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35.png" ContentType="image/png"/>
  <Override PartName="/ppt/media/image34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C596EF99-5E55-41ED-934B-8E03EDCCBCB2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E2D472A-0159-423A-A08C-DADAAB7E4DAA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35348BE-A2A9-4106-A573-DC9EDCA9B296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DF08877-45B4-4FBE-A55B-9D9D36B28D7B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E31F65A-7B1E-4899-8083-E773B8598C77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F4D71C6-9154-45A9-A416-D6D535BE8CA0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283F359-4A78-477F-8BEA-7C450889F6A0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11/8/19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025200A-2DF2-4024-9853-573C9C441E6A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Relationship Id="rId11" Type="http://schemas.openxmlformats.org/officeDocument/2006/relationships/image" Target="../media/image20.png"/><Relationship Id="rId12" Type="http://schemas.openxmlformats.org/officeDocument/2006/relationships/slideLayout" Target="../slideLayouts/slideLayout2.xml"/><Relationship Id="rId1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slideLayout" Target="../slideLayouts/slideLayout2.xml"/><Relationship Id="rId9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slideLayout" Target="../slideLayouts/slideLayout2.xml"/><Relationship Id="rId9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hyperlink" Target="https://github.com/JulienPalard/Pipe" TargetMode="External"/><Relationship Id="rId3" Type="http://schemas.openxmlformats.org/officeDocument/2006/relationships/hyperlink" Target="https://github.com/Zomba4okk/PipeGuide" TargetMode="Externa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39640" y="2565000"/>
            <a:ext cx="7964280" cy="1469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80000"/>
              </a:lnSpc>
            </a:pPr>
            <a:r>
              <a:rPr b="1" lang="en-US" sz="8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Python-Pipe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74920" y="4077000"/>
            <a:ext cx="7837560" cy="719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60000"/>
              </a:lnSpc>
            </a:pPr>
            <a:r>
              <a:rPr b="0" lang="en-US" sz="40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Simple syntax for complex expressions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3"/>
          <p:cNvSpPr/>
          <p:nvPr/>
        </p:nvSpPr>
        <p:spPr>
          <a:xfrm>
            <a:off x="6823440" y="630360"/>
            <a:ext cx="20689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2019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7" name="Picture 3" descr=""/>
          <p:cNvPicPr/>
          <p:nvPr/>
        </p:nvPicPr>
        <p:blipFill>
          <a:blip r:embed="rId1"/>
          <a:stretch/>
        </p:blipFill>
        <p:spPr>
          <a:xfrm>
            <a:off x="668520" y="476640"/>
            <a:ext cx="1992600" cy="1367640"/>
          </a:xfrm>
          <a:prstGeom prst="rect">
            <a:avLst/>
          </a:prstGeom>
          <a:ln>
            <a:noFill/>
          </a:ln>
        </p:spPr>
      </p:pic>
      <p:pic>
        <p:nvPicPr>
          <p:cNvPr id="48" name="Picture 6" descr=""/>
          <p:cNvPicPr/>
          <p:nvPr/>
        </p:nvPicPr>
        <p:blipFill>
          <a:blip r:embed="rId2"/>
          <a:stretch/>
        </p:blipFill>
        <p:spPr>
          <a:xfrm>
            <a:off x="4129920" y="5229360"/>
            <a:ext cx="883440" cy="125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381240" y="179280"/>
            <a:ext cx="7142760" cy="441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000" spc="-1" strike="noStrike" cap="all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WHAT is Pipe lib?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50" name="Picture 8" descr=""/>
          <p:cNvPicPr/>
          <p:nvPr/>
        </p:nvPicPr>
        <p:blipFill>
          <a:blip r:embed="rId1"/>
          <a:stretch/>
        </p:blipFill>
        <p:spPr>
          <a:xfrm>
            <a:off x="-5760" y="303480"/>
            <a:ext cx="123480" cy="275760"/>
          </a:xfrm>
          <a:prstGeom prst="rect">
            <a:avLst/>
          </a:prstGeom>
          <a:ln>
            <a:noFill/>
          </a:ln>
        </p:spPr>
      </p:pic>
      <p:sp>
        <p:nvSpPr>
          <p:cNvPr id="51" name="CustomShape 2"/>
          <p:cNvSpPr/>
          <p:nvPr/>
        </p:nvSpPr>
        <p:spPr>
          <a:xfrm>
            <a:off x="8893440" y="289440"/>
            <a:ext cx="280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2" name="Picture 10" descr=""/>
          <p:cNvPicPr/>
          <p:nvPr/>
        </p:nvPicPr>
        <p:blipFill>
          <a:blip r:embed="rId2"/>
          <a:stretch/>
        </p:blipFill>
        <p:spPr>
          <a:xfrm>
            <a:off x="-5760" y="6447960"/>
            <a:ext cx="9159120" cy="437040"/>
          </a:xfrm>
          <a:prstGeom prst="rect">
            <a:avLst/>
          </a:prstGeom>
          <a:ln>
            <a:noFill/>
          </a:ln>
        </p:spPr>
      </p:pic>
      <p:sp>
        <p:nvSpPr>
          <p:cNvPr id="53" name="TextShape 3"/>
          <p:cNvSpPr txBox="1"/>
          <p:nvPr/>
        </p:nvSpPr>
        <p:spPr>
          <a:xfrm>
            <a:off x="1738800" y="6600600"/>
            <a:ext cx="1583640" cy="240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60000"/>
              </a:lnSpc>
            </a:pPr>
            <a:r>
              <a:rPr b="0" lang="en-US" sz="10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Regular"/>
              </a:rPr>
              <a:t>Python-pipe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6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6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4" name="Picture 12" descr=""/>
          <p:cNvPicPr/>
          <p:nvPr/>
        </p:nvPicPr>
        <p:blipFill>
          <a:blip r:embed="rId3"/>
          <a:stretch/>
        </p:blipFill>
        <p:spPr>
          <a:xfrm>
            <a:off x="579240" y="6561720"/>
            <a:ext cx="994680" cy="193680"/>
          </a:xfrm>
          <a:prstGeom prst="rect">
            <a:avLst/>
          </a:prstGeom>
          <a:ln>
            <a:noFill/>
          </a:ln>
        </p:spPr>
      </p:pic>
      <p:sp>
        <p:nvSpPr>
          <p:cNvPr id="55" name="Line 4"/>
          <p:cNvSpPr/>
          <p:nvPr/>
        </p:nvSpPr>
        <p:spPr>
          <a:xfrm>
            <a:off x="0" y="836640"/>
            <a:ext cx="9144000" cy="360"/>
          </a:xfrm>
          <a:prstGeom prst="line">
            <a:avLst/>
          </a:prstGeom>
          <a:ln w="9360">
            <a:solidFill>
              <a:srgbClr val="bfbfb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56" name="Picture 18" descr=""/>
          <p:cNvPicPr/>
          <p:nvPr/>
        </p:nvPicPr>
        <p:blipFill>
          <a:blip r:embed="rId4"/>
          <a:stretch/>
        </p:blipFill>
        <p:spPr>
          <a:xfrm>
            <a:off x="8866440" y="300600"/>
            <a:ext cx="275760" cy="275760"/>
          </a:xfrm>
          <a:prstGeom prst="rect">
            <a:avLst/>
          </a:prstGeom>
          <a:ln>
            <a:noFill/>
          </a:ln>
        </p:spPr>
      </p:pic>
      <p:sp>
        <p:nvSpPr>
          <p:cNvPr id="57" name="CustomShape 5"/>
          <p:cNvSpPr/>
          <p:nvPr/>
        </p:nvSpPr>
        <p:spPr>
          <a:xfrm>
            <a:off x="8813520" y="286560"/>
            <a:ext cx="280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TextShape 6"/>
          <p:cNvSpPr txBox="1"/>
          <p:nvPr/>
        </p:nvSpPr>
        <p:spPr>
          <a:xfrm>
            <a:off x="640080" y="1371600"/>
            <a:ext cx="180720" cy="456120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TextShape 7"/>
          <p:cNvSpPr txBox="1"/>
          <p:nvPr/>
        </p:nvSpPr>
        <p:spPr>
          <a:xfrm>
            <a:off x="177480" y="1179360"/>
            <a:ext cx="8742600" cy="13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Pipe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is a little python lib, that allows to create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intuitive functions chains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instead of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big expressions with lot of brackets and other elements, that pollute code.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Let’s look at simple example. We need to sort list of strings by them length and add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symbol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&lt;#&gt;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to the end of every string: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5"/>
          <a:stretch/>
        </p:blipFill>
        <p:spPr>
          <a:xfrm>
            <a:off x="2234880" y="3120480"/>
            <a:ext cx="6543360" cy="1598400"/>
          </a:xfrm>
          <a:prstGeom prst="rect">
            <a:avLst/>
          </a:prstGeom>
          <a:ln>
            <a:noFill/>
          </a:ln>
        </p:spPr>
      </p:pic>
      <p:sp>
        <p:nvSpPr>
          <p:cNvPr id="61" name="TextShape 8"/>
          <p:cNvSpPr txBox="1"/>
          <p:nvPr/>
        </p:nvSpPr>
        <p:spPr>
          <a:xfrm>
            <a:off x="274320" y="5179680"/>
            <a:ext cx="858240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 more easier to understand second variant, isn’t it?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381240" y="179280"/>
            <a:ext cx="7142760" cy="441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000" spc="-1" strike="noStrike" cap="all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Some info about pipe methods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63" name="Picture 8" descr=""/>
          <p:cNvPicPr/>
          <p:nvPr/>
        </p:nvPicPr>
        <p:blipFill>
          <a:blip r:embed="rId1"/>
          <a:stretch/>
        </p:blipFill>
        <p:spPr>
          <a:xfrm>
            <a:off x="-5760" y="303480"/>
            <a:ext cx="123480" cy="275760"/>
          </a:xfrm>
          <a:prstGeom prst="rect">
            <a:avLst/>
          </a:prstGeom>
          <a:ln>
            <a:noFill/>
          </a:ln>
        </p:spPr>
      </p:pic>
      <p:sp>
        <p:nvSpPr>
          <p:cNvPr id="64" name="CustomShape 2"/>
          <p:cNvSpPr/>
          <p:nvPr/>
        </p:nvSpPr>
        <p:spPr>
          <a:xfrm>
            <a:off x="8893440" y="289440"/>
            <a:ext cx="280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5" name="Picture 10" descr=""/>
          <p:cNvPicPr/>
          <p:nvPr/>
        </p:nvPicPr>
        <p:blipFill>
          <a:blip r:embed="rId2"/>
          <a:stretch/>
        </p:blipFill>
        <p:spPr>
          <a:xfrm>
            <a:off x="-5760" y="6447960"/>
            <a:ext cx="9159120" cy="437040"/>
          </a:xfrm>
          <a:prstGeom prst="rect">
            <a:avLst/>
          </a:prstGeom>
          <a:ln>
            <a:noFill/>
          </a:ln>
        </p:spPr>
      </p:pic>
      <p:sp>
        <p:nvSpPr>
          <p:cNvPr id="66" name="TextShape 3"/>
          <p:cNvSpPr txBox="1"/>
          <p:nvPr/>
        </p:nvSpPr>
        <p:spPr>
          <a:xfrm>
            <a:off x="1738800" y="6600600"/>
            <a:ext cx="1583640" cy="240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60000"/>
              </a:lnSpc>
            </a:pPr>
            <a:r>
              <a:rPr b="0" lang="en-US" sz="10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Regular"/>
              </a:rPr>
              <a:t>Python-pipe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6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6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7" name="Picture 12" descr=""/>
          <p:cNvPicPr/>
          <p:nvPr/>
        </p:nvPicPr>
        <p:blipFill>
          <a:blip r:embed="rId3"/>
          <a:stretch/>
        </p:blipFill>
        <p:spPr>
          <a:xfrm>
            <a:off x="579240" y="6561720"/>
            <a:ext cx="994680" cy="193680"/>
          </a:xfrm>
          <a:prstGeom prst="rect">
            <a:avLst/>
          </a:prstGeom>
          <a:ln>
            <a:noFill/>
          </a:ln>
        </p:spPr>
      </p:pic>
      <p:sp>
        <p:nvSpPr>
          <p:cNvPr id="68" name="Line 4"/>
          <p:cNvSpPr/>
          <p:nvPr/>
        </p:nvSpPr>
        <p:spPr>
          <a:xfrm>
            <a:off x="0" y="836640"/>
            <a:ext cx="9144000" cy="360"/>
          </a:xfrm>
          <a:prstGeom prst="line">
            <a:avLst/>
          </a:prstGeom>
          <a:ln w="9360">
            <a:solidFill>
              <a:srgbClr val="bfbfb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69" name="Picture 18" descr=""/>
          <p:cNvPicPr/>
          <p:nvPr/>
        </p:nvPicPr>
        <p:blipFill>
          <a:blip r:embed="rId4"/>
          <a:stretch/>
        </p:blipFill>
        <p:spPr>
          <a:xfrm>
            <a:off x="8866440" y="300600"/>
            <a:ext cx="275760" cy="275760"/>
          </a:xfrm>
          <a:prstGeom prst="rect">
            <a:avLst/>
          </a:prstGeom>
          <a:ln>
            <a:noFill/>
          </a:ln>
        </p:spPr>
      </p:pic>
      <p:sp>
        <p:nvSpPr>
          <p:cNvPr id="70" name="CustomShape 5"/>
          <p:cNvSpPr/>
          <p:nvPr/>
        </p:nvSpPr>
        <p:spPr>
          <a:xfrm>
            <a:off x="8813520" y="286560"/>
            <a:ext cx="280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TextShape 6"/>
          <p:cNvSpPr txBox="1"/>
          <p:nvPr/>
        </p:nvSpPr>
        <p:spPr>
          <a:xfrm>
            <a:off x="640080" y="1371600"/>
            <a:ext cx="180720" cy="45612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TextShape 7"/>
          <p:cNvSpPr txBox="1"/>
          <p:nvPr/>
        </p:nvSpPr>
        <p:spPr>
          <a:xfrm>
            <a:off x="274320" y="999360"/>
            <a:ext cx="8664840" cy="5465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Every pipe method interact with incoming values by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&lt;|&gt;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symbol. It’s also possible to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set some additional properties as standard - in brackets.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There are some interesting methods from pipe library: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traverse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(recursively unpack sequences)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permutations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(return all permutations of sequence elements)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dedup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(deduplicate sequence values)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More methods are represented in file &lt;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show_lib_methods.py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 in my git repository.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 also can view full list of pipe methods in official Pipe git repository.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P. 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links at the end of presentation.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3" name="" descr=""/>
          <p:cNvPicPr/>
          <p:nvPr/>
        </p:nvPicPr>
        <p:blipFill>
          <a:blip r:embed="rId5"/>
          <a:stretch/>
        </p:blipFill>
        <p:spPr>
          <a:xfrm>
            <a:off x="4754880" y="1690200"/>
            <a:ext cx="4014360" cy="781560"/>
          </a:xfrm>
          <a:prstGeom prst="rect">
            <a:avLst/>
          </a:prstGeom>
          <a:ln>
            <a:noFill/>
          </a:ln>
        </p:spPr>
      </p:pic>
      <p:sp>
        <p:nvSpPr>
          <p:cNvPr id="74" name="CustomShape 8"/>
          <p:cNvSpPr/>
          <p:nvPr/>
        </p:nvSpPr>
        <p:spPr>
          <a:xfrm>
            <a:off x="5153760" y="3455280"/>
            <a:ext cx="310320" cy="91440"/>
          </a:xfrm>
          <a:custGeom>
            <a:avLst/>
            <a:gdLst/>
            <a:ahLst/>
            <a:rect l="0" t="0" r="r" b="b"/>
            <a:pathLst>
              <a:path w="864" h="256">
                <a:moveTo>
                  <a:pt x="0" y="63"/>
                </a:moveTo>
                <a:lnTo>
                  <a:pt x="647" y="63"/>
                </a:lnTo>
                <a:lnTo>
                  <a:pt x="647" y="0"/>
                </a:lnTo>
                <a:lnTo>
                  <a:pt x="863" y="127"/>
                </a:lnTo>
                <a:lnTo>
                  <a:pt x="647" y="255"/>
                </a:lnTo>
                <a:lnTo>
                  <a:pt x="647" y="191"/>
                </a:lnTo>
                <a:lnTo>
                  <a:pt x="0" y="191"/>
                </a:lnTo>
                <a:lnTo>
                  <a:pt x="0" y="63"/>
                </a:lnTo>
              </a:path>
            </a:pathLst>
          </a:cu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75" name="" descr=""/>
          <p:cNvPicPr/>
          <p:nvPr/>
        </p:nvPicPr>
        <p:blipFill>
          <a:blip r:embed="rId6"/>
          <a:stretch/>
        </p:blipFill>
        <p:spPr>
          <a:xfrm>
            <a:off x="367200" y="3383280"/>
            <a:ext cx="4714560" cy="228240"/>
          </a:xfrm>
          <a:prstGeom prst="rect">
            <a:avLst/>
          </a:prstGeom>
          <a:ln>
            <a:noFill/>
          </a:ln>
        </p:spPr>
      </p:pic>
      <p:pic>
        <p:nvPicPr>
          <p:cNvPr id="76" name="" descr=""/>
          <p:cNvPicPr/>
          <p:nvPr/>
        </p:nvPicPr>
        <p:blipFill>
          <a:blip r:embed="rId7"/>
          <a:stretch/>
        </p:blipFill>
        <p:spPr>
          <a:xfrm>
            <a:off x="5516640" y="3383280"/>
            <a:ext cx="3295440" cy="228240"/>
          </a:xfrm>
          <a:prstGeom prst="rect">
            <a:avLst/>
          </a:prstGeom>
          <a:ln>
            <a:noFill/>
          </a:ln>
        </p:spPr>
      </p:pic>
      <p:sp>
        <p:nvSpPr>
          <p:cNvPr id="77" name="CustomShape 9"/>
          <p:cNvSpPr/>
          <p:nvPr/>
        </p:nvSpPr>
        <p:spPr>
          <a:xfrm>
            <a:off x="2031120" y="3931920"/>
            <a:ext cx="310320" cy="91440"/>
          </a:xfrm>
          <a:custGeom>
            <a:avLst/>
            <a:gdLst/>
            <a:ahLst/>
            <a:rect l="0" t="0" r="r" b="b"/>
            <a:pathLst>
              <a:path w="864" h="256">
                <a:moveTo>
                  <a:pt x="0" y="63"/>
                </a:moveTo>
                <a:lnTo>
                  <a:pt x="647" y="63"/>
                </a:lnTo>
                <a:lnTo>
                  <a:pt x="647" y="0"/>
                </a:lnTo>
                <a:lnTo>
                  <a:pt x="863" y="127"/>
                </a:lnTo>
                <a:lnTo>
                  <a:pt x="647" y="255"/>
                </a:lnTo>
                <a:lnTo>
                  <a:pt x="647" y="191"/>
                </a:lnTo>
                <a:lnTo>
                  <a:pt x="0" y="191"/>
                </a:lnTo>
                <a:lnTo>
                  <a:pt x="0" y="63"/>
                </a:lnTo>
              </a:path>
            </a:pathLst>
          </a:cu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78" name="" descr=""/>
          <p:cNvPicPr/>
          <p:nvPr/>
        </p:nvPicPr>
        <p:blipFill>
          <a:blip r:embed="rId8"/>
          <a:stretch/>
        </p:blipFill>
        <p:spPr>
          <a:xfrm>
            <a:off x="365760" y="3867480"/>
            <a:ext cx="1599840" cy="24732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9"/>
          <a:stretch/>
        </p:blipFill>
        <p:spPr>
          <a:xfrm>
            <a:off x="2388960" y="3876480"/>
            <a:ext cx="4505040" cy="238320"/>
          </a:xfrm>
          <a:prstGeom prst="rect">
            <a:avLst/>
          </a:prstGeom>
          <a:ln>
            <a:noFill/>
          </a:ln>
        </p:spPr>
      </p:pic>
      <p:sp>
        <p:nvSpPr>
          <p:cNvPr id="80" name="CustomShape 10"/>
          <p:cNvSpPr/>
          <p:nvPr/>
        </p:nvSpPr>
        <p:spPr>
          <a:xfrm>
            <a:off x="2402640" y="4480560"/>
            <a:ext cx="310320" cy="91440"/>
          </a:xfrm>
          <a:custGeom>
            <a:avLst/>
            <a:gdLst/>
            <a:ahLst/>
            <a:rect l="0" t="0" r="r" b="b"/>
            <a:pathLst>
              <a:path w="864" h="256">
                <a:moveTo>
                  <a:pt x="0" y="63"/>
                </a:moveTo>
                <a:lnTo>
                  <a:pt x="647" y="63"/>
                </a:lnTo>
                <a:lnTo>
                  <a:pt x="647" y="0"/>
                </a:lnTo>
                <a:lnTo>
                  <a:pt x="863" y="127"/>
                </a:lnTo>
                <a:lnTo>
                  <a:pt x="647" y="255"/>
                </a:lnTo>
                <a:lnTo>
                  <a:pt x="647" y="191"/>
                </a:lnTo>
                <a:lnTo>
                  <a:pt x="0" y="191"/>
                </a:lnTo>
                <a:lnTo>
                  <a:pt x="0" y="63"/>
                </a:lnTo>
              </a:path>
            </a:pathLst>
          </a:cu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81" name="" descr=""/>
          <p:cNvPicPr/>
          <p:nvPr/>
        </p:nvPicPr>
        <p:blipFill>
          <a:blip r:embed="rId10"/>
          <a:stretch/>
        </p:blipFill>
        <p:spPr>
          <a:xfrm>
            <a:off x="367560" y="4389120"/>
            <a:ext cx="1990440" cy="256680"/>
          </a:xfrm>
          <a:prstGeom prst="rect">
            <a:avLst/>
          </a:prstGeom>
          <a:ln>
            <a:noFill/>
          </a:ln>
        </p:spPr>
      </p:pic>
      <p:pic>
        <p:nvPicPr>
          <p:cNvPr id="82" name="" descr=""/>
          <p:cNvPicPr/>
          <p:nvPr/>
        </p:nvPicPr>
        <p:blipFill>
          <a:blip r:embed="rId11"/>
          <a:stretch/>
        </p:blipFill>
        <p:spPr>
          <a:xfrm>
            <a:off x="2743200" y="4389120"/>
            <a:ext cx="1095120" cy="256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381240" y="179280"/>
            <a:ext cx="7142760" cy="441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000" spc="-1" strike="noStrike" cap="all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NEED MORE </a:t>
            </a:r>
            <a:r>
              <a:rPr b="0" lang="en-US" sz="3000" spc="-1" strike="sngStrike" cap="all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Gold</a:t>
            </a:r>
            <a:r>
              <a:rPr b="0" lang="en-US" sz="3000" spc="-1" strike="noStrike" cap="all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 Pipes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4" name="Picture 8" descr=""/>
          <p:cNvPicPr/>
          <p:nvPr/>
        </p:nvPicPr>
        <p:blipFill>
          <a:blip r:embed="rId1"/>
          <a:stretch/>
        </p:blipFill>
        <p:spPr>
          <a:xfrm>
            <a:off x="-5760" y="303480"/>
            <a:ext cx="123480" cy="275760"/>
          </a:xfrm>
          <a:prstGeom prst="rect">
            <a:avLst/>
          </a:prstGeom>
          <a:ln>
            <a:noFill/>
          </a:ln>
        </p:spPr>
      </p:pic>
      <p:sp>
        <p:nvSpPr>
          <p:cNvPr id="85" name="CustomShape 2"/>
          <p:cNvSpPr/>
          <p:nvPr/>
        </p:nvSpPr>
        <p:spPr>
          <a:xfrm>
            <a:off x="8893440" y="289440"/>
            <a:ext cx="280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6" name="Picture 10" descr=""/>
          <p:cNvPicPr/>
          <p:nvPr/>
        </p:nvPicPr>
        <p:blipFill>
          <a:blip r:embed="rId2"/>
          <a:stretch/>
        </p:blipFill>
        <p:spPr>
          <a:xfrm>
            <a:off x="-5760" y="6447960"/>
            <a:ext cx="9159120" cy="437040"/>
          </a:xfrm>
          <a:prstGeom prst="rect">
            <a:avLst/>
          </a:prstGeom>
          <a:ln>
            <a:noFill/>
          </a:ln>
        </p:spPr>
      </p:pic>
      <p:sp>
        <p:nvSpPr>
          <p:cNvPr id="87" name="TextShape 3"/>
          <p:cNvSpPr txBox="1"/>
          <p:nvPr/>
        </p:nvSpPr>
        <p:spPr>
          <a:xfrm>
            <a:off x="1738800" y="6600600"/>
            <a:ext cx="1583640" cy="240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60000"/>
              </a:lnSpc>
            </a:pPr>
            <a:r>
              <a:rPr b="0" lang="en-US" sz="10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Regular"/>
              </a:rPr>
              <a:t>Python-pipe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6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6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Picture 12" descr=""/>
          <p:cNvPicPr/>
          <p:nvPr/>
        </p:nvPicPr>
        <p:blipFill>
          <a:blip r:embed="rId3"/>
          <a:stretch/>
        </p:blipFill>
        <p:spPr>
          <a:xfrm>
            <a:off x="579240" y="6561720"/>
            <a:ext cx="994680" cy="193680"/>
          </a:xfrm>
          <a:prstGeom prst="rect">
            <a:avLst/>
          </a:prstGeom>
          <a:ln>
            <a:noFill/>
          </a:ln>
        </p:spPr>
      </p:pic>
      <p:sp>
        <p:nvSpPr>
          <p:cNvPr id="89" name="Line 4"/>
          <p:cNvSpPr/>
          <p:nvPr/>
        </p:nvSpPr>
        <p:spPr>
          <a:xfrm>
            <a:off x="0" y="836640"/>
            <a:ext cx="9144000" cy="360"/>
          </a:xfrm>
          <a:prstGeom prst="line">
            <a:avLst/>
          </a:prstGeom>
          <a:ln w="9360">
            <a:solidFill>
              <a:srgbClr val="bfbfb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90" name="Picture 18" descr=""/>
          <p:cNvPicPr/>
          <p:nvPr/>
        </p:nvPicPr>
        <p:blipFill>
          <a:blip r:embed="rId4"/>
          <a:stretch/>
        </p:blipFill>
        <p:spPr>
          <a:xfrm>
            <a:off x="8866440" y="300600"/>
            <a:ext cx="275760" cy="275760"/>
          </a:xfrm>
          <a:prstGeom prst="rect">
            <a:avLst/>
          </a:prstGeom>
          <a:ln>
            <a:noFill/>
          </a:ln>
        </p:spPr>
      </p:pic>
      <p:sp>
        <p:nvSpPr>
          <p:cNvPr id="91" name="CustomShape 5"/>
          <p:cNvSpPr/>
          <p:nvPr/>
        </p:nvSpPr>
        <p:spPr>
          <a:xfrm>
            <a:off x="8813520" y="286560"/>
            <a:ext cx="280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TextShape 6"/>
          <p:cNvSpPr txBox="1"/>
          <p:nvPr/>
        </p:nvSpPr>
        <p:spPr>
          <a:xfrm>
            <a:off x="640080" y="1371600"/>
            <a:ext cx="180720" cy="456120"/>
          </a:xfrm>
          <a:prstGeom prst="rect">
            <a:avLst/>
          </a:prstGeom>
          <a:noFill/>
          <a:ln>
            <a:noFill/>
          </a:ln>
        </p:spPr>
      </p:sp>
      <p:sp>
        <p:nvSpPr>
          <p:cNvPr id="93" name="TextShape 7"/>
          <p:cNvSpPr txBox="1"/>
          <p:nvPr/>
        </p:nvSpPr>
        <p:spPr>
          <a:xfrm>
            <a:off x="274320" y="999360"/>
            <a:ext cx="8628120" cy="520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TextShape 8"/>
          <p:cNvSpPr txBox="1"/>
          <p:nvPr/>
        </p:nvSpPr>
        <p:spPr>
          <a:xfrm>
            <a:off x="274320" y="934920"/>
            <a:ext cx="8742600" cy="4953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One of the most important possibilities of the library is implementing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custom pipes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is very easy to do. It’s only enough to create ordinary function with special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decorator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@Pipe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provided by lib.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Let’s create a filter that discards all odd numbers of sequence.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about pipe, that returns degree of number?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 pipe, that transforms all letter in list of string to uppercase.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5"/>
          <a:stretch/>
        </p:blipFill>
        <p:spPr>
          <a:xfrm>
            <a:off x="365760" y="2333520"/>
            <a:ext cx="2654640" cy="1141200"/>
          </a:xfrm>
          <a:prstGeom prst="rect">
            <a:avLst/>
          </a:prstGeom>
          <a:ln>
            <a:noFill/>
          </a:ln>
        </p:spPr>
      </p:pic>
      <p:pic>
        <p:nvPicPr>
          <p:cNvPr id="96" name="" descr=""/>
          <p:cNvPicPr/>
          <p:nvPr/>
        </p:nvPicPr>
        <p:blipFill>
          <a:blip r:embed="rId6"/>
          <a:stretch/>
        </p:blipFill>
        <p:spPr>
          <a:xfrm>
            <a:off x="365760" y="3847320"/>
            <a:ext cx="2796480" cy="633240"/>
          </a:xfrm>
          <a:prstGeom prst="rect">
            <a:avLst/>
          </a:prstGeom>
          <a:ln>
            <a:noFill/>
          </a:ln>
        </p:spPr>
      </p:pic>
      <p:pic>
        <p:nvPicPr>
          <p:cNvPr id="97" name="" descr=""/>
          <p:cNvPicPr/>
          <p:nvPr/>
        </p:nvPicPr>
        <p:blipFill>
          <a:blip r:embed="rId7"/>
          <a:stretch/>
        </p:blipFill>
        <p:spPr>
          <a:xfrm>
            <a:off x="365760" y="4864680"/>
            <a:ext cx="2834640" cy="1021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381240" y="179280"/>
            <a:ext cx="7142760" cy="441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000" spc="-1" strike="noStrike" cap="all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Lets compare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9" name="Picture 8" descr=""/>
          <p:cNvPicPr/>
          <p:nvPr/>
        </p:nvPicPr>
        <p:blipFill>
          <a:blip r:embed="rId1"/>
          <a:stretch/>
        </p:blipFill>
        <p:spPr>
          <a:xfrm>
            <a:off x="-5760" y="303480"/>
            <a:ext cx="123480" cy="275760"/>
          </a:xfrm>
          <a:prstGeom prst="rect">
            <a:avLst/>
          </a:prstGeom>
          <a:ln>
            <a:noFill/>
          </a:ln>
        </p:spPr>
      </p:pic>
      <p:sp>
        <p:nvSpPr>
          <p:cNvPr id="100" name="CustomShape 2"/>
          <p:cNvSpPr/>
          <p:nvPr/>
        </p:nvSpPr>
        <p:spPr>
          <a:xfrm>
            <a:off x="8893440" y="289440"/>
            <a:ext cx="280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1" name="Picture 10" descr=""/>
          <p:cNvPicPr/>
          <p:nvPr/>
        </p:nvPicPr>
        <p:blipFill>
          <a:blip r:embed="rId2"/>
          <a:stretch/>
        </p:blipFill>
        <p:spPr>
          <a:xfrm>
            <a:off x="-5760" y="6447960"/>
            <a:ext cx="9159120" cy="437040"/>
          </a:xfrm>
          <a:prstGeom prst="rect">
            <a:avLst/>
          </a:prstGeom>
          <a:ln>
            <a:noFill/>
          </a:ln>
        </p:spPr>
      </p:pic>
      <p:sp>
        <p:nvSpPr>
          <p:cNvPr id="102" name="TextShape 3"/>
          <p:cNvSpPr txBox="1"/>
          <p:nvPr/>
        </p:nvSpPr>
        <p:spPr>
          <a:xfrm>
            <a:off x="1738800" y="6600600"/>
            <a:ext cx="1583640" cy="240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60000"/>
              </a:lnSpc>
            </a:pPr>
            <a:r>
              <a:rPr b="0" lang="en-US" sz="10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Regular"/>
              </a:rPr>
              <a:t>Python-pipe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6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6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3" name="Picture 12" descr=""/>
          <p:cNvPicPr/>
          <p:nvPr/>
        </p:nvPicPr>
        <p:blipFill>
          <a:blip r:embed="rId3"/>
          <a:stretch/>
        </p:blipFill>
        <p:spPr>
          <a:xfrm>
            <a:off x="579240" y="6561720"/>
            <a:ext cx="994680" cy="193680"/>
          </a:xfrm>
          <a:prstGeom prst="rect">
            <a:avLst/>
          </a:prstGeom>
          <a:ln>
            <a:noFill/>
          </a:ln>
        </p:spPr>
      </p:pic>
      <p:sp>
        <p:nvSpPr>
          <p:cNvPr id="104" name="Line 4"/>
          <p:cNvSpPr/>
          <p:nvPr/>
        </p:nvSpPr>
        <p:spPr>
          <a:xfrm>
            <a:off x="0" y="836640"/>
            <a:ext cx="9144000" cy="360"/>
          </a:xfrm>
          <a:prstGeom prst="line">
            <a:avLst/>
          </a:prstGeom>
          <a:ln w="9360">
            <a:solidFill>
              <a:srgbClr val="bfbfb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05" name="Picture 18" descr=""/>
          <p:cNvPicPr/>
          <p:nvPr/>
        </p:nvPicPr>
        <p:blipFill>
          <a:blip r:embed="rId4"/>
          <a:stretch/>
        </p:blipFill>
        <p:spPr>
          <a:xfrm>
            <a:off x="8866440" y="300600"/>
            <a:ext cx="275760" cy="275760"/>
          </a:xfrm>
          <a:prstGeom prst="rect">
            <a:avLst/>
          </a:prstGeom>
          <a:ln>
            <a:noFill/>
          </a:ln>
        </p:spPr>
      </p:pic>
      <p:sp>
        <p:nvSpPr>
          <p:cNvPr id="106" name="CustomShape 5"/>
          <p:cNvSpPr/>
          <p:nvPr/>
        </p:nvSpPr>
        <p:spPr>
          <a:xfrm>
            <a:off x="8813520" y="286560"/>
            <a:ext cx="280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TextShape 6"/>
          <p:cNvSpPr txBox="1"/>
          <p:nvPr/>
        </p:nvSpPr>
        <p:spPr>
          <a:xfrm>
            <a:off x="640080" y="1371600"/>
            <a:ext cx="180720" cy="45612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TextShape 7"/>
          <p:cNvSpPr txBox="1"/>
          <p:nvPr/>
        </p:nvSpPr>
        <p:spPr>
          <a:xfrm>
            <a:off x="274320" y="999360"/>
            <a:ext cx="8628120" cy="520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TextShape 8"/>
          <p:cNvSpPr txBox="1"/>
          <p:nvPr/>
        </p:nvSpPr>
        <p:spPr>
          <a:xfrm>
            <a:off x="274320" y="934920"/>
            <a:ext cx="8742600" cy="6119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show all advantages of coding using pipes, we implement the following algorithm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three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different ways.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 all numbers from 0 to 2000. Than sum all received values, while x*x%32 &lt; 70.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is </a:t>
            </a:r>
            <a:r>
              <a:rPr b="1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first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way - the most cumbersome: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compact, but very hard to understand: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 </a:t>
            </a:r>
            <a:r>
              <a:rPr b="1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awesome: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5"/>
          <a:stretch/>
        </p:blipFill>
        <p:spPr>
          <a:xfrm>
            <a:off x="365760" y="2560320"/>
            <a:ext cx="3104640" cy="1657080"/>
          </a:xfrm>
          <a:prstGeom prst="rect">
            <a:avLst/>
          </a:prstGeom>
          <a:ln>
            <a:noFill/>
          </a:ln>
        </p:spPr>
      </p:pic>
      <p:pic>
        <p:nvPicPr>
          <p:cNvPr id="111" name="" descr=""/>
          <p:cNvPicPr/>
          <p:nvPr/>
        </p:nvPicPr>
        <p:blipFill>
          <a:blip r:embed="rId6"/>
          <a:stretch/>
        </p:blipFill>
        <p:spPr>
          <a:xfrm>
            <a:off x="365760" y="5524560"/>
            <a:ext cx="8438760" cy="637920"/>
          </a:xfrm>
          <a:prstGeom prst="rect">
            <a:avLst/>
          </a:prstGeom>
          <a:ln>
            <a:noFill/>
          </a:ln>
        </p:spPr>
      </p:pic>
      <p:pic>
        <p:nvPicPr>
          <p:cNvPr id="112" name="" descr=""/>
          <p:cNvPicPr/>
          <p:nvPr/>
        </p:nvPicPr>
        <p:blipFill>
          <a:blip r:embed="rId7"/>
          <a:stretch/>
        </p:blipFill>
        <p:spPr>
          <a:xfrm>
            <a:off x="365760" y="4667040"/>
            <a:ext cx="8321040" cy="491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8893440" y="289440"/>
            <a:ext cx="280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683640" y="4596840"/>
            <a:ext cx="3744000" cy="1469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b="0" lang="en-US" sz="4000" spc="-1" strike="noStrike" cap="all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Thank you</a:t>
            </a:r>
            <a:r>
              <a:rPr b="0" lang="en-US" sz="4000" spc="-1" strike="noStrike" cap="all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
</a:t>
            </a:r>
            <a:r>
              <a:rPr b="0" lang="en-US" sz="4000" spc="-1" strike="noStrike" cap="all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for your</a:t>
            </a:r>
            <a:r>
              <a:rPr b="0" lang="en-US" sz="4000" spc="-1" strike="noStrike" cap="all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
</a:t>
            </a:r>
            <a:r>
              <a:rPr b="0" lang="en-US" sz="4000" spc="-1" strike="noStrike" cap="all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attention!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5" name="Picture 46" descr=""/>
          <p:cNvPicPr/>
          <p:nvPr/>
        </p:nvPicPr>
        <p:blipFill>
          <a:blip r:embed="rId1"/>
          <a:stretch/>
        </p:blipFill>
        <p:spPr>
          <a:xfrm>
            <a:off x="683640" y="475560"/>
            <a:ext cx="1168920" cy="217800"/>
          </a:xfrm>
          <a:prstGeom prst="rect">
            <a:avLst/>
          </a:prstGeom>
          <a:ln>
            <a:noFill/>
          </a:ln>
        </p:spPr>
      </p:pic>
      <p:sp>
        <p:nvSpPr>
          <p:cNvPr id="116" name="CustomShape 3"/>
          <p:cNvSpPr/>
          <p:nvPr/>
        </p:nvSpPr>
        <p:spPr>
          <a:xfrm>
            <a:off x="110160" y="1022760"/>
            <a:ext cx="8887680" cy="28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0" i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</a:t>
            </a:r>
            <a:r>
              <a:rPr b="0" i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</a:t>
            </a:r>
            <a:r>
              <a:rPr b="0" i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0" i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r>
              <a:rPr b="0" i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0" i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0" i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</a:t>
            </a:r>
            <a:r>
              <a:rPr b="0" i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i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</a:t>
            </a:r>
            <a:r>
              <a:rPr b="0" i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0" i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</a:t>
            </a:r>
            <a:r>
              <a:rPr b="0" i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i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i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b="0" i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i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</a:t>
            </a:r>
            <a:r>
              <a:rPr b="0" i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0" i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0" i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0" i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i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0" i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b="0" i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</a:t>
            </a:r>
            <a:r>
              <a:rPr b="0" i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i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i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i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i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i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i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i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i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i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i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i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5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https://github.com/JulienPalard/Pipe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https://github.com/Zomba4okk/PipeGuide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2550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2015-05-04T13:52:14Z</dcterms:created>
  <dc:creator>Alexandra Aliseychik</dc:creator>
  <dc:description/>
  <dc:language>en-US</dc:language>
  <cp:lastModifiedBy/>
  <dcterms:modified xsi:type="dcterms:W3CDTF">2019-11-08T13:08:04Z</dcterms:modified>
  <cp:revision>67</cp:revision>
  <dc:subject/>
  <dc:title>PRESENTATION NAME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9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