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14.01.2021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14.01.2021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mbiePy/JiBAD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r>
              <a:rPr lang="pl-PL" sz="6600" dirty="0"/>
              <a:t>Zbieranie i wizualizacja danych rynku finansowego</a:t>
            </a:r>
            <a:endParaRPr lang="pl" sz="6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algn="r" rtl="0"/>
            <a:r>
              <a:rPr lang="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Tymoteusz dobrzański</a:t>
            </a:r>
          </a:p>
        </p:txBody>
      </p:sp>
      <p:pic>
        <p:nvPicPr>
          <p:cNvPr id="5" name="Obraz 4" descr="Obraz, na którym znajduje się budynek i ławka do siedzenia&#10;&#10;Automatycznie generowany 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17A8AE-D56D-4D6A-AD62-A1ACDAF9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434E0D-169D-4DE7-8781-2BCCE0C1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Ogólny zarys projektu</a:t>
            </a:r>
            <a:br>
              <a:rPr lang="pl-PL" dirty="0"/>
            </a:br>
            <a:r>
              <a:rPr lang="pl-PL" dirty="0"/>
              <a:t>2. Opcja 1: Proces Instalacji</a:t>
            </a:r>
            <a:br>
              <a:rPr lang="pl-PL" dirty="0"/>
            </a:br>
            <a:r>
              <a:rPr lang="pl-PL" dirty="0"/>
              <a:t>3. Opcja 2: Dodanie adresu email do listy subskrybujących</a:t>
            </a:r>
            <a:br>
              <a:rPr lang="pl-PL" dirty="0"/>
            </a:br>
            <a:r>
              <a:rPr lang="pl-PL" dirty="0"/>
              <a:t>4. Otrzymywane powiadomienia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0BACEF-A58A-42CB-8047-FDE673D3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14.01.2021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1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 fontScale="90000"/>
          </a:bodyPr>
          <a:lstStyle/>
          <a:p>
            <a:pPr lvl="0"/>
            <a:r>
              <a:rPr lang="pl-PL" sz="4800" i="1" dirty="0">
                <a:solidFill>
                  <a:srgbClr val="FFFFFF"/>
                </a:solidFill>
              </a:rPr>
              <a:t>Ulubiony cytat, który odzwierciedla </a:t>
            </a:r>
            <a:r>
              <a:rPr lang="pl-PL" sz="4800" i="1" dirty="0">
                <a:solidFill>
                  <a:schemeClr val="tx1"/>
                </a:solidFill>
              </a:rPr>
              <a:t>Ogólny zarys projektu</a:t>
            </a:r>
            <a:endParaRPr lang="pl" sz="4800" i="1" dirty="0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" dirty="0">
                <a:solidFill>
                  <a:srgbClr val="FFFFFF"/>
                </a:solidFill>
              </a:rPr>
              <a:t>— Neil Armstrong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029EB3D-19C4-4159-9847-6D3C6A6E9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39" y="2108201"/>
            <a:ext cx="9823522" cy="36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D40CC4-9F5E-441A-B8F9-E48BBDB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Opcja 1:</a:t>
            </a:r>
            <a:br>
              <a:rPr lang="pl-PL" dirty="0"/>
            </a:br>
            <a:r>
              <a:rPr lang="pl-PL" dirty="0"/>
              <a:t>Proces instalacji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2F50CD-ABCD-44D5-B44D-C3D73D66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Pobranie repozytorium:</a:t>
            </a:r>
            <a:br>
              <a:rPr lang="pl-PL" dirty="0"/>
            </a:br>
            <a:r>
              <a:rPr lang="pl-PL" dirty="0">
                <a:solidFill>
                  <a:schemeClr val="bg1"/>
                </a:solidFill>
                <a:highlight>
                  <a:srgbClr val="000000"/>
                </a:highlight>
              </a:rPr>
              <a:t>git clone </a:t>
            </a:r>
            <a:r>
              <a:rPr lang="pl-PL" dirty="0">
                <a:solidFill>
                  <a:schemeClr val="bg1"/>
                </a:solidFill>
                <a:highlight>
                  <a:srgbClr val="000000"/>
                </a:highlight>
                <a:hlinkClick r:id="rId2"/>
              </a:rPr>
              <a:t>https://github.com/ZombiePy/JiBADProject.git</a:t>
            </a:r>
            <a:endParaRPr lang="pl-PL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pl-PL" dirty="0">
                <a:solidFill>
                  <a:schemeClr val="tx1"/>
                </a:solidFill>
              </a:rPr>
              <a:t>2. Skrypt przygotowujący środowisko: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bg1"/>
                </a:solidFill>
                <a:highlight>
                  <a:srgbClr val="000000"/>
                </a:highlight>
              </a:rPr>
              <a:t>python3 setup.py</a:t>
            </a:r>
          </a:p>
          <a:p>
            <a:r>
              <a:rPr lang="pl-PL" dirty="0">
                <a:solidFill>
                  <a:schemeClr val="tx1"/>
                </a:solidFill>
              </a:rPr>
              <a:t>3. Dodanie instrukcji do harmonogramu </a:t>
            </a:r>
            <a:r>
              <a:rPr lang="pl-PL" dirty="0" err="1">
                <a:solidFill>
                  <a:schemeClr val="tx1"/>
                </a:solidFill>
              </a:rPr>
              <a:t>cron</a:t>
            </a:r>
            <a:br>
              <a:rPr lang="pl-PL" dirty="0">
                <a:solidFill>
                  <a:schemeClr val="tx1"/>
                </a:solidFill>
              </a:rPr>
            </a:b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29AECB-0800-4FB1-B98F-202BBCBA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14.01.2021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0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5FD99F-1A7B-4E38-BFD5-339F59A8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000" dirty="0"/>
              <a:t>Opcja 2:</a:t>
            </a:r>
            <a:br>
              <a:rPr lang="pl-PL" sz="4000" dirty="0"/>
            </a:br>
            <a:r>
              <a:rPr lang="pl-PL" sz="4000" dirty="0"/>
              <a:t>Dodanie emaila do listy subskrybujących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2646BD-E147-4670-AD8A-75F731C0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Wysłanie emaila z treścią w formacie: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lang="pl-PL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Your_Name</a:t>
            </a:r>
            <a:br>
              <a:rPr lang="pl-PL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Email: </a:t>
            </a:r>
            <a:r>
              <a:rPr lang="pl-PL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example_email@host.com</a:t>
            </a:r>
            <a:br>
              <a:rPr lang="pl-PL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Type: Add</a:t>
            </a:r>
            <a:r>
              <a:rPr lang="pl-PL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/ </a:t>
            </a:r>
            <a:r>
              <a:rPr lang="pl-PL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Remove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pl-PL" dirty="0"/>
              <a:t>Na adres: </a:t>
            </a:r>
          </a:p>
          <a:p>
            <a:r>
              <a:rPr lang="pl-PL" sz="2400" dirty="0"/>
              <a:t>zombie.crypto.project@gmail.com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E02CFC-5C2A-4CF9-8EEA-EE3CB32D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14.01.2021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8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B1E974-28F6-4317-809F-D8CD780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14.01.2021</a:t>
            </a:fld>
            <a:endParaRPr lang="en-US" dirty="0"/>
          </a:p>
        </p:txBody>
      </p:sp>
      <p:pic>
        <p:nvPicPr>
          <p:cNvPr id="6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965CD125-B6FE-4698-A220-5B375472D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5" y="167951"/>
            <a:ext cx="4610256" cy="604623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B1065B1-B3F9-4632-AAA5-1A3D3AEC7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57" y="167951"/>
            <a:ext cx="4068146" cy="305111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585EF9F-C96D-40FB-A888-9C6C149F3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951" y="3031667"/>
            <a:ext cx="4263475" cy="3197606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89206A6-1006-4488-9BCB-F8EBF1128F3B}"/>
              </a:ext>
            </a:extLst>
          </p:cNvPr>
          <p:cNvSpPr txBox="1"/>
          <p:nvPr/>
        </p:nvSpPr>
        <p:spPr>
          <a:xfrm>
            <a:off x="4316983" y="21455"/>
            <a:ext cx="3405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+mj-lt"/>
              </a:rPr>
              <a:t>Otrzymywane</a:t>
            </a:r>
            <a:r>
              <a:rPr lang="pl-PL" b="1" dirty="0">
                <a:latin typeface="+mj-lt"/>
              </a:rPr>
              <a:t> </a:t>
            </a:r>
            <a:r>
              <a:rPr lang="pl-PL" sz="3200" b="1" dirty="0">
                <a:latin typeface="+mj-lt"/>
              </a:rPr>
              <a:t>Powiadomienia</a:t>
            </a:r>
          </a:p>
        </p:txBody>
      </p:sp>
    </p:spTree>
    <p:extLst>
      <p:ext uri="{BB962C8B-B14F-4D97-AF65-F5344CB8AC3E}">
        <p14:creationId xmlns:p14="http://schemas.microsoft.com/office/powerpoint/2010/main" val="71803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AB21779B-3587-4E99-8A4F-E8645BE2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Zbierane dane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2A2548-5CE2-4667-9727-914CC827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854026" cy="4180632"/>
          </a:xfrm>
        </p:spPr>
        <p:txBody>
          <a:bodyPr>
            <a:normAutofit/>
          </a:bodyPr>
          <a:lstStyle/>
          <a:p>
            <a:r>
              <a:rPr lang="pl-PL" dirty="0"/>
              <a:t>Dane zbierane z API:</a:t>
            </a:r>
            <a:br>
              <a:rPr lang="pl-PL" dirty="0"/>
            </a:br>
            <a:r>
              <a:rPr lang="pl-PL" dirty="0"/>
              <a:t>- Limit 333 zapytań dziennie</a:t>
            </a:r>
            <a:br>
              <a:rPr lang="pl-PL" dirty="0"/>
            </a:br>
            <a:r>
              <a:rPr lang="pl-PL" dirty="0"/>
              <a:t>- Dane pobierane w odstępach 5 min (60/5*24 = 288)</a:t>
            </a:r>
            <a:br>
              <a:rPr lang="pl-PL" dirty="0"/>
            </a:br>
            <a:r>
              <a:rPr lang="pl-PL" dirty="0"/>
              <a:t>- Wymagane posiadanie konta</a:t>
            </a:r>
          </a:p>
          <a:p>
            <a:r>
              <a:rPr lang="pl-PL" sz="2800" b="1" dirty="0" err="1"/>
              <a:t>Coin</a:t>
            </a:r>
            <a:r>
              <a:rPr lang="pl-PL" sz="2800" b="1" dirty="0"/>
              <a:t> Market Cap</a:t>
            </a:r>
            <a:br>
              <a:rPr lang="pl-PL" sz="2800" dirty="0"/>
            </a:br>
            <a:r>
              <a:rPr lang="pl-PL" sz="1800" dirty="0"/>
              <a:t>(https://pro.coinmarketcap.com)</a:t>
            </a:r>
            <a:endParaRPr lang="pl-PL" sz="2800" dirty="0"/>
          </a:p>
          <a:p>
            <a:r>
              <a:rPr lang="pl-PL" dirty="0"/>
              <a:t>Zapisywane w plikach CSV:</a:t>
            </a:r>
            <a:br>
              <a:rPr lang="pl-PL" dirty="0"/>
            </a:br>
            <a:r>
              <a:rPr lang="pl-PL" dirty="0"/>
              <a:t>- Odrębne pliki dla każdej daty oraz dla każdej waluty, w schemacie:</a:t>
            </a:r>
          </a:p>
          <a:p>
            <a:r>
              <a:rPr lang="pl-PL" sz="2800" b="1" dirty="0"/>
              <a:t>[Symbol]_[Data].csv</a:t>
            </a:r>
          </a:p>
          <a:p>
            <a:endParaRPr lang="pl-PL" dirty="0"/>
          </a:p>
        </p:txBody>
      </p: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4368CFA-1947-4427-AE74-896823FD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41AFA3-ED28-409D-9F61-7C1CB062C782}" type="datetime1">
              <a:rPr lang="pl-PL" smtClean="0"/>
              <a:t>14.01.2021</a:t>
            </a:fld>
            <a:endParaRPr lang="en-US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4D9A0FD-FB7D-408D-85B4-5601668F0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52660"/>
              </p:ext>
            </p:extLst>
          </p:nvPr>
        </p:nvGraphicFramePr>
        <p:xfrm>
          <a:off x="7275651" y="2076101"/>
          <a:ext cx="4470400" cy="4310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854">
                  <a:extLst>
                    <a:ext uri="{9D8B030D-6E8A-4147-A177-3AD203B41FA5}">
                      <a16:colId xmlns:a16="http://schemas.microsoft.com/office/drawing/2014/main" val="890852301"/>
                    </a:ext>
                  </a:extLst>
                </a:gridCol>
                <a:gridCol w="1240276">
                  <a:extLst>
                    <a:ext uri="{9D8B030D-6E8A-4147-A177-3AD203B41FA5}">
                      <a16:colId xmlns:a16="http://schemas.microsoft.com/office/drawing/2014/main" val="1930025434"/>
                    </a:ext>
                  </a:extLst>
                </a:gridCol>
                <a:gridCol w="788212">
                  <a:extLst>
                    <a:ext uri="{9D8B030D-6E8A-4147-A177-3AD203B41FA5}">
                      <a16:colId xmlns:a16="http://schemas.microsoft.com/office/drawing/2014/main" val="3812542840"/>
                    </a:ext>
                  </a:extLst>
                </a:gridCol>
                <a:gridCol w="1530058">
                  <a:extLst>
                    <a:ext uri="{9D8B030D-6E8A-4147-A177-3AD203B41FA5}">
                      <a16:colId xmlns:a16="http://schemas.microsoft.com/office/drawing/2014/main" val="1029810024"/>
                    </a:ext>
                  </a:extLst>
                </a:gridCol>
              </a:tblGrid>
              <a:tr h="150071"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index</a:t>
                      </a:r>
                      <a:endParaRPr lang="pl-PL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timestamp</a:t>
                      </a:r>
                      <a:endParaRPr lang="pl-PL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symbol</a:t>
                      </a:r>
                      <a:endParaRPr lang="pl-PL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price_usd</a:t>
                      </a:r>
                      <a:endParaRPr lang="pl-PL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1574703959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40254.546498158896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4064014193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00:05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40470.97227111327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2674578068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40540.83465029459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1056356699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00:15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40610.321231470894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1405110458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 dirty="0">
                          <a:effectLst/>
                        </a:rPr>
                        <a:t>4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00:20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40609.61980790348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4294503840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00:25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40627.12714702058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1958513901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00:30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40644.6036751662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73894661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00:35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40612.827366135796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637039201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8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00:40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40640.852293934375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3458819390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9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00:45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40760.150377344224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126747304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00:50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40753.276763662834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3992907579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00:55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40733.267291161166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7620344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01:00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40743.2264145573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2613378691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13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01:05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40649.86120617522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2184551490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01:10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40627.38672531182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3065667741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01:15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40722.275651529264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88951297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16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01:20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40949.96109022644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3587642806"/>
                  </a:ext>
                </a:extLst>
              </a:tr>
              <a:tr h="231156"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17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900" u="none" strike="noStrike">
                          <a:effectLst/>
                        </a:rPr>
                        <a:t>10.01.2021 01:25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>
                          <a:effectLst/>
                        </a:rPr>
                        <a:t>BTC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u="none" strike="noStrike" dirty="0">
                          <a:effectLst/>
                        </a:rPr>
                        <a:t>41218.22795743851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80" marR="7380" marT="7380" marB="0" anchor="b"/>
                </a:tc>
                <a:extLst>
                  <a:ext uri="{0D108BD9-81ED-4DB2-BD59-A6C34878D82A}">
                    <a16:rowId xmlns:a16="http://schemas.microsoft.com/office/drawing/2014/main" val="2848374015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BB878520-1B35-4C0D-BDB6-AEE48E268149}"/>
              </a:ext>
            </a:extLst>
          </p:cNvPr>
          <p:cNvSpPr txBox="1"/>
          <p:nvPr/>
        </p:nvSpPr>
        <p:spPr>
          <a:xfrm>
            <a:off x="8218426" y="1427886"/>
            <a:ext cx="233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BTC_10_02_2021.csv</a:t>
            </a:r>
          </a:p>
        </p:txBody>
      </p:sp>
    </p:spTree>
    <p:extLst>
      <p:ext uri="{BB962C8B-B14F-4D97-AF65-F5344CB8AC3E}">
        <p14:creationId xmlns:p14="http://schemas.microsoft.com/office/powerpoint/2010/main" val="3511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6DC04319-FD26-4D8B-96B8-F5379E43C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Dziękuje za uwagę</a:t>
            </a:r>
            <a:br>
              <a:rPr lang="pl-PL" dirty="0"/>
            </a:br>
            <a:endParaRPr lang="pl-PL" dirty="0"/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47F56B36-00FA-4D8A-8332-D9B55BCD7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Tymoteusz Dobrzański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F9D8E1-BEA5-4FAB-841F-6E0A4B83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37154A-9283-472F-9D32-E032250E224B}" type="datetime1">
              <a:rPr lang="pl-PL" smtClean="0"/>
              <a:t>14.01.2021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603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{80A6BF08-7AE6-48A2-8A8C-F92419C5C003}tf56160789_win32</Template>
  <TotalTime>144</TotalTime>
  <Words>329</Words>
  <Application>Microsoft Office PowerPoint</Application>
  <PresentationFormat>Panoramiczny</PresentationFormat>
  <Paragraphs>106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Zbieranie i wizualizacja danych rynku finansowego</vt:lpstr>
      <vt:lpstr>Plan Prezentacji</vt:lpstr>
      <vt:lpstr>Ulubiony cytat, który odzwierciedla Ogólny zarys projektu</vt:lpstr>
      <vt:lpstr>Opcja 1: Proces instalacji</vt:lpstr>
      <vt:lpstr>Opcja 2: Dodanie emaila do listy subskrybujących </vt:lpstr>
      <vt:lpstr>Prezentacja programu PowerPoint</vt:lpstr>
      <vt:lpstr>Zbierane dane</vt:lpstr>
      <vt:lpstr>Dziękuje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Zbieranie i wizualizacja danych rynku finansowego</dc:title>
  <dc:creator>Tymoteusz Dobrzański</dc:creator>
  <cp:lastModifiedBy>Tymoteusz Dobrzański</cp:lastModifiedBy>
  <cp:revision>10</cp:revision>
  <dcterms:created xsi:type="dcterms:W3CDTF">2021-01-14T09:46:07Z</dcterms:created>
  <dcterms:modified xsi:type="dcterms:W3CDTF">2021-01-14T12:11:05Z</dcterms:modified>
</cp:coreProperties>
</file>