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7.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28"/>
  </p:notesMasterIdLst>
  <p:handoutMasterIdLst>
    <p:handoutMasterId r:id="rId29"/>
  </p:handoutMasterIdLst>
  <p:sldIdLst>
    <p:sldId id="256" r:id="rId10"/>
    <p:sldId id="262" r:id="rId11"/>
    <p:sldId id="269" r:id="rId12"/>
    <p:sldId id="286"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 id="284" r:id="rId26"/>
    <p:sldId id="28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0" autoAdjust="0"/>
    <p:restoredTop sz="94674" autoAdjust="0"/>
  </p:normalViewPr>
  <p:slideViewPr>
    <p:cSldViewPr>
      <p:cViewPr varScale="1">
        <p:scale>
          <a:sx n="99" d="100"/>
          <a:sy n="99" d="100"/>
        </p:scale>
        <p:origin x="522" y="39"/>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10/26/2020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2T14:38:26.690"/>
    </inkml:context>
    <inkml:brush xml:id="br0">
      <inkml:brushProperty name="width" value="0.05" units="cm"/>
      <inkml:brushProperty name="height" value="0.05" units="cm"/>
      <inkml:brushProperty name="color" value="#FFFFFF"/>
    </inkml:brush>
  </inkml:definitions>
  <inkml:trace contextRef="#ctx0" brushRef="#br0">1 1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2T14:41:03.297"/>
    </inkml:context>
    <inkml:brush xml:id="br0">
      <inkml:brushProperty name="width" value="0.1" units="cm"/>
      <inkml:brushProperty name="height" value="0.1" units="cm"/>
      <inkml:brushProperty name="color" value="#FFFFFF"/>
    </inkml:brush>
  </inkml:definitions>
  <inkml:trace contextRef="#ctx0" brushRef="#br0">162 298 24575,'-2'-12'0,"0"0"0,0 1 0,2 0 0,-1 2 0,1 0 0,-1 1 0,0 1 0,0 0 0,1 2 0,0-1 0,0 1 0,0 1 0,-1-1 0,1 2 0,-1-2 0,1 3 0,0-4 0,0 3 0,-2-4 0,2 1 0,-1 0 0,0 0 0,1 1 0,-3-1 0,3 1 0,-1-2 0,1 1 0,-1-3 0,1 0 0,-2-1 0,2 4 0,0 1 0,0 3 0,-1 9 0,-1 0 0,-1 6 0,-1-10 0,2-7 0,0-7 0,1-3 0,1 1 0,0 3 0,0 1 0,0 2 0,0 2 0,0-1 0,0 0 0,0 2 0,0-3 0,1 2 0,-3 5 0,-2 6 0,-6 4 0,-1 2 0,-2-3 0,6-4 0,-1-1 0,6-2 0,-2 3 0,2 0 0,-1 3 0,-2 3 0,1 1 0,-1 0 0,1 0 0,0-1 0,-1 3 0,-3 0 0,1 0 0,-1-3 0,4-2 0,2-4 0,1-1 0,0 0 0,0 1 0,2-2 0,3-1 0,5-2 0,2-1 0,3 1 0,2-4 0,-5 3 0,-1-1 0,-5 2 0,-1 0 0,-1-2 0,1-3 0,-2-4 0,0 0 0,-1 1 0,-1 3 0,1-4 0,2-3 0,1-9 0,0 0 0,0 0 0,-2 0 0,-1 6 0,-1 0 0,0 4 0,0 4 0,0 1 0,0 2 0,0 2 0,4 7 0,-2 1 0,4 1 0,-5-3 0,0-3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2T14:41:08.843"/>
    </inkml:context>
    <inkml:brush xml:id="br0">
      <inkml:brushProperty name="width" value="0.1" units="cm"/>
      <inkml:brushProperty name="height" value="0.1" units="cm"/>
      <inkml:brushProperty name="color" value="#FFFFFF"/>
    </inkml:brush>
  </inkml:definitions>
  <inkml:trace contextRef="#ctx0" brushRef="#br0">35 29 24575,'2'9'0,"-1"0"0,0 0 0,-1 0 0,0 0 0,0 0 0,0-2 0,0-2 0,0-1 0,0 0 0,0 2 0,0 0 0,0 3 0,0-2 0,0 0 0,0-2 0,0 1 0,0-3 0,0 3 0,0-2 0,0 1 0,-1-1 0,1 0 0,-1 1 0,1-2 0,0 1 0,0 2 0,0 1 0,0-1 0,0-1 0,0-2 0,0 1 0,0 0 0,2-21 0,0 5 0,3-14 0,-2 10 0,1 6 0,-2 0 0,1 5 0,-2 0 0,0 2 0,-1-1 0,1-2 0,0 0 0,3-1 0,1 1 0,1-3 0,0 4 0,-1-2 0,-1 4 0,-2-2 0,3 2 0,-2-1 0,3 0 0,-4 1 0,2-2 0,-1 4 0,1-3 0,3 7 0,4 5 0,-2 2 0,4 6 0,-8 0 0,4-1 0,-4 2 0,-1-8 0,-2 0 0,-1-5 0,-1 1 0,0 1 0,0 0 0,0-2 0,0 1 0,0-2 0,0 0 0,0 0 0,0-1 0,-2 1 0,-2-1 0,-4 1 0,-6-1 0,2 0 0,-1-1 0,3-1 0,0 0 0,0 0 0,-2 0 0,1-1 0,-3-1 0,1 0 0,0-3 0,2 0 0,3-4 0,2 0 0,2-3 0,2 0 0,-1-2 0,2 0 0,0 2 0,-1 2 0,2 3 0,0 1 0,0 1 0,0 1 0,2-1 0,-1 4 0,0-4 0,0 3 0,-1-6 0,-1 2 0,0-4 0,-2 1 0,2 1 0,0 2 0,1 4 0,0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2T14:41:20.115"/>
    </inkml:context>
    <inkml:brush xml:id="br0">
      <inkml:brushProperty name="width" value="0.1" units="cm"/>
      <inkml:brushProperty name="height" value="0.1" units="cm"/>
      <inkml:brushProperty name="color" value="#FFFFFF"/>
    </inkml:brush>
  </inkml:definitions>
  <inkml:trace contextRef="#ctx0" brushRef="#br0">4611 5 24575,'-27'0'0,"-1"0"0,1 0 0,-2 1 0,11 0 0,1 0 0,10-1 0,0 1 0,0-1 0,-5 2 0,-3-2 0,-6 1 0,-6 0 0,1 2 0,-6-1 0,10 0 0,4-1 0,10 0 0,-6-3 0,1 2 0,-8-2 0,7 1 0,1 0 0,4 1 0,0 0 0,3 0 0,1 0 0,1 0 0,-1 0 0,1 0 0,-2 0 0,2 0 0,-5 0 0,0 0 0,-9 0 0,3 0 0,-3 1 0,7 0 0,2 0 0,3-1 0,0 0 0,-1 0 0,-1 0 0,-2 0 0,1 0 0,1 0 0,-1 0 0,2 0 0,0 0 0,0 0 0,1 0 0,-4 0 0,-3 0 0,-1 0 0,-5 0 0,4-1 0,-1 0 0,4 0 0,0 1 0,-6 0 0,-4 0 0,-2 0 0,-4 0 0,3 0 0,-2 1 0,-2 0 0,6 0 0,-2-1 0,-1 0 0,0 0 0,-8 0 0,4 0 0,1 0 0,3 0 0,9 0 0,2 0 0,7 0 0,2 0 0,0 0 0,-3 0 0,-5 0 0,-5 1 0,0 0 0,-5 0 0,7-1 0,2 0 0,-3 0 0,-8 0 0,-4 0 0,-10 0 0,1 0 0,-1 0 0,-10 1 0,13 1 0,-2 0 0,17-1 0,3-1 0,10 0 0,-14-1 0,-13-1 0,-33 0 0,-1 0 0,-2 2 0,14 0 0,15 0 0,10 0 0,9 0 0,10-1 0,-2 0 0,2 0 0,-3 1 0,0 0 0,-3 0 0,-5 0 0,-13-1 0,1 0 0,-7 0 0,7 1 0,6 0 0,-1 0 0,8 0 0,-1 0 0,1 0 0,6 0 0,-2 0 0,8 0 0,1 0 0,-3 0 0,-2 0 0,-12 0 0,-2 0 0,-1 0 0,-1 0 0,6 1 0,4-1 0,2 1 0,6 0 0,-6 0 0,2 0 0,-3-1 0,1 1 0,-7-1 0,1 2 0,-10-2 0,8 0 0,-4 0 0,5 0 0,6 0 0,-3 0 0,4 0 0,-6 0 0,-3 0 0,-3 0 0,-4 0 0,1 0 0,7 0 0,2 0 0,13 0 0,1 0 0,1 0 0,-3 0 0,-2 0 0,-1 0 0,2 0 0,3 0 0,3 0 0,2-2 0,2 2 0,1-1 0,-4 0 0,-3 1 0,-5-2 0,-6 2 0,6-1 0,-8 1 0,11-1 0,-1 0 0,8 0 0,0 0 0,-1 1 0,-10 0 0,2 0 0,-12 0 0,3 0 0,-7 0 0,-9 0 0,-6 0 0,1 0 0,-2 0 0,21 0 0,4 0 0,14 0 0,2 0 0,1 0 0,-5 0 0,-8 0 0,-9 0 0,0-1 0,-6 1 0,12-2 0,4 2 0,3-1 0,-10-1 0,-5 1 0,-5-1 0,7 1 0,11 0 0,2 0 0,6 1 0,1 0 0,2 0 0,1 0 0,-2 0 0,-13 0 0,-16 0 0,-12 0 0,-11 2 0,19-2 0,6 2 0,21-2 0,5 1 0,4-1 0,-1 2 0,2 0 0,-2-1 0,1-2 0,1-2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2T14:41:25.335"/>
    </inkml:context>
    <inkml:brush xml:id="br0">
      <inkml:brushProperty name="width" value="0.1" units="cm"/>
      <inkml:brushProperty name="height" value="0.1" units="cm"/>
      <inkml:brushProperty name="color" value="#FFFFFF"/>
    </inkml:brush>
  </inkml:definitions>
  <inkml:trace contextRef="#ctx0" brushRef="#br0">9 59 24575,'0'13'0,"0"-2"0,0-6 0,0 0 0,0 2 0,0-3 0,0 3 0,0-3 0,0 0 0,0 1 0,0-3 0,0 3 0,0-2 0,0 1 0,0 1 0,0 3 0,0-1 0,0 3 0,-2-4 0,2 2 0,-1-2 0,1 0 0,0-3 0,0 2 0,0-2 0,0 2 0,0 2 0,0 1 0,0 2 0,0 1 0,0-2 0,0 0 0,0-3 0,0 0 0,-1 0 0,1 0 0,-2-1 0,2-1 0,0 0 0,0-1 0,0 3 0,0-2 0,0 0 0,0-1 0,0 1 0,0-1 0,0 2 0,0 0 0,0 0 0,0 1 0,0-1 0,0 1 0,0-2 0,0 0 0,0-2 0,0 1 0,0 0 0,0 0 0,0 0 0,0 0 0,0-1 0,0 3 0,0-1 0,0 1 0,0-2 0,0 0 0,0-1 0,0 4 0,-1-2 0,1 2 0,-1-2 0,1 0 0,0-1 0,0 1 0,2-14 0,0 0 0,1-11 0,0 5 0,-1 1 0,1 0 0,-2-4 0,0 0 0,-1-1 0,1 3 0,0 5 0,0 2 0,0 2 0,-1 2 0,1 0 0,-1-2 0,0 1 0,0-3 0,0 2 0,0-2 0,0 1 0,0-1 0,0 1 0,0 2 0,0 0 0,0 0 0,0 1 0,1-3 0,-1 1 0,2 1 0,-2 2 0,0 1 0,0 0 0,0 2 0,0-3 0,0 1 0,0-1 0,0 0 0,0 1 0,0 0 0,0 2 0,0-2 0,0-1 0,1 1 0,-1-1 0,1 3 0,-1-1 0,0 1 0,0-1 0,0-1 0,0 1 0,0-3 0,0-1 0,1-2 0,-1 2 0,1 2 0,-1 4 0,0 10 0,0-2 0,0 5 0,0-9 0,0-1 0,0-1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2T14:41:27.596"/>
    </inkml:context>
    <inkml:brush xml:id="br0">
      <inkml:brushProperty name="width" value="0.1" units="cm"/>
      <inkml:brushProperty name="height" value="0.1" units="cm"/>
      <inkml:brushProperty name="color" value="#FFFFFF"/>
    </inkml:brush>
  </inkml:definitions>
  <inkml:trace contextRef="#ctx0" brushRef="#br0">6 0 24575,'1'15'0,"0"3"0,-1 0 0,0 0 0,-1-4 0,1-3 0,-1 0 0,1-4 0,0 3 0,-2-2 0,2 2 0,-1 2 0,0 4 0,0-1 0,0 7 0,1-4 0,1 6 0,0 2 0,0-5 0,-1-1 0,0-7 0,0-5 0,0-2 0,0-3 0,0-1 0,0 2 0,0-1 0,0 3 0,0 1 0,0-1 0,0-1 0,0-3 0,0-1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2T14:41:45.866"/>
    </inkml:context>
    <inkml:brush xml:id="br0">
      <inkml:brushProperty name="width" value="0.1" units="cm"/>
      <inkml:brushProperty name="height" value="0.1" units="cm"/>
      <inkml:brushProperty name="color" value="#FFFFFF"/>
    </inkml:brush>
  </inkml:definitions>
  <inkml:trace contextRef="#ctx0" brushRef="#br0">132 1 24575,'0'16'0,"0"-1"0,0 1 0,0-3 0,0 1 0,0-1 0,0 4 0,0 0 0,0-2 0,0-2 0,0-4 0,0-1 0,0 0 0,0 0 0,0 0 0,0 2 0,0-1 0,0 1 0,0-2 0,-2-1 0,2-1 0,-1 0 0,1 1 0,0 0 0,0 0 0,-1 4 0,1-1 0,-3 5 0,3-1 0,-2-2 0,1 1 0,0-3 0,1-1 0,0 0 0,0-1 0,0 2 0,0 1 0,-1-1 0,1 1 0,-1-1 0,1-1 0,0 1 0,0-1 0,0 0 0,0 0 0,-1-1 0,0 0 0,0-2 0,1 3 0,-1-1 0,0 2 0,-2 1 0,0 0 0,1 0 0,0 0 0,0-1 0,1-1 0,-1-1 0,0 1 0,1 0 0,-1 1 0,0 1 0,1 1 0,-1-3 0,1 1 0,0 0 0,1-1 0,-3 2 0,2-3 0,-1 2 0,0 1 0,2-1 0,-2 2 0,0-1 0,0 0 0,-1 3 0,0-2 0,1 1 0,0 0 0,0-4 0,1 1 0,-2-1 0,2 0 0,0 0 0,-1 0 0,1 0 0,-2 2 0,1-2 0,-1 3 0,1-2 0,0 1 0,-1 1 0,0 0 0,-1 2 0,1-1 0,0 0 0,1-1 0,-1-1 0,0 0 0,2-1 0,-1-1 0,1 0 0,0 1 0,0-3 0,0 2 0,-1-2 0,0-1 0,2 2 0,-1-1 0,-1-1 0,2 3 0,-1-5 0,1 0 0,0-2 0,0-1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2T14:41:51.019"/>
    </inkml:context>
    <inkml:brush xml:id="br0">
      <inkml:brushProperty name="width" value="0.1" units="cm"/>
      <inkml:brushProperty name="height" value="0.1" units="cm"/>
      <inkml:brushProperty name="color" value="#FFFFFF"/>
    </inkml:brush>
  </inkml:definitions>
  <inkml:trace contextRef="#ctx0" brushRef="#br0">177 0 24575,'-3'30'0,"0"-3"0,0-7 0,0-3 0,1-4 0,-1-1 0,2 0 0,0-5 0,1 0 0,0-3 0,0 0 0,0-2 0,0 1 0,0 0 0,0 0 0,0 2 0,0-2 0,-2 2 0,2-1 0,-1 1 0,1-2 0,0 1 0,0 0 0,0-1 0,0 1 0,0 1 0,0 1 0,0-1 0,0 1 0,0-1 0,0 0 0,-1 2 0,1-1 0,-2 3 0,1 0 0,1 0 0,-2 3 0,1-2 0,-1 3 0,2-2 0,-2 1 0,1 3 0,0 3 0,0-1 0,1 1 0,-2-7 0,1 2 0,0-3 0,0 1 0,1-2 0,-1-1 0,1 0 0,0-1 0,-2 2 0,2-1 0,-2 2 0,0 0 0,1 1 0,-1 0 0,1 0 0,-1 1 0,1-2 0,-2 3 0,1 0 0,0 2 0,0 1 0,0-1 0,-1 1 0,0-2 0,-1-3 0,3 0 0,0-5 0,-1 1 0,2 0 0,-2 2 0,0 1 0,1 1 0,-1-1 0,0 1 0,1-1 0,-1-2 0,0 3 0,1-3 0,0 3 0,-1-2 0,1 1 0,-2 2 0,1 0 0,0-2 0,0 1 0,1-2 0,-2 3 0,2-2 0,0 1 0,-1-1 0,1 0 0,0 0 0,-1-1 0,1 0 0,0 0 0,-2 2 0,2-1 0,-1 2 0,0-2 0,0 1 0,-1 0 0,1-1 0,0 1 0,0-2 0,0 0 0,1 0 0,0-2 0,0 0 0,-1 2 0,1-2 0,-1 1 0,1-3 0,-1-15 0,2 0 0,-2-8 0,2 3 0,-1 6 0,1-1 0,-1 3 0,1-2 0,0 2 0,-1-2 0,0 1 0,0-2 0,1-1 0,0-1 0,0-5 0,1 1 0,1-2 0,-1 5 0,0 2 0,-1 1 0,0 3 0,0 2 0,0 3 0,0-3 0,0 0 0,0-1 0,0-2 0,0 2 0,-1 1 0,1-1 0,-1 2 0,-1-3 0,0-3 0,-1-2 0,-1-2 0,3 3 0,0 2 0,0 5 0,0 1 0,-1-2 0,2 3 0,-1-1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2T14:42:02.415"/>
    </inkml:context>
    <inkml:brush xml:id="br0">
      <inkml:brushProperty name="width" value="0.1" units="cm"/>
      <inkml:brushProperty name="height" value="0.1" units="cm"/>
      <inkml:brushProperty name="color" value="#FFFFFF"/>
    </inkml:brush>
  </inkml:definitions>
  <inkml:trace contextRef="#ctx0" brushRef="#br0">13 2264 24575,'1'-32'0,"2"5"0,-3 3 0,1 5 0,-1 0 0,0 4 0,0 0 0,0 5 0,0-1 0,0 1 0,0 2 0,0 1 0,-1 2 0,1 1 0,-1-1 0,0 1 0,0-1 0,0-1 0,1 1 0,0-1 0,-1 0 0,1-1 0,-1 1 0,1-1 0,-1-2 0,0 0 0,0 0 0,1 2 0,0 0 0,0 0 0,0-5 0,0 4 0,0-6 0,0 0 0,0 0 0,0-6 0,0 7 0,0-6 0,0 5 0,0 0 0,0-1 0,0-2 0,-1 2 0,1-6 0,-1 4 0,1-1 0,0 2 0,0 5 0,0 0 0,-2 1 0,2 0 0,-1-1 0,1 0 0,0-1 0,-1 0 0,1 2 0,-2 2 0,2 0 0,0 1 0,0-2 0,0 1 0,0-3 0,0-1 0,0 1 0,0 0 0,0-1 0,0-3 0,0-2 0,0-2 0,0 0 0,0 2 0,0 3 0,0 0 0,0 2 0,0-2 0,0-1 0,0 3 0,0-2 0,0 2 0,1 0 0,0-1 0,0 2 0,0-1 0,-1 1 0,1 3 0,-1-1 0,1 1 0,0 0 0,0-1 0,-1 2 0,0-1 0,0 0 0,1-1 0,-1-2 0,1 2 0,-1-3 0,0 3 0,1-1 0,0 2 0,0 0 0,-1 4 0,0-3 0,1 4 0,-1-1 0,1 1 0,-1-1 0,0-1 0,0-1 0,0-1 0,1-1 0,-1-3 0,2 0 0,-1-1 0,0 0 0,0-1 0,0-1 0,-1 2 0,2 0 0,-2 0 0,2 1 0,-2 2 0,1 1 0,-1 2 0,0-3 0,0 0 0,0 0 0,0 1 0,0 0 0,0 0 0,0-1 0,0 1 0,1-1 0,0 1 0,0 0 0,-1 0 0,0 0 0,0 0 0,0-5 0,0 2 0,0-1 0,0 0 0,1 1 0,-1-2 0,1 0 0,0-3 0,0-1 0,0 1 0,0-1 0,-1 4 0,1-1 0,-1-4 0,0 1 0,0-2 0,0 3 0,0 3 0,0-1 0,0 2 0,0-2 0,1 2 0,0 1 0,0 1 0,-1 1 0,0-1 0,0-1 0,0 0 0,0-1 0,0 0 0,0 3 0,0-2 0,0 4 0,0-2 0,0 1 0,1-2 0,0-1 0,2 0 0,-2 4 0,1-3 0,-1 3 0,1-3 0,0-1 0,0-1 0,1 0 0,-2-1 0,1 1 0,0-1 0,-2 3 0,1 1 0,-1 0 0,1 2 0,0-1 0,0 0 0,-1 1 0,0 2 0,0 2 0,0 0 0,0 0 0,0 1 0,0-2 0,0 1 0,0-2 0,0-1 0,0-2 0,1 0 0,-1-1 0,1 2 0,-1 1 0,0-1 0,0 4 0,0-2 0,0 2 0,0-2 0,0 1 0,0-1 0,0 0 0,0 0 0,0 0 0,0 1 0,0-2 0,0 2 0,1-2 0,0 2 0,0 1 0,-1 0 0,0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2T14:41:32.985"/>
    </inkml:context>
    <inkml:brush xml:id="br0">
      <inkml:brushProperty name="width" value="0.1" units="cm"/>
      <inkml:brushProperty name="height" value="0.1" units="cm"/>
      <inkml:brushProperty name="color" value="#FFFFFF"/>
    </inkml:brush>
  </inkml:definitions>
  <inkml:trace contextRef="#ctx0" brushRef="#br0">15 758 24575,'2'-16'0,"1"1"0,1 2 0,-1-1 0,0 1 0,-2 0 0,0 3 0,-1 1 0,0 1 0,0 1 0,0-1 0,0 0 0,0 1 0,0 0 0,0 1 0,0 1 0,0 1 0,0 0 0,-1 0 0,1 0 0,-1 0 0,1 1 0,0 0 0,0-2 0,0-3 0,0 1 0,0-1 0,0 1 0,0 1 0,0-1 0,0-1 0,0 2 0,0 0 0,0 3 0,0-3 0,0 2 0,0-7 0,0 5 0,0-4 0,0 3 0,0 2 0,0-3 0,0 2 0,0-1 0,0-1 0,0 3 0,0-1 0,1 3 0,-1 0 0,1 0 0,-1-1 0,1 0 0,0-1 0,0 1 0,-1 0 0,0-3 0,1 0 0,-1-3 0,1 2 0,-1 3 0,0-1 0,0 4 0,0-2 0,0 1 0,0 1 0,0-1 0,1-2 0,0 0 0,1-1 0,-2 1 0,2-1 0,0 1 0,0-3 0,-1 3 0,0-2 0,1-1 0,-1-2 0,0-1 0,1 0 0,-1 2 0,0 3 0,-1 1 0,0 2 0,0 1 0,0-1 0,0 0 0,0-2 0,0-2 0,0 2 0,0-2 0,1 3 0,-1-1 0,1 0 0,-1 2 0,0 0 0,0 0 0,0 0 0,0-3 0,0-1 0,0-1 0,-1 1 0,1 5 0,-1 0 0</inkml:trace>
  <inkml:trace contextRef="#ctx0" brushRef="#br0" timeOffset="2835">81 1234 24575,'0'19'0,"0"-3"0,0-7 0,0-3 0,0-1 0,0 0 0,0-2 0,0 1 0,0 0 0,0 1 0,0-1 0,0-1 0,0 0 0,0-1 0,0 2 0,0 0 0,0 1 0,0 1 0,0 0 0,0 1 0,0-2 0,0 1 0,0-3 0,0 0 0,-1 0 0,0-1 0,0 2 0,1 0 0,-1-1 0,1 2 0,-1-1 0,1 1 0,0-1 0,0-1 0,0 0 0,0-1 0</inkml:trace>
  <inkml:trace contextRef="#ctx0" brushRef="#br0" timeOffset="7178">1 1526 24575,'3'-14'0,"1"2"0,0-2 0,1 2 0,-3 3 0,1-2 0,-1 2 0,-2 1 0,1 0 0,1 2 0,-2 2 0,1 0 0,-1-1 0,0 0 0,0-2 0,0 3 0,0-1 0,0 1 0,0-1 0,0-1 0,0-1 0,0-1 0,0-1 0,0 3 0,0 0 0,0 1 0,0 0 0,0 0 0,0 0 0,0 1 0,0 0 0,0 2 0,0-1 0,0 1 0,0-1 0,0 1 0,0-2 0,0 1 0,0-2 0,0 2 0,0-1 0,0 0 0,0-3 0,0 0 0,0-1 0,0 1 0,0 3 0,0-3 0,0 3 0,0-3 0,0 0 0,0 0 0,0-1 0,0 3 0,0 0 0,0 3 0,0-3 0,0 2 0,0-3 0,0 1 0,0 1 0,0-2 0,0 3 0,0-2 0,0-1 0,0 0 0,0-2 0,0 2 0,0 1 0,0 0 0,0 0 0,0 1 0,0-1 0,0 2 0,0-1 0,0 0 0,0 1 0,0 0 0,0 0 0,0-2 0,1 2 0,-1 0 0,1 0 0</inkml:trace>
  <inkml:trace contextRef="#ctx0" brushRef="#br0" timeOffset="32569">180 253 24575,'2'-14'0,"2"1"0,0 2 0,-1 1 0,0 4 0,-2 0 0,1-1 0,0 0 0,-1 0 0,0 1 0,1 2 0,-1-4 0,-1 1 0,1-2 0,0 3 0,-1 2 0,1 1 0,-1 0 0,0-1 0,0 0 0,0 0 0,0 1 0,0-1 0,0 0 0,0-2 0,-1 1 0,1-1 0,-2 3 0,1 2 0,0 1 0</inkml:trace>
  <inkml:trace contextRef="#ctx0" brushRef="#br0" timeOffset="34774">48 123 24575,'0'19'0,"0"2"0,0-5 0,0 0 0,0-4 0,0-3 0,0 0 0,0-2 0,0 0 0,0-1 0,0 1 0,0 0 0,0-2 0,0-2 0,0 0 0,0 0 0,0 3 0,0 1 0,0 2 0,0-2 0,0 1 0,0 0 0,0 1 0,0 0 0,0-3 0,0-3 0,0-2 0</inkml:trace>
  <inkml:trace contextRef="#ctx0" brushRef="#br0" timeOffset="36090">62 0 24575,'0'0'0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2T14:42:41.362"/>
    </inkml:context>
    <inkml:brush xml:id="br0">
      <inkml:brushProperty name="width" value="0.1" units="cm"/>
      <inkml:brushProperty name="height" value="0.1" units="cm"/>
      <inkml:brushProperty name="color" value="#FFFFFF"/>
    </inkml:brush>
  </inkml:definitions>
  <inkml:trace contextRef="#ctx0" brushRef="#br0">21 604 24575,'0'-14'0,"0"3"0,0 1 0,0 1 0,0-1 0,1-2 0,-1 1 0,1 1 0,-1 4 0,0 0 0,0 3 0,2 14 0,1-3 0,2 15 0,0-8 0,0 1 0,-1-4 0,0-1 0,-2-5 0,0-1 0,0-2 0,-1 0 0,0 0 0,0 2 0,2-1 0,-1 0 0,-8-8 0,-2-3 0,-12-2 0,6 0 0,0 4 0,12 3 0,14 0 0,7 0 0,15 1 0,4 0 0,-6 0 0,-4 0 0,-14 0 0,-8 0 0,-4-2 0,-3-3 0,-2-1 0,0-3 0,1 1 0,-1-1 0,3 5 0,-1-1 0,1 2 0,0-4 0,0 0 0,0-2 0,0 1 0,0 3 0,0-2 0,0 1 0,0-1 0,0 2 0,0 0 0,0 2 0,0 0 0,0 2 0,0-1 0,0 1 0,1-1 0,0 1 0,1-1 0,1-1 0,-2 0 0,1-1 0,-1-1 0,0 0 0,2 0 0,-2-2 0,0 2 0,-1 0 0,1-2 0,0 1 0,1-2 0,-2 0 0,1 1 0,-1 0 0,0 1 0,0-2 0,0 0 0,0 1 0,0 0 0,0 2 0,0 0 0,0-1 0,0 1 0,0-1 0,1 2 0,-1-3 0,2 1 0,-2-1 0,0 0 0,0 0 0,0 2 0,0-1 0,0 1 0,0 1 0,0 1 0,0 1 0,0-2 0,0 1 0,0-3 0,0-1 0,0-1 0,0 0 0,0 1 0,0-1 0,1 3 0,-1-2 0,2 0 0,-2-3 0,3 1 0,-2-1 0,1 0 0,1-1 0,-1 0 0,0 2 0,0 1 0,-2 4 0,1 2 0,-1 1 0,0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2T14:38:36.868"/>
    </inkml:context>
    <inkml:brush xml:id="br0">
      <inkml:brushProperty name="width" value="0.05" units="cm"/>
      <inkml:brushProperty name="height" value="0.05" units="cm"/>
      <inkml:brushProperty name="color" value="#FFFFFF"/>
    </inkml:brush>
  </inkml:definitions>
  <inkml:trace contextRef="#ctx0" brushRef="#br0">90 35 24575,'41'-2'0,"-4"0"0,17-3 0,-18 1 0,-8 0 0,-11 1 0,-4 1 0,-2 1 0,7 0 0,8-1 0,7 0 0,-7 0 0,-9 1 0,-10 4 0,-6 1 0,-4 3 0,-3-1 0,-4 1 0,-7-1 0,-9-1 0,-17 0 0,1-2 0,-18-1 0,14 0 0,5-1 0,13-1 0,17 1 0,9-1 0,22 0 0,18 0 0,20 0 0,12 0 0,-9 0 0,-11 0 0,-13 2 0,-18-2 0,-4 1 0,-11 2 0,-3-1 0,-1 4 0,-3 0 0,-2 2 0,-10 0 0,0-1 0,-13 1 0,2 0 0,-7-3 0,8 1 0,8-4 0,10-1 0,25-1 0,2 0 0,18 1 0,-9 0 0,-2 0 0,-10-1 0,-7 1 0,-7 2 0,-3 1 0,-1 2 0,-4 1 0,-4 0 0,-4 1 0,-6 0 0,1-1 0,-1-3 0,6 0 0,6-3 0,10 1 0,6-1 0,3 2 0,-2-1 0,-1 0 0,-4 1 0,-3-1 0,0 1 0,-2 0 0,0-1 0,-2 2 0,-3 1 0,-10 0 0,-12 4 0,-12-3 0,-9 0 0,3-3 0,6-3 0,13 0 0,10 0 0,8 0 0,9 0 0,13 0 0,18 0 0,13 2 0,2-1 0,-1 1 0,-15 1 0,7-1 0,-10 1 0,-3-1 0,-5-1 0,-10-1 0,-2 0 0,-6-1 0,-1-3 0,-1-2 0,0-4 0,-2-2 0,-5-3 0,0 1 0,-5 0 0,6 3 0,-2 3 0,5 1 0,-2 1 0,2 1 0,-1 0 0,2 2 0,-3-1 0,-2 2 0,-14-1 0,-18 1 0,-22 1 0,-27 1 0,5 0 0,15 0 0,20 0 0,29 0 0,10 0 0,50 2 0,15-2 0,29 0 0,4-3 0,-3-1 0,-14 2 0,-9 0 0,-34 2 0,-12 0 0,-11 1 0,-6 0 0,-21 2 0,-11 0 0,-38 1 0,-4 2 0,0-2 0,13 5 0,29-7 0,10 3 0,14-5 0,15 0 0,8 0 0,19 0 0,13 0 0,8 0 0,11-2 0,-14 1 0,-8 0 0,-23-1 0,-12 0 0,-15-6 0,-2-2 0,-8-5 0,2 3 0,-3-1 0,7 6 0,1 2 0,3 2 0,3 1 0,0-1 0,1-2 0,-4-1 0,-8-3 0,-8-1 0,-4 0 0,-5 1 0,10 4 0,4 2 0,8 0 0,6 2 0,3 1 0,3 2 0,10 7 0,4 5 0,7 2 0,2 4 0,-1-3 0,2 7 0,-4-1 0,-6-2 0,-4-1 0,-9-10 0,-3-4 0,-10-10 0,-6-6 0,-7-7 0,-7-7 0,3 0 0,-4-8 0,7 3 0,5 5 0,5 4 0,7 10 0,4 4 0,13 9 0,9 2 0,25 7 0,5-1 0,1 2 0,-2-1 0,-20-3 0,-3 1 0,-21-6 0,-10-4 0,-7-3 0,-4-1 0,6 1 0,3 0 0,1-2 0,4 1 0,-1-2 0,2 1 0,0 0 0,5 2 0,1 2 0,2 2 0,0 1 0,-4 0 0,-2 0 0,-4 0 0,-8-1 0,-12-1 0,-4 0 0,-3 0 0,9 0 0,5 0 0,2 0 0,-6 3 0,-13 2 0,-4 2 0,-4 3 0,13-4 0,7-1 0,12-2 0,5 0 0,4-1 0,3 3 0,-2-2 0,5 0 0,2 0 0,3-2 0,3 0 0,0-1 0,1 0 0,-3 0 0,-2 0 0,-4 2 0,-2 5 0,-3-1 0,1 6 0,0-5 0,-1 4 0,0-1 0,-1 0 0,0-3 0,0-2 0,-2 2 0,0-1 0,-2 2 0,1-3 0,0-1 0,2 0 0,1-2 0,0 0 0,-1 1 0,1-2 0,-2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2T14:42:51.813"/>
    </inkml:context>
    <inkml:brush xml:id="br0">
      <inkml:brushProperty name="width" value="0.1" units="cm"/>
      <inkml:brushProperty name="height" value="0.1" units="cm"/>
      <inkml:brushProperty name="color" value="#FFFFFF"/>
    </inkml:brush>
  </inkml:definitions>
  <inkml:trace contextRef="#ctx0" brushRef="#br0">63 521 24575,'0'-21'0,"0"-3"0,-1 7 0,0 0 0,0 3 0,1 4 0,-1 2 0,1 1 0,-1 3 0,1-2 0,-2-1 0,2 1 0,-1-1 0,1 5 0,0-1 0,0-1 0,0 1 0,0-2 0,0-2 0,-1 1 0,1-3 0,-2 2 0,2-1 0,0 2 0,0 1 0,0-1 0,0-1 0,1-1 0,0-1 0,1 1 0,-2 2 0,2-1 0,-1 2 0,0 0 0,0-2 0,-1 0 0,1 1 0,-1-1 0,0 3 0,0-1 0,0 2 0,0 1 0,0-1 0,0 1 0,0-1 0,0 0 0,0 1 0,0-2 0,0 0 0,0-1 0,0-1 0,0 1 0,0-1 0,0 1 0,0-1 0,0 0 0,0 0 0,0 1 0,0-1 0,1 0 0,0-3 0,0 0 0,-1 1 0,0-1 0,0 3 0,0 1 0,0 1 0,1-1 0,-1 0 0,1-3 0,0 1 0,-1 2 0,2 0 0,0 16 0,0-3 0,2 16 0,-2-8 0,0 5 0,-1-4 0,0-3 0,-1-2 0,1-2 0,0-2 0,0 0 0,0-4 0,-1 2 0,0-3 0,0 0 0,0 1 0,0-2 0,0 3 0,0-1 0,0 2 0,-1-1 0,0 2 0,0-1 0,0 3 0,1 0 0,-3 0 0,2-1 0,0 1 0,-2-1 0,3 3 0,-2 0 0,-1 2 0,-1 0 0,0 3 0,1-2 0,0 5 0,0 0 0,0-2 0,1-1 0,0-4 0,0-3 0,2-1 0,-3 0 0,3-3 0,-1 0 0,1-3 0,0 1 0,0 0 0,0 1 0,0 1 0,0 2 0,0-2 0,0 5 0,0-3 0,0 2 0,0-2 0,0-2 0,0-1 0,0-1 0,0 1 0,0 1 0,0 0 0,0 1 0,0 0 0,0 2 0,0-3 0,0-1 0,0-1 0,0-1 0,0 2 0,0 0 0,0 2 0,0 0 0,0 0 0,0 1 0,0 0 0,0 0 0,0 1 0,0 0 0,0 1 0,0-1 0,0-1 0,0-1 0,0-2 0,0 0 0,0-1 0,0 0 0,0 2 0,0-1 0,0 0 0,0 0 0,0 1 0,-1-1 0,1 1 0,-2 0 0,1-2 0,1 3 0,-2-2 0,1 2 0,-1 0 0,1 0 0,-2 3 0,0 0 0,0-1 0,-1 2 0,1-3 0,2 0 0,0 0 0,0-3 0,0 2 0,0-1 0,1-2 0,0 2 0,0-2 0,-1 0 0,1 0 0,-1 0 0,1 0 0,0 2 0,-1-2 0,0 1 0,0 1 0,1-1 0,0 1 0,0-1 0,-1 4 0,1-3 0,-2 3 0,1-4 0,0 1 0,1-3 0</inkml:trace>
  <inkml:trace contextRef="#ctx0" brushRef="#br0" timeOffset="2813">123 0 24575,'0'0'0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2T14:42:58.620"/>
    </inkml:context>
    <inkml:brush xml:id="br0">
      <inkml:brushProperty name="width" value="0.1" units="cm"/>
      <inkml:brushProperty name="height" value="0.1" units="cm"/>
      <inkml:brushProperty name="color" value="#FFFFFF"/>
    </inkml:brush>
  </inkml:definitions>
  <inkml:trace contextRef="#ctx0" brushRef="#br0">78 1569 24575,'1'-9'0,"1"1"0,0 0 0,1-2 0,-1 0 0,1-7 0,-2 4 0,1-3 0,-1 1 0,0 1 0,0 1 0,-1 2 0,1 3 0,-1 1 0,0 1 0,0 1 0,0 0 0,0-1 0,0 1 0,0 0 0,0-1 0,0-1 0,0 0 0,0-1 0,0 0 0,1 0 0,0-1 0,0 0 0,-1 0 0,0-1 0,0 2 0,0-2 0,0 0 0,0-2 0,0-1 0,0 1 0,0-1 0,0 1 0,0 0 0,0-3 0,0 4 0,0-5 0,0 2 0,-1-2 0,-1 0 0,0 2 0,0 1 0,0 2 0,0 1 0,1 0 0,0 3 0,1 0 0,0 0 0,0 0 0,0-1 0,0-3 0,0 1 0,0-3 0,0-3 0,0 3 0,0-1 0,0 3 0,0 1 0,-1-3 0,0 0 0,0-7 0,1 0 0,0-1 0,0 3 0,0 5 0,0-1 0,0 1 0,0 1 0,0-1 0,0 4 0,0-1 0,0-2 0,-1 4 0,1-4 0,-2 3 0,1 0 0,-1 1 0,2-2 0,-3 1 0,3-2 0,-1 2 0,0-1 0,-1 2 0,1-2 0,-1-3 0,0 2 0,0-1 0,0 2 0,1 1 0,0-1 0,1 2 0,-3-3 0,2-1 0,-1 1 0,-1-3 0,-1 2 0,1-1 0,0 0 0,0-1 0,1 3 0,-1-3 0,1 4 0,-1-3 0,0 3 0,2 0 0,-1 0 0,0 0 0,-1 0 0,1-2 0,0 4 0,1 1 0,0 3 0,0 0 0,1 2 0,0-1 0,0 0 0,0 0 0,0-1 0,0-2 0,0 1 0,0 1 0,0 1 0,0 1 0,0-1 0,0 0 0,0 0 0,0 0 0,0-2 0,0 1 0,-1-2 0,1-1 0,-1-1 0,1-2 0,0 2 0,0-1 0,0 0 0,0 2 0,0-2 0,0 0 0,0 0 0,0 0 0,0 0 0,0 1 0,0-2 0,0 3 0,-2-5 0,2 2 0,-1-1 0,0-2 0,1 4 0,-2 2 0,2 1 0,0 3 0,-1 0 0,1-2 0,-1 1 0,1-3 0,0 2 0,0 2 0,0-1 0,0 2 0,0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2T14:43:03.165"/>
    </inkml:context>
    <inkml:brush xml:id="br0">
      <inkml:brushProperty name="width" value="0.1" units="cm"/>
      <inkml:brushProperty name="height" value="0.1" units="cm"/>
      <inkml:brushProperty name="color" value="#FFFFFF"/>
    </inkml:brush>
  </inkml:definitions>
  <inkml:trace contextRef="#ctx0" brushRef="#br0">116 41 24575,'-12'0'0,"0"1"0,3 1 0,0-1 0,2 0 0,2 0 0,2 3 0,2 0 0,1 2 0,-1-1 0,1 1 0,-1 1 0,1 2 0,1 0 0,-1-1 0,2-3 0,-2 0 0,2-2 0,-2 1 0,0 0 0,0 0 0,0-2 0,0 1 0,0 0 0,0 0 0,0 1 0,0-1 0,1 2 0,-1-2 0,1 1 0,-1 0 0,0 1 0,0 0 0,0 1 0,1-2 0,-1 0 0,1-1 0,-1-1 0,0 3 0,0 1 0,0 4 0,-1 1 0,0 3 0,-2-2 0,2 1 0,-1-1 0,0-1 0,0 2 0,0 0 0,0 0 0,1-1 0,-1 1 0,0-1 0,0-1 0,1 0 0,-1-1 0,0 0 0,0-1 0,0 1 0,0 0 0,2 2 0,-3-1 0,3 2 0,-1-2 0,1-3 0,0 0 0,0-2 0,0 0 0,0 0 0,0 0 0,0 0 0,-1-1 0,1 2 0,-2 1 0,2 2 0,-1 0 0,1 0 0,-1 0 0,1-1 0,0-3 0,0-1 0,0-2 0,-10-13 0,8 8 0,-8-10 0</inkml:trace>
  <inkml:trace contextRef="#ctx0" brushRef="#br0" timeOffset="2700">214 1 24575,'0'0'0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2T14:43:22.053"/>
    </inkml:context>
    <inkml:brush xml:id="br0">
      <inkml:brushProperty name="width" value="0.1" units="cm"/>
      <inkml:brushProperty name="height" value="0.1" units="cm"/>
      <inkml:brushProperty name="color" value="#FFFFFF"/>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2T14:38:52.224"/>
    </inkml:context>
    <inkml:brush xml:id="br0">
      <inkml:brushProperty name="width" value="0.05" units="cm"/>
      <inkml:brushProperty name="height" value="0.05" units="cm"/>
      <inkml:brushProperty name="color" value="#FFFFFF"/>
    </inkml:brush>
  </inkml:definitions>
  <inkml:trace contextRef="#ctx0" brushRef="#br0">338 1 24575,'16'0'0,"13"2"0,13 1 0,9 3 0,7 3 0,-6-1 0,8 1 0,-13-1 0,-7-1 0,-13 1 0,-10-2 0,0 0 0,-2 3 0,-2-1 0,-1 0 0,-5-2 0,-1-1 0,0 0 0,0 3 0,2 1 0,0 2 0,1 0 0,0 0 0,3 2 0,0-2 0,8 3 0,-5-3 0,4 1 0,-5-2 0,1 0 0,-2 1 0,-4-1 0,0 0 0,-2 0 0,0-3 0,-4 1 0,0-2 0,-3 0 0,0 2 0,0 3 0,0 3 0,0 1 0,0-1 0,-2-1 0,0-1 0,-3-1 0,-4 0 0,-5 3 0,-2-4 0,-8 7 0,-1-6 0,-11 4 0,-5 0 0,0-4 0,-10 3 0,-1-9 0,0 4 0,-3-5 0,20-1 0,6-1 0,14-2 0,7 0 0,3 0 0,-3 2 0,-3 0 0,-8 4 0,-3 3 0,5-1 0,2 3 0,7-4 0,4 1 0,2 1 0,2 0 0,4 11 0,5 8 0,4 9 0,9 13 0,0-2 0,15 18 0,7 8 0,9 11 0,-21-35 0,0 1 0,0 0 0,0 1 0,-1-3 0,-1-1 0,-1-1 0,-3-4 0,9 18 0,-4-9 0,-13-16 0,-3-6 0,-6-2 0,-3-5 0,-2 2 0,-3 3 0,2-4 0,-3 6 0,1-3 0,-1 0 0,0 9 0,2-4 0,-1 6 0,1-4 0,1-10 0,-3-5 0,1-16 0,-1-7 0,0-7 0,0-1 0,-1 0 0,1 0 0,-2 1 0,2 1 0,0-2 0,0 4 0,0-3 0,0 2 0,0-1 0,0 1 0,0 0 0,0 0 0,0 1 0,0 1 0,0-1 0,0 1 0,0 0 0,0 0 0,0 1 0,0 2 0,0 0 0,0 1 0,0-2 0,0 2 0,0 0 0,0-7 0,2-2 0,-1-4 0,1 1 0,0 2 0,-2 1 0,2 1 0,-2 1 0,1 2 0,-1 1 0,0 2 0,0-1 0,2 1 0,-2 0 0,1 0 0,-1-2 0,0 0 0,1-2 0,-1 2 0,2 0 0,-1 2 0,1-3 0,1-3 0,1-5 0,1-1 0,0-3 0,0 2 0,0 2 0,-2 1 0,-1 6 0,-1 1 0,-2 7 0,-4 6 0,-3 5 0,-1 2 0,-2 2 0,6-5 0,2-2 0,0 0 0,3-4 0,-1 4 0,1-3 0,0 2 0,0-3 0,0 1 0,1-2 0,4 0 0,5-1 0,10-1 0,7-4 0,24-7 0,6-8 0,2-3 0,-9-3 0,-24 9 0,-11 3 0,-10 7 0,-4 1 0,-2 2 0,0 0 0,-5 5 0,-1 3 0,-8 8 0,-5 1 0,-1 1 0,-3 0 0,6-7 0,3 0 0,5-4 0,1-2 0,4 0 0,-1-8 0,1-7 0,0-5 0,1-4 0,2 1 0,1 4 0,1-4 0,0 2 0,0 3 0,0 1 0,0 7 0,-2 13 0,-1 3 0,-4 12 0,-2-2 0,-5 5 0,-1-4 0,0-3 0,2-6 0,3-5 0,5-1 0,5-3 0,4 1 0,2-2 0,0 1 0,0-1 0,0 0 0,-2 0 0,4 4 0,0-2 0,1 2 0,-1-2 0,-3 0 0,0-1 0,2 2 0,-1-1 0,-3 3 0,0 0 0,-3 1 0,-4-1 0,0-2 0,-14-2 0,-4-3 0,-20-3 0,-8-3 0,-4-3 0,-6 1 0,17 2 0,8 2 0,23 3 0,25 3 0,10 2 0,14 3 0,-4 0 0,-2-1 0,-5 3 0,-4-1 0,0 2 0,-7-1 0,-1-2 0,-8-1 0,1-2 0,-1 4 0,1-2 0,0 3 0,-1-3 0,0 2 0,0-1 0,1 1 0,0-1 0,-3-1 0,-1-3 0,-2 3 0,2-3 0,0 4 0,-2 0 0,-4 2 0,-6 1 0,-4 2 0,1-5 0,4 1 0,-2-7 0,4-1 0,-4-3 0,3 2 0,4 1 0,0 1 0,0-2 0,-9-4 0,4 1 0,-7-3 0,4 5 0,0 0 0,-6-2 0,-2 1 0,-4-1 0,-6-1 0,-2 2 0,-8-3 0,-1 4 0,1-1 0,1 2 0,4 0 0,5 0 0,2 0 0,10 0 0,1 1 0,3 0 0,1 2 0,1-1 0,3 1 0,-1-1 0,-2 0 0,0 0 0,-1 1 0,2 0 0,-1 0 0,-5-1 0,4 1 0,-4-2 0,6 2 0,2 0 0,0 0 0,4 0 0,-1 0 0,1 0 0,-3-1 0,0 1 0,0-1 0,3 1 0,-1 0 0,0 0 0,-2 0 0,-3 0 0,-6 0 0,-1 0 0,-3 0 0,7 0 0,2 0 0,2 0 0,1 0 0,-4 0 0,-3-2 0,-3 1 0,-8-1 0,4 1 0,-8 1 0,3 0 0,-1 0 0,-3 0 0,11 0 0,1 0 0,13 0 0,4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2T14:39:00.077"/>
    </inkml:context>
    <inkml:brush xml:id="br0">
      <inkml:brushProperty name="width" value="0.05" units="cm"/>
      <inkml:brushProperty name="height" value="0.05" units="cm"/>
      <inkml:brushProperty name="color" value="#FFFFFF"/>
    </inkml:brush>
  </inkml:definitions>
  <inkml:trace contextRef="#ctx0" brushRef="#br0">414 395 24575,'2'13'0,"0"-2"0,1 0 0,0-2 0,-1 2 0,1-1 0,-1 1 0,0-4 0,-1-1 0,0-4 0,-1 1 0,2-1 0,0 3 0,0-1 0,1 1 0,-2-1 0,1-1 0,-2 1 0,3-2 0,-2-1 0,0 2 0,1-3 0,0-9 0,2-2 0,-2-8 0,1 3 0,-3 0 0,1 3 0,-1-1 0,0 5 0,0 2 0,-1 1 0,1 1 0,-1 1 0,0 2 0,-2 5 0,-4 8 0,1 6 0,-2 3 0,2 5 0,2-3 0,0 7 0,2-6 0,1-5 0,1-5 0,-1-15 0,-2-6 0,0-12 0,-3-8 0,-1-6 0,-1 0 0,0-5 0,2 13 0,3 3 0,1 10 0,2 9 0,6 8 0,6 13 0,8 10 0,7 5 0,6 7 0,6 1 0,-4-5 0,1-1 0,-17-15 0,-1-2 0,-12-11 0,-2-2 0,-5-12 0,-2-3 0,-3-14 0,-3 0 0,-1-1 0,-3 1 0,0 8 0,-1 0 0,4 9 0,4 7 0,5 13 0,2 12 0,1 9 0,1-1 0,-3 3 0,3-9 0,-3-1 0,1-8 0,-1-10 0,-3-6 0,-2-9 0,-6-7 0,-2-2 0,-9-11 0,-5-6 0,-3-1 0,-10-9 0,6 10 0,-1-2 0,10 9 0,12 9 0,6 4 0,5 5 0,1 2 0,1 8 0,-2 9 0,1 13 0,-3 8 0,3 8 0,-1 8 0,2 4 0,0-4 0,0-7 0,0-17 0,0-9 0,1-21 0,3-11 0,6-27 0,10-21 0,5-8 0,2-13 0,-11 23 0,-6 11 0,-7 17 0,-3 17 0,2 5 0,-2 10 0,0 26 0,0 5 0,0 21 0,0 1 0,0 2 0,1-2 0,-1 3 0,2-17 0,-1 0 0,-1-13 0,2-7 0,-8-13 0,-6-11 0,-14-13 0,-5-7 0,-5-7 0,3 2 0,8-1 0,4 7 0,5-2 0,8 12 0,1 0 0,3 7 0,1 5 0,2 0 0,0 3 0,1-1 0,0-2 0,1-2 0,0-1 0,3-2 0,-1 3 0,-1 0 0,0 4 0,0 1 0,7 3 0,6 2 0,10 1 0,3-2 0,-2 1 0,-5-4 0,-8 2 0,-5-5 0,-6 0 0,1-3 0,-1 0 0,2 2 0,0 1 0,0 1 0,-2 2 0,0 0 0,-13 16 0,-13 7 0,-36 24 0,-5-1 0,-11 11 0,23-11 0,17-5 0,18-12 0,11-13 0,4-5 0,3-5 0,11-8 0,20-11 0,37-19 0,10-6 0,-22 11 0,0-1 0,30-18 0,-42 21 0,-3 1 0,7-10 0,-20 9 0,-21 13 0,-9 14 0,-8 13 0,-10 16 0,-11 13 0,-9 7 0,-12 13 0,10-13 0,-4 4 0,23-25 0,8-7 0,15-17 0,10-11 0,16-14 0,16-15 0,12-11 0,-12 14 0,2-1 0,-4 1 0,1 0 0,37-28 0,-21 14 0,-35 25 0,-10 14 0,-9 18 0,-2 9 0,0 9 0,-1 0 0,0-6 0,-1-4 0,1-10 0,-3-4 0,-2-13 0,-5-11 0,-2-5 0,-4-13 0,3 3 0,-2-8 0,0 5 0,2 4 0,-3 8 0,8 12 0,-1 6 0,3 19 0,-2 14 0,-2 13 0,-7 21 0,4-8 0,-4 7 0,3-14 0,3-12 0,0-7 0,6-14 0,-5-5 0,-11-10 0,-9-1 0,-12-7 0,-5 1 0,-3-4 0,7 1 0,6 0 0,18 2 0,12 5 0,3 1 0,3 6 0,2 4 0,1 7 0,2 6 0,0 2 0,0 2 0,0 0 0,-1-2 0,-1-4 0,1-2 0,-1-5 0,-2-9 0,-6-5 0,-2-8 0,-8-5 0,-2-5 0,-1 0 0,-1-2 0,7 9 0,4 5 0,6 11 0,4 9 0,3 9 0,5 8 0,3 3 0,6 3 0,-1-3 0,5 3 0,-3-5 0,-1-2 0,-5-5 0,-3-7 0,-5-4 0,-2-3 0,0-1 0,0 2 0,1-2 0,1 3 0,-1-1 0,-2-1 0,-1 0 0,-1-2 0,0-1 0,1 2 0,0-2 0,0 2 0,-1-2 0,0 0 0,0-1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2T14:39:40.678"/>
    </inkml:context>
    <inkml:brush xml:id="br0">
      <inkml:brushProperty name="width" value="0.05" units="cm"/>
      <inkml:brushProperty name="height" value="0.05" units="cm"/>
      <inkml:brushProperty name="color" value="#FFFFFF"/>
    </inkml:brush>
  </inkml:definitions>
  <inkml:trace contextRef="#ctx0" brushRef="#br0">338 294 24575,'9'12'0,"1"1"0,-2-3 0,2 3 0,-1-2 0,-2-1 0,-1-2 0,-3-2 0,0-3 0,-2 1 0,1-1 0,-2 1 0,1-1 0,-1 0 0,1-1 0,-1 1 0,2-1 0,-2 1 0,0 1 0,0 2 0,0-1 0,0-1 0,0-1 0,1 0 0,-1 0 0,2-6 0,1-6 0,-1-5 0,2-8 0,-1 2 0,-1 0 0,-1 2 0,-1 8 0,0-2 0,-1 6 0,3 8 0,1 7 0,7 15 0,2 3 0,5 4 0,4 1 0,-2-5 0,-2-5 0,-4-6 0,-8-8 0,-2-10 0,-2-8 0,-1-13 0,0-1 0,0-8 0,0 3 0,0-4 0,3 0 0,-1 7 0,1 4 0,-2 10 0,0 4 0,6 15 0,6 13 0,8 10 0,0 7 0,1-3 0,-4 0 0,-2-6 0,-1-3 0,-6-10 0,-2-9 0,-5-15 0,-2-10 0,0-10 0,0-11 0,0 4 0,-1-1 0,0 3 0,0 15 0,1 1 0,0 9 0,4 15 0,5 11 0,5 16 0,3 4 0,-3-1 0,-1-4 0,-2-3 0,-1-5 0,-2-5 0,-5-9 0,-2-12 0,-2-9 0,-1-9 0,-1-10 0,-1-4 0,1-2 0,-1-3 0,2 8 0,0 8 0,1 13 0,1 43 0,0-1 0,0 36 0,0-24 0,0 5 0,0-12 0,1-4 0,1-5 0,-1-5 0,1-7 0,-2-6 0,-1-7 0,-3-6 0,-4-6 0,-5-9 0,-2-4 0,-9-18 0,6 2 0,-6-16 0,9 3 0,2 4 0,4 7 0,2 13 0,2 9 0,0 6 0,3 7 0,0 2 0,1 14 0,1 9 0,-2 18 0,2 8 0,0-1 0,3 7 0,1-10 0,4 1 0,1-6 0,-2-11 0,-2-9 0,-2-10 0,-4-10 0,-3-18 0,-3-12 0,-5-12 0,-1-12-6784,-3-9 6784,2 2 0,2-5 0,5 24 0,2 10 0,4 18 0,7 30 0,5 12 6784,14 30-6784,1 10 0,2 0 0,7 20 0,-10-17 0,11 15 0,-9-13 0,-5-15 0,-5-11 0,-10-23 0,-4-9 0,-1-10 0,-2-14 0,0-19 0,-4-18 0,-2-10 0,-7-20 0,0 17 0,-12-17 0,5 21 0,-4 6 0,5 12 0,7 19 0,2 7 0,6 16 0,2 17 0,-1 17 0,0 10 0,-4 6 0,3-11 0,-1-1 0,4-11 0,-1-12 0,0-15 0,-5-23 0,-2-20 0,-3-8 0,0-17 0,0 6 0,3 0 0,2 9 0,4 22 0,3 11 0,1 18 0,5 15 0,9 23 0,4 8 0,8 19 0,-1-3 0,-2-6 0,-6-9 0,-9-22 0,-4-11 0,-5-14 0,-2-17 0,-3-11 0,-5-26 0,1-7 0,-2-25 0,3 4 0,0 13 0,2 19 0,2 29 0,2 10 0,1 11 0,1 8 0,-2 7 0,-3 5 0,-5 4 0,-1-5 0,-9 5 0,-7-6 0,-11-3 0,-23-3 0,-16-8 0,-7-3 0,-2-4 0,27-1 0,7-5 0,22 4 0,10 1 0,9 1 0,11 3 0,9-1 0,28 1 0,27 0 0,22-2 0,-31 1 0,0-1 0,35-2 0,8-1 0,-34 0 0,-14 2 0,-27-1 0,-10 1 0,-3-1 0,-3 0 0,0 1 0,-8-2 0,-7-3 0,-13-7 0,-12-5 0,-21-5 0,3 8 0,-10 4 0,-3 9 0,-2 3 0,-13 1 0,15 3 0,15-1 0,21 1 0,19 1 0,8-3 0,7 6 0,20 0 0,4 1 0,28-2 0,-1-3 0,-6-3 0,-5 0 0,-23 0 0,-9 0 0,-7-1 0,-6-1 0,-3-3 0,-10-2 0,-9-2 0,-25-2 0,-10 2 0,-23-1 0,-6 3 0,17 3 0,8 2 0,33 2 0,10 0 0,9 3 0,7 3 0,0 3 0,1 4 0,1 4 0,4-1 0,4 6 0,5-4 0,-3-4 0,0-3 0,-6-6 0,0-3 0,-2 2 0,-2-10 0,-1 3 0,0-6 0,0 5 0,0 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2T14:40:04.752"/>
    </inkml:context>
    <inkml:brush xml:id="br0">
      <inkml:brushProperty name="width" value="0.3" units="cm"/>
      <inkml:brushProperty name="height" value="0.6" units="cm"/>
      <inkml:brushProperty name="color" value="#FFFEF8"/>
      <inkml:brushProperty name="tip" value="rectangle"/>
      <inkml:brushProperty name="rasterOp" value="maskPen"/>
    </inkml:brush>
  </inkml:definitions>
  <inkml:trace contextRef="#ctx0" brushRef="#br0">0 213,'55'-10,"2"0,-21 5,18-2,1 3,-1-2,-4 3,-17 1,-11 0,-7 2,-1 3,8 0,6 2,3-1,-1 1,-5-3,-4 2,-4-4,-5 1,3-1,2 0,3 1,4 1,3 1,-4-2,-7 1,3-1,19-1,16-2,35-5,-6-6,7 1,-34 2,-20 6,-32 1,-46-6,-13 1,-40-3,11 5,-15 2,15-3,2 4,15-2,19 3,16-1,14 1,6 0,-4 2,-5-1,-11 1,6 0,5 0,82-3,-7 0,8 0,29-1,9-1,-18 0,3-1,1 0,1 0,-1-2,0 2,-4 0,-1 1,-2 0,-8 1,-2-1,-7 1,-7 2,-8 1,4 1,-50 0,-92 0,31 3,-6 0,-3-2,-6 0,0 1,-24 2,-1 1,28-3,-2 0,6 0,-6 0,5-1,-1 1,6-1,-3-3,22 2,25-2,14 2,5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2T14:40:29.682"/>
    </inkml:context>
    <inkml:brush xml:id="br0">
      <inkml:brushProperty name="width" value="0.1" units="cm"/>
      <inkml:brushProperty name="height" value="0.1" units="cm"/>
      <inkml:brushProperty name="color" value="#FFFFFF"/>
    </inkml:brush>
  </inkml:definitions>
  <inkml:trace contextRef="#ctx0" brushRef="#br0">398 399 24575,'38'0'0,"22"0"-9831,17 0 8341,2 0 4308,-10 0-2818,-30 0 1719,-8 0-1719,-17 0 0,3 0 0,1 0 6784,7 0-6784,-6 0 0,-3 0 0,-6 0 0,-2 0 0,-2 1 0,2 0 0,-2 1 0,2 0 0,0-1 0,2 2 0,5 1 0,-4 0 0,9 1 0,-3-1 0,0 1 0,3-3 0,-9 1 0,-5-7 0,-13-7 0,-18-13 0,-10-6 0,-28-10 0,-12-1 0,3 6 0,-8 1 0,26 18 0,8 3 0,10 8 0,20 3 0,4 1 0,6 5 0,1 6 0,0 2 0,-2 4 0,3 1 0,0-3 0,2 4 0,-1-10 0,-5-1 0,-17-5 0,-15-4 0,-37 0 0,7 0 0,-3-1 0,34 3 0,21-1 0,15 1 0,18-1 0,28-1 0,20-1 0,-13 1 0,2 0 0,33-2 0,-8 1 0,-40 1 0,-27 2 0,-18-2 0,-7 0 0,-2-2 0,8 2 0,31 1 0,32 1 0,12 0 0,13 0 0,-22 0 0,-4 2 0,-4 1 0,-10 3 0,-1 1 0,-13 2 0,-7-4 0,-4 1 0,-5-2 0,1 0 0,0 3 0,3 0 0,2 3 0,3-1 0,2 3 0,-3-4 0,-5-2 0,-3-3 0,4 3 0,4 0 0,19 5 0,6-1 0,-5-2 0,-8-2 0,-25-5 0,-34-14 0,-16-1 0,-35-12 0,11 5 0,2-1 0,15 2 0,6-3 0,5 1 0,6 2 0,16 9 0,8 5 0,8 13 0,3 4 0,3 13 0,7 4 0,5 0 0,6 2 0,-1-9 0,-2-3 0,-5-5 0,-5-8 0,-5 0 0,-12-17 0,-10-6 0,-22-22 0,5 1 0,-12-13 0,12 4 0,1 0 0,9 6 0,8 11 0,13 13 0,1 8 0,13 17 0,13 15 0,4 11 0,18 17 0,-1 1 0,6 2 0,5 1 0,-16-17 0,-9-11 0,-19-26 0,-17-27 0,-13-27 0,-11-18 0,3 3 0,2 1 0,11 28 0,8 9 0,3 21 0,31 54 0,-1-1 0,2 2 0,2 3 0,19 26 0,-1-6 0,0-3 0,-12-26 0,-7-5 0,-10-18 0,-11-10 0,-8-15 0,-6-12 0,-2-9 0,-1-8 0,4 4 0,1-4 0,2 13 0,1 5 0,1 15 0,7 23 0,3 8 0,12 32 0,3 1 0,3 3 0,-2-3 0,-6-22 0,-7-5 0,-6-19 0,-7-6 0,-25-6 0,-71-4 0,33-3 0,-7-2-741,-6 2 0,-7-1 0,0-2 741,4-3 0,0-3 0,1 1 0,3 1 0,2 1 0,2-1-21,-19-8 1,11-2 20,-5-9 0,38 3 0,28 6 0,15 6 0,2 6 2217,4 5-2217,2 2 47,23 2-47,39 1 0,-18 1 0,5 0 0,20 0 0,4 0 0,-13 0 0,2 0-204,15 0 0,0 0 204,-23 0 0,-2 0 0,3 1 0,-3 0 0,25 3 0,-35-2 0,-20 3 0,-25-5 0,-36 1 408,-2-1-408,-35 2 0,21-2 0,3 2 0,25-2 0,19 0 0,32 2 0,37 0 0,34 1 0,-48-2 0,0 0 0,2-1 0,-1 0 0,30 4 0,-12 0 0,-4 7 0,-31-2 0,-8 3 0,-17-3 0,-6-2 0,-2 1 0,-2-2 0,-2-1 0,1 0 0,-3-4 0,-7 3 0,-16 1 0,-6 3 0,-13 2 0,15-2 0,5-3 0,15-2 0,6-2 0,7 2 0,9 4 0,11 2 0,4 0 0,7 0 0,3-2 0,9-1 0,1 1 0,-8-4 0,-13 0 0,-16 0 0,-7-3 0,-22-5 0,-42-15 0,-10 0 0,18 6 0,-2 0 0,-31-7 0,19 9 0,20 0 0,31 9 0,9 0 0,7 1 0,46 5 0,26-1 0,7 1 0,11-1-677,6 1 0,1-1 677,4-1 0,-1-1 0,-4 1 0,-5 1 0,-28-1 0,-5-1 0,30 1 0,-42 2 0,-29-2 0,-16 1 0,-13-6 1354,5 2-1354,-6-4 0,11 5 0,2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2T14:40:42.563"/>
    </inkml:context>
    <inkml:brush xml:id="br0">
      <inkml:brushProperty name="width" value="0.1" units="cm"/>
      <inkml:brushProperty name="height" value="0.1" units="cm"/>
      <inkml:brushProperty name="color" value="#FFFFFF"/>
    </inkml:brush>
  </inkml:definitions>
  <inkml:trace contextRef="#ctx0" brushRef="#br0">176 42 24575,'0'17'0,"0"-3"0,0-6 0,0-2 0,0-1 0,0 0 0,0-1 0,0-1 0,0 0 0,0 0 0,-1 1 0,1 0 0,-1 2 0,1 1 0,-1 0 0,0 1 0,0-3 0,0 2 0,1-1 0,-1 2 0,1 0 0,0 1 0,0 0 0,0-1 0,0-1 0,0 0 0,0-1 0,0 0 0,0 1 0,0 0 0,0-1 0,0-2 0,0-1 0,1 2 0,-1-2 0,2 2 0,0 0 0,-1 0 0,1 0 0,1 0 0,-1-2 0,2-1 0,-2-1 0,2-1 0,2 2 0,5-1 0,3 0 0,2-1 0,-3 0 0,-5 2 0,-1 5 0,-3 2 0,1 4 0,0-3 0,0 1 0,0-2 0,0 1 0,1-3 0,-1 0 0,2-1 0,-3-2 0,2 0 0,-1 0 0,0-2 0,0 0 0,-2-1 0,1 0 0,-1 0 0,-1-12 0,-1-1 0,-1-19 0,-1-2 0,0 0 0,0 2 0,-1 12 0,1 9 0,0 4 0,-3 10 0,3 3 0,-4 8 0,1-1 0,-3 6 0,1-5 0,1 1 0,2-5 0,1-12 0,-1-6 0,-1-18 0,-2-7 0,-1-4 0,2-15 0,0 12 0,3-13 0,0 20 0,2 5 0,0 12 0,0 14 0,0 11 0,0 6 0,0 10 0,-1-1 0,1 0 0,-2 7 0,2-5 0,1 1 0,0-6 0,0-13 0,-2-11 0,0-17 0,0-9 0,1-5 0,0-6 0,0 4 0,0 0 0,1 10 0,-1 11 0,2 18 0,-2 10 0,0 15 0,-2 2 0,0 8 0,1-3 0,-2 3 0,2 2 0,-2-9 0,3-2 0,-1-15 0,1-5 0,0-6 0,0 1 0,0-2 0,0 2 0,0-2 0,0 1 0,0 2 0,0 1 0,-1 0 0,0-2 0,0 0 0,0 0 0,-1 2 0,-1 1 0,-1-2 0,1-4 0,-3-5 0,0-4 0,-5-4 0,3-6 0,-1 2 0,2-4 0,1 7 0,3 1 0,0 2 0,3 3 0,-2 1 0,2 1 0,0 0 0,-1 0 0,1-2 0,-2 0 0,1 0 0,-1 0 0,1 2 0,-1 0 0,-1 0 0,0 0 0,-4-2 0,-2 0 0,0-1 0,-3-1 0,4 4 0,-1-3 0,4 5 0,2-1 0,-1 4 0,1 0 0,-1 2 0,1 1 0,-3 0 0,3 1 0,-2-1 0,2-1 0,2 0 0,-1-2 0,-2-2 0,-1-3 0,-4 0 0,3-2 0,0 3 0,2 1 0,2 5 0,3 6 0,0 8 0,2 1 0,1 3 0,-1-1 0,-1-2 0,1 0 0,-2-7 0,1 2 0,-1-5 0,-1 1 0,1-4 0,-1 1 0,1-3 0,-1 2 0,0 0 0,0 1 0,0-1 0,0 1 0,0-2 0,0 0 0,0-20 0,0 1 0,0-15 0,0 4 0,0 4 0,0 1 0,0 5 0,0 2 0,-1 3 0,1 1 0,-1 5 0,-1-1 0,1 3 0,0-3 0,-2 3 0,3-2 0,-2 2 0,0-1 0,1 0 0,0 0 0,1 2 0,0-1 0,0 20 0,0 2 0,0 15 0,0-7 0,1-9 0,-1-7 0,-2-13 0,-4-8 0,-4-6 0,1 1 0,0 1 0,4 6 0,1 1 0,4 6 0,6 3 0,1 2 0,8 6 0,-1 0 0,7 5 0,-6-3 0,0-3 0,-5 0 0,-3-3 0,0 1 0,-1 1 0,-3-2 0,1-1 0,-3-2 0,0 0 0,-1-1 0,2 2 0,-2-2 0,1 2 0,0 0 0,-1-1 0,4 3 0,-3 0 0,3-2 0,-3 0 0,1-3 0,8-16 0,4-3 0,7-13 0,5-2 0,-5 7 0,-1 3 0,-9 8 0,-5 8 0,-3 5 0,7 0 0,3 1 0,13-1 0,0-1 0,10-1 0,-3-3 0,-3 1 0,-7 0 0,-13 3 0,-1 2 0,9 1 0,19-3 0,14 0 0,13-5 0,-14 4 0,-12 1 0,-19 1 0,-11 2 0,-2 0 0,1 0 0,5 0 0,-1 0 0,1 0 0,-4 0 0,3 1 0,5 1 0,5 0 0,4 0 0,-2-1 0,-4 0 0,-1 0 0,-3 0 0,0-1 0,-3 0 0,-1 0 0,0 0 0,-1 0 0,-4 0 0,6 1 0,8-1 0,1 1 0,10-1 0,-4 0 0,-3 0 0,-3 0 0,-7 0 0,-4 0 0,1 0 0,-2 0 0,4 1 0,-1 0 0,-1 0 0,-1-1 0,-5 0 0,1 0 0,4 1 0,0 0 0,14 2 0,-2 0 0,5-2 0,-5 1 0,-8-1 0,-3-1 0,-2 2 0,-4-2 0,4 4 0,-2-3 0,-2 4 0,-4-1 0,-10 1 0,-9-1 0,-9 2 0,-3-4 0,-2 2 0,5-4 0,0 1 0,7-1 0,6 0 0,6 0 0,1-1 0,3-1 0,-2 0 0,4-1 0,-4 2 0,-3-2 0,1 0 0,-4-2 0,3 0 0,2 2 0,-3-1 0,-4 1 0,1 0 0,-6 0 0,5 3 0,0 0 0,-5 0 0,6 0 0,-1 0 0,19 0 0,59-2 0,25-1 0,-13 0 0,5 0 0,-14 0 0,-2-1 0,-2 1 0,-3 1 0,31-5 0,-42 5 0,-17 3 0,-26 1 0,-6 3 0,0-3 0,-2 2 0,-12 3 0,-30 2 0,-17 5 0,6-5 0,-3-1 0,4-1 0,1 0 0,-1 1 0,2-2 0,-19 1 0,39-4 0,29-1 0,48-4 0,28-1 0,-2-2 0,4-1 0,-9 1 0,1-1 0,8-1 0,-3 0 0,13-2 0,-35 5 0,-48-3 0,-29-1 0,-28-3 0,-9 1 0,4 6 0,8 2 0,20 2 0,6-1 0,8 1 0,9-1 0,4 2 0,7 1 0,0 2 0,2 0 0,-1 1 0,1-3 0,-1 1 0,-1-2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2T14:40:52.542"/>
    </inkml:context>
    <inkml:brush xml:id="br0">
      <inkml:brushProperty name="width" value="0.1" units="cm"/>
      <inkml:brushProperty name="height" value="0.1" units="cm"/>
      <inkml:brushProperty name="color" value="#FFFFFF"/>
    </inkml:brush>
  </inkml:definitions>
  <inkml:trace contextRef="#ctx0" brushRef="#br0">60 43 24575,'-5'15'0,"-1"-2"0,-1 1 0,0-3 0,1-1 0,2-3 0,2-2 0,-1-1 0,1-1 0,0 0 0,0 2 0,1-1 0,-2 2 0,0-1 0,1-1 0,1 0 0,-2 1 0,3-1 0,21-16 0,-2 1 0,21-15 0,-17 11 0,-3-4 0,-14 10 0,-1 0 0,-4 3 0,-1 2 0,0 0 0,0-1 0,0 0 0,0 0 0,0 0 0,0 1 0,0 2 0,-4-2 0,-2 1 0,-3 0 0,1 0 0,2 2 0,2-1 0,3 1 0,-4 1 0,0-2 0,-4 0 0,2 1 0,3 0 0,3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10/26/2020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003D02-7E89-4EBF-B123-9C334E1BFEF7}" type="slidenum">
              <a:rPr lang="en-US" smtClean="0"/>
              <a:t>10</a:t>
            </a:fld>
            <a:endParaRPr lang="en-US"/>
          </a:p>
        </p:txBody>
      </p:sp>
    </p:spTree>
    <p:extLst>
      <p:ext uri="{BB962C8B-B14F-4D97-AF65-F5344CB8AC3E}">
        <p14:creationId xmlns:p14="http://schemas.microsoft.com/office/powerpoint/2010/main" val="2574508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7"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817620" y="59960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9"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445125" y="6488875"/>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2327275" y="6488875"/>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886200" y="508165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p>
            <a:endParaRPr lang="en-US"/>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624449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817620" y="59960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445125" y="6488875"/>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2327275" y="6488875"/>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886200" y="508165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Text Photo Credit3"/>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467100" y="6629400"/>
            <a:ext cx="2209800" cy="152400"/>
          </a:xfrm>
          <a:prstGeom prst="rect">
            <a:avLst/>
          </a:prstGeom>
        </p:spPr>
        <p:txBody>
          <a:bodyPr/>
          <a:lstStyle>
            <a:lvl1pPr marL="0" indent="0" algn="ctr">
              <a:buNone/>
              <a:defRPr sz="800" baseline="0">
                <a:solidFill>
                  <a:srgbClr val="6A6A6A"/>
                </a:solidFill>
              </a:defRPr>
            </a:lvl1pPr>
          </a:lstStyle>
          <a:p>
            <a:pPr lvl="0"/>
            <a:r>
              <a:rPr lang="en-US" dirty="0"/>
              <a:t>Jump back to slide containing original image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467100" y="6629400"/>
            <a:ext cx="2209800" cy="152400"/>
          </a:xfrm>
          <a:prstGeom prst="rect">
            <a:avLst/>
          </a:prstGeom>
        </p:spPr>
        <p:txBody>
          <a:bodyPr/>
          <a:lstStyle>
            <a:lvl1pPr marL="0" indent="0" algn="ctr">
              <a:buNone/>
              <a:defRPr sz="800" baseline="0">
                <a:solidFill>
                  <a:srgbClr val="6A6A6A"/>
                </a:solidFill>
              </a:defRPr>
            </a:lvl1pPr>
          </a:lstStyle>
          <a:p>
            <a:pPr lvl="0"/>
            <a:r>
              <a:rPr lang="en-US" dirty="0"/>
              <a:t>Jump back to slide containing original image</a:t>
            </a:r>
          </a:p>
        </p:txBody>
      </p:sp>
    </p:spTree>
    <p:extLst>
      <p:ext uri="{BB962C8B-B14F-4D97-AF65-F5344CB8AC3E}">
        <p14:creationId xmlns:p14="http://schemas.microsoft.com/office/powerpoint/2010/main" val="39492145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467100" y="6629400"/>
            <a:ext cx="2209800" cy="152400"/>
          </a:xfrm>
          <a:prstGeom prst="rect">
            <a:avLst/>
          </a:prstGeom>
        </p:spPr>
        <p:txBody>
          <a:bodyPr/>
          <a:lstStyle>
            <a:lvl1pPr marL="0" indent="0" algn="ctr">
              <a:buNone/>
              <a:defRPr sz="800" baseline="0">
                <a:solidFill>
                  <a:srgbClr val="6A6A6A"/>
                </a:solidFill>
              </a:defRPr>
            </a:lvl1pPr>
          </a:lstStyle>
          <a:p>
            <a:pPr lvl="0"/>
            <a:r>
              <a:rPr lang="en-US" dirty="0"/>
              <a:t>Jump back to slide containing original image</a:t>
            </a:r>
          </a:p>
        </p:txBody>
      </p:sp>
    </p:spTree>
    <p:extLst>
      <p:ext uri="{BB962C8B-B14F-4D97-AF65-F5344CB8AC3E}">
        <p14:creationId xmlns:p14="http://schemas.microsoft.com/office/powerpoint/2010/main" val="36562608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467100" y="6477000"/>
            <a:ext cx="2209800" cy="152400"/>
          </a:xfrm>
          <a:prstGeom prst="rect">
            <a:avLst/>
          </a:prstGeom>
        </p:spPr>
        <p:txBody>
          <a:bodyPr/>
          <a:lstStyle>
            <a:lvl1pPr marL="0" indent="0" algn="ctr">
              <a:buNone/>
              <a:defRPr sz="800" baseline="0">
                <a:solidFill>
                  <a:srgbClr val="6A6A6A"/>
                </a:solidFill>
              </a:defRPr>
            </a:lvl1pPr>
          </a:lstStyle>
          <a:p>
            <a:pPr lvl="0"/>
            <a:r>
              <a:rPr lang="en-US" dirty="0"/>
              <a:t>Jump back to slide containing original image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467100" y="6477000"/>
            <a:ext cx="2209800" cy="152400"/>
          </a:xfrm>
          <a:prstGeom prst="rect">
            <a:avLst/>
          </a:prstGeom>
        </p:spPr>
        <p:txBody>
          <a:bodyPr/>
          <a:lstStyle>
            <a:lvl1pPr marL="0" indent="0" algn="ctr">
              <a:buNone/>
              <a:defRPr sz="800" baseline="0">
                <a:solidFill>
                  <a:srgbClr val="6A6A6A"/>
                </a:solidFill>
              </a:defRPr>
            </a:lvl1pPr>
          </a:lstStyle>
          <a:p>
            <a:pPr lvl="0"/>
            <a:r>
              <a:rPr lang="en-US" dirty="0"/>
              <a:t>Jump back to slide containing original image</a:t>
            </a:r>
          </a:p>
        </p:txBody>
      </p:sp>
    </p:spTree>
    <p:extLst>
      <p:ext uri="{BB962C8B-B14F-4D97-AF65-F5344CB8AC3E}">
        <p14:creationId xmlns:p14="http://schemas.microsoft.com/office/powerpoint/2010/main" val="10997478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467100" y="6477000"/>
            <a:ext cx="2209800" cy="152400"/>
          </a:xfrm>
          <a:prstGeom prst="rect">
            <a:avLst/>
          </a:prstGeom>
        </p:spPr>
        <p:txBody>
          <a:bodyPr/>
          <a:lstStyle>
            <a:lvl1pPr marL="0" indent="0" algn="ctr">
              <a:buNone/>
              <a:defRPr sz="800" baseline="0">
                <a:solidFill>
                  <a:srgbClr val="6A6A6A"/>
                </a:solidFill>
              </a:defRPr>
            </a:lvl1pPr>
          </a:lstStyle>
          <a:p>
            <a:pPr lvl="0"/>
            <a:r>
              <a:rPr lang="en-US" dirty="0"/>
              <a:t>Jump back to slide containing original image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5"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340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05600"/>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
        <p:nvSpPr>
          <p:cNvPr id="6" name="Copyright"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05600"/>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theme" Target="../theme/theme3.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10" Type="http://schemas.openxmlformats.org/officeDocument/2006/relationships/theme" Target="../theme/theme4.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48.xml"/><Relationship Id="rId1" Type="http://schemas.openxmlformats.org/officeDocument/2006/relationships/slideLayout" Target="../slideLayouts/slideLayout47.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753" r:id="rId3"/>
    <p:sldLayoutId id="2147483908" r:id="rId4"/>
    <p:sldLayoutId id="2147483950" r:id="rId5"/>
    <p:sldLayoutId id="2147483757" r:id="rId6"/>
    <p:sldLayoutId id="2147483877" r:id="rId7"/>
    <p:sldLayoutId id="2147483761" r:id="rId8"/>
    <p:sldLayoutId id="2147483800"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a:t>
            </a:r>
            <a:r>
              <a:rPr lang="en-US" sz="800" dirty="0" err="1">
                <a:solidFill>
                  <a:schemeClr val="bg1"/>
                </a:solidFill>
              </a:rPr>
              <a:t>EducationCopy</a:t>
            </a:r>
            <a:endParaRPr lang="en-US" sz="800" dirty="0">
              <a:solidFill>
                <a:schemeClr val="bg1"/>
              </a:solidFill>
            </a:endParaRP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xml"/><Relationship Id="rId7" Type="http://schemas.openxmlformats.org/officeDocument/2006/relationships/image" Target="../media/image15.wmf"/><Relationship Id="rId2" Type="http://schemas.openxmlformats.org/officeDocument/2006/relationships/slideLayout" Target="../slideLayouts/slideLayout16.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4.wmf"/><Relationship Id="rId4" Type="http://schemas.openxmlformats.org/officeDocument/2006/relationships/oleObject" Target="../embeddings/oleObject7.bin"/><Relationship Id="rId9" Type="http://schemas.openxmlformats.org/officeDocument/2006/relationships/image" Target="../media/image1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4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46.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6.xml"/><Relationship Id="rId1" Type="http://schemas.openxmlformats.org/officeDocument/2006/relationships/vmlDrawing" Target="../drawings/vmlDrawing5.vml"/><Relationship Id="rId5" Type="http://schemas.openxmlformats.org/officeDocument/2006/relationships/image" Target="../media/image20.jpg"/><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6.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12.bin"/><Relationship Id="rId4" Type="http://schemas.openxmlformats.org/officeDocument/2006/relationships/image" Target="../media/image21.wmf"/></Relationships>
</file>

<file path=ppt/slides/_rels/slide2.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6.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13" Type="http://schemas.openxmlformats.org/officeDocument/2006/relationships/image" Target="../media/image21.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34.png"/><Relationship Id="rId3" Type="http://schemas.openxmlformats.org/officeDocument/2006/relationships/image" Target="../media/image12.jpg"/><Relationship Id="rId21" Type="http://schemas.openxmlformats.org/officeDocument/2006/relationships/image" Target="../media/image25.png"/><Relationship Id="rId34" Type="http://schemas.openxmlformats.org/officeDocument/2006/relationships/customXml" Target="../ink/ink16.xml"/><Relationship Id="rId42" Type="http://schemas.openxmlformats.org/officeDocument/2006/relationships/customXml" Target="../ink/ink20.xml"/><Relationship Id="rId47" Type="http://schemas.openxmlformats.org/officeDocument/2006/relationships/image" Target="../media/image38.png"/><Relationship Id="rId7" Type="http://schemas.openxmlformats.org/officeDocument/2006/relationships/image" Target="../media/image18.png"/><Relationship Id="rId12" Type="http://schemas.openxmlformats.org/officeDocument/2006/relationships/customXml" Target="../ink/ink5.xml"/><Relationship Id="rId17" Type="http://schemas.openxmlformats.org/officeDocument/2006/relationships/image" Target="../media/image23.png"/><Relationship Id="rId25" Type="http://schemas.openxmlformats.org/officeDocument/2006/relationships/image" Target="../media/image27.png"/><Relationship Id="rId33" Type="http://schemas.openxmlformats.org/officeDocument/2006/relationships/image" Target="../media/image31.png"/><Relationship Id="rId38" Type="http://schemas.openxmlformats.org/officeDocument/2006/relationships/customXml" Target="../ink/ink18.xml"/><Relationship Id="rId46" Type="http://schemas.openxmlformats.org/officeDocument/2006/relationships/customXml" Target="../ink/ink22.xml"/><Relationship Id="rId2" Type="http://schemas.openxmlformats.org/officeDocument/2006/relationships/image" Target="../media/image15.png"/><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29.png"/><Relationship Id="rId41" Type="http://schemas.openxmlformats.org/officeDocument/2006/relationships/image" Target="../media/image35.png"/><Relationship Id="rId1" Type="http://schemas.openxmlformats.org/officeDocument/2006/relationships/slideLayout" Target="../slideLayouts/slideLayout17.xml"/><Relationship Id="rId6" Type="http://schemas.openxmlformats.org/officeDocument/2006/relationships/customXml" Target="../ink/ink2.xml"/><Relationship Id="rId11" Type="http://schemas.openxmlformats.org/officeDocument/2006/relationships/image" Target="../media/image20.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33.png"/><Relationship Id="rId40" Type="http://schemas.openxmlformats.org/officeDocument/2006/relationships/customXml" Target="../ink/ink19.xml"/><Relationship Id="rId45" Type="http://schemas.openxmlformats.org/officeDocument/2006/relationships/image" Target="../media/image37.png"/><Relationship Id="rId5" Type="http://schemas.openxmlformats.org/officeDocument/2006/relationships/image" Target="../media/image17.png"/><Relationship Id="rId15" Type="http://schemas.openxmlformats.org/officeDocument/2006/relationships/image" Target="../media/image22.png"/><Relationship Id="rId23" Type="http://schemas.openxmlformats.org/officeDocument/2006/relationships/image" Target="../media/image26.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39.png"/><Relationship Id="rId10" Type="http://schemas.openxmlformats.org/officeDocument/2006/relationships/customXml" Target="../ink/ink4.xml"/><Relationship Id="rId19" Type="http://schemas.openxmlformats.org/officeDocument/2006/relationships/image" Target="../media/image24.png"/><Relationship Id="rId31" Type="http://schemas.openxmlformats.org/officeDocument/2006/relationships/image" Target="../media/image30.png"/><Relationship Id="rId44" Type="http://schemas.openxmlformats.org/officeDocument/2006/relationships/customXml" Target="../ink/ink21.xml"/><Relationship Id="rId4" Type="http://schemas.openxmlformats.org/officeDocument/2006/relationships/customXml" Target="../ink/ink1.xml"/><Relationship Id="rId9" Type="http://schemas.openxmlformats.org/officeDocument/2006/relationships/image" Target="../media/image19.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8.png"/><Relationship Id="rId30" Type="http://schemas.openxmlformats.org/officeDocument/2006/relationships/customXml" Target="../ink/ink14.xml"/><Relationship Id="rId35" Type="http://schemas.openxmlformats.org/officeDocument/2006/relationships/image" Target="../media/image32.png"/><Relationship Id="rId43" Type="http://schemas.openxmlformats.org/officeDocument/2006/relationships/image" Target="../media/image36.png"/><Relationship Id="rId48" Type="http://schemas.openxmlformats.org/officeDocument/2006/relationships/customXml" Target="../ink/ink23.xml"/><Relationship Id="rId8" Type="http://schemas.openxmlformats.org/officeDocument/2006/relationships/customXml" Target="../ink/ink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6.xml"/><Relationship Id="rId1" Type="http://schemas.openxmlformats.org/officeDocument/2006/relationships/vmlDrawing" Target="../drawings/vmlDrawing3.vml"/><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10</a:t>
            </a:r>
          </a:p>
        </p:txBody>
      </p:sp>
      <p:sp>
        <p:nvSpPr>
          <p:cNvPr id="3" name="Text Placeholder 2"/>
          <p:cNvSpPr>
            <a:spLocks noGrp="1"/>
          </p:cNvSpPr>
          <p:nvPr>
            <p:ph type="body" sz="quarter" idx="10"/>
          </p:nvPr>
        </p:nvSpPr>
        <p:spPr/>
        <p:txBody>
          <a:bodyPr/>
          <a:lstStyle/>
          <a:p>
            <a:pPr algn="ctr"/>
            <a:r>
              <a:rPr lang="en-US" dirty="0"/>
              <a:t>Income and Spending</a:t>
            </a:r>
          </a:p>
        </p:txBody>
      </p:sp>
      <p:pic>
        <p:nvPicPr>
          <p:cNvPr id="5" name="Picture 4" descr="Cover of Macroeconomics, 13th edition"/>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605603" y="1600200"/>
            <a:ext cx="3538397" cy="4648200"/>
          </a:xfrm>
          <a:prstGeom prst="rect">
            <a:avLst/>
          </a:prstGeom>
        </p:spPr>
      </p:pic>
    </p:spTree>
    <p:extLst>
      <p:ext uri="{BB962C8B-B14F-4D97-AF65-F5344CB8AC3E}">
        <p14:creationId xmlns:p14="http://schemas.microsoft.com/office/powerpoint/2010/main" val="2318193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Government Sector</a:t>
            </a:r>
            <a:endParaRPr lang="en-US" dirty="0"/>
          </a:p>
        </p:txBody>
      </p:sp>
      <p:sp>
        <p:nvSpPr>
          <p:cNvPr id="3" name="Content Placeholder 2"/>
          <p:cNvSpPr>
            <a:spLocks noGrp="1"/>
          </p:cNvSpPr>
          <p:nvPr>
            <p:ph sz="quarter" idx="12"/>
          </p:nvPr>
        </p:nvSpPr>
        <p:spPr>
          <a:xfrm>
            <a:off x="533400" y="1066800"/>
            <a:ext cx="8153400" cy="1600200"/>
          </a:xfrm>
        </p:spPr>
        <p:txBody>
          <a:bodyPr/>
          <a:lstStyle/>
          <a:p>
            <a:r>
              <a:rPr lang="en-US" altLang="en-US" dirty="0"/>
              <a:t>Combining with AD:</a:t>
            </a:r>
          </a:p>
          <a:p>
            <a:pPr>
              <a:buNone/>
            </a:pPr>
            <a:r>
              <a:rPr lang="en-US" altLang="en-US" dirty="0"/>
              <a:t>                                                                  </a:t>
            </a:r>
          </a:p>
          <a:p>
            <a:pPr>
              <a:buNone/>
            </a:pPr>
            <a:r>
              <a:rPr lang="en-US" altLang="en-US" dirty="0"/>
              <a:t>                               </a:t>
            </a:r>
          </a:p>
          <a:p>
            <a:pPr>
              <a:buNone/>
            </a:pPr>
            <a:endParaRPr lang="en-US" altLang="en-US" sz="1050" dirty="0"/>
          </a:p>
        </p:txBody>
      </p:sp>
      <p:sp>
        <p:nvSpPr>
          <p:cNvPr id="5" name="Content Placeholder 4"/>
          <p:cNvSpPr>
            <a:spLocks noGrp="1"/>
          </p:cNvSpPr>
          <p:nvPr>
            <p:ph sz="quarter" idx="14"/>
          </p:nvPr>
        </p:nvSpPr>
        <p:spPr>
          <a:xfrm>
            <a:off x="533400" y="2880360"/>
            <a:ext cx="8153400" cy="2529840"/>
          </a:xfrm>
        </p:spPr>
        <p:txBody>
          <a:bodyPr/>
          <a:lstStyle/>
          <a:p>
            <a:r>
              <a:rPr lang="en-US" altLang="en-US" dirty="0"/>
              <a:t>Using the equilibrium condition, Y=AD, the equilibrium level of output is:</a:t>
            </a:r>
          </a:p>
          <a:p>
            <a:endParaRPr lang="en-US" altLang="en-US" dirty="0"/>
          </a:p>
          <a:p>
            <a:pPr>
              <a:buNone/>
            </a:pPr>
            <a:r>
              <a:rPr lang="en-US" altLang="en-US" dirty="0"/>
              <a:t>                                                                                           </a:t>
            </a:r>
          </a:p>
          <a:p>
            <a:pPr>
              <a:buNone/>
            </a:pPr>
            <a:r>
              <a:rPr lang="en-US" altLang="en-US" dirty="0"/>
              <a:t>															</a:t>
            </a:r>
          </a:p>
        </p:txBody>
      </p:sp>
      <p:sp>
        <p:nvSpPr>
          <p:cNvPr id="8" name="Content Placeholder 7"/>
          <p:cNvSpPr>
            <a:spLocks noGrp="1"/>
          </p:cNvSpPr>
          <p:nvPr>
            <p:ph sz="quarter" idx="11"/>
          </p:nvPr>
        </p:nvSpPr>
        <p:spPr>
          <a:xfrm>
            <a:off x="533400" y="5425440"/>
            <a:ext cx="8153400" cy="1127760"/>
          </a:xfrm>
        </p:spPr>
        <p:txBody>
          <a:bodyPr/>
          <a:lstStyle/>
          <a:p>
            <a:r>
              <a:rPr lang="en-US" altLang="en-US" dirty="0"/>
              <a:t>The presence of the government sector flattens the AD curve and </a:t>
            </a:r>
            <a:r>
              <a:rPr lang="en-US" altLang="en-US" b="1" i="1" dirty="0"/>
              <a:t>reduces the multiplier </a:t>
            </a:r>
            <a:r>
              <a:rPr lang="en-US" altLang="en-US" dirty="0"/>
              <a:t>to </a:t>
            </a:r>
          </a:p>
        </p:txBody>
      </p:sp>
      <p:graphicFrame>
        <p:nvGraphicFramePr>
          <p:cNvPr id="10" name="Object 5"/>
          <p:cNvGraphicFramePr>
            <a:graphicFrameLocks noChangeAspect="1"/>
          </p:cNvGraphicFramePr>
          <p:nvPr>
            <p:extLst>
              <p:ext uri="{D42A27DB-BD31-4B8C-83A1-F6EECF244321}">
                <p14:modId xmlns:p14="http://schemas.microsoft.com/office/powerpoint/2010/main" val="3160305409"/>
              </p:ext>
            </p:extLst>
          </p:nvPr>
        </p:nvGraphicFramePr>
        <p:xfrm>
          <a:off x="914400" y="1591310"/>
          <a:ext cx="3222625" cy="984250"/>
        </p:xfrm>
        <a:graphic>
          <a:graphicData uri="http://schemas.openxmlformats.org/presentationml/2006/ole">
            <mc:AlternateContent xmlns:mc="http://schemas.openxmlformats.org/markup-compatibility/2006">
              <mc:Choice xmlns:v="urn:schemas-microsoft-com:vml" Requires="v">
                <p:oleObj spid="_x0000_s10379" name="Equation" r:id="rId4" imgW="2247900" imgH="673100" progId="Equation.3">
                  <p:embed/>
                </p:oleObj>
              </mc:Choice>
              <mc:Fallback>
                <p:oleObj name="Equation" r:id="rId4" imgW="2247900" imgH="673100" progId="Equation.3">
                  <p:embed/>
                  <p:pic>
                    <p:nvPicPr>
                      <p:cNvPr id="2355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591310"/>
                        <a:ext cx="3222625"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6"/>
          <p:cNvGraphicFramePr>
            <a:graphicFrameLocks noChangeAspect="1"/>
          </p:cNvGraphicFramePr>
          <p:nvPr>
            <p:extLst>
              <p:ext uri="{D42A27DB-BD31-4B8C-83A1-F6EECF244321}">
                <p14:modId xmlns:p14="http://schemas.microsoft.com/office/powerpoint/2010/main" val="3759735510"/>
              </p:ext>
            </p:extLst>
          </p:nvPr>
        </p:nvGraphicFramePr>
        <p:xfrm>
          <a:off x="3657600" y="3394753"/>
          <a:ext cx="2153726" cy="2057400"/>
        </p:xfrm>
        <a:graphic>
          <a:graphicData uri="http://schemas.openxmlformats.org/presentationml/2006/ole">
            <mc:AlternateContent xmlns:mc="http://schemas.openxmlformats.org/markup-compatibility/2006">
              <mc:Choice xmlns:v="urn:schemas-microsoft-com:vml" Requires="v">
                <p:oleObj spid="_x0000_s10380" name="Equation" r:id="rId6" imgW="1104900" imgH="1168400" progId="Equation.3">
                  <p:embed/>
                </p:oleObj>
              </mc:Choice>
              <mc:Fallback>
                <p:oleObj name="Equation" r:id="rId6" imgW="1104900" imgH="1168400" progId="Equation.3">
                  <p:embed/>
                  <p:pic>
                    <p:nvPicPr>
                      <p:cNvPr id="23557"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7600" y="3394753"/>
                        <a:ext cx="2153726" cy="2057400"/>
                      </a:xfrm>
                      <a:prstGeom prst="rect">
                        <a:avLst/>
                      </a:prstGeom>
                      <a:noFill/>
                      <a:ln>
                        <a:noFill/>
                      </a:ln>
                      <a:effectLst/>
                    </p:spPr>
                  </p:pic>
                </p:oleObj>
              </mc:Fallback>
            </mc:AlternateContent>
          </a:graphicData>
        </a:graphic>
      </p:graphicFrame>
      <p:graphicFrame>
        <p:nvGraphicFramePr>
          <p:cNvPr id="12" name="Object 7"/>
          <p:cNvGraphicFramePr>
            <a:graphicFrameLocks noChangeAspect="1"/>
          </p:cNvGraphicFramePr>
          <p:nvPr>
            <p:extLst>
              <p:ext uri="{D42A27DB-BD31-4B8C-83A1-F6EECF244321}">
                <p14:modId xmlns:p14="http://schemas.microsoft.com/office/powerpoint/2010/main" val="3563037169"/>
              </p:ext>
            </p:extLst>
          </p:nvPr>
        </p:nvGraphicFramePr>
        <p:xfrm>
          <a:off x="4631871" y="5823585"/>
          <a:ext cx="1300340" cy="744855"/>
        </p:xfrm>
        <a:graphic>
          <a:graphicData uri="http://schemas.openxmlformats.org/presentationml/2006/ole">
            <mc:AlternateContent xmlns:mc="http://schemas.openxmlformats.org/markup-compatibility/2006">
              <mc:Choice xmlns:v="urn:schemas-microsoft-com:vml" Requires="v">
                <p:oleObj spid="_x0000_s10381" name="Equation" r:id="rId8" imgW="787400" imgH="419100" progId="Equation.3">
                  <p:embed/>
                </p:oleObj>
              </mc:Choice>
              <mc:Fallback>
                <p:oleObj name="Equation" r:id="rId8" imgW="787400" imgH="419100" progId="Equation.3">
                  <p:embed/>
                  <p:pic>
                    <p:nvPicPr>
                      <p:cNvPr id="23558"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31871" y="5823585"/>
                        <a:ext cx="1300340" cy="74485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65700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Income Taxes as an Automatic Stabilizer</a:t>
            </a:r>
            <a:endParaRPr lang="en-US" dirty="0"/>
          </a:p>
        </p:txBody>
      </p:sp>
      <p:sp>
        <p:nvSpPr>
          <p:cNvPr id="3" name="Content Placeholder 2"/>
          <p:cNvSpPr>
            <a:spLocks noGrp="1"/>
          </p:cNvSpPr>
          <p:nvPr>
            <p:ph sz="quarter" idx="12"/>
          </p:nvPr>
        </p:nvSpPr>
        <p:spPr/>
        <p:txBody>
          <a:bodyPr/>
          <a:lstStyle/>
          <a:p>
            <a:r>
              <a:rPr lang="en-US" altLang="en-US" dirty="0"/>
              <a:t>Automatic stabilizer is any mechanism in the economy that automatically (without case-by-case government intervention) reduces the amount by which output changes in response to a change in autonomous spending</a:t>
            </a:r>
          </a:p>
        </p:txBody>
      </p:sp>
      <p:sp>
        <p:nvSpPr>
          <p:cNvPr id="5" name="Content Placeholder 4"/>
          <p:cNvSpPr>
            <a:spLocks noGrp="1"/>
          </p:cNvSpPr>
          <p:nvPr>
            <p:ph sz="quarter" idx="14"/>
          </p:nvPr>
        </p:nvSpPr>
        <p:spPr>
          <a:xfrm>
            <a:off x="533400" y="2743200"/>
            <a:ext cx="8153400" cy="822960"/>
          </a:xfrm>
        </p:spPr>
        <p:txBody>
          <a:bodyPr/>
          <a:lstStyle/>
          <a:p>
            <a:r>
              <a:rPr lang="en-US" altLang="en-US" dirty="0"/>
              <a:t>One explanation of the business cycle is that it is caused by shifts in autonomous spending, especially investment</a:t>
            </a:r>
          </a:p>
        </p:txBody>
      </p:sp>
      <p:sp>
        <p:nvSpPr>
          <p:cNvPr id="6" name="Content Placeholder 5"/>
          <p:cNvSpPr>
            <a:spLocks noGrp="1"/>
          </p:cNvSpPr>
          <p:nvPr>
            <p:ph sz="quarter" idx="15"/>
          </p:nvPr>
        </p:nvSpPr>
        <p:spPr>
          <a:xfrm>
            <a:off x="533400" y="3672840"/>
            <a:ext cx="8153400" cy="1280160"/>
          </a:xfrm>
        </p:spPr>
        <p:txBody>
          <a:bodyPr/>
          <a:lstStyle/>
          <a:p>
            <a:r>
              <a:rPr lang="en-US" altLang="en-US" dirty="0"/>
              <a:t>Swings in investment spending have a smaller effect on output when automatic stabilizers are in place</a:t>
            </a:r>
          </a:p>
        </p:txBody>
      </p:sp>
    </p:spTree>
    <p:extLst>
      <p:ext uri="{BB962C8B-B14F-4D97-AF65-F5344CB8AC3E}">
        <p14:creationId xmlns:p14="http://schemas.microsoft.com/office/powerpoint/2010/main" val="3485456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Effects of a Change in Fiscal Policy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pPr>
                  <a:defRPr/>
                </a:pPr>
                <a:r>
                  <a:rPr lang="en-US" sz="2200" dirty="0"/>
                  <a:t>Suppose government expenditures increase</a:t>
                </a:r>
              </a:p>
              <a:p>
                <a:pPr lvl="1">
                  <a:defRPr/>
                </a:pPr>
                <a:r>
                  <a:rPr lang="en-US" sz="1800" dirty="0"/>
                  <a:t>Shifts the AD upward by the amount of that change</a:t>
                </a:r>
              </a:p>
              <a:p>
                <a:pPr lvl="1">
                  <a:defRPr/>
                </a:pPr>
                <a:r>
                  <a:rPr lang="en-US" sz="1800" dirty="0"/>
                  <a:t>At the initial level of output, Y</a:t>
                </a:r>
                <a:r>
                  <a:rPr lang="en-US" sz="1800" baseline="-25000" dirty="0"/>
                  <a:t>0</a:t>
                </a:r>
                <a:r>
                  <a:rPr lang="en-US" sz="1800" dirty="0"/>
                  <a:t>, the demand for goods &gt; output, and firms increase production until reach new equilibrium (E’)</a:t>
                </a:r>
              </a:p>
              <a:p>
                <a:pPr>
                  <a:defRPr/>
                </a:pPr>
                <a:r>
                  <a:rPr lang="en-US" sz="2200" dirty="0"/>
                  <a:t>How much does income expand? The change in equilibrium income is:  </a:t>
                </a:r>
              </a:p>
              <a:p>
                <a:pPr>
                  <a:buFontTx/>
                  <a:buNone/>
                  <a:defRPr/>
                </a:pPr>
                <a:r>
                  <a:rPr lang="en-US" dirty="0"/>
                  <a:t>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𝑌</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den>
                    </m:f>
                    <m:r>
                      <a:rPr lang="en-US" sz="2000" b="0" i="1" smtClean="0">
                        <a:latin typeface="Cambria Math" panose="02040503050406030204" pitchFamily="18" charset="0"/>
                        <a:ea typeface="Cambria Math" panose="02040503050406030204" pitchFamily="18" charset="0"/>
                      </a:rPr>
                      <m:t>∆</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𝐺</m:t>
                        </m:r>
                      </m:e>
                    </m:acc>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r>
                      <a:rPr lang="en-US" sz="2000" i="1">
                        <a:latin typeface="Cambria Math" panose="02040503050406030204" pitchFamily="18" charset="0"/>
                        <a:ea typeface="Cambria Math" panose="02040503050406030204" pitchFamily="18" charset="0"/>
                      </a:rPr>
                      <m:t>∆</m:t>
                    </m:r>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𝐺</m:t>
                        </m:r>
                      </m:e>
                    </m:acc>
                  </m:oMath>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1887" t="-905"/>
                </a:stretch>
              </a:blipFill>
            </p:spPr>
            <p:txBody>
              <a:bodyPr/>
              <a:lstStyle/>
              <a:p>
                <a:r>
                  <a:rPr lang="en-US">
                    <a:noFill/>
                  </a:rPr>
                  <a:t> </a:t>
                </a:r>
              </a:p>
            </p:txBody>
          </p:sp>
        </mc:Fallback>
      </mc:AlternateContent>
      <p:pic>
        <p:nvPicPr>
          <p:cNvPr id="7" name="Picture 6" descr="The graph has Y on the x-axis and AD on the y-axis and three lines. One is a 45 degree line where Y = AD and two are AD curves. One is before the change in government expenditures and one is after. The intersection of the 45 degree line and AD shows equilibrium. The graph details the adjustment process to the equilibrium after and increase in government spendi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530701" y="1447800"/>
            <a:ext cx="4613299" cy="3352800"/>
          </a:xfrm>
          <a:prstGeom prst="rect">
            <a:avLst/>
          </a:prstGeom>
        </p:spPr>
      </p:pic>
    </p:spTree>
    <p:extLst>
      <p:ext uri="{BB962C8B-B14F-4D97-AF65-F5344CB8AC3E}">
        <p14:creationId xmlns:p14="http://schemas.microsoft.com/office/powerpoint/2010/main" val="848175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Effects of a Change in Fiscal Policy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57200" y="1219200"/>
                <a:ext cx="4038600" cy="5311140"/>
              </a:xfrm>
            </p:spPr>
            <p:txBody>
              <a:bodyPr/>
              <a:lstStyle/>
              <a:p>
                <a:pPr marL="0" indent="0" algn="ctr">
                  <a:buNone/>
                  <a:defRPr/>
                </a:pPr>
                <a14:m>
                  <m:oMath xmlns:m="http://schemas.openxmlformats.org/officeDocument/2006/math">
                    <m:r>
                      <a:rPr lang="en-US" sz="2200" i="1" smtClean="0">
                        <a:latin typeface="Cambria Math" panose="02040503050406030204" pitchFamily="18" charset="0"/>
                        <a:ea typeface="Cambria Math" panose="02040503050406030204" pitchFamily="18" charset="0"/>
                      </a:rPr>
                      <m:t>∆</m:t>
                    </m:r>
                    <m:sSub>
                      <m:sSubPr>
                        <m:ctrlPr>
                          <a:rPr lang="en-US" sz="220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𝑌</m:t>
                        </m:r>
                      </m:e>
                      <m:sub>
                        <m:r>
                          <a:rPr lang="en-US" sz="2200" b="0" i="1" smtClean="0">
                            <a:latin typeface="Cambria Math" panose="02040503050406030204" pitchFamily="18" charset="0"/>
                            <a:ea typeface="Cambria Math" panose="02040503050406030204" pitchFamily="18" charset="0"/>
                          </a:rPr>
                          <m:t>0</m:t>
                        </m:r>
                      </m:sub>
                    </m:sSub>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1</m:t>
                        </m:r>
                      </m:num>
                      <m:den>
                        <m:r>
                          <a:rPr lang="en-US" sz="2200" b="0" i="1" smtClean="0">
                            <a:latin typeface="Cambria Math" panose="02040503050406030204" pitchFamily="18" charset="0"/>
                            <a:ea typeface="Cambria Math" panose="02040503050406030204" pitchFamily="18" charset="0"/>
                          </a:rPr>
                          <m:t>1−</m:t>
                        </m:r>
                        <m:r>
                          <a:rPr lang="en-US" sz="2200" b="0" i="1" smtClean="0">
                            <a:latin typeface="Cambria Math" panose="02040503050406030204" pitchFamily="18" charset="0"/>
                            <a:ea typeface="Cambria Math" panose="02040503050406030204" pitchFamily="18" charset="0"/>
                          </a:rPr>
                          <m:t>𝑐</m:t>
                        </m:r>
                        <m:r>
                          <a:rPr lang="en-US" sz="2200" b="0" i="1" smtClean="0">
                            <a:latin typeface="Cambria Math" panose="02040503050406030204" pitchFamily="18" charset="0"/>
                            <a:ea typeface="Cambria Math" panose="02040503050406030204" pitchFamily="18" charset="0"/>
                          </a:rPr>
                          <m:t>(1−</m:t>
                        </m:r>
                        <m:r>
                          <a:rPr lang="en-US" sz="2200" b="0" i="1" smtClean="0">
                            <a:latin typeface="Cambria Math" panose="02040503050406030204" pitchFamily="18" charset="0"/>
                            <a:ea typeface="Cambria Math" panose="02040503050406030204" pitchFamily="18" charset="0"/>
                          </a:rPr>
                          <m:t>𝑡</m:t>
                        </m:r>
                        <m:r>
                          <a:rPr lang="en-US" sz="2200" b="0" i="1" smtClean="0">
                            <a:latin typeface="Cambria Math" panose="02040503050406030204" pitchFamily="18" charset="0"/>
                            <a:ea typeface="Cambria Math" panose="02040503050406030204" pitchFamily="18" charset="0"/>
                          </a:rPr>
                          <m:t>)</m:t>
                        </m:r>
                      </m:den>
                    </m:f>
                    <m:r>
                      <a:rPr lang="en-US" sz="2200" b="0" i="1" smtClean="0">
                        <a:latin typeface="Cambria Math" panose="02040503050406030204" pitchFamily="18" charset="0"/>
                        <a:ea typeface="Cambria Math" panose="02040503050406030204" pitchFamily="18" charset="0"/>
                      </a:rPr>
                      <m:t>∆</m:t>
                    </m:r>
                    <m:acc>
                      <m:accPr>
                        <m:chr m:val="̅"/>
                        <m:ctrlPr>
                          <a:rPr lang="en-US" sz="2200" b="0" i="1" smtClean="0">
                            <a:latin typeface="Cambria Math" panose="02040503050406030204" pitchFamily="18" charset="0"/>
                            <a:ea typeface="Cambria Math" panose="02040503050406030204" pitchFamily="18" charset="0"/>
                          </a:rPr>
                        </m:ctrlPr>
                      </m:accPr>
                      <m:e>
                        <m:r>
                          <a:rPr lang="en-US" sz="2200" b="0" i="1" smtClean="0">
                            <a:latin typeface="Cambria Math" panose="02040503050406030204" pitchFamily="18" charset="0"/>
                            <a:ea typeface="Cambria Math" panose="02040503050406030204" pitchFamily="18" charset="0"/>
                          </a:rPr>
                          <m:t>𝐺</m:t>
                        </m:r>
                      </m:e>
                    </m:acc>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𝛼</m:t>
                    </m:r>
                    <m:r>
                      <a:rPr lang="en-US" sz="2200" i="1">
                        <a:latin typeface="Cambria Math" panose="02040503050406030204" pitchFamily="18" charset="0"/>
                        <a:ea typeface="Cambria Math" panose="02040503050406030204" pitchFamily="18" charset="0"/>
                      </a:rPr>
                      <m:t>∆</m:t>
                    </m:r>
                    <m:acc>
                      <m:accPr>
                        <m:chr m:val="̅"/>
                        <m:ctrlPr>
                          <a:rPr lang="en-US" sz="2200" i="1">
                            <a:latin typeface="Cambria Math" panose="02040503050406030204" pitchFamily="18" charset="0"/>
                            <a:ea typeface="Cambria Math" panose="02040503050406030204" pitchFamily="18" charset="0"/>
                          </a:rPr>
                        </m:ctrlPr>
                      </m:accPr>
                      <m:e>
                        <m:r>
                          <a:rPr lang="en-US" sz="2200" i="1">
                            <a:latin typeface="Cambria Math" panose="02040503050406030204" pitchFamily="18" charset="0"/>
                            <a:ea typeface="Cambria Math" panose="02040503050406030204" pitchFamily="18" charset="0"/>
                          </a:rPr>
                          <m:t>𝐺</m:t>
                        </m:r>
                      </m:e>
                    </m:acc>
                  </m:oMath>
                </a14:m>
                <a:r>
                  <a:rPr lang="en-US" sz="2200" dirty="0"/>
                  <a:t>   </a:t>
                </a:r>
              </a:p>
              <a:p>
                <a:pPr>
                  <a:defRPr/>
                </a:pPr>
                <a:r>
                  <a:rPr lang="en-US" dirty="0"/>
                  <a:t>A $1 increase in G will lead to an increase in income in excess of a dollar</a:t>
                </a:r>
              </a:p>
              <a:p>
                <a:pPr lvl="1">
                  <a:defRPr/>
                </a:pPr>
                <a:r>
                  <a:rPr lang="en-US" dirty="0"/>
                  <a:t>If c = 0.80 and t = 0.25, the multiplier is 2.5</a:t>
                </a:r>
                <a:endParaRPr lang="en-US" dirty="0">
                  <a:sym typeface="Symbol" pitchFamily="18" charset="2"/>
                </a:endParaRPr>
              </a:p>
              <a:p>
                <a:pPr lvl="1">
                  <a:buFont typeface="Symbol" pitchFamily="18" charset="2"/>
                  <a:buChar char="®"/>
                  <a:defRPr/>
                </a:pPr>
                <a:r>
                  <a:rPr lang="en-US" dirty="0">
                    <a:sym typeface="Symbol" pitchFamily="18" charset="2"/>
                  </a:rPr>
                  <a:t>A $1 increase in G results in an increase in equilibrium income of $2.50</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57200" y="1219200"/>
                <a:ext cx="4038600" cy="5311140"/>
              </a:xfrm>
              <a:blipFill>
                <a:blip r:embed="rId2"/>
                <a:stretch>
                  <a:fillRect l="-2201"/>
                </a:stretch>
              </a:blipFill>
            </p:spPr>
            <p:txBody>
              <a:bodyPr/>
              <a:lstStyle/>
              <a:p>
                <a:r>
                  <a:rPr lang="en-US">
                    <a:noFill/>
                  </a:rPr>
                  <a:t> </a:t>
                </a:r>
              </a:p>
            </p:txBody>
          </p:sp>
        </mc:Fallback>
      </mc:AlternateContent>
      <p:pic>
        <p:nvPicPr>
          <p:cNvPr id="7" name="Picture 6" descr="The graph has Y on the x-axis and AD on the y-axis and three lines. One is a 45 degree line where Y = AD and two are AD curves. One is before the change in government expenditures and one is after. The intersection of the 45 degree line and AD shows equilibrium. The graph details the adjustment process to the equilibrium after and increase in government spendi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530701" y="1447800"/>
            <a:ext cx="4613299" cy="3352800"/>
          </a:xfrm>
          <a:prstGeom prst="rect">
            <a:avLst/>
          </a:prstGeom>
        </p:spPr>
      </p:pic>
    </p:spTree>
    <p:extLst>
      <p:ext uri="{BB962C8B-B14F-4D97-AF65-F5344CB8AC3E}">
        <p14:creationId xmlns:p14="http://schemas.microsoft.com/office/powerpoint/2010/main" val="2473360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Effects of a Change in Fiscal Policy</a:t>
            </a:r>
            <a:endParaRPr lang="en-US" dirty="0"/>
          </a:p>
        </p:txBody>
      </p:sp>
      <p:sp>
        <p:nvSpPr>
          <p:cNvPr id="3" name="Content Placeholder 2"/>
          <p:cNvSpPr>
            <a:spLocks noGrp="1"/>
          </p:cNvSpPr>
          <p:nvPr>
            <p:ph sz="quarter" idx="12"/>
          </p:nvPr>
        </p:nvSpPr>
        <p:spPr>
          <a:xfrm>
            <a:off x="609600" y="1447800"/>
            <a:ext cx="8153400" cy="3108960"/>
          </a:xfrm>
        </p:spPr>
        <p:txBody>
          <a:bodyPr/>
          <a:lstStyle/>
          <a:p>
            <a:r>
              <a:rPr lang="en-US" altLang="en-US" dirty="0"/>
              <a:t>Suppose government increases TR instead</a:t>
            </a:r>
          </a:p>
          <a:p>
            <a:endParaRPr lang="en-US" altLang="en-US" dirty="0"/>
          </a:p>
          <a:p>
            <a:pPr lvl="1"/>
            <a:r>
              <a:rPr lang="en-US" altLang="en-US" sz="2400" dirty="0"/>
              <a:t>Autonomous spending would increase by only </a:t>
            </a:r>
            <a:r>
              <a:rPr lang="en-US" altLang="en-US" sz="2400" dirty="0" err="1"/>
              <a:t>c</a:t>
            </a:r>
            <a:r>
              <a:rPr lang="en-US" altLang="en-US" sz="2400" dirty="0" err="1">
                <a:sym typeface="Symbol" panose="05050102010706020507" pitchFamily="18" charset="2"/>
              </a:rPr>
              <a:t>TR</a:t>
            </a:r>
            <a:r>
              <a:rPr lang="en-US" altLang="en-US" sz="2400" dirty="0">
                <a:sym typeface="Symbol" panose="05050102010706020507" pitchFamily="18" charset="2"/>
              </a:rPr>
              <a:t>, so output would increase by </a:t>
            </a:r>
            <a:r>
              <a:rPr lang="en-US" altLang="en-US" sz="2400" baseline="-25000" dirty="0">
                <a:sym typeface="Symbol" panose="05050102010706020507" pitchFamily="18" charset="2"/>
              </a:rPr>
              <a:t>G</a:t>
            </a:r>
            <a:r>
              <a:rPr lang="en-US" altLang="en-US" sz="2400" dirty="0">
                <a:sym typeface="Symbol" panose="05050102010706020507" pitchFamily="18" charset="2"/>
              </a:rPr>
              <a:t> </a:t>
            </a:r>
            <a:r>
              <a:rPr lang="en-US" altLang="en-US" sz="2400" dirty="0" err="1">
                <a:sym typeface="Symbol" panose="05050102010706020507" pitchFamily="18" charset="2"/>
              </a:rPr>
              <a:t>cTR</a:t>
            </a:r>
            <a:endParaRPr lang="en-US" altLang="en-US" sz="2400" dirty="0">
              <a:sym typeface="Symbol" panose="05050102010706020507" pitchFamily="18" charset="2"/>
            </a:endParaRPr>
          </a:p>
          <a:p>
            <a:pPr lvl="1"/>
            <a:r>
              <a:rPr lang="en-US" altLang="en-US" sz="2400" dirty="0">
                <a:sym typeface="Symbol" panose="05050102010706020507" pitchFamily="18" charset="2"/>
              </a:rPr>
              <a:t>The multiplier for transfer payments is </a:t>
            </a:r>
            <a:r>
              <a:rPr lang="en-US" altLang="en-US" sz="2400" b="1" i="1" dirty="0">
                <a:sym typeface="Symbol" panose="05050102010706020507" pitchFamily="18" charset="2"/>
              </a:rPr>
              <a:t>smaller</a:t>
            </a:r>
            <a:r>
              <a:rPr lang="en-US" altLang="en-US" sz="2400" dirty="0">
                <a:sym typeface="Symbol" panose="05050102010706020507" pitchFamily="18" charset="2"/>
              </a:rPr>
              <a:t> than that for G by a factor of c</a:t>
            </a:r>
          </a:p>
        </p:txBody>
      </p:sp>
    </p:spTree>
    <p:extLst>
      <p:ext uri="{BB962C8B-B14F-4D97-AF65-F5344CB8AC3E}">
        <p14:creationId xmlns:p14="http://schemas.microsoft.com/office/powerpoint/2010/main" val="2276576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Government Budget</a:t>
            </a:r>
            <a:endParaRPr lang="en-US" dirty="0"/>
          </a:p>
        </p:txBody>
      </p:sp>
      <p:sp>
        <p:nvSpPr>
          <p:cNvPr id="3" name="Content Placeholder 2"/>
          <p:cNvSpPr>
            <a:spLocks noGrp="1"/>
          </p:cNvSpPr>
          <p:nvPr>
            <p:ph sz="quarter" idx="12"/>
          </p:nvPr>
        </p:nvSpPr>
        <p:spPr/>
        <p:txBody>
          <a:bodyPr/>
          <a:lstStyle/>
          <a:p>
            <a:r>
              <a:rPr lang="en-US" altLang="en-US" dirty="0"/>
              <a:t>Government budget deficits have been the norm in the U.S. since the 1960s</a:t>
            </a:r>
          </a:p>
        </p:txBody>
      </p:sp>
      <p:sp>
        <p:nvSpPr>
          <p:cNvPr id="4" name="Content Placeholder 3"/>
          <p:cNvSpPr>
            <a:spLocks noGrp="1"/>
          </p:cNvSpPr>
          <p:nvPr>
            <p:ph sz="quarter" idx="13"/>
          </p:nvPr>
        </p:nvSpPr>
        <p:spPr>
          <a:xfrm>
            <a:off x="533400" y="2011680"/>
            <a:ext cx="8153400" cy="579120"/>
          </a:xfrm>
        </p:spPr>
        <p:txBody>
          <a:bodyPr/>
          <a:lstStyle/>
          <a:p>
            <a:r>
              <a:rPr lang="en-US" altLang="en-US" dirty="0"/>
              <a:t>Is there a reason for concern over a budget deficit?</a:t>
            </a:r>
            <a:endParaRPr lang="en-US" altLang="en-US" sz="2000" dirty="0"/>
          </a:p>
        </p:txBody>
      </p:sp>
      <p:pic>
        <p:nvPicPr>
          <p:cNvPr id="6" name="Picture 5" descr="The figure is a time series graph of the US budget deficit as a percentage of GDP from 1900 to 201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38935" y="2895600"/>
            <a:ext cx="6142330" cy="3352800"/>
          </a:xfrm>
          <a:prstGeom prst="rect">
            <a:avLst/>
          </a:prstGeom>
        </p:spPr>
      </p:pic>
    </p:spTree>
    <p:extLst>
      <p:ext uri="{BB962C8B-B14F-4D97-AF65-F5344CB8AC3E}">
        <p14:creationId xmlns:p14="http://schemas.microsoft.com/office/powerpoint/2010/main" val="1386185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Government Budget</a:t>
            </a:r>
            <a:endParaRPr lang="en-US" dirty="0"/>
          </a:p>
        </p:txBody>
      </p:sp>
      <p:sp>
        <p:nvSpPr>
          <p:cNvPr id="3" name="Content Placeholder 2"/>
          <p:cNvSpPr>
            <a:spLocks noGrp="1"/>
          </p:cNvSpPr>
          <p:nvPr>
            <p:ph sz="quarter" idx="12"/>
          </p:nvPr>
        </p:nvSpPr>
        <p:spPr>
          <a:xfrm>
            <a:off x="533400" y="1066800"/>
            <a:ext cx="8153400" cy="533400"/>
          </a:xfrm>
        </p:spPr>
        <p:txBody>
          <a:bodyPr/>
          <a:lstStyle/>
          <a:p>
            <a:r>
              <a:rPr lang="en-US" dirty="0"/>
              <a:t>If TA = </a:t>
            </a:r>
            <a:r>
              <a:rPr lang="en-US" dirty="0" err="1"/>
              <a:t>tY</a:t>
            </a:r>
            <a:r>
              <a:rPr lang="en-US" dirty="0"/>
              <a:t>, the budget surplus is defined as:</a:t>
            </a:r>
          </a:p>
        </p:txBody>
      </p:sp>
      <p:graphicFrame>
        <p:nvGraphicFramePr>
          <p:cNvPr id="8" name="Object 5"/>
          <p:cNvGraphicFramePr>
            <a:graphicFrameLocks noChangeAspect="1"/>
          </p:cNvGraphicFramePr>
          <p:nvPr>
            <p:extLst>
              <p:ext uri="{D42A27DB-BD31-4B8C-83A1-F6EECF244321}">
                <p14:modId xmlns:p14="http://schemas.microsoft.com/office/powerpoint/2010/main" val="3761159385"/>
              </p:ext>
            </p:extLst>
          </p:nvPr>
        </p:nvGraphicFramePr>
        <p:xfrm>
          <a:off x="6248400" y="1186497"/>
          <a:ext cx="1485900" cy="276225"/>
        </p:xfrm>
        <a:graphic>
          <a:graphicData uri="http://schemas.openxmlformats.org/presentationml/2006/ole">
            <mc:AlternateContent xmlns:mc="http://schemas.openxmlformats.org/markup-compatibility/2006">
              <mc:Choice xmlns:v="urn:schemas-microsoft-com:vml" Requires="v">
                <p:oleObj spid="_x0000_s12329" name="Equation" r:id="rId3" imgW="1104421" imgH="177723" progId="Equation.3">
                  <p:embed/>
                </p:oleObj>
              </mc:Choice>
              <mc:Fallback>
                <p:oleObj name="Equation" r:id="rId3" imgW="1104421" imgH="177723" progId="Equation.3">
                  <p:embed/>
                  <p:pic>
                    <p:nvPicPr>
                      <p:cNvPr id="3072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186497"/>
                        <a:ext cx="14859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Content Placeholder 2"/>
          <p:cNvSpPr>
            <a:spLocks noGrp="1"/>
          </p:cNvSpPr>
          <p:nvPr>
            <p:ph sz="quarter" idx="12"/>
          </p:nvPr>
        </p:nvSpPr>
        <p:spPr>
          <a:xfrm>
            <a:off x="533400" y="1582419"/>
            <a:ext cx="8153400" cy="870903"/>
          </a:xfrm>
        </p:spPr>
        <p:txBody>
          <a:bodyPr/>
          <a:lstStyle/>
          <a:p>
            <a:r>
              <a:rPr lang="en-US" dirty="0"/>
              <a:t>Figure below shows that the budget surplus depends on the government’s policy choices (G, t, and TR) and also anything else that shifts the level of income </a:t>
            </a:r>
            <a:endParaRPr lang="en-US" sz="2000" dirty="0"/>
          </a:p>
        </p:txBody>
      </p:sp>
      <p:pic>
        <p:nvPicPr>
          <p:cNvPr id="4" name="Picture 3" descr="The figure shows the budget surplus with fixed G, TR, and t. Income/output is on the x-axis and the budget surplus is on the y-axis. The budget surplus is an upward sloping line with respect to income and output."/>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584358" y="2992753"/>
            <a:ext cx="5975284" cy="3369947"/>
          </a:xfrm>
          <a:prstGeom prst="rect">
            <a:avLst/>
          </a:prstGeom>
        </p:spPr>
      </p:pic>
    </p:spTree>
    <p:extLst>
      <p:ext uri="{BB962C8B-B14F-4D97-AF65-F5344CB8AC3E}">
        <p14:creationId xmlns:p14="http://schemas.microsoft.com/office/powerpoint/2010/main" val="3655876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295400"/>
          </a:xfrm>
        </p:spPr>
        <p:txBody>
          <a:bodyPr/>
          <a:lstStyle/>
          <a:p>
            <a:r>
              <a:rPr lang="en-US" altLang="en-US" dirty="0"/>
              <a:t>Effects of Government Purchases </a:t>
            </a:r>
            <a:br>
              <a:rPr lang="en-US" altLang="en-US" dirty="0"/>
            </a:br>
            <a:r>
              <a:rPr lang="en-US" altLang="en-US" dirty="0"/>
              <a:t>and Tax Changes on the BS</a:t>
            </a:r>
            <a:endParaRPr lang="en-US" dirty="0"/>
          </a:p>
        </p:txBody>
      </p:sp>
      <p:sp>
        <p:nvSpPr>
          <p:cNvPr id="4" name="Content Placeholder 3"/>
          <p:cNvSpPr>
            <a:spLocks noGrp="1"/>
          </p:cNvSpPr>
          <p:nvPr>
            <p:ph sz="quarter" idx="13"/>
          </p:nvPr>
        </p:nvSpPr>
        <p:spPr>
          <a:xfrm>
            <a:off x="533400" y="1630680"/>
            <a:ext cx="8153400" cy="1569720"/>
          </a:xfrm>
        </p:spPr>
        <p:txBody>
          <a:bodyPr/>
          <a:lstStyle/>
          <a:p>
            <a:pPr>
              <a:spcAft>
                <a:spcPts val="0"/>
              </a:spcAft>
              <a:defRPr/>
            </a:pPr>
            <a:r>
              <a:rPr lang="en-US" dirty="0"/>
              <a:t>How do changes in fiscal policy affect the budget? </a:t>
            </a:r>
            <a:r>
              <a:rPr lang="en-US" u="sng" dirty="0"/>
              <a:t>OR</a:t>
            </a:r>
            <a:r>
              <a:rPr lang="en-US" dirty="0"/>
              <a:t> Must an increase in G reduce the BS?	</a:t>
            </a:r>
          </a:p>
          <a:p>
            <a:pPr lvl="1">
              <a:spcAft>
                <a:spcPts val="0"/>
              </a:spcAft>
              <a:defRPr/>
            </a:pPr>
            <a:r>
              <a:rPr lang="en-US" sz="2200" dirty="0"/>
              <a:t>An increase in G reduces the surplus, but also increases income, and thus tax revenues</a:t>
            </a:r>
          </a:p>
        </p:txBody>
      </p:sp>
      <p:sp>
        <p:nvSpPr>
          <p:cNvPr id="6" name="Content Placeholder 5"/>
          <p:cNvSpPr>
            <a:spLocks noGrp="1"/>
          </p:cNvSpPr>
          <p:nvPr>
            <p:ph sz="quarter" idx="15"/>
          </p:nvPr>
        </p:nvSpPr>
        <p:spPr>
          <a:xfrm>
            <a:off x="533400" y="3581400"/>
            <a:ext cx="8153400" cy="838200"/>
          </a:xfrm>
        </p:spPr>
        <p:txBody>
          <a:bodyPr/>
          <a:lstStyle/>
          <a:p>
            <a:pPr marL="0" indent="0" algn="ctr">
              <a:buNone/>
            </a:pPr>
            <a:r>
              <a:rPr lang="en-US" i="1" dirty="0">
                <a:sym typeface="Symbol" pitchFamily="18" charset="2"/>
              </a:rPr>
              <a:t>Possibility that increased tax collections &gt; increase in G</a:t>
            </a:r>
          </a:p>
          <a:p>
            <a:endParaRPr lang="en-US" dirty="0"/>
          </a:p>
        </p:txBody>
      </p:sp>
    </p:spTree>
    <p:extLst>
      <p:ext uri="{BB962C8B-B14F-4D97-AF65-F5344CB8AC3E}">
        <p14:creationId xmlns:p14="http://schemas.microsoft.com/office/powerpoint/2010/main" val="3592344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295400"/>
          </a:xfrm>
        </p:spPr>
        <p:txBody>
          <a:bodyPr/>
          <a:lstStyle/>
          <a:p>
            <a:r>
              <a:rPr lang="en-US" altLang="en-US" dirty="0"/>
              <a:t>Effects of Government Purchases </a:t>
            </a:r>
            <a:br>
              <a:rPr lang="en-US" altLang="en-US" dirty="0"/>
            </a:br>
            <a:r>
              <a:rPr lang="en-US" altLang="en-US" dirty="0"/>
              <a:t>and Tax Changes on the BS</a:t>
            </a:r>
            <a:endParaRPr lang="en-US" dirty="0"/>
          </a:p>
        </p:txBody>
      </p:sp>
      <p:sp>
        <p:nvSpPr>
          <p:cNvPr id="4" name="Content Placeholder 3"/>
          <p:cNvSpPr>
            <a:spLocks noGrp="1"/>
          </p:cNvSpPr>
          <p:nvPr>
            <p:ph sz="quarter" idx="13"/>
          </p:nvPr>
        </p:nvSpPr>
        <p:spPr>
          <a:xfrm>
            <a:off x="533400" y="1630680"/>
            <a:ext cx="8153400" cy="3550920"/>
          </a:xfrm>
        </p:spPr>
        <p:txBody>
          <a:bodyPr/>
          <a:lstStyle/>
          <a:p>
            <a:pPr>
              <a:spcAft>
                <a:spcPts val="0"/>
              </a:spcAft>
              <a:defRPr/>
            </a:pPr>
            <a:r>
              <a:rPr lang="en-US" dirty="0"/>
              <a:t>The change in income due to increased G is equal to</a:t>
            </a:r>
          </a:p>
          <a:p>
            <a:pPr>
              <a:spcAft>
                <a:spcPts val="0"/>
              </a:spcAft>
              <a:buNone/>
              <a:defRPr/>
            </a:pPr>
            <a:r>
              <a:rPr lang="en-US" dirty="0"/>
              <a:t>                      , a fraction of which is collected in taxes</a:t>
            </a:r>
          </a:p>
          <a:p>
            <a:pPr marL="457200" lvl="1" indent="0">
              <a:spcAft>
                <a:spcPts val="0"/>
              </a:spcAft>
              <a:buNone/>
              <a:defRPr/>
            </a:pPr>
            <a:endParaRPr lang="en-US" sz="800" dirty="0"/>
          </a:p>
          <a:p>
            <a:pPr lvl="1">
              <a:spcAft>
                <a:spcPts val="0"/>
              </a:spcAft>
              <a:defRPr/>
            </a:pPr>
            <a:r>
              <a:rPr lang="en-US" sz="2200" dirty="0"/>
              <a:t>Tax revenues increases by </a:t>
            </a:r>
          </a:p>
          <a:p>
            <a:pPr marL="457200" lvl="1" indent="0">
              <a:spcAft>
                <a:spcPts val="0"/>
              </a:spcAft>
              <a:buNone/>
              <a:defRPr/>
            </a:pPr>
            <a:endParaRPr lang="en-US" sz="2200" dirty="0"/>
          </a:p>
          <a:p>
            <a:pPr lvl="1">
              <a:spcAft>
                <a:spcPts val="0"/>
              </a:spcAft>
              <a:defRPr/>
            </a:pPr>
            <a:r>
              <a:rPr lang="en-US" sz="2200" dirty="0"/>
              <a:t>The change in BS is</a:t>
            </a:r>
          </a:p>
          <a:p>
            <a:pPr lvl="1">
              <a:spcAft>
                <a:spcPts val="0"/>
              </a:spcAft>
              <a:buNone/>
              <a:defRPr/>
            </a:pPr>
            <a:r>
              <a:rPr lang="en-US" sz="2200" dirty="0"/>
              <a:t>                                                                </a:t>
            </a:r>
          </a:p>
          <a:p>
            <a:pPr lvl="1">
              <a:spcAft>
                <a:spcPts val="0"/>
              </a:spcAft>
              <a:buNone/>
              <a:defRPr/>
            </a:pPr>
            <a:r>
              <a:rPr lang="en-US" sz="2200" dirty="0"/>
              <a:t>                                                                                        </a:t>
            </a:r>
          </a:p>
          <a:p>
            <a:pPr lvl="1">
              <a:spcAft>
                <a:spcPts val="0"/>
              </a:spcAft>
              <a:buNone/>
              <a:defRPr/>
            </a:pPr>
            <a:r>
              <a:rPr lang="en-US" sz="2200" dirty="0"/>
              <a:t>                                                                             </a:t>
            </a:r>
          </a:p>
        </p:txBody>
      </p:sp>
      <p:graphicFrame>
        <p:nvGraphicFramePr>
          <p:cNvPr id="7" name="Object 4"/>
          <p:cNvGraphicFramePr>
            <a:graphicFrameLocks noChangeAspect="1"/>
          </p:cNvGraphicFramePr>
          <p:nvPr>
            <p:extLst>
              <p:ext uri="{D42A27DB-BD31-4B8C-83A1-F6EECF244321}">
                <p14:modId xmlns:p14="http://schemas.microsoft.com/office/powerpoint/2010/main" val="4234478365"/>
              </p:ext>
            </p:extLst>
          </p:nvPr>
        </p:nvGraphicFramePr>
        <p:xfrm>
          <a:off x="914400" y="2133600"/>
          <a:ext cx="1235075" cy="388937"/>
        </p:xfrm>
        <a:graphic>
          <a:graphicData uri="http://schemas.openxmlformats.org/presentationml/2006/ole">
            <mc:AlternateContent xmlns:mc="http://schemas.openxmlformats.org/markup-compatibility/2006">
              <mc:Choice xmlns:v="urn:schemas-microsoft-com:vml" Requires="v">
                <p:oleObj spid="_x0000_s13415" name="Equation" r:id="rId3" imgW="812447" imgH="228501" progId="Equation.3">
                  <p:embed/>
                </p:oleObj>
              </mc:Choice>
              <mc:Fallback>
                <p:oleObj name="Equation" r:id="rId3" imgW="812447" imgH="228501" progId="Equation.3">
                  <p:embed/>
                  <p:pic>
                    <p:nvPicPr>
                      <p:cNvPr id="337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133600"/>
                        <a:ext cx="1235075"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4093205110"/>
              </p:ext>
            </p:extLst>
          </p:nvPr>
        </p:nvGraphicFramePr>
        <p:xfrm>
          <a:off x="4343400" y="2667000"/>
          <a:ext cx="1036320" cy="457200"/>
        </p:xfrm>
        <a:graphic>
          <a:graphicData uri="http://schemas.openxmlformats.org/presentationml/2006/ole">
            <mc:AlternateContent xmlns:mc="http://schemas.openxmlformats.org/markup-compatibility/2006">
              <mc:Choice xmlns:v="urn:schemas-microsoft-com:vml" Requires="v">
                <p:oleObj spid="_x0000_s13416" name="Equation" r:id="rId5" imgW="469900" imgH="228600" progId="Equation.3">
                  <p:embed/>
                </p:oleObj>
              </mc:Choice>
              <mc:Fallback>
                <p:oleObj name="Equation" r:id="rId5" imgW="469900" imgH="228600" progId="Equation.3">
                  <p:embed/>
                  <p:pic>
                    <p:nvPicPr>
                      <p:cNvPr id="3379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2667000"/>
                        <a:ext cx="1036320" cy="457200"/>
                      </a:xfrm>
                      <a:prstGeom prst="rect">
                        <a:avLst/>
                      </a:prstGeom>
                      <a:noFill/>
                      <a:ln>
                        <a:noFill/>
                      </a:ln>
                    </p:spPr>
                  </p:pic>
                </p:oleObj>
              </mc:Fallback>
            </mc:AlternateContent>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val="3285966679"/>
              </p:ext>
            </p:extLst>
          </p:nvPr>
        </p:nvGraphicFramePr>
        <p:xfrm>
          <a:off x="3577783" y="3505200"/>
          <a:ext cx="2064634" cy="1535112"/>
        </p:xfrm>
        <a:graphic>
          <a:graphicData uri="http://schemas.openxmlformats.org/presentationml/2006/ole">
            <mc:AlternateContent xmlns:mc="http://schemas.openxmlformats.org/markup-compatibility/2006">
              <mc:Choice xmlns:v="urn:schemas-microsoft-com:vml" Requires="v">
                <p:oleObj spid="_x0000_s13417" name="Equation" r:id="rId7" imgW="1244600" imgH="876300" progId="Equation.3">
                  <p:embed/>
                </p:oleObj>
              </mc:Choice>
              <mc:Fallback>
                <p:oleObj name="Equation" r:id="rId7" imgW="1244600" imgH="876300" progId="Equation.3">
                  <p:embed/>
                  <p:pic>
                    <p:nvPicPr>
                      <p:cNvPr id="3379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7783" y="3505200"/>
                        <a:ext cx="2064634" cy="153511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5617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610600" cy="639762"/>
          </a:xfrm>
        </p:spPr>
        <p:txBody>
          <a:bodyPr/>
          <a:lstStyle/>
          <a:p>
            <a:pPr algn="l"/>
            <a:r>
              <a:rPr lang="en-US" altLang="en-US" dirty="0"/>
              <a:t>Review from the previous session </a:t>
            </a:r>
            <a:endParaRPr lang="en-US" dirty="0"/>
          </a:p>
        </p:txBody>
      </p:sp>
      <p:sp>
        <p:nvSpPr>
          <p:cNvPr id="3" name="Content Placeholder 2"/>
          <p:cNvSpPr>
            <a:spLocks noGrp="1"/>
          </p:cNvSpPr>
          <p:nvPr>
            <p:ph sz="quarter" idx="12"/>
          </p:nvPr>
        </p:nvSpPr>
        <p:spPr/>
        <p:txBody>
          <a:bodyPr/>
          <a:lstStyle/>
          <a:p>
            <a:r>
              <a:rPr lang="en-US" altLang="en-US" dirty="0"/>
              <a:t>Incorporate the other components of AD: G, I, taxes, transfer payments, and foreign trade</a:t>
            </a:r>
            <a:endParaRPr lang="en-US" altLang="en-US" sz="2000" dirty="0"/>
          </a:p>
        </p:txBody>
      </p:sp>
      <p:sp>
        <p:nvSpPr>
          <p:cNvPr id="6" name="Content Placeholder 5"/>
          <p:cNvSpPr>
            <a:spLocks noGrp="1"/>
          </p:cNvSpPr>
          <p:nvPr>
            <p:ph sz="quarter" idx="15"/>
          </p:nvPr>
        </p:nvSpPr>
        <p:spPr>
          <a:xfrm>
            <a:off x="533400" y="3568095"/>
            <a:ext cx="8153400" cy="2255520"/>
          </a:xfrm>
        </p:spPr>
        <p:txBody>
          <a:bodyPr/>
          <a:lstStyle/>
          <a:p>
            <a:r>
              <a:rPr lang="en-US" altLang="en-US" dirty="0"/>
              <a:t>AD then becomes:                                                          </a:t>
            </a:r>
          </a:p>
          <a:p>
            <a:pPr marL="0" indent="0">
              <a:buNone/>
            </a:pPr>
            <a:r>
              <a:rPr lang="en-US" altLang="en-US" dirty="0"/>
              <a:t>                                                                                                </a:t>
            </a:r>
          </a:p>
          <a:p>
            <a:pPr marL="0" indent="0">
              <a:buNone/>
            </a:pPr>
            <a:r>
              <a:rPr lang="en-US" altLang="en-US" dirty="0"/>
              <a:t>                                                                </a:t>
            </a:r>
          </a:p>
          <a:p>
            <a:pPr marL="0" indent="0">
              <a:buNone/>
            </a:pPr>
            <a:r>
              <a:rPr lang="en-US" altLang="en-US" dirty="0"/>
              <a:t>where A is independent of the level of income, or autonomous</a:t>
            </a:r>
          </a:p>
        </p:txBody>
      </p:sp>
      <p:graphicFrame>
        <p:nvGraphicFramePr>
          <p:cNvPr id="10" name="Object 4"/>
          <p:cNvGraphicFramePr>
            <a:graphicFrameLocks noChangeAspect="1"/>
          </p:cNvGraphicFramePr>
          <p:nvPr>
            <p:extLst>
              <p:ext uri="{D42A27DB-BD31-4B8C-83A1-F6EECF244321}">
                <p14:modId xmlns:p14="http://schemas.microsoft.com/office/powerpoint/2010/main" val="3394662517"/>
              </p:ext>
            </p:extLst>
          </p:nvPr>
        </p:nvGraphicFramePr>
        <p:xfrm>
          <a:off x="762000" y="2296187"/>
          <a:ext cx="2286000" cy="316349"/>
        </p:xfrm>
        <a:graphic>
          <a:graphicData uri="http://schemas.openxmlformats.org/presentationml/2006/ole">
            <mc:AlternateContent xmlns:mc="http://schemas.openxmlformats.org/markup-compatibility/2006">
              <mc:Choice xmlns:v="urn:schemas-microsoft-com:vml" Requires="v">
                <p:oleObj spid="_x0000_s3256" name="Equation" r:id="rId3" imgW="1117115" imgH="165028" progId="Equation.3">
                  <p:embed/>
                </p:oleObj>
              </mc:Choice>
              <mc:Fallback>
                <p:oleObj name="Equation" r:id="rId3" imgW="1117115" imgH="165028" progId="Equation.3">
                  <p:embed/>
                  <p:pic>
                    <p:nvPicPr>
                      <p:cNvPr id="112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96187"/>
                        <a:ext cx="2286000" cy="316349"/>
                      </a:xfrm>
                      <a:prstGeom prst="rect">
                        <a:avLst/>
                      </a:prstGeom>
                      <a:noFill/>
                      <a:ln>
                        <a:noFill/>
                      </a:ln>
                    </p:spPr>
                  </p:pic>
                </p:oleObj>
              </mc:Fallback>
            </mc:AlternateContent>
          </a:graphicData>
        </a:graphic>
      </p:graphicFrame>
      <p:graphicFrame>
        <p:nvGraphicFramePr>
          <p:cNvPr id="11" name="Object 5"/>
          <p:cNvGraphicFramePr>
            <a:graphicFrameLocks noChangeAspect="1"/>
          </p:cNvGraphicFramePr>
          <p:nvPr>
            <p:extLst>
              <p:ext uri="{D42A27DB-BD31-4B8C-83A1-F6EECF244321}">
                <p14:modId xmlns:p14="http://schemas.microsoft.com/office/powerpoint/2010/main" val="1466615701"/>
              </p:ext>
            </p:extLst>
          </p:nvPr>
        </p:nvGraphicFramePr>
        <p:xfrm>
          <a:off x="762000" y="2822818"/>
          <a:ext cx="3713921" cy="361809"/>
        </p:xfrm>
        <a:graphic>
          <a:graphicData uri="http://schemas.openxmlformats.org/presentationml/2006/ole">
            <mc:AlternateContent xmlns:mc="http://schemas.openxmlformats.org/markup-compatibility/2006">
              <mc:Choice xmlns:v="urn:schemas-microsoft-com:vml" Requires="v">
                <p:oleObj spid="_x0000_s3257" name="Equation" r:id="rId5" imgW="2159000" imgH="228600" progId="Equation.3">
                  <p:embed/>
                </p:oleObj>
              </mc:Choice>
              <mc:Fallback>
                <p:oleObj name="Equation" r:id="rId5" imgW="2159000" imgH="228600" progId="Equation.3">
                  <p:embed/>
                  <p:pic>
                    <p:nvPicPr>
                      <p:cNvPr id="1126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822818"/>
                        <a:ext cx="3713921" cy="361809"/>
                      </a:xfrm>
                      <a:prstGeom prst="rect">
                        <a:avLst/>
                      </a:prstGeom>
                      <a:noFill/>
                      <a:ln>
                        <a:noFill/>
                      </a:ln>
                    </p:spPr>
                  </p:pic>
                </p:oleObj>
              </mc:Fallback>
            </mc:AlternateContent>
          </a:graphicData>
        </a:graphic>
      </p:graphicFrame>
      <p:graphicFrame>
        <p:nvGraphicFramePr>
          <p:cNvPr id="12" name="Object 6"/>
          <p:cNvGraphicFramePr>
            <a:graphicFrameLocks noChangeAspect="1"/>
          </p:cNvGraphicFramePr>
          <p:nvPr>
            <p:extLst>
              <p:ext uri="{D42A27DB-BD31-4B8C-83A1-F6EECF244321}">
                <p14:modId xmlns:p14="http://schemas.microsoft.com/office/powerpoint/2010/main" val="4147666025"/>
              </p:ext>
            </p:extLst>
          </p:nvPr>
        </p:nvGraphicFramePr>
        <p:xfrm>
          <a:off x="3429000" y="3568095"/>
          <a:ext cx="3733800" cy="1501270"/>
        </p:xfrm>
        <a:graphic>
          <a:graphicData uri="http://schemas.openxmlformats.org/presentationml/2006/ole">
            <mc:AlternateContent xmlns:mc="http://schemas.openxmlformats.org/markup-compatibility/2006">
              <mc:Choice xmlns:v="urn:schemas-microsoft-com:vml" Requires="v">
                <p:oleObj spid="_x0000_s3258" name="Equation" r:id="rId7" imgW="2324100" imgH="889000" progId="Equation.3">
                  <p:embed/>
                </p:oleObj>
              </mc:Choice>
              <mc:Fallback>
                <p:oleObj name="Equation" r:id="rId7" imgW="2324100" imgH="889000" progId="Equation.3">
                  <p:embed/>
                  <p:pic>
                    <p:nvPicPr>
                      <p:cNvPr id="1127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3568095"/>
                        <a:ext cx="3733800" cy="150127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8984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610600" cy="639762"/>
          </a:xfrm>
        </p:spPr>
        <p:txBody>
          <a:bodyPr/>
          <a:lstStyle/>
          <a:p>
            <a:pPr algn="l"/>
            <a:r>
              <a:rPr lang="en-US" altLang="en-US" dirty="0"/>
              <a:t>Review from the previous session </a:t>
            </a:r>
            <a:endParaRPr lang="en-US" dirty="0"/>
          </a:p>
        </p:txBody>
      </p:sp>
      <p:sp>
        <p:nvSpPr>
          <p:cNvPr id="3" name="Content Placeholder 2"/>
          <p:cNvSpPr>
            <a:spLocks noGrp="1"/>
          </p:cNvSpPr>
          <p:nvPr>
            <p:ph sz="quarter" idx="12"/>
          </p:nvPr>
        </p:nvSpPr>
        <p:spPr>
          <a:xfrm>
            <a:off x="533400" y="1524000"/>
            <a:ext cx="8153400" cy="3962400"/>
          </a:xfrm>
        </p:spPr>
        <p:txBody>
          <a:bodyPr/>
          <a:lstStyle/>
          <a:p>
            <a:pPr marL="0" indent="0">
              <a:buNone/>
            </a:pPr>
            <a:r>
              <a:rPr lang="en-US" altLang="en-US" b="1" dirty="0"/>
              <a:t>Saving and Investment</a:t>
            </a:r>
          </a:p>
          <a:p>
            <a:r>
              <a:rPr lang="en-US" altLang="en-US" dirty="0"/>
              <a:t>No government and foreign trade:</a:t>
            </a:r>
          </a:p>
          <a:p>
            <a:pPr marL="0" indent="0">
              <a:buNone/>
            </a:pPr>
            <a:r>
              <a:rPr lang="en-US" altLang="en-US" dirty="0"/>
              <a:t>	</a:t>
            </a:r>
            <a:r>
              <a:rPr lang="en-US" altLang="en-US" i="1" dirty="0"/>
              <a:t>I = S</a:t>
            </a:r>
          </a:p>
          <a:p>
            <a:pPr marL="0" indent="0">
              <a:buNone/>
            </a:pPr>
            <a:endParaRPr lang="en-US" altLang="en-US" i="1" dirty="0"/>
          </a:p>
          <a:p>
            <a:r>
              <a:rPr lang="en-US" altLang="en-US" dirty="0"/>
              <a:t>With government and foreign trade:</a:t>
            </a:r>
          </a:p>
          <a:p>
            <a:pPr marL="0" indent="0">
              <a:buNone/>
            </a:pPr>
            <a:r>
              <a:rPr lang="en-US" altLang="en-US" i="1" dirty="0"/>
              <a:t>	I = S + (TA – TR – G) - NX</a:t>
            </a:r>
          </a:p>
          <a:p>
            <a:pPr marL="0" indent="0">
              <a:buNone/>
            </a:pPr>
            <a:endParaRPr lang="en-US" altLang="en-US" dirty="0"/>
          </a:p>
          <a:p>
            <a:pPr lvl="1">
              <a:buNone/>
            </a:pPr>
            <a:r>
              <a:rPr lang="en-US" altLang="en-US" sz="2400" dirty="0"/>
              <a:t>                                                                                                </a:t>
            </a:r>
          </a:p>
          <a:p>
            <a:endParaRPr lang="en-US" dirty="0"/>
          </a:p>
        </p:txBody>
      </p:sp>
    </p:spTree>
    <p:extLst>
      <p:ext uri="{BB962C8B-B14F-4D97-AF65-F5344CB8AC3E}">
        <p14:creationId xmlns:p14="http://schemas.microsoft.com/office/powerpoint/2010/main" val="2845002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610600" cy="639762"/>
          </a:xfrm>
        </p:spPr>
        <p:txBody>
          <a:bodyPr/>
          <a:lstStyle/>
          <a:p>
            <a:pPr algn="l"/>
            <a:r>
              <a:rPr lang="en-US" altLang="en-US" dirty="0"/>
              <a:t>What do we learn today? </a:t>
            </a:r>
            <a:endParaRPr lang="en-US" dirty="0"/>
          </a:p>
        </p:txBody>
      </p:sp>
      <p:sp>
        <p:nvSpPr>
          <p:cNvPr id="3" name="Content Placeholder 2"/>
          <p:cNvSpPr>
            <a:spLocks noGrp="1"/>
          </p:cNvSpPr>
          <p:nvPr>
            <p:ph sz="quarter" idx="12"/>
          </p:nvPr>
        </p:nvSpPr>
        <p:spPr>
          <a:xfrm>
            <a:off x="533400" y="1524000"/>
            <a:ext cx="8153400" cy="3962400"/>
          </a:xfrm>
        </p:spPr>
        <p:txBody>
          <a:bodyPr/>
          <a:lstStyle/>
          <a:p>
            <a:r>
              <a:rPr lang="en-US" altLang="en-US" dirty="0"/>
              <a:t>What is a multiplier?</a:t>
            </a:r>
          </a:p>
          <a:p>
            <a:r>
              <a:rPr lang="en-US" altLang="en-US" dirty="0"/>
              <a:t>Does the multiplier differ in case of using different types of fiscal policies?</a:t>
            </a:r>
          </a:p>
          <a:p>
            <a:pPr marL="0" indent="0">
              <a:buNone/>
            </a:pPr>
            <a:r>
              <a:rPr lang="en-US" altLang="en-US" dirty="0"/>
              <a:t>	</a:t>
            </a:r>
            <a:endParaRPr lang="en-US" altLang="en-US" i="1" dirty="0"/>
          </a:p>
          <a:p>
            <a:r>
              <a:rPr lang="en-US" altLang="en-US" dirty="0"/>
              <a:t>How a change in government purchases affects the budget balance?</a:t>
            </a:r>
          </a:p>
          <a:p>
            <a:pPr marL="0" indent="0">
              <a:buNone/>
            </a:pPr>
            <a:r>
              <a:rPr lang="en-US" altLang="en-US" i="1" dirty="0"/>
              <a:t>     (BS = TA – TR – G)</a:t>
            </a:r>
          </a:p>
          <a:p>
            <a:pPr marL="0" indent="0">
              <a:buNone/>
            </a:pPr>
            <a:endParaRPr lang="en-US" altLang="en-US" dirty="0"/>
          </a:p>
          <a:p>
            <a:pPr lvl="1">
              <a:buNone/>
            </a:pPr>
            <a:r>
              <a:rPr lang="en-US" altLang="en-US" sz="2400" dirty="0"/>
              <a:t>                                                                                                </a:t>
            </a:r>
          </a:p>
          <a:p>
            <a:endParaRPr lang="en-US" dirty="0"/>
          </a:p>
        </p:txBody>
      </p:sp>
    </p:spTree>
    <p:extLst>
      <p:ext uri="{BB962C8B-B14F-4D97-AF65-F5344CB8AC3E}">
        <p14:creationId xmlns:p14="http://schemas.microsoft.com/office/powerpoint/2010/main" val="2205495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Multiplier</a:t>
            </a:r>
            <a:endParaRPr lang="en-US" dirty="0"/>
          </a:p>
        </p:txBody>
      </p:sp>
      <p:sp>
        <p:nvSpPr>
          <p:cNvPr id="3" name="Content Placeholder 2"/>
          <p:cNvSpPr>
            <a:spLocks noGrp="1"/>
          </p:cNvSpPr>
          <p:nvPr>
            <p:ph sz="quarter" idx="12"/>
          </p:nvPr>
        </p:nvSpPr>
        <p:spPr>
          <a:xfrm>
            <a:off x="533400" y="1066800"/>
            <a:ext cx="8153400" cy="1219200"/>
          </a:xfrm>
        </p:spPr>
        <p:txBody>
          <a:bodyPr/>
          <a:lstStyle/>
          <a:p>
            <a:r>
              <a:rPr lang="en-US" altLang="en-US" dirty="0"/>
              <a:t>By how much does a $1 increase in autonomous spending raise the equilibrium level of income? </a:t>
            </a:r>
            <a:r>
              <a:rPr lang="en-US" altLang="en-US" dirty="0">
                <a:sym typeface="Symbol" panose="05050102010706020507" pitchFamily="18" charset="2"/>
              </a:rPr>
              <a:t> The answer is </a:t>
            </a:r>
            <a:r>
              <a:rPr lang="en-US" altLang="en-US" u="sng" dirty="0">
                <a:sym typeface="Symbol" panose="05050102010706020507" pitchFamily="18" charset="2"/>
              </a:rPr>
              <a:t>not</a:t>
            </a:r>
            <a:r>
              <a:rPr lang="en-US" altLang="en-US" dirty="0">
                <a:sym typeface="Symbol" panose="05050102010706020507" pitchFamily="18" charset="2"/>
              </a:rPr>
              <a:t> $1</a:t>
            </a:r>
          </a:p>
        </p:txBody>
      </p:sp>
      <p:sp>
        <p:nvSpPr>
          <p:cNvPr id="5" name="Content Placeholder 4"/>
          <p:cNvSpPr>
            <a:spLocks noGrp="1"/>
          </p:cNvSpPr>
          <p:nvPr>
            <p:ph sz="quarter" idx="14"/>
          </p:nvPr>
        </p:nvSpPr>
        <p:spPr>
          <a:xfrm>
            <a:off x="533400" y="2286000"/>
            <a:ext cx="8153400" cy="609600"/>
          </a:xfrm>
        </p:spPr>
        <p:txBody>
          <a:bodyPr/>
          <a:lstStyle/>
          <a:p>
            <a:r>
              <a:rPr lang="en-US" altLang="en-US" dirty="0"/>
              <a:t>Out of an additional dollar in income, $c is consumed</a:t>
            </a:r>
          </a:p>
        </p:txBody>
      </p:sp>
      <p:sp>
        <p:nvSpPr>
          <p:cNvPr id="6" name="Content Placeholder 5"/>
          <p:cNvSpPr>
            <a:spLocks noGrp="1"/>
          </p:cNvSpPr>
          <p:nvPr>
            <p:ph sz="quarter" idx="15"/>
          </p:nvPr>
        </p:nvSpPr>
        <p:spPr>
          <a:xfrm>
            <a:off x="533400" y="3002280"/>
            <a:ext cx="8153400" cy="838200"/>
          </a:xfrm>
        </p:spPr>
        <p:txBody>
          <a:bodyPr/>
          <a:lstStyle/>
          <a:p>
            <a:r>
              <a:rPr lang="en-US" altLang="en-US" dirty="0"/>
              <a:t>Output increases to meet increased expenditure; change in output = (1+c)</a:t>
            </a:r>
          </a:p>
        </p:txBody>
      </p:sp>
      <p:sp>
        <p:nvSpPr>
          <p:cNvPr id="7" name="Content Placeholder 6"/>
          <p:cNvSpPr>
            <a:spLocks noGrp="1"/>
          </p:cNvSpPr>
          <p:nvPr>
            <p:ph sz="quarter" idx="10"/>
          </p:nvPr>
        </p:nvSpPr>
        <p:spPr>
          <a:xfrm>
            <a:off x="533400" y="3947160"/>
            <a:ext cx="8153400" cy="563880"/>
          </a:xfrm>
        </p:spPr>
        <p:txBody>
          <a:bodyPr/>
          <a:lstStyle/>
          <a:p>
            <a:r>
              <a:rPr lang="en-US" altLang="en-US" dirty="0"/>
              <a:t>Expansion in output and income results in further increases</a:t>
            </a:r>
            <a:endParaRPr lang="en-US" altLang="en-US" dirty="0">
              <a:sym typeface="Symbol" panose="05050102010706020507" pitchFamily="18" charset="2"/>
            </a:endParaRPr>
          </a:p>
        </p:txBody>
      </p:sp>
    </p:spTree>
    <p:extLst>
      <p:ext uri="{BB962C8B-B14F-4D97-AF65-F5344CB8AC3E}">
        <p14:creationId xmlns:p14="http://schemas.microsoft.com/office/powerpoint/2010/main" val="3328962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Multiplier</a:t>
            </a:r>
            <a:endParaRPr lang="en-US" dirty="0"/>
          </a:p>
        </p:txBody>
      </p:sp>
      <p:pic>
        <p:nvPicPr>
          <p:cNvPr id="8" name="Picture 7" descr="The table shows the process of the multiplier from an increase in demand."/>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1358900"/>
            <a:ext cx="9144000" cy="4117828"/>
          </a:xfrm>
          <a:prstGeom prst="rect">
            <a:avLst/>
          </a:prstGeom>
        </p:spPr>
      </p:pic>
    </p:spTree>
    <p:extLst>
      <p:ext uri="{BB962C8B-B14F-4D97-AF65-F5344CB8AC3E}">
        <p14:creationId xmlns:p14="http://schemas.microsoft.com/office/powerpoint/2010/main" val="406836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Multiplier</a:t>
            </a:r>
            <a:endParaRPr lang="en-US" dirty="0"/>
          </a:p>
        </p:txBody>
      </p:sp>
      <p:sp>
        <p:nvSpPr>
          <p:cNvPr id="7" name="Content Placeholder 6"/>
          <p:cNvSpPr>
            <a:spLocks noGrp="1"/>
          </p:cNvSpPr>
          <p:nvPr>
            <p:ph sz="quarter" idx="10"/>
          </p:nvPr>
        </p:nvSpPr>
        <p:spPr>
          <a:xfrm>
            <a:off x="533400" y="4267200"/>
            <a:ext cx="8153400" cy="914400"/>
          </a:xfrm>
        </p:spPr>
        <p:txBody>
          <a:bodyPr/>
          <a:lstStyle/>
          <a:p>
            <a:r>
              <a:rPr lang="en-US" altLang="en-US" dirty="0"/>
              <a:t>Multiplier = amount by which equilibrium output changes when autonomous aggregate demand increases by 1 unit</a:t>
            </a:r>
            <a:endParaRPr lang="en-US" altLang="en-US" sz="2800" dirty="0"/>
          </a:p>
        </p:txBody>
      </p:sp>
      <p:sp>
        <p:nvSpPr>
          <p:cNvPr id="8" name="Content Placeholder 7"/>
          <p:cNvSpPr>
            <a:spLocks noGrp="1"/>
          </p:cNvSpPr>
          <p:nvPr>
            <p:ph sz="quarter" idx="11"/>
          </p:nvPr>
        </p:nvSpPr>
        <p:spPr>
          <a:xfrm>
            <a:off x="533400" y="2785700"/>
            <a:ext cx="8153400" cy="1371600"/>
          </a:xfrm>
        </p:spPr>
        <p:txBody>
          <a:bodyPr/>
          <a:lstStyle/>
          <a:p>
            <a:r>
              <a:rPr lang="en-US" altLang="en-US" dirty="0"/>
              <a:t>The general definition of the multiplier is                               </a:t>
            </a:r>
          </a:p>
          <a:p>
            <a:pPr lvl="1">
              <a:buNone/>
            </a:pPr>
            <a:r>
              <a:rPr lang="en-US" altLang="en-US" sz="2400" dirty="0"/>
              <a:t>                                                </a:t>
            </a:r>
            <a:endParaRPr lang="en-US" dirty="0"/>
          </a:p>
        </p:txBody>
      </p:sp>
      <p:graphicFrame>
        <p:nvGraphicFramePr>
          <p:cNvPr id="11" name="Object 5"/>
          <p:cNvGraphicFramePr>
            <a:graphicFrameLocks noChangeAspect="1"/>
          </p:cNvGraphicFramePr>
          <p:nvPr>
            <p:extLst>
              <p:ext uri="{D42A27DB-BD31-4B8C-83A1-F6EECF244321}">
                <p14:modId xmlns:p14="http://schemas.microsoft.com/office/powerpoint/2010/main" val="1474466289"/>
              </p:ext>
            </p:extLst>
          </p:nvPr>
        </p:nvGraphicFramePr>
        <p:xfrm>
          <a:off x="3080907" y="1860142"/>
          <a:ext cx="2982186" cy="815658"/>
        </p:xfrm>
        <a:graphic>
          <a:graphicData uri="http://schemas.openxmlformats.org/presentationml/2006/ole">
            <mc:AlternateContent xmlns:mc="http://schemas.openxmlformats.org/markup-compatibility/2006">
              <mc:Choice xmlns:v="urn:schemas-microsoft-com:vml" Requires="v">
                <p:oleObj spid="_x0000_s8325" name="Equation" r:id="rId3" imgW="1485900" imgH="419100" progId="Equation.3">
                  <p:embed/>
                </p:oleObj>
              </mc:Choice>
              <mc:Fallback>
                <p:oleObj name="Equation" r:id="rId3" imgW="1485900" imgH="419100" progId="Equation.3">
                  <p:embed/>
                  <p:pic>
                    <p:nvPicPr>
                      <p:cNvPr id="2048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0907" y="1860142"/>
                        <a:ext cx="2982186" cy="815658"/>
                      </a:xfrm>
                      <a:prstGeom prst="rect">
                        <a:avLst/>
                      </a:prstGeom>
                      <a:noFill/>
                      <a:ln>
                        <a:noFill/>
                      </a:ln>
                    </p:spPr>
                  </p:pic>
                </p:oleObj>
              </mc:Fallback>
            </mc:AlternateContent>
          </a:graphicData>
        </a:graphic>
      </p:graphicFrame>
      <p:graphicFrame>
        <p:nvGraphicFramePr>
          <p:cNvPr id="12" name="Object 6"/>
          <p:cNvGraphicFramePr>
            <a:graphicFrameLocks noChangeAspect="1"/>
          </p:cNvGraphicFramePr>
          <p:nvPr>
            <p:extLst>
              <p:ext uri="{D42A27DB-BD31-4B8C-83A1-F6EECF244321}">
                <p14:modId xmlns:p14="http://schemas.microsoft.com/office/powerpoint/2010/main" val="3675011515"/>
              </p:ext>
            </p:extLst>
          </p:nvPr>
        </p:nvGraphicFramePr>
        <p:xfrm>
          <a:off x="3313841" y="3357266"/>
          <a:ext cx="2516317" cy="748369"/>
        </p:xfrm>
        <a:graphic>
          <a:graphicData uri="http://schemas.openxmlformats.org/presentationml/2006/ole">
            <mc:AlternateContent xmlns:mc="http://schemas.openxmlformats.org/markup-compatibility/2006">
              <mc:Choice xmlns:v="urn:schemas-microsoft-com:vml" Requires="v">
                <p:oleObj spid="_x0000_s8326" name="Equation" r:id="rId5" imgW="1079500" imgH="419100" progId="Equation.3">
                  <p:embed/>
                </p:oleObj>
              </mc:Choice>
              <mc:Fallback>
                <p:oleObj name="Equation" r:id="rId5" imgW="1079500" imgH="419100" progId="Equation.3">
                  <p:embed/>
                  <p:pic>
                    <p:nvPicPr>
                      <p:cNvPr id="2048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3841" y="3357266"/>
                        <a:ext cx="2516317" cy="74836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07445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Multiplier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pPr marL="0" indent="0">
                  <a:buNone/>
                </a:pPr>
                <a:r>
                  <a:rPr lang="en-US" altLang="en-US" sz="2200" dirty="0"/>
                  <a:t>Effect of an increase in autonomous spending on the equilibrium level of output:</a:t>
                </a:r>
              </a:p>
              <a:p>
                <a:pPr marL="457200" indent="-457200">
                  <a:buFont typeface="+mj-lt"/>
                  <a:buAutoNum type="arabicPeriod"/>
                </a:pPr>
                <a:r>
                  <a:rPr lang="en-US" altLang="en-US" sz="2200" dirty="0"/>
                  <a:t>The initial equilibrium is at point E, with income at Y</a:t>
                </a:r>
                <a:r>
                  <a:rPr lang="en-US" altLang="en-US" sz="2200" baseline="-25000" dirty="0"/>
                  <a:t>0</a:t>
                </a:r>
                <a:endParaRPr lang="en-US" altLang="en-US" sz="2200" dirty="0"/>
              </a:p>
              <a:p>
                <a:pPr marL="457200" indent="-457200">
                  <a:buFont typeface="+mj-lt"/>
                  <a:buAutoNum type="arabicPeriod"/>
                </a:pPr>
                <a:r>
                  <a:rPr lang="en-US" altLang="en-US" sz="2200" dirty="0"/>
                  <a:t>If autonomous spending increases, the AD curve shifts up by </a:t>
                </a:r>
                <a14:m>
                  <m:oMath xmlns:m="http://schemas.openxmlformats.org/officeDocument/2006/math">
                    <m:r>
                      <a:rPr lang="en-US" altLang="en-US" sz="2200" i="1" smtClean="0">
                        <a:latin typeface="Cambria Math" panose="02040503050406030204" pitchFamily="18" charset="0"/>
                        <a:ea typeface="Cambria Math" panose="02040503050406030204" pitchFamily="18" charset="0"/>
                      </a:rPr>
                      <m:t>∆</m:t>
                    </m:r>
                    <m:acc>
                      <m:accPr>
                        <m:chr m:val="̅"/>
                        <m:ctrlPr>
                          <a:rPr lang="en-US" altLang="en-US" sz="2200" i="1" smtClean="0">
                            <a:latin typeface="Cambria Math" panose="02040503050406030204" pitchFamily="18" charset="0"/>
                            <a:ea typeface="Cambria Math" panose="02040503050406030204" pitchFamily="18" charset="0"/>
                          </a:rPr>
                        </m:ctrlPr>
                      </m:accPr>
                      <m:e>
                        <m:r>
                          <a:rPr lang="en-US" altLang="en-US" sz="2200" b="0" i="1" smtClean="0">
                            <a:latin typeface="Cambria Math" panose="02040503050406030204" pitchFamily="18" charset="0"/>
                            <a:ea typeface="Cambria Math" panose="02040503050406030204" pitchFamily="18" charset="0"/>
                          </a:rPr>
                          <m:t>𝐴</m:t>
                        </m:r>
                      </m:e>
                    </m:acc>
                  </m:oMath>
                </a14:m>
                <a:r>
                  <a:rPr lang="en-US" altLang="en-US" sz="2200" dirty="0"/>
                  <a:t> , and income increases to </a:t>
                </a:r>
                <a14:m>
                  <m:oMath xmlns:m="http://schemas.openxmlformats.org/officeDocument/2006/math">
                    <m:sSubSup>
                      <m:sSubSupPr>
                        <m:ctrlPr>
                          <a:rPr lang="en-US" altLang="en-US" sz="2200" i="1">
                            <a:latin typeface="Cambria Math" panose="02040503050406030204" pitchFamily="18" charset="0"/>
                            <a:ea typeface="Cambria Math" panose="02040503050406030204" pitchFamily="18" charset="0"/>
                          </a:rPr>
                        </m:ctrlPr>
                      </m:sSubSupPr>
                      <m:e>
                        <m:r>
                          <a:rPr lang="en-US" altLang="en-US" sz="2200" i="1">
                            <a:latin typeface="Cambria Math" panose="02040503050406030204" pitchFamily="18" charset="0"/>
                            <a:ea typeface="Cambria Math" panose="02040503050406030204" pitchFamily="18" charset="0"/>
                          </a:rPr>
                          <m:t>𝑌</m:t>
                        </m:r>
                      </m:e>
                      <m:sub>
                        <m:r>
                          <a:rPr lang="en-US" altLang="en-US" sz="2200" i="1">
                            <a:latin typeface="Cambria Math" panose="02040503050406030204" pitchFamily="18" charset="0"/>
                            <a:ea typeface="Cambria Math" panose="02040503050406030204" pitchFamily="18" charset="0"/>
                          </a:rPr>
                          <m:t>0</m:t>
                        </m:r>
                      </m:sub>
                      <m:sup>
                        <m:r>
                          <a:rPr lang="en-US" altLang="en-US" sz="2200" i="1">
                            <a:latin typeface="Cambria Math" panose="02040503050406030204" pitchFamily="18" charset="0"/>
                            <a:ea typeface="Cambria Math" panose="02040503050406030204" pitchFamily="18" charset="0"/>
                          </a:rPr>
                          <m:t>′</m:t>
                        </m:r>
                      </m:sup>
                    </m:sSubSup>
                  </m:oMath>
                </a14:m>
                <a:endParaRPr lang="en-US" altLang="en-US" sz="2200" dirty="0"/>
              </a:p>
              <a:p>
                <a:pPr marL="457200" indent="-457200">
                  <a:buFont typeface="+mj-lt"/>
                  <a:buAutoNum type="arabicPeriod"/>
                </a:pPr>
                <a:r>
                  <a:rPr lang="en-US" altLang="en-US" sz="2200" dirty="0"/>
                  <a:t>The new equilibrium is at E’ with income at </a:t>
                </a:r>
                <a14:m>
                  <m:oMath xmlns:m="http://schemas.openxmlformats.org/officeDocument/2006/math">
                    <m:r>
                      <a:rPr lang="en-US" altLang="en-US" sz="2200" i="1" smtClean="0">
                        <a:latin typeface="Cambria Math" panose="02040503050406030204" pitchFamily="18" charset="0"/>
                        <a:ea typeface="Cambria Math" panose="02040503050406030204" pitchFamily="18" charset="0"/>
                      </a:rPr>
                      <m:t>∆</m:t>
                    </m:r>
                    <m:sSub>
                      <m:sSubPr>
                        <m:ctrlPr>
                          <a:rPr lang="en-US" altLang="en-US" sz="2200" i="1" smtClean="0">
                            <a:latin typeface="Cambria Math" panose="02040503050406030204" pitchFamily="18" charset="0"/>
                            <a:ea typeface="Cambria Math" panose="02040503050406030204" pitchFamily="18" charset="0"/>
                          </a:rPr>
                        </m:ctrlPr>
                      </m:sSubPr>
                      <m:e>
                        <m:r>
                          <a:rPr lang="en-US" altLang="en-US" sz="2200" b="0" i="1" smtClean="0">
                            <a:latin typeface="Cambria Math" panose="02040503050406030204" pitchFamily="18" charset="0"/>
                            <a:ea typeface="Cambria Math" panose="02040503050406030204" pitchFamily="18" charset="0"/>
                          </a:rPr>
                          <m:t>𝑌</m:t>
                        </m:r>
                      </m:e>
                      <m:sub>
                        <m:r>
                          <a:rPr lang="en-US" altLang="en-US" sz="2200" b="0" i="1" smtClean="0">
                            <a:latin typeface="Cambria Math" panose="02040503050406030204" pitchFamily="18" charset="0"/>
                            <a:ea typeface="Cambria Math" panose="02040503050406030204" pitchFamily="18" charset="0"/>
                          </a:rPr>
                          <m:t>0</m:t>
                        </m:r>
                      </m:sub>
                    </m:sSub>
                    <m:r>
                      <a:rPr lang="en-US" altLang="en-US" sz="2200" b="0" i="1" smtClean="0">
                        <a:latin typeface="Cambria Math" panose="02040503050406030204" pitchFamily="18" charset="0"/>
                        <a:ea typeface="Cambria Math" panose="02040503050406030204" pitchFamily="18" charset="0"/>
                      </a:rPr>
                      <m:t>=</m:t>
                    </m:r>
                    <m:sSubSup>
                      <m:sSubSupPr>
                        <m:ctrlPr>
                          <a:rPr lang="en-US" altLang="en-US" sz="2200" b="0" i="1" smtClean="0">
                            <a:latin typeface="Cambria Math" panose="02040503050406030204" pitchFamily="18" charset="0"/>
                            <a:ea typeface="Cambria Math" panose="02040503050406030204" pitchFamily="18" charset="0"/>
                          </a:rPr>
                        </m:ctrlPr>
                      </m:sSubSupPr>
                      <m:e>
                        <m:r>
                          <a:rPr lang="en-US" altLang="en-US" sz="2200" b="0" i="1" smtClean="0">
                            <a:latin typeface="Cambria Math" panose="02040503050406030204" pitchFamily="18" charset="0"/>
                            <a:ea typeface="Cambria Math" panose="02040503050406030204" pitchFamily="18" charset="0"/>
                          </a:rPr>
                          <m:t>𝑌</m:t>
                        </m:r>
                      </m:e>
                      <m:sub>
                        <m:r>
                          <a:rPr lang="en-US" altLang="en-US" sz="2200" b="0" i="1" smtClean="0">
                            <a:latin typeface="Cambria Math" panose="02040503050406030204" pitchFamily="18" charset="0"/>
                            <a:ea typeface="Cambria Math" panose="02040503050406030204" pitchFamily="18" charset="0"/>
                          </a:rPr>
                          <m:t>0</m:t>
                        </m:r>
                      </m:sub>
                      <m:sup>
                        <m:r>
                          <a:rPr lang="en-US" altLang="en-US" sz="2200" b="0" i="1" smtClean="0">
                            <a:latin typeface="Cambria Math" panose="02040503050406030204" pitchFamily="18" charset="0"/>
                            <a:ea typeface="Cambria Math" panose="02040503050406030204" pitchFamily="18" charset="0"/>
                          </a:rPr>
                          <m:t>′</m:t>
                        </m:r>
                      </m:sup>
                    </m:sSubSup>
                    <m:r>
                      <a:rPr lang="en-US" altLang="en-US" sz="2200" b="0" i="1" smtClean="0">
                        <a:latin typeface="Cambria Math" panose="02040503050406030204" pitchFamily="18" charset="0"/>
                        <a:ea typeface="Cambria Math" panose="02040503050406030204" pitchFamily="18" charset="0"/>
                      </a:rPr>
                      <m:t>−</m:t>
                    </m:r>
                    <m:sSub>
                      <m:sSubPr>
                        <m:ctrlPr>
                          <a:rPr lang="en-US" altLang="en-US" sz="2200" b="0" i="1" smtClean="0">
                            <a:latin typeface="Cambria Math" panose="02040503050406030204" pitchFamily="18" charset="0"/>
                            <a:ea typeface="Cambria Math" panose="02040503050406030204" pitchFamily="18" charset="0"/>
                          </a:rPr>
                        </m:ctrlPr>
                      </m:sSubPr>
                      <m:e>
                        <m:r>
                          <a:rPr lang="en-US" altLang="en-US" sz="2200" b="0" i="1" smtClean="0">
                            <a:latin typeface="Cambria Math" panose="02040503050406030204" pitchFamily="18" charset="0"/>
                            <a:ea typeface="Cambria Math" panose="02040503050406030204" pitchFamily="18" charset="0"/>
                          </a:rPr>
                          <m:t>𝑌</m:t>
                        </m:r>
                      </m:e>
                      <m:sub>
                        <m:r>
                          <a:rPr lang="en-US" altLang="en-US" sz="2200" b="0" i="1" smtClean="0">
                            <a:latin typeface="Cambria Math" panose="02040503050406030204" pitchFamily="18" charset="0"/>
                            <a:ea typeface="Cambria Math" panose="02040503050406030204" pitchFamily="18" charset="0"/>
                          </a:rPr>
                          <m:t>0</m:t>
                        </m:r>
                      </m:sub>
                    </m:sSub>
                  </m:oMath>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2201" t="-905" r="-1572"/>
                </a:stretch>
              </a:blipFill>
            </p:spPr>
            <p:txBody>
              <a:bodyPr/>
              <a:lstStyle/>
              <a:p>
                <a:r>
                  <a:rPr lang="en-US">
                    <a:noFill/>
                  </a:rPr>
                  <a:t> </a:t>
                </a:r>
              </a:p>
            </p:txBody>
          </p:sp>
        </mc:Fallback>
      </mc:AlternateContent>
      <p:pic>
        <p:nvPicPr>
          <p:cNvPr id="7" name="Picture 6" descr="The graph has Y on the x-axis and AD on the y-axis and three lines. One is a 45 degree line where Y = AD and two are AD curves. One is before the change in AD and one is after. The intersection of the 45 degree line and AD shows equilibrium. The graph details the adjustment process to the equilibrium after and increase in demand."/>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495800" y="1600200"/>
            <a:ext cx="4437152" cy="342900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E59C018-DB2F-284D-BDC5-E2B568E84350}"/>
                  </a:ext>
                </a:extLst>
              </p14:cNvPr>
              <p14:cNvContentPartPr/>
              <p14:nvPr/>
            </p14:nvContentPartPr>
            <p14:xfrm>
              <a:off x="-922688" y="4595283"/>
              <a:ext cx="360" cy="360"/>
            </p14:xfrm>
          </p:contentPart>
        </mc:Choice>
        <mc:Fallback xmlns="">
          <p:pic>
            <p:nvPicPr>
              <p:cNvPr id="5" name="Ink 4">
                <a:extLst>
                  <a:ext uri="{FF2B5EF4-FFF2-40B4-BE49-F238E27FC236}">
                    <a16:creationId xmlns:a16="http://schemas.microsoft.com/office/drawing/2014/main" id="{DE59C018-DB2F-284D-BDC5-E2B568E84350}"/>
                  </a:ext>
                </a:extLst>
              </p:cNvPr>
              <p:cNvPicPr/>
              <p:nvPr/>
            </p:nvPicPr>
            <p:blipFill>
              <a:blip r:embed="rId5"/>
              <a:stretch>
                <a:fillRect/>
              </a:stretch>
            </p:blipFill>
            <p:spPr>
              <a:xfrm>
                <a:off x="-931328" y="4586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1486D93-FC65-5E42-A4CC-BAB4CFD7B259}"/>
                  </a:ext>
                </a:extLst>
              </p14:cNvPr>
              <p14:cNvContentPartPr/>
              <p14:nvPr/>
            </p14:nvContentPartPr>
            <p14:xfrm>
              <a:off x="6679072" y="4719123"/>
              <a:ext cx="195840" cy="96840"/>
            </p14:xfrm>
          </p:contentPart>
        </mc:Choice>
        <mc:Fallback xmlns="">
          <p:pic>
            <p:nvPicPr>
              <p:cNvPr id="6" name="Ink 5">
                <a:extLst>
                  <a:ext uri="{FF2B5EF4-FFF2-40B4-BE49-F238E27FC236}">
                    <a16:creationId xmlns:a16="http://schemas.microsoft.com/office/drawing/2014/main" id="{91486D93-FC65-5E42-A4CC-BAB4CFD7B259}"/>
                  </a:ext>
                </a:extLst>
              </p:cNvPr>
              <p:cNvPicPr/>
              <p:nvPr/>
            </p:nvPicPr>
            <p:blipFill>
              <a:blip r:embed="rId7"/>
              <a:stretch>
                <a:fillRect/>
              </a:stretch>
            </p:blipFill>
            <p:spPr>
              <a:xfrm>
                <a:off x="6670072" y="4710123"/>
                <a:ext cx="21348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5886840-BB2E-C14E-82B1-0C61AC871BC3}"/>
                  </a:ext>
                </a:extLst>
              </p14:cNvPr>
              <p14:cNvContentPartPr/>
              <p14:nvPr/>
            </p14:nvContentPartPr>
            <p14:xfrm>
              <a:off x="6411232" y="1833003"/>
              <a:ext cx="481680" cy="719640"/>
            </p14:xfrm>
          </p:contentPart>
        </mc:Choice>
        <mc:Fallback xmlns="">
          <p:pic>
            <p:nvPicPr>
              <p:cNvPr id="8" name="Ink 7">
                <a:extLst>
                  <a:ext uri="{FF2B5EF4-FFF2-40B4-BE49-F238E27FC236}">
                    <a16:creationId xmlns:a16="http://schemas.microsoft.com/office/drawing/2014/main" id="{E5886840-BB2E-C14E-82B1-0C61AC871BC3}"/>
                  </a:ext>
                </a:extLst>
              </p:cNvPr>
              <p:cNvPicPr/>
              <p:nvPr/>
            </p:nvPicPr>
            <p:blipFill>
              <a:blip r:embed="rId9"/>
              <a:stretch>
                <a:fillRect/>
              </a:stretch>
            </p:blipFill>
            <p:spPr>
              <a:xfrm>
                <a:off x="6402592" y="1824363"/>
                <a:ext cx="4993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59075CC7-FEF7-CB42-BB13-544946216019}"/>
                  </a:ext>
                </a:extLst>
              </p14:cNvPr>
              <p14:cNvContentPartPr/>
              <p14:nvPr/>
            </p14:nvContentPartPr>
            <p14:xfrm>
              <a:off x="4712032" y="2336643"/>
              <a:ext cx="268920" cy="239400"/>
            </p14:xfrm>
          </p:contentPart>
        </mc:Choice>
        <mc:Fallback xmlns="">
          <p:pic>
            <p:nvPicPr>
              <p:cNvPr id="9" name="Ink 8">
                <a:extLst>
                  <a:ext uri="{FF2B5EF4-FFF2-40B4-BE49-F238E27FC236}">
                    <a16:creationId xmlns:a16="http://schemas.microsoft.com/office/drawing/2014/main" id="{59075CC7-FEF7-CB42-BB13-544946216019}"/>
                  </a:ext>
                </a:extLst>
              </p:cNvPr>
              <p:cNvPicPr/>
              <p:nvPr/>
            </p:nvPicPr>
            <p:blipFill>
              <a:blip r:embed="rId11"/>
              <a:stretch>
                <a:fillRect/>
              </a:stretch>
            </p:blipFill>
            <p:spPr>
              <a:xfrm>
                <a:off x="4703032" y="2327643"/>
                <a:ext cx="28656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8523B27F-3795-0542-BFC4-AE8B092CA467}"/>
                  </a:ext>
                </a:extLst>
              </p14:cNvPr>
              <p14:cNvContentPartPr/>
              <p14:nvPr/>
            </p14:nvContentPartPr>
            <p14:xfrm>
              <a:off x="7870672" y="3059523"/>
              <a:ext cx="304200" cy="294840"/>
            </p14:xfrm>
          </p:contentPart>
        </mc:Choice>
        <mc:Fallback xmlns="">
          <p:pic>
            <p:nvPicPr>
              <p:cNvPr id="11" name="Ink 10">
                <a:extLst>
                  <a:ext uri="{FF2B5EF4-FFF2-40B4-BE49-F238E27FC236}">
                    <a16:creationId xmlns:a16="http://schemas.microsoft.com/office/drawing/2014/main" id="{8523B27F-3795-0542-BFC4-AE8B092CA467}"/>
                  </a:ext>
                </a:extLst>
              </p:cNvPr>
              <p:cNvPicPr/>
              <p:nvPr/>
            </p:nvPicPr>
            <p:blipFill>
              <a:blip r:embed="rId13"/>
              <a:stretch>
                <a:fillRect/>
              </a:stretch>
            </p:blipFill>
            <p:spPr>
              <a:xfrm>
                <a:off x="7862032" y="3050883"/>
                <a:ext cx="32184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432D42AD-177F-E944-B483-31AF4E1C33A2}"/>
                  </a:ext>
                </a:extLst>
              </p14:cNvPr>
              <p14:cNvContentPartPr/>
              <p14:nvPr/>
            </p14:nvContentPartPr>
            <p14:xfrm>
              <a:off x="7659712" y="3141963"/>
              <a:ext cx="678960" cy="77040"/>
            </p14:xfrm>
          </p:contentPart>
        </mc:Choice>
        <mc:Fallback xmlns="">
          <p:pic>
            <p:nvPicPr>
              <p:cNvPr id="12" name="Ink 11">
                <a:extLst>
                  <a:ext uri="{FF2B5EF4-FFF2-40B4-BE49-F238E27FC236}">
                    <a16:creationId xmlns:a16="http://schemas.microsoft.com/office/drawing/2014/main" id="{432D42AD-177F-E944-B483-31AF4E1C33A2}"/>
                  </a:ext>
                </a:extLst>
              </p:cNvPr>
              <p:cNvPicPr/>
              <p:nvPr/>
            </p:nvPicPr>
            <p:blipFill>
              <a:blip r:embed="rId15"/>
              <a:stretch>
                <a:fillRect/>
              </a:stretch>
            </p:blipFill>
            <p:spPr>
              <a:xfrm>
                <a:off x="7605712" y="3033963"/>
                <a:ext cx="7866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C62798ED-4FE0-6B46-B1E0-2765786D0B72}"/>
                  </a:ext>
                </a:extLst>
              </p14:cNvPr>
              <p14:cNvContentPartPr/>
              <p14:nvPr/>
            </p14:nvContentPartPr>
            <p14:xfrm>
              <a:off x="7615432" y="3023163"/>
              <a:ext cx="785160" cy="228600"/>
            </p14:xfrm>
          </p:contentPart>
        </mc:Choice>
        <mc:Fallback xmlns="">
          <p:pic>
            <p:nvPicPr>
              <p:cNvPr id="13" name="Ink 12">
                <a:extLst>
                  <a:ext uri="{FF2B5EF4-FFF2-40B4-BE49-F238E27FC236}">
                    <a16:creationId xmlns:a16="http://schemas.microsoft.com/office/drawing/2014/main" id="{C62798ED-4FE0-6B46-B1E0-2765786D0B72}"/>
                  </a:ext>
                </a:extLst>
              </p:cNvPr>
              <p:cNvPicPr/>
              <p:nvPr/>
            </p:nvPicPr>
            <p:blipFill>
              <a:blip r:embed="rId17"/>
              <a:stretch>
                <a:fillRect/>
              </a:stretch>
            </p:blipFill>
            <p:spPr>
              <a:xfrm>
                <a:off x="7597432" y="3005163"/>
                <a:ext cx="82080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A8750E00-C94D-AA4C-8EB9-5250AA874568}"/>
                  </a:ext>
                </a:extLst>
              </p14:cNvPr>
              <p14:cNvContentPartPr/>
              <p14:nvPr/>
            </p14:nvContentPartPr>
            <p14:xfrm>
              <a:off x="7504912" y="3118923"/>
              <a:ext cx="701280" cy="149760"/>
            </p14:xfrm>
          </p:contentPart>
        </mc:Choice>
        <mc:Fallback xmlns="">
          <p:pic>
            <p:nvPicPr>
              <p:cNvPr id="14" name="Ink 13">
                <a:extLst>
                  <a:ext uri="{FF2B5EF4-FFF2-40B4-BE49-F238E27FC236}">
                    <a16:creationId xmlns:a16="http://schemas.microsoft.com/office/drawing/2014/main" id="{A8750E00-C94D-AA4C-8EB9-5250AA874568}"/>
                  </a:ext>
                </a:extLst>
              </p:cNvPr>
              <p:cNvPicPr/>
              <p:nvPr/>
            </p:nvPicPr>
            <p:blipFill>
              <a:blip r:embed="rId19"/>
              <a:stretch>
                <a:fillRect/>
              </a:stretch>
            </p:blipFill>
            <p:spPr>
              <a:xfrm>
                <a:off x="7487272" y="3100923"/>
                <a:ext cx="73692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4972C13E-ADB5-3443-BF51-B7DB843360EA}"/>
                  </a:ext>
                </a:extLst>
              </p14:cNvPr>
              <p14:cNvContentPartPr/>
              <p14:nvPr/>
            </p14:nvContentPartPr>
            <p14:xfrm>
              <a:off x="6701392" y="2772243"/>
              <a:ext cx="49320" cy="59400"/>
            </p14:xfrm>
          </p:contentPart>
        </mc:Choice>
        <mc:Fallback xmlns="">
          <p:pic>
            <p:nvPicPr>
              <p:cNvPr id="15" name="Ink 14">
                <a:extLst>
                  <a:ext uri="{FF2B5EF4-FFF2-40B4-BE49-F238E27FC236}">
                    <a16:creationId xmlns:a16="http://schemas.microsoft.com/office/drawing/2014/main" id="{4972C13E-ADB5-3443-BF51-B7DB843360EA}"/>
                  </a:ext>
                </a:extLst>
              </p:cNvPr>
              <p:cNvPicPr/>
              <p:nvPr/>
            </p:nvPicPr>
            <p:blipFill>
              <a:blip r:embed="rId21"/>
              <a:stretch>
                <a:fillRect/>
              </a:stretch>
            </p:blipFill>
            <p:spPr>
              <a:xfrm>
                <a:off x="6683752" y="2754603"/>
                <a:ext cx="8496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6EC7B951-070D-1E4F-BCCB-15796B58F997}"/>
                  </a:ext>
                </a:extLst>
              </p14:cNvPr>
              <p14:cNvContentPartPr/>
              <p14:nvPr/>
            </p14:nvContentPartPr>
            <p14:xfrm>
              <a:off x="7387192" y="3456243"/>
              <a:ext cx="58680" cy="107280"/>
            </p14:xfrm>
          </p:contentPart>
        </mc:Choice>
        <mc:Fallback xmlns="">
          <p:pic>
            <p:nvPicPr>
              <p:cNvPr id="16" name="Ink 15">
                <a:extLst>
                  <a:ext uri="{FF2B5EF4-FFF2-40B4-BE49-F238E27FC236}">
                    <a16:creationId xmlns:a16="http://schemas.microsoft.com/office/drawing/2014/main" id="{6EC7B951-070D-1E4F-BCCB-15796B58F997}"/>
                  </a:ext>
                </a:extLst>
              </p:cNvPr>
              <p:cNvPicPr/>
              <p:nvPr/>
            </p:nvPicPr>
            <p:blipFill>
              <a:blip r:embed="rId23"/>
              <a:stretch>
                <a:fillRect/>
              </a:stretch>
            </p:blipFill>
            <p:spPr>
              <a:xfrm>
                <a:off x="7369192" y="3438243"/>
                <a:ext cx="9432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042AFFFC-0B38-2741-AFEA-BD35DD59A581}"/>
                  </a:ext>
                </a:extLst>
              </p14:cNvPr>
              <p14:cNvContentPartPr/>
              <p14:nvPr/>
            </p14:nvContentPartPr>
            <p14:xfrm>
              <a:off x="7239592" y="2913363"/>
              <a:ext cx="67320" cy="79920"/>
            </p14:xfrm>
          </p:contentPart>
        </mc:Choice>
        <mc:Fallback xmlns="">
          <p:pic>
            <p:nvPicPr>
              <p:cNvPr id="17" name="Ink 16">
                <a:extLst>
                  <a:ext uri="{FF2B5EF4-FFF2-40B4-BE49-F238E27FC236}">
                    <a16:creationId xmlns:a16="http://schemas.microsoft.com/office/drawing/2014/main" id="{042AFFFC-0B38-2741-AFEA-BD35DD59A581}"/>
                  </a:ext>
                </a:extLst>
              </p:cNvPr>
              <p:cNvPicPr/>
              <p:nvPr/>
            </p:nvPicPr>
            <p:blipFill>
              <a:blip r:embed="rId25"/>
              <a:stretch>
                <a:fillRect/>
              </a:stretch>
            </p:blipFill>
            <p:spPr>
              <a:xfrm>
                <a:off x="7221952" y="2895723"/>
                <a:ext cx="10296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76DCFFF0-92D0-A34E-8DE7-F79FA2EA41C0}"/>
                  </a:ext>
                </a:extLst>
              </p14:cNvPr>
              <p14:cNvContentPartPr/>
              <p14:nvPr/>
            </p14:nvContentPartPr>
            <p14:xfrm>
              <a:off x="5051512" y="2470203"/>
              <a:ext cx="1659960" cy="10440"/>
            </p14:xfrm>
          </p:contentPart>
        </mc:Choice>
        <mc:Fallback xmlns="">
          <p:pic>
            <p:nvPicPr>
              <p:cNvPr id="18" name="Ink 17">
                <a:extLst>
                  <a:ext uri="{FF2B5EF4-FFF2-40B4-BE49-F238E27FC236}">
                    <a16:creationId xmlns:a16="http://schemas.microsoft.com/office/drawing/2014/main" id="{76DCFFF0-92D0-A34E-8DE7-F79FA2EA41C0}"/>
                  </a:ext>
                </a:extLst>
              </p:cNvPr>
              <p:cNvPicPr/>
              <p:nvPr/>
            </p:nvPicPr>
            <p:blipFill>
              <a:blip r:embed="rId27"/>
              <a:stretch>
                <a:fillRect/>
              </a:stretch>
            </p:blipFill>
            <p:spPr>
              <a:xfrm>
                <a:off x="5033872" y="2452203"/>
                <a:ext cx="169560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13F755B0-63A8-7945-981B-00F6114D0739}"/>
                  </a:ext>
                </a:extLst>
              </p14:cNvPr>
              <p14:cNvContentPartPr/>
              <p14:nvPr/>
            </p14:nvContentPartPr>
            <p14:xfrm>
              <a:off x="6776632" y="2590443"/>
              <a:ext cx="11160" cy="158760"/>
            </p14:xfrm>
          </p:contentPart>
        </mc:Choice>
        <mc:Fallback xmlns="">
          <p:pic>
            <p:nvPicPr>
              <p:cNvPr id="19" name="Ink 18">
                <a:extLst>
                  <a:ext uri="{FF2B5EF4-FFF2-40B4-BE49-F238E27FC236}">
                    <a16:creationId xmlns:a16="http://schemas.microsoft.com/office/drawing/2014/main" id="{13F755B0-63A8-7945-981B-00F6114D0739}"/>
                  </a:ext>
                </a:extLst>
              </p:cNvPr>
              <p:cNvPicPr/>
              <p:nvPr/>
            </p:nvPicPr>
            <p:blipFill>
              <a:blip r:embed="rId29"/>
              <a:stretch>
                <a:fillRect/>
              </a:stretch>
            </p:blipFill>
            <p:spPr>
              <a:xfrm>
                <a:off x="6758992" y="2572443"/>
                <a:ext cx="4680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9885291E-D1BD-1B48-8A8D-5739286856D9}"/>
                  </a:ext>
                </a:extLst>
              </p14:cNvPr>
              <p14:cNvContentPartPr/>
              <p14:nvPr/>
            </p14:nvContentPartPr>
            <p14:xfrm>
              <a:off x="6831352" y="2928843"/>
              <a:ext cx="3240" cy="137160"/>
            </p14:xfrm>
          </p:contentPart>
        </mc:Choice>
        <mc:Fallback xmlns="">
          <p:pic>
            <p:nvPicPr>
              <p:cNvPr id="20" name="Ink 19">
                <a:extLst>
                  <a:ext uri="{FF2B5EF4-FFF2-40B4-BE49-F238E27FC236}">
                    <a16:creationId xmlns:a16="http://schemas.microsoft.com/office/drawing/2014/main" id="{9885291E-D1BD-1B48-8A8D-5739286856D9}"/>
                  </a:ext>
                </a:extLst>
              </p:cNvPr>
              <p:cNvPicPr/>
              <p:nvPr/>
            </p:nvPicPr>
            <p:blipFill>
              <a:blip r:embed="rId31"/>
              <a:stretch>
                <a:fillRect/>
              </a:stretch>
            </p:blipFill>
            <p:spPr>
              <a:xfrm>
                <a:off x="6813352" y="2910843"/>
                <a:ext cx="388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BDC21441-BF6D-2143-8996-2489651196F7}"/>
                  </a:ext>
                </a:extLst>
              </p14:cNvPr>
              <p14:cNvContentPartPr/>
              <p14:nvPr/>
            </p14:nvContentPartPr>
            <p14:xfrm>
              <a:off x="6734152" y="3544443"/>
              <a:ext cx="47520" cy="412200"/>
            </p14:xfrm>
          </p:contentPart>
        </mc:Choice>
        <mc:Fallback xmlns="">
          <p:pic>
            <p:nvPicPr>
              <p:cNvPr id="25" name="Ink 24">
                <a:extLst>
                  <a:ext uri="{FF2B5EF4-FFF2-40B4-BE49-F238E27FC236}">
                    <a16:creationId xmlns:a16="http://schemas.microsoft.com/office/drawing/2014/main" id="{BDC21441-BF6D-2143-8996-2489651196F7}"/>
                  </a:ext>
                </a:extLst>
              </p:cNvPr>
              <p:cNvPicPr/>
              <p:nvPr/>
            </p:nvPicPr>
            <p:blipFill>
              <a:blip r:embed="rId33"/>
              <a:stretch>
                <a:fillRect/>
              </a:stretch>
            </p:blipFill>
            <p:spPr>
              <a:xfrm>
                <a:off x="6716512" y="3526803"/>
                <a:ext cx="83160" cy="447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Ink 25">
                <a:extLst>
                  <a:ext uri="{FF2B5EF4-FFF2-40B4-BE49-F238E27FC236}">
                    <a16:creationId xmlns:a16="http://schemas.microsoft.com/office/drawing/2014/main" id="{580F64AE-3ACD-EB40-A9F4-6B0BA95EA8D4}"/>
                  </a:ext>
                </a:extLst>
              </p14:cNvPr>
              <p14:cNvContentPartPr/>
              <p14:nvPr/>
            </p14:nvContentPartPr>
            <p14:xfrm>
              <a:off x="6732352" y="3824163"/>
              <a:ext cx="63720" cy="407880"/>
            </p14:xfrm>
          </p:contentPart>
        </mc:Choice>
        <mc:Fallback xmlns="">
          <p:pic>
            <p:nvPicPr>
              <p:cNvPr id="26" name="Ink 25">
                <a:extLst>
                  <a:ext uri="{FF2B5EF4-FFF2-40B4-BE49-F238E27FC236}">
                    <a16:creationId xmlns:a16="http://schemas.microsoft.com/office/drawing/2014/main" id="{580F64AE-3ACD-EB40-A9F4-6B0BA95EA8D4}"/>
                  </a:ext>
                </a:extLst>
              </p:cNvPr>
              <p:cNvPicPr/>
              <p:nvPr/>
            </p:nvPicPr>
            <p:blipFill>
              <a:blip r:embed="rId35"/>
              <a:stretch>
                <a:fillRect/>
              </a:stretch>
            </p:blipFill>
            <p:spPr>
              <a:xfrm>
                <a:off x="6714712" y="3806163"/>
                <a:ext cx="99360" cy="443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Ink 26">
                <a:extLst>
                  <a:ext uri="{FF2B5EF4-FFF2-40B4-BE49-F238E27FC236}">
                    <a16:creationId xmlns:a16="http://schemas.microsoft.com/office/drawing/2014/main" id="{6E22F5C4-E12D-AC49-9AA4-0D6F30D5FCBA}"/>
                  </a:ext>
                </a:extLst>
              </p14:cNvPr>
              <p14:cNvContentPartPr/>
              <p14:nvPr/>
            </p14:nvContentPartPr>
            <p14:xfrm>
              <a:off x="6777712" y="3776643"/>
              <a:ext cx="25920" cy="815400"/>
            </p14:xfrm>
          </p:contentPart>
        </mc:Choice>
        <mc:Fallback xmlns="">
          <p:pic>
            <p:nvPicPr>
              <p:cNvPr id="27" name="Ink 26">
                <a:extLst>
                  <a:ext uri="{FF2B5EF4-FFF2-40B4-BE49-F238E27FC236}">
                    <a16:creationId xmlns:a16="http://schemas.microsoft.com/office/drawing/2014/main" id="{6E22F5C4-E12D-AC49-9AA4-0D6F30D5FCBA}"/>
                  </a:ext>
                </a:extLst>
              </p:cNvPr>
              <p:cNvPicPr/>
              <p:nvPr/>
            </p:nvPicPr>
            <p:blipFill>
              <a:blip r:embed="rId37"/>
              <a:stretch>
                <a:fillRect/>
              </a:stretch>
            </p:blipFill>
            <p:spPr>
              <a:xfrm>
                <a:off x="6759712" y="3758643"/>
                <a:ext cx="61560" cy="851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2" name="Ink 31">
                <a:extLst>
                  <a:ext uri="{FF2B5EF4-FFF2-40B4-BE49-F238E27FC236}">
                    <a16:creationId xmlns:a16="http://schemas.microsoft.com/office/drawing/2014/main" id="{95077DD1-FCA1-7F4C-8BC2-0C6D3DBF43B0}"/>
                  </a:ext>
                </a:extLst>
              </p14:cNvPr>
              <p14:cNvContentPartPr/>
              <p14:nvPr/>
            </p14:nvContentPartPr>
            <p14:xfrm>
              <a:off x="6789952" y="2897163"/>
              <a:ext cx="75600" cy="549720"/>
            </p14:xfrm>
          </p:contentPart>
        </mc:Choice>
        <mc:Fallback xmlns="">
          <p:pic>
            <p:nvPicPr>
              <p:cNvPr id="32" name="Ink 31">
                <a:extLst>
                  <a:ext uri="{FF2B5EF4-FFF2-40B4-BE49-F238E27FC236}">
                    <a16:creationId xmlns:a16="http://schemas.microsoft.com/office/drawing/2014/main" id="{95077DD1-FCA1-7F4C-8BC2-0C6D3DBF43B0}"/>
                  </a:ext>
                </a:extLst>
              </p:cNvPr>
              <p:cNvPicPr/>
              <p:nvPr/>
            </p:nvPicPr>
            <p:blipFill>
              <a:blip r:embed="rId39"/>
              <a:stretch>
                <a:fillRect/>
              </a:stretch>
            </p:blipFill>
            <p:spPr>
              <a:xfrm>
                <a:off x="6772312" y="2879163"/>
                <a:ext cx="111240" cy="585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4" name="Ink 33">
                <a:extLst>
                  <a:ext uri="{FF2B5EF4-FFF2-40B4-BE49-F238E27FC236}">
                    <a16:creationId xmlns:a16="http://schemas.microsoft.com/office/drawing/2014/main" id="{2AE17C42-CA98-0449-8538-8E305C4CF21D}"/>
                  </a:ext>
                </a:extLst>
              </p14:cNvPr>
              <p14:cNvContentPartPr/>
              <p14:nvPr/>
            </p14:nvContentPartPr>
            <p14:xfrm>
              <a:off x="7411672" y="3181923"/>
              <a:ext cx="78480" cy="227520"/>
            </p14:xfrm>
          </p:contentPart>
        </mc:Choice>
        <mc:Fallback xmlns="">
          <p:pic>
            <p:nvPicPr>
              <p:cNvPr id="34" name="Ink 33">
                <a:extLst>
                  <a:ext uri="{FF2B5EF4-FFF2-40B4-BE49-F238E27FC236}">
                    <a16:creationId xmlns:a16="http://schemas.microsoft.com/office/drawing/2014/main" id="{2AE17C42-CA98-0449-8538-8E305C4CF21D}"/>
                  </a:ext>
                </a:extLst>
              </p:cNvPr>
              <p:cNvPicPr/>
              <p:nvPr/>
            </p:nvPicPr>
            <p:blipFill>
              <a:blip r:embed="rId41"/>
              <a:stretch>
                <a:fillRect/>
              </a:stretch>
            </p:blipFill>
            <p:spPr>
              <a:xfrm>
                <a:off x="7394032" y="3163923"/>
                <a:ext cx="1141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7" name="Ink 36">
                <a:extLst>
                  <a:ext uri="{FF2B5EF4-FFF2-40B4-BE49-F238E27FC236}">
                    <a16:creationId xmlns:a16="http://schemas.microsoft.com/office/drawing/2014/main" id="{BD80C6AB-52E0-0048-88CF-FF23BD2BA9D5}"/>
                  </a:ext>
                </a:extLst>
              </p14:cNvPr>
              <p14:cNvContentPartPr/>
              <p14:nvPr/>
            </p14:nvContentPartPr>
            <p14:xfrm>
              <a:off x="7395832" y="3047283"/>
              <a:ext cx="44280" cy="339480"/>
            </p14:xfrm>
          </p:contentPart>
        </mc:Choice>
        <mc:Fallback xmlns="">
          <p:pic>
            <p:nvPicPr>
              <p:cNvPr id="37" name="Ink 36">
                <a:extLst>
                  <a:ext uri="{FF2B5EF4-FFF2-40B4-BE49-F238E27FC236}">
                    <a16:creationId xmlns:a16="http://schemas.microsoft.com/office/drawing/2014/main" id="{BD80C6AB-52E0-0048-88CF-FF23BD2BA9D5}"/>
                  </a:ext>
                </a:extLst>
              </p:cNvPr>
              <p:cNvPicPr/>
              <p:nvPr/>
            </p:nvPicPr>
            <p:blipFill>
              <a:blip r:embed="rId43"/>
              <a:stretch>
                <a:fillRect/>
              </a:stretch>
            </p:blipFill>
            <p:spPr>
              <a:xfrm>
                <a:off x="7377977" y="3029302"/>
                <a:ext cx="79633" cy="375082"/>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8" name="Ink 37">
                <a:extLst>
                  <a:ext uri="{FF2B5EF4-FFF2-40B4-BE49-F238E27FC236}">
                    <a16:creationId xmlns:a16="http://schemas.microsoft.com/office/drawing/2014/main" id="{A68F15FE-3AE4-3941-994B-2D4144715A7B}"/>
                  </a:ext>
                </a:extLst>
              </p14:cNvPr>
              <p14:cNvContentPartPr/>
              <p14:nvPr/>
            </p14:nvContentPartPr>
            <p14:xfrm>
              <a:off x="7383952" y="2381283"/>
              <a:ext cx="36360" cy="564840"/>
            </p14:xfrm>
          </p:contentPart>
        </mc:Choice>
        <mc:Fallback xmlns="">
          <p:pic>
            <p:nvPicPr>
              <p:cNvPr id="38" name="Ink 37">
                <a:extLst>
                  <a:ext uri="{FF2B5EF4-FFF2-40B4-BE49-F238E27FC236}">
                    <a16:creationId xmlns:a16="http://schemas.microsoft.com/office/drawing/2014/main" id="{A68F15FE-3AE4-3941-994B-2D4144715A7B}"/>
                  </a:ext>
                </a:extLst>
              </p:cNvPr>
              <p:cNvPicPr/>
              <p:nvPr/>
            </p:nvPicPr>
            <p:blipFill>
              <a:blip r:embed="rId45"/>
              <a:stretch>
                <a:fillRect/>
              </a:stretch>
            </p:blipFill>
            <p:spPr>
              <a:xfrm>
                <a:off x="7366312" y="2363283"/>
                <a:ext cx="72000" cy="600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1" name="Ink 40">
                <a:extLst>
                  <a:ext uri="{FF2B5EF4-FFF2-40B4-BE49-F238E27FC236}">
                    <a16:creationId xmlns:a16="http://schemas.microsoft.com/office/drawing/2014/main" id="{EDD5A2BB-0475-624E-9812-10F0573840C4}"/>
                  </a:ext>
                </a:extLst>
              </p14:cNvPr>
              <p14:cNvContentPartPr/>
              <p14:nvPr/>
            </p14:nvContentPartPr>
            <p14:xfrm>
              <a:off x="7389352" y="2307123"/>
              <a:ext cx="77040" cy="219600"/>
            </p14:xfrm>
          </p:contentPart>
        </mc:Choice>
        <mc:Fallback xmlns="">
          <p:pic>
            <p:nvPicPr>
              <p:cNvPr id="41" name="Ink 40">
                <a:extLst>
                  <a:ext uri="{FF2B5EF4-FFF2-40B4-BE49-F238E27FC236}">
                    <a16:creationId xmlns:a16="http://schemas.microsoft.com/office/drawing/2014/main" id="{EDD5A2BB-0475-624E-9812-10F0573840C4}"/>
                  </a:ext>
                </a:extLst>
              </p:cNvPr>
              <p:cNvPicPr/>
              <p:nvPr/>
            </p:nvPicPr>
            <p:blipFill>
              <a:blip r:embed="rId47"/>
              <a:stretch>
                <a:fillRect/>
              </a:stretch>
            </p:blipFill>
            <p:spPr>
              <a:xfrm>
                <a:off x="7371352" y="2289483"/>
                <a:ext cx="11268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2" name="Ink 41">
                <a:extLst>
                  <a:ext uri="{FF2B5EF4-FFF2-40B4-BE49-F238E27FC236}">
                    <a16:creationId xmlns:a16="http://schemas.microsoft.com/office/drawing/2014/main" id="{B345B60C-9933-B942-A48F-27E9ACFD8C72}"/>
                  </a:ext>
                </a:extLst>
              </p14:cNvPr>
              <p14:cNvContentPartPr/>
              <p14:nvPr/>
            </p14:nvContentPartPr>
            <p14:xfrm>
              <a:off x="-486368" y="40563"/>
              <a:ext cx="360" cy="360"/>
            </p14:xfrm>
          </p:contentPart>
        </mc:Choice>
        <mc:Fallback xmlns="">
          <p:pic>
            <p:nvPicPr>
              <p:cNvPr id="42" name="Ink 41">
                <a:extLst>
                  <a:ext uri="{FF2B5EF4-FFF2-40B4-BE49-F238E27FC236}">
                    <a16:creationId xmlns:a16="http://schemas.microsoft.com/office/drawing/2014/main" id="{B345B60C-9933-B942-A48F-27E9ACFD8C72}"/>
                  </a:ext>
                </a:extLst>
              </p:cNvPr>
              <p:cNvPicPr/>
              <p:nvPr/>
            </p:nvPicPr>
            <p:blipFill>
              <a:blip r:embed="rId49"/>
              <a:stretch>
                <a:fillRect/>
              </a:stretch>
            </p:blipFill>
            <p:spPr>
              <a:xfrm>
                <a:off x="-504008" y="22563"/>
                <a:ext cx="36000" cy="36000"/>
              </a:xfrm>
              <a:prstGeom prst="rect">
                <a:avLst/>
              </a:prstGeom>
            </p:spPr>
          </p:pic>
        </mc:Fallback>
      </mc:AlternateContent>
    </p:spTree>
    <p:extLst>
      <p:ext uri="{BB962C8B-B14F-4D97-AF65-F5344CB8AC3E}">
        <p14:creationId xmlns:p14="http://schemas.microsoft.com/office/powerpoint/2010/main" val="1996882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Government Sector</a:t>
            </a:r>
            <a:endParaRPr lang="en-US" dirty="0"/>
          </a:p>
        </p:txBody>
      </p:sp>
      <p:sp>
        <p:nvSpPr>
          <p:cNvPr id="3" name="Content Placeholder 2"/>
          <p:cNvSpPr>
            <a:spLocks noGrp="1"/>
          </p:cNvSpPr>
          <p:nvPr>
            <p:ph sz="quarter" idx="12"/>
          </p:nvPr>
        </p:nvSpPr>
        <p:spPr>
          <a:xfrm>
            <a:off x="533400" y="1066800"/>
            <a:ext cx="8153400" cy="1706880"/>
          </a:xfrm>
        </p:spPr>
        <p:txBody>
          <a:bodyPr/>
          <a:lstStyle/>
          <a:p>
            <a:pPr>
              <a:buFont typeface="Arial" charset="0"/>
              <a:buChar char="•"/>
              <a:defRPr/>
            </a:pPr>
            <a:r>
              <a:rPr lang="en-US" dirty="0"/>
              <a:t>The government affects the level of equilibrium output in two ways:</a:t>
            </a:r>
          </a:p>
          <a:p>
            <a:pPr marL="682625" lvl="1" indent="-339725">
              <a:buFontTx/>
              <a:buAutoNum type="arabicPeriod"/>
              <a:defRPr/>
            </a:pPr>
            <a:r>
              <a:rPr lang="en-US" dirty="0"/>
              <a:t>Government expenditures (component of AD)</a:t>
            </a:r>
          </a:p>
          <a:p>
            <a:pPr marL="682625" lvl="1" indent="-339725">
              <a:buFontTx/>
              <a:buAutoNum type="arabicPeriod"/>
              <a:defRPr/>
            </a:pPr>
            <a:r>
              <a:rPr lang="en-US" dirty="0"/>
              <a:t>Taxes and transfers</a:t>
            </a:r>
          </a:p>
        </p:txBody>
      </p:sp>
      <p:sp>
        <p:nvSpPr>
          <p:cNvPr id="5" name="Content Placeholder 4"/>
          <p:cNvSpPr>
            <a:spLocks noGrp="1"/>
          </p:cNvSpPr>
          <p:nvPr>
            <p:ph sz="quarter" idx="14"/>
          </p:nvPr>
        </p:nvSpPr>
        <p:spPr>
          <a:xfrm>
            <a:off x="533400" y="2880360"/>
            <a:ext cx="8153400" cy="853440"/>
          </a:xfrm>
        </p:spPr>
        <p:txBody>
          <a:bodyPr/>
          <a:lstStyle/>
          <a:p>
            <a:r>
              <a:rPr lang="en-US" dirty="0"/>
              <a:t>Fiscal policy is the policy of the government with regards to G, TR, and TA</a:t>
            </a:r>
          </a:p>
        </p:txBody>
      </p:sp>
      <p:sp>
        <p:nvSpPr>
          <p:cNvPr id="7" name="Content Placeholder 6"/>
          <p:cNvSpPr>
            <a:spLocks noGrp="1"/>
          </p:cNvSpPr>
          <p:nvPr>
            <p:ph sz="quarter" idx="10"/>
          </p:nvPr>
        </p:nvSpPr>
        <p:spPr>
          <a:xfrm>
            <a:off x="533400" y="3840480"/>
            <a:ext cx="8153400" cy="914400"/>
          </a:xfrm>
        </p:spPr>
        <p:txBody>
          <a:bodyPr/>
          <a:lstStyle/>
          <a:p>
            <a:r>
              <a:rPr lang="en-US" dirty="0"/>
              <a:t>Assume G and TR are constant, and that there is a </a:t>
            </a:r>
            <a:r>
              <a:rPr lang="en-US" b="1" dirty="0"/>
              <a:t>proportional income tax </a:t>
            </a:r>
            <a:r>
              <a:rPr lang="en-US" dirty="0"/>
              <a:t>at rate t</a:t>
            </a:r>
          </a:p>
        </p:txBody>
      </p:sp>
      <p:sp>
        <p:nvSpPr>
          <p:cNvPr id="8" name="Content Placeholder 7"/>
          <p:cNvSpPr>
            <a:spLocks noGrp="1"/>
          </p:cNvSpPr>
          <p:nvPr>
            <p:ph sz="quarter" idx="11"/>
          </p:nvPr>
        </p:nvSpPr>
        <p:spPr>
          <a:xfrm>
            <a:off x="533400" y="4861560"/>
            <a:ext cx="8153400" cy="1691640"/>
          </a:xfrm>
        </p:spPr>
        <p:txBody>
          <a:bodyPr/>
          <a:lstStyle/>
          <a:p>
            <a:r>
              <a:rPr lang="en-US" dirty="0"/>
              <a:t>The consumption function becomes:</a:t>
            </a:r>
          </a:p>
          <a:p>
            <a:pPr marL="0" indent="0">
              <a:buNone/>
            </a:pPr>
            <a:r>
              <a:rPr lang="en-US" dirty="0"/>
              <a:t>                                                                                                             </a:t>
            </a:r>
          </a:p>
        </p:txBody>
      </p:sp>
      <p:graphicFrame>
        <p:nvGraphicFramePr>
          <p:cNvPr id="10" name="Object 6"/>
          <p:cNvGraphicFramePr>
            <a:graphicFrameLocks noChangeAspect="1"/>
          </p:cNvGraphicFramePr>
          <p:nvPr>
            <p:extLst>
              <p:ext uri="{D42A27DB-BD31-4B8C-83A1-F6EECF244321}">
                <p14:modId xmlns:p14="http://schemas.microsoft.com/office/powerpoint/2010/main" val="3887184481"/>
              </p:ext>
            </p:extLst>
          </p:nvPr>
        </p:nvGraphicFramePr>
        <p:xfrm>
          <a:off x="5562600" y="4953000"/>
          <a:ext cx="2552149" cy="858261"/>
        </p:xfrm>
        <a:graphic>
          <a:graphicData uri="http://schemas.openxmlformats.org/presentationml/2006/ole">
            <mc:AlternateContent xmlns:mc="http://schemas.openxmlformats.org/markup-compatibility/2006">
              <mc:Choice xmlns:v="urn:schemas-microsoft-com:vml" Requires="v">
                <p:oleObj spid="_x0000_s9266" name="Equation" r:id="rId3" imgW="1460500" imgH="457200" progId="Equation.3">
                  <p:embed/>
                </p:oleObj>
              </mc:Choice>
              <mc:Fallback>
                <p:oleObj name="Equation" r:id="rId3" imgW="1460500" imgH="457200" progId="Equation.3">
                  <p:embed/>
                  <p:pic>
                    <p:nvPicPr>
                      <p:cNvPr id="2253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953000"/>
                        <a:ext cx="2552149" cy="85826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36660536"/>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MHHE_Accessible_PPT_Template-v3</Template>
  <TotalTime>3031</TotalTime>
  <Words>846</Words>
  <Application>Microsoft Office PowerPoint</Application>
  <PresentationFormat>On-screen Show (4:3)</PresentationFormat>
  <Paragraphs>98</Paragraphs>
  <Slides>18</Slides>
  <Notes>1</Notes>
  <HiddenSlides>0</HiddenSlides>
  <MMClips>0</MMClips>
  <ScaleCrop>false</ScaleCrop>
  <HeadingPairs>
    <vt:vector size="8" baseType="variant">
      <vt:variant>
        <vt:lpstr>Fonts Used</vt:lpstr>
      </vt:variant>
      <vt:variant>
        <vt:i4>7</vt:i4>
      </vt:variant>
      <vt:variant>
        <vt:lpstr>Theme</vt:lpstr>
      </vt:variant>
      <vt:variant>
        <vt:i4>9</vt:i4>
      </vt:variant>
      <vt:variant>
        <vt:lpstr>Embedded OLE Servers</vt:lpstr>
      </vt:variant>
      <vt:variant>
        <vt:i4>1</vt:i4>
      </vt:variant>
      <vt:variant>
        <vt:lpstr>Slide Titles</vt:lpstr>
      </vt:variant>
      <vt:variant>
        <vt:i4>18</vt:i4>
      </vt:variant>
    </vt:vector>
  </HeadingPairs>
  <TitlesOfParts>
    <vt:vector size="35" baseType="lpstr">
      <vt:lpstr>Arial</vt:lpstr>
      <vt:lpstr>ArumSans Bold</vt:lpstr>
      <vt:lpstr>ArumSans Regular</vt:lpstr>
      <vt:lpstr>Calibri</vt:lpstr>
      <vt:lpstr>Cambria Math</vt:lpstr>
      <vt:lpstr>Symbol</vt:lpstr>
      <vt:lpstr>Vectipede Rg</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Chapter 10</vt:lpstr>
      <vt:lpstr>Review from the previous session </vt:lpstr>
      <vt:lpstr>Review from the previous session </vt:lpstr>
      <vt:lpstr>What do we learn today? </vt:lpstr>
      <vt:lpstr>The Multiplier</vt:lpstr>
      <vt:lpstr>The Multiplier</vt:lpstr>
      <vt:lpstr>The Multiplier</vt:lpstr>
      <vt:lpstr>The Multiplier</vt:lpstr>
      <vt:lpstr>The Government Sector</vt:lpstr>
      <vt:lpstr>The Government Sector</vt:lpstr>
      <vt:lpstr>Income Taxes as an Automatic Stabilizer</vt:lpstr>
      <vt:lpstr>Effects of a Change in Fiscal Policy</vt:lpstr>
      <vt:lpstr>Effects of a Change in Fiscal Policy</vt:lpstr>
      <vt:lpstr>Effects of a Change in Fiscal Policy</vt:lpstr>
      <vt:lpstr>The Government Budget</vt:lpstr>
      <vt:lpstr>The Government Budget</vt:lpstr>
      <vt:lpstr>Effects of Government Purchases  and Tax Changes on the BS</vt:lpstr>
      <vt:lpstr>Effects of Government Purchases  and Tax Changes on the BS</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Kassens, Alice</dc:creator>
  <cp:lastModifiedBy>Mahmoudi, Mina</cp:lastModifiedBy>
  <cp:revision>71</cp:revision>
  <dcterms:created xsi:type="dcterms:W3CDTF">2017-07-13T12:05:24Z</dcterms:created>
  <dcterms:modified xsi:type="dcterms:W3CDTF">2020-10-26T13:05:51Z</dcterms:modified>
</cp:coreProperties>
</file>