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olfo, Sarah B." initials="DSB" lastIdx="2" clrIdx="0">
    <p:extLst>
      <p:ext uri="{19B8F6BF-5375-455C-9EA6-DF929625EA0E}">
        <p15:presenceInfo xmlns:p15="http://schemas.microsoft.com/office/powerpoint/2012/main" userId="S-1-5-21-796845957-1844237615-1801674531-1089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4660"/>
  </p:normalViewPr>
  <p:slideViewPr>
    <p:cSldViewPr snapToGrid="0">
      <p:cViewPr varScale="1">
        <p:scale>
          <a:sx n="77" d="100"/>
          <a:sy n="77" d="100"/>
        </p:scale>
        <p:origin x="84"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12T11:53:35.221" idx="2">
    <p:pos x="3616" y="2174"/>
    <p:text>Note: wold need to tell them to print out the matrix before class, then they can pull it out for this part of the class and not have to switch screens (if possible for them to print)</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AAAAF8-8B0F-4F55-B16F-0A49BD39BCF7}" type="datetimeFigureOut">
              <a:rPr lang="en-US" smtClean="0"/>
              <a:t>5/23/2021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76C79B-8CB3-43BE-82FF-F82D203B0B97}" type="slidenum">
              <a:rPr lang="en-US" smtClean="0"/>
              <a:t>‹#›</a:t>
            </a:fld>
            <a:endParaRPr lang="en-US"/>
          </a:p>
        </p:txBody>
      </p:sp>
    </p:spTree>
    <p:extLst>
      <p:ext uri="{BB962C8B-B14F-4D97-AF65-F5344CB8AC3E}">
        <p14:creationId xmlns:p14="http://schemas.microsoft.com/office/powerpoint/2010/main" val="168726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Hand out assignment sheet</a:t>
            </a:r>
            <a:endParaRPr lang="en-US" dirty="0"/>
          </a:p>
        </p:txBody>
      </p:sp>
      <p:sp>
        <p:nvSpPr>
          <p:cNvPr id="4" name="Slide Number Placeholder 3"/>
          <p:cNvSpPr>
            <a:spLocks noGrp="1"/>
          </p:cNvSpPr>
          <p:nvPr>
            <p:ph type="sldNum" sz="quarter" idx="10"/>
          </p:nvPr>
        </p:nvSpPr>
        <p:spPr/>
        <p:txBody>
          <a:bodyPr/>
          <a:lstStyle/>
          <a:p>
            <a:fld id="{DE693EA1-3641-4E48-8E78-87264A24EAB8}" type="slidenum">
              <a:rPr lang="en-US" smtClean="0"/>
              <a:t>3</a:t>
            </a:fld>
            <a:endParaRPr lang="en-US"/>
          </a:p>
        </p:txBody>
      </p:sp>
    </p:spTree>
    <p:extLst>
      <p:ext uri="{BB962C8B-B14F-4D97-AF65-F5344CB8AC3E}">
        <p14:creationId xmlns:p14="http://schemas.microsoft.com/office/powerpoint/2010/main" val="1121618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693EA1-3641-4E48-8E78-87264A24EAB8}" type="slidenum">
              <a:rPr lang="en-US" smtClean="0"/>
              <a:t>4</a:t>
            </a:fld>
            <a:endParaRPr lang="en-US"/>
          </a:p>
        </p:txBody>
      </p:sp>
    </p:spTree>
    <p:extLst>
      <p:ext uri="{BB962C8B-B14F-4D97-AF65-F5344CB8AC3E}">
        <p14:creationId xmlns:p14="http://schemas.microsoft.com/office/powerpoint/2010/main" val="3725708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100F0B-9CDE-4AD9-B7AF-42E4F0610BA1}" type="slidenum">
              <a:rPr lang="en-US" smtClean="0"/>
              <a:t>5</a:t>
            </a:fld>
            <a:endParaRPr lang="en-US"/>
          </a:p>
        </p:txBody>
      </p:sp>
    </p:spTree>
    <p:extLst>
      <p:ext uri="{BB962C8B-B14F-4D97-AF65-F5344CB8AC3E}">
        <p14:creationId xmlns:p14="http://schemas.microsoft.com/office/powerpoint/2010/main" val="1885723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100F0B-9CDE-4AD9-B7AF-42E4F0610BA1}" type="slidenum">
              <a:rPr lang="en-US" smtClean="0"/>
              <a:t>6</a:t>
            </a:fld>
            <a:endParaRPr lang="en-US"/>
          </a:p>
        </p:txBody>
      </p:sp>
    </p:spTree>
    <p:extLst>
      <p:ext uri="{BB962C8B-B14F-4D97-AF65-F5344CB8AC3E}">
        <p14:creationId xmlns:p14="http://schemas.microsoft.com/office/powerpoint/2010/main" val="3716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100F0B-9CDE-4AD9-B7AF-42E4F0610BA1}" type="slidenum">
              <a:rPr lang="en-US" smtClean="0"/>
              <a:t>7</a:t>
            </a:fld>
            <a:endParaRPr lang="en-US"/>
          </a:p>
        </p:txBody>
      </p:sp>
    </p:spTree>
    <p:extLst>
      <p:ext uri="{BB962C8B-B14F-4D97-AF65-F5344CB8AC3E}">
        <p14:creationId xmlns:p14="http://schemas.microsoft.com/office/powerpoint/2010/main" val="3518424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693EA1-3641-4E48-8E78-87264A24EAB8}" type="slidenum">
              <a:rPr lang="en-US" smtClean="0"/>
              <a:t>8</a:t>
            </a:fld>
            <a:endParaRPr lang="en-US"/>
          </a:p>
        </p:txBody>
      </p:sp>
    </p:spTree>
    <p:extLst>
      <p:ext uri="{BB962C8B-B14F-4D97-AF65-F5344CB8AC3E}">
        <p14:creationId xmlns:p14="http://schemas.microsoft.com/office/powerpoint/2010/main" val="373454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693EA1-3641-4E48-8E78-87264A24EAB8}" type="slidenum">
              <a:rPr lang="en-US" smtClean="0"/>
              <a:t>9</a:t>
            </a:fld>
            <a:endParaRPr lang="en-US"/>
          </a:p>
        </p:txBody>
      </p:sp>
    </p:spTree>
    <p:extLst>
      <p:ext uri="{BB962C8B-B14F-4D97-AF65-F5344CB8AC3E}">
        <p14:creationId xmlns:p14="http://schemas.microsoft.com/office/powerpoint/2010/main" val="2553894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693EA1-3641-4E48-8E78-87264A24EAB8}" type="slidenum">
              <a:rPr lang="en-US" smtClean="0"/>
              <a:t>10</a:t>
            </a:fld>
            <a:endParaRPr lang="en-US"/>
          </a:p>
        </p:txBody>
      </p:sp>
    </p:spTree>
    <p:extLst>
      <p:ext uri="{BB962C8B-B14F-4D97-AF65-F5344CB8AC3E}">
        <p14:creationId xmlns:p14="http://schemas.microsoft.com/office/powerpoint/2010/main" val="2095248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100F0B-9CDE-4AD9-B7AF-42E4F0610BA1}" type="slidenum">
              <a:rPr lang="en-US" smtClean="0"/>
              <a:t>11</a:t>
            </a:fld>
            <a:endParaRPr lang="en-US"/>
          </a:p>
        </p:txBody>
      </p:sp>
    </p:spTree>
    <p:extLst>
      <p:ext uri="{BB962C8B-B14F-4D97-AF65-F5344CB8AC3E}">
        <p14:creationId xmlns:p14="http://schemas.microsoft.com/office/powerpoint/2010/main" val="3560724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6B8512-DA42-47F7-885D-D5F2FB86BD3F}"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82D5A-A2CD-49C2-A5E8-120AAEF1C31A}" type="slidenum">
              <a:rPr lang="en-US" smtClean="0"/>
              <a:t>‹#›</a:t>
            </a:fld>
            <a:endParaRPr lang="en-US"/>
          </a:p>
        </p:txBody>
      </p:sp>
    </p:spTree>
    <p:extLst>
      <p:ext uri="{BB962C8B-B14F-4D97-AF65-F5344CB8AC3E}">
        <p14:creationId xmlns:p14="http://schemas.microsoft.com/office/powerpoint/2010/main" val="2097334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6B8512-DA42-47F7-885D-D5F2FB86BD3F}"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82D5A-A2CD-49C2-A5E8-120AAEF1C31A}" type="slidenum">
              <a:rPr lang="en-US" smtClean="0"/>
              <a:t>‹#›</a:t>
            </a:fld>
            <a:endParaRPr lang="en-US"/>
          </a:p>
        </p:txBody>
      </p:sp>
    </p:spTree>
    <p:extLst>
      <p:ext uri="{BB962C8B-B14F-4D97-AF65-F5344CB8AC3E}">
        <p14:creationId xmlns:p14="http://schemas.microsoft.com/office/powerpoint/2010/main" val="62869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6B8512-DA42-47F7-885D-D5F2FB86BD3F}"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82D5A-A2CD-49C2-A5E8-120AAEF1C31A}" type="slidenum">
              <a:rPr lang="en-US" smtClean="0"/>
              <a:t>‹#›</a:t>
            </a:fld>
            <a:endParaRPr lang="en-US"/>
          </a:p>
        </p:txBody>
      </p:sp>
    </p:spTree>
    <p:extLst>
      <p:ext uri="{BB962C8B-B14F-4D97-AF65-F5344CB8AC3E}">
        <p14:creationId xmlns:p14="http://schemas.microsoft.com/office/powerpoint/2010/main" val="212381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6B8512-DA42-47F7-885D-D5F2FB86BD3F}"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82D5A-A2CD-49C2-A5E8-120AAEF1C31A}" type="slidenum">
              <a:rPr lang="en-US" smtClean="0"/>
              <a:t>‹#›</a:t>
            </a:fld>
            <a:endParaRPr lang="en-US"/>
          </a:p>
        </p:txBody>
      </p:sp>
    </p:spTree>
    <p:extLst>
      <p:ext uri="{BB962C8B-B14F-4D97-AF65-F5344CB8AC3E}">
        <p14:creationId xmlns:p14="http://schemas.microsoft.com/office/powerpoint/2010/main" val="1525117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6B8512-DA42-47F7-885D-D5F2FB86BD3F}"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82D5A-A2CD-49C2-A5E8-120AAEF1C31A}" type="slidenum">
              <a:rPr lang="en-US" smtClean="0"/>
              <a:t>‹#›</a:t>
            </a:fld>
            <a:endParaRPr lang="en-US"/>
          </a:p>
        </p:txBody>
      </p:sp>
    </p:spTree>
    <p:extLst>
      <p:ext uri="{BB962C8B-B14F-4D97-AF65-F5344CB8AC3E}">
        <p14:creationId xmlns:p14="http://schemas.microsoft.com/office/powerpoint/2010/main" val="3939358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6B8512-DA42-47F7-885D-D5F2FB86BD3F}"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82D5A-A2CD-49C2-A5E8-120AAEF1C31A}" type="slidenum">
              <a:rPr lang="en-US" smtClean="0"/>
              <a:t>‹#›</a:t>
            </a:fld>
            <a:endParaRPr lang="en-US"/>
          </a:p>
        </p:txBody>
      </p:sp>
    </p:spTree>
    <p:extLst>
      <p:ext uri="{BB962C8B-B14F-4D97-AF65-F5344CB8AC3E}">
        <p14:creationId xmlns:p14="http://schemas.microsoft.com/office/powerpoint/2010/main" val="2130804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6B8512-DA42-47F7-885D-D5F2FB86BD3F}" type="datetimeFigureOut">
              <a:rPr lang="en-US" smtClean="0"/>
              <a:t>5/23/2021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82D5A-A2CD-49C2-A5E8-120AAEF1C31A}" type="slidenum">
              <a:rPr lang="en-US" smtClean="0"/>
              <a:t>‹#›</a:t>
            </a:fld>
            <a:endParaRPr lang="en-US"/>
          </a:p>
        </p:txBody>
      </p:sp>
    </p:spTree>
    <p:extLst>
      <p:ext uri="{BB962C8B-B14F-4D97-AF65-F5344CB8AC3E}">
        <p14:creationId xmlns:p14="http://schemas.microsoft.com/office/powerpoint/2010/main" val="1641822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6B8512-DA42-47F7-885D-D5F2FB86BD3F}" type="datetimeFigureOut">
              <a:rPr lang="en-US" smtClean="0"/>
              <a:t>5/23/2021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82D5A-A2CD-49C2-A5E8-120AAEF1C31A}" type="slidenum">
              <a:rPr lang="en-US" smtClean="0"/>
              <a:t>‹#›</a:t>
            </a:fld>
            <a:endParaRPr lang="en-US"/>
          </a:p>
        </p:txBody>
      </p:sp>
    </p:spTree>
    <p:extLst>
      <p:ext uri="{BB962C8B-B14F-4D97-AF65-F5344CB8AC3E}">
        <p14:creationId xmlns:p14="http://schemas.microsoft.com/office/powerpoint/2010/main" val="479535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6B8512-DA42-47F7-885D-D5F2FB86BD3F}" type="datetimeFigureOut">
              <a:rPr lang="en-US" smtClean="0"/>
              <a:t>5/23/2021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982D5A-A2CD-49C2-A5E8-120AAEF1C31A}" type="slidenum">
              <a:rPr lang="en-US" smtClean="0"/>
              <a:t>‹#›</a:t>
            </a:fld>
            <a:endParaRPr lang="en-US"/>
          </a:p>
        </p:txBody>
      </p:sp>
    </p:spTree>
    <p:extLst>
      <p:ext uri="{BB962C8B-B14F-4D97-AF65-F5344CB8AC3E}">
        <p14:creationId xmlns:p14="http://schemas.microsoft.com/office/powerpoint/2010/main" val="3302516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6B8512-DA42-47F7-885D-D5F2FB86BD3F}"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82D5A-A2CD-49C2-A5E8-120AAEF1C31A}" type="slidenum">
              <a:rPr lang="en-US" smtClean="0"/>
              <a:t>‹#›</a:t>
            </a:fld>
            <a:endParaRPr lang="en-US"/>
          </a:p>
        </p:txBody>
      </p:sp>
    </p:spTree>
    <p:extLst>
      <p:ext uri="{BB962C8B-B14F-4D97-AF65-F5344CB8AC3E}">
        <p14:creationId xmlns:p14="http://schemas.microsoft.com/office/powerpoint/2010/main" val="369883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6B8512-DA42-47F7-885D-D5F2FB86BD3F}"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82D5A-A2CD-49C2-A5E8-120AAEF1C31A}" type="slidenum">
              <a:rPr lang="en-US" smtClean="0"/>
              <a:t>‹#›</a:t>
            </a:fld>
            <a:endParaRPr lang="en-US"/>
          </a:p>
        </p:txBody>
      </p:sp>
    </p:spTree>
    <p:extLst>
      <p:ext uri="{BB962C8B-B14F-4D97-AF65-F5344CB8AC3E}">
        <p14:creationId xmlns:p14="http://schemas.microsoft.com/office/powerpoint/2010/main" val="2065386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6B8512-DA42-47F7-885D-D5F2FB86BD3F}" type="datetimeFigureOut">
              <a:rPr lang="en-US" smtClean="0"/>
              <a:t>5/23/2021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82D5A-A2CD-49C2-A5E8-120AAEF1C31A}" type="slidenum">
              <a:rPr lang="en-US" smtClean="0"/>
              <a:t>‹#›</a:t>
            </a:fld>
            <a:endParaRPr lang="en-US"/>
          </a:p>
        </p:txBody>
      </p:sp>
    </p:spTree>
    <p:extLst>
      <p:ext uri="{BB962C8B-B14F-4D97-AF65-F5344CB8AC3E}">
        <p14:creationId xmlns:p14="http://schemas.microsoft.com/office/powerpoint/2010/main" val="1932130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2130" y="2435627"/>
            <a:ext cx="7281949" cy="1015663"/>
          </a:xfrm>
          <a:prstGeom prst="rect">
            <a:avLst/>
          </a:prstGeom>
          <a:noFill/>
        </p:spPr>
        <p:txBody>
          <a:bodyPr wrap="square" rtlCol="0">
            <a:spAutoFit/>
          </a:bodyPr>
          <a:lstStyle/>
          <a:p>
            <a:pPr algn="ctr"/>
            <a:r>
              <a:rPr lang="en-US" sz="6000" dirty="0" smtClean="0"/>
              <a:t>60 Second Sell Prep</a:t>
            </a:r>
            <a:endParaRPr lang="en-US" sz="6000" dirty="0"/>
          </a:p>
        </p:txBody>
      </p:sp>
    </p:spTree>
    <p:extLst>
      <p:ext uri="{BB962C8B-B14F-4D97-AF65-F5344CB8AC3E}">
        <p14:creationId xmlns:p14="http://schemas.microsoft.com/office/powerpoint/2010/main" val="4196006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or Conclusion</a:t>
            </a:r>
            <a:endParaRPr lang="en-US" dirty="0"/>
          </a:p>
        </p:txBody>
      </p:sp>
      <p:sp>
        <p:nvSpPr>
          <p:cNvPr id="3" name="Content Placeholder 2"/>
          <p:cNvSpPr>
            <a:spLocks noGrp="1"/>
          </p:cNvSpPr>
          <p:nvPr>
            <p:ph sz="quarter" idx="1"/>
          </p:nvPr>
        </p:nvSpPr>
        <p:spPr/>
        <p:txBody>
          <a:bodyPr/>
          <a:lstStyle/>
          <a:p>
            <a:r>
              <a:rPr lang="en-US" dirty="0" smtClean="0"/>
              <a:t>Summarize your main points to highlight the </a:t>
            </a:r>
          </a:p>
          <a:p>
            <a:pPr marL="0" indent="0">
              <a:buNone/>
            </a:pPr>
            <a:r>
              <a:rPr lang="en-US" dirty="0" smtClean="0"/>
              <a:t>    take-a-ways</a:t>
            </a:r>
          </a:p>
          <a:p>
            <a:pPr>
              <a:buFont typeface="Wingdings" panose="05000000000000000000" pitchFamily="2" charset="2"/>
              <a:buChar char="q"/>
            </a:pPr>
            <a:r>
              <a:rPr lang="en-US" dirty="0"/>
              <a:t>It should be clear that you are coming to an </a:t>
            </a:r>
            <a:r>
              <a:rPr lang="en-US" dirty="0" smtClean="0"/>
              <a:t>end, “In conclusion…”, “To wrap up…”</a:t>
            </a:r>
          </a:p>
          <a:p>
            <a:r>
              <a:rPr lang="en-US" dirty="0" smtClean="0"/>
              <a:t>Be clear about future </a:t>
            </a:r>
            <a:r>
              <a:rPr lang="en-US" b="1" u="sng" dirty="0" smtClean="0"/>
              <a:t>action items </a:t>
            </a:r>
            <a:r>
              <a:rPr lang="en-US" dirty="0" smtClean="0"/>
              <a:t>you will take or would like to request from the interviewer!</a:t>
            </a:r>
          </a:p>
          <a:p>
            <a:r>
              <a:rPr lang="en-US" dirty="0" smtClean="0"/>
              <a:t>Leave strong a professional impression</a:t>
            </a:r>
          </a:p>
          <a:p>
            <a:r>
              <a:rPr lang="en-US" dirty="0" smtClean="0"/>
              <a:t>Thank the interviewer for the opportunity and time! </a:t>
            </a:r>
            <a:endParaRPr lang="en-US" dirty="0"/>
          </a:p>
        </p:txBody>
      </p:sp>
    </p:spTree>
    <p:extLst>
      <p:ext uri="{BB962C8B-B14F-4D97-AF65-F5344CB8AC3E}">
        <p14:creationId xmlns:p14="http://schemas.microsoft.com/office/powerpoint/2010/main" val="726443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 Next Class</a:t>
            </a:r>
            <a:endParaRPr lang="en-US" b="1" dirty="0"/>
          </a:p>
        </p:txBody>
      </p:sp>
      <p:sp>
        <p:nvSpPr>
          <p:cNvPr id="5" name="Content Placeholder 4"/>
          <p:cNvSpPr>
            <a:spLocks noGrp="1"/>
          </p:cNvSpPr>
          <p:nvPr>
            <p:ph sz="quarter" idx="1"/>
          </p:nvPr>
        </p:nvSpPr>
        <p:spPr/>
        <p:txBody>
          <a:bodyPr>
            <a:normAutofit/>
          </a:bodyPr>
          <a:lstStyle/>
          <a:p>
            <a:pPr>
              <a:spcBef>
                <a:spcPts val="1800"/>
              </a:spcBef>
              <a:spcAft>
                <a:spcPts val="1800"/>
              </a:spcAft>
            </a:pPr>
            <a:r>
              <a:rPr lang="en-US" dirty="0"/>
              <a:t>Review Syllabus &amp; Individual Presentation Assignment posted to LMS</a:t>
            </a:r>
          </a:p>
          <a:p>
            <a:pPr>
              <a:spcBef>
                <a:spcPts val="1800"/>
              </a:spcBef>
              <a:spcAft>
                <a:spcPts val="1800"/>
              </a:spcAft>
            </a:pPr>
            <a:r>
              <a:rPr lang="en-US" dirty="0" smtClean="0"/>
              <a:t>Homework: </a:t>
            </a:r>
          </a:p>
          <a:p>
            <a:pPr lvl="1">
              <a:spcBef>
                <a:spcPts val="1800"/>
              </a:spcBef>
              <a:spcAft>
                <a:spcPts val="1800"/>
              </a:spcAft>
            </a:pPr>
            <a:r>
              <a:rPr lang="en-US" b="1" dirty="0" smtClean="0"/>
              <a:t>Complete Leadership Competency Evaluation Matrix</a:t>
            </a:r>
          </a:p>
          <a:p>
            <a:pPr lvl="1">
              <a:spcBef>
                <a:spcPts val="1800"/>
              </a:spcBef>
              <a:spcAft>
                <a:spcPts val="1800"/>
              </a:spcAft>
            </a:pPr>
            <a:r>
              <a:rPr lang="en-US" b="1" smtClean="0"/>
              <a:t>Prepare </a:t>
            </a:r>
            <a:r>
              <a:rPr lang="en-US" b="1" dirty="0" smtClean="0"/>
              <a:t>60 Second Sell Draft</a:t>
            </a:r>
          </a:p>
          <a:p>
            <a:pPr marL="0" indent="0">
              <a:spcBef>
                <a:spcPts val="1800"/>
              </a:spcBef>
              <a:spcAft>
                <a:spcPts val="1800"/>
              </a:spcAft>
              <a:buNone/>
            </a:pPr>
            <a:endParaRPr lang="en-US" dirty="0" smtClean="0"/>
          </a:p>
        </p:txBody>
      </p:sp>
    </p:spTree>
    <p:extLst>
      <p:ext uri="{BB962C8B-B14F-4D97-AF65-F5344CB8AC3E}">
        <p14:creationId xmlns:p14="http://schemas.microsoft.com/office/powerpoint/2010/main" val="1706263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60 sec sell/elevator pitch</a:t>
            </a:r>
            <a:endParaRPr lang="en-US" dirty="0"/>
          </a:p>
        </p:txBody>
      </p:sp>
      <p:sp>
        <p:nvSpPr>
          <p:cNvPr id="3" name="Content Placeholder 2"/>
          <p:cNvSpPr>
            <a:spLocks noGrp="1"/>
          </p:cNvSpPr>
          <p:nvPr>
            <p:ph sz="quarter" idx="1"/>
          </p:nvPr>
        </p:nvSpPr>
        <p:spPr/>
        <p:txBody>
          <a:bodyPr/>
          <a:lstStyle/>
          <a:p>
            <a:r>
              <a:rPr lang="en-US" dirty="0" smtClean="0"/>
              <a:t>How many of you have ever done an “elevator pitch” or sell about yourselves</a:t>
            </a:r>
            <a:r>
              <a:rPr lang="en-US" dirty="0" smtClean="0"/>
              <a:t>?</a:t>
            </a:r>
          </a:p>
          <a:p>
            <a:pPr marL="0" indent="0">
              <a:buNone/>
            </a:pPr>
            <a:endParaRPr lang="en-US" dirty="0" smtClean="0"/>
          </a:p>
          <a:p>
            <a:pPr lvl="1"/>
            <a:r>
              <a:rPr lang="en-US" dirty="0" smtClean="0"/>
              <a:t>What was it for? </a:t>
            </a:r>
          </a:p>
          <a:p>
            <a:pPr lvl="1"/>
            <a:r>
              <a:rPr lang="en-US" dirty="0" smtClean="0"/>
              <a:t>How did it feel to do it?</a:t>
            </a:r>
          </a:p>
          <a:p>
            <a:pPr lvl="1"/>
            <a:r>
              <a:rPr lang="en-US" dirty="0" smtClean="0"/>
              <a:t>Thinking back, were you able to highlight any of the leadership competencies on the matrix?</a:t>
            </a:r>
            <a:endParaRPr lang="en-US" dirty="0"/>
          </a:p>
        </p:txBody>
      </p:sp>
    </p:spTree>
    <p:extLst>
      <p:ext uri="{BB962C8B-B14F-4D97-AF65-F5344CB8AC3E}">
        <p14:creationId xmlns:p14="http://schemas.microsoft.com/office/powerpoint/2010/main" val="198985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
            <a:ext cx="9144000" cy="990600"/>
          </a:xfrm>
        </p:spPr>
        <p:txBody>
          <a:bodyPr>
            <a:noAutofit/>
          </a:bodyPr>
          <a:lstStyle/>
          <a:p>
            <a:r>
              <a:rPr lang="en-US" sz="2800" dirty="0"/>
              <a:t>Individual Presentation Assignment- 60 sec sell/elevator pitch </a:t>
            </a:r>
          </a:p>
        </p:txBody>
      </p:sp>
      <p:sp>
        <p:nvSpPr>
          <p:cNvPr id="3" name="Content Placeholder 2"/>
          <p:cNvSpPr>
            <a:spLocks noGrp="1"/>
          </p:cNvSpPr>
          <p:nvPr>
            <p:ph sz="quarter" idx="1"/>
          </p:nvPr>
        </p:nvSpPr>
        <p:spPr>
          <a:xfrm>
            <a:off x="1752600" y="1219200"/>
            <a:ext cx="8537448" cy="5334000"/>
          </a:xfrm>
        </p:spPr>
        <p:txBody>
          <a:bodyPr>
            <a:normAutofit/>
          </a:bodyPr>
          <a:lstStyle/>
          <a:p>
            <a:pPr marL="457200" indent="-457200">
              <a:buFont typeface="+mj-lt"/>
              <a:buAutoNum type="arabicPeriod"/>
            </a:pPr>
            <a:r>
              <a:rPr lang="en-US" sz="3200" dirty="0"/>
              <a:t>Select a </a:t>
            </a:r>
            <a:r>
              <a:rPr lang="en-US" sz="3200" u="sng" dirty="0"/>
              <a:t>Scenario</a:t>
            </a:r>
            <a:r>
              <a:rPr lang="en-US" sz="3200" dirty="0"/>
              <a:t> (Job interview, discussion w/ supervisor, grad interview etc.)</a:t>
            </a:r>
          </a:p>
          <a:p>
            <a:pPr marL="457200" indent="-457200">
              <a:buFont typeface="+mj-lt"/>
              <a:buAutoNum type="arabicPeriod"/>
            </a:pPr>
            <a:r>
              <a:rPr lang="en-US" sz="3200" dirty="0"/>
              <a:t>Build a </a:t>
            </a:r>
            <a:r>
              <a:rPr lang="en-US" sz="3200" u="sng" dirty="0"/>
              <a:t>Backdrop</a:t>
            </a:r>
            <a:r>
              <a:rPr lang="en-US" sz="3200" dirty="0"/>
              <a:t> for your scenario.  This sets the stage, i.e. type of company, work environment, relationship, etc.</a:t>
            </a:r>
          </a:p>
          <a:p>
            <a:pPr marL="457200" indent="-457200">
              <a:buFont typeface="+mj-lt"/>
              <a:buAutoNum type="arabicPeriod"/>
            </a:pPr>
            <a:r>
              <a:rPr lang="en-US" sz="3200" dirty="0"/>
              <a:t>Give backdrop to interview group (1-2 minutes)</a:t>
            </a:r>
          </a:p>
          <a:p>
            <a:pPr marL="457200" indent="-457200">
              <a:buFont typeface="+mj-lt"/>
              <a:buAutoNum type="arabicPeriod"/>
            </a:pPr>
            <a:r>
              <a:rPr lang="en-US" sz="3200" dirty="0"/>
              <a:t>Deliver 60 – 90 second sell via </a:t>
            </a:r>
            <a:r>
              <a:rPr lang="en-US" sz="3200" dirty="0" err="1"/>
              <a:t>Webex</a:t>
            </a:r>
            <a:r>
              <a:rPr lang="en-US" sz="3200" dirty="0"/>
              <a:t> Teams</a:t>
            </a:r>
          </a:p>
          <a:p>
            <a:pPr marL="457200" indent="-457200">
              <a:buFont typeface="+mj-lt"/>
              <a:buAutoNum type="arabicPeriod"/>
            </a:pPr>
            <a:r>
              <a:rPr lang="en-US" sz="3200" dirty="0"/>
              <a:t>Answer 2-3 behavior-based follow-up questions</a:t>
            </a:r>
          </a:p>
          <a:p>
            <a:pPr marL="457200" indent="-457200">
              <a:buFont typeface="+mj-lt"/>
              <a:buAutoNum type="arabicPeriod"/>
            </a:pPr>
            <a:r>
              <a:rPr lang="en-US" sz="3200" dirty="0"/>
              <a:t>Get verbal/written feedback from peers</a:t>
            </a:r>
          </a:p>
          <a:p>
            <a:pPr marL="457200" indent="-457200">
              <a:buFont typeface="+mj-lt"/>
              <a:buAutoNum type="arabicPeriod"/>
            </a:pPr>
            <a:r>
              <a:rPr lang="en-US" sz="3200" dirty="0"/>
              <a:t>Write self-evaluation </a:t>
            </a:r>
          </a:p>
          <a:p>
            <a:pPr marL="457200" indent="-457200">
              <a:buFont typeface="+mj-lt"/>
              <a:buAutoNum type="arabicPeriod"/>
            </a:pPr>
            <a:endParaRPr lang="en-US" sz="2400" b="1" dirty="0"/>
          </a:p>
        </p:txBody>
      </p:sp>
    </p:spTree>
    <p:extLst>
      <p:ext uri="{BB962C8B-B14F-4D97-AF65-F5344CB8AC3E}">
        <p14:creationId xmlns:p14="http://schemas.microsoft.com/office/powerpoint/2010/main" val="4000190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 Response for Questions</a:t>
            </a:r>
            <a:endParaRPr lang="en-US" b="1" dirty="0"/>
          </a:p>
        </p:txBody>
      </p:sp>
      <p:sp>
        <p:nvSpPr>
          <p:cNvPr id="3" name="Content Placeholder 2"/>
          <p:cNvSpPr>
            <a:spLocks noGrp="1"/>
          </p:cNvSpPr>
          <p:nvPr>
            <p:ph sz="quarter" idx="1"/>
          </p:nvPr>
        </p:nvSpPr>
        <p:spPr>
          <a:xfrm>
            <a:off x="2286000" y="1905000"/>
            <a:ext cx="8153400" cy="1143000"/>
          </a:xfrm>
        </p:spPr>
        <p:txBody>
          <a:bodyPr>
            <a:normAutofit/>
          </a:bodyPr>
          <a:lstStyle/>
          <a:p>
            <a:pPr>
              <a:buNone/>
            </a:pPr>
            <a:r>
              <a:rPr lang="en-US" sz="3000" b="1" dirty="0"/>
              <a:t>Situation/Task</a:t>
            </a:r>
          </a:p>
          <a:p>
            <a:pPr>
              <a:buNone/>
            </a:pPr>
            <a:r>
              <a:rPr lang="en-US" sz="2400" dirty="0"/>
              <a:t>Give an example of a situation you faced or task you were given.</a:t>
            </a:r>
          </a:p>
          <a:p>
            <a:pPr>
              <a:buNone/>
            </a:pPr>
            <a:endParaRPr lang="en-US" sz="2400" dirty="0"/>
          </a:p>
        </p:txBody>
      </p:sp>
      <p:sp>
        <p:nvSpPr>
          <p:cNvPr id="4" name="Rectangle 3"/>
          <p:cNvSpPr/>
          <p:nvPr/>
        </p:nvSpPr>
        <p:spPr>
          <a:xfrm>
            <a:off x="2286000" y="4419601"/>
            <a:ext cx="7467600" cy="1661993"/>
          </a:xfrm>
          <a:prstGeom prst="rect">
            <a:avLst/>
          </a:prstGeom>
        </p:spPr>
        <p:txBody>
          <a:bodyPr wrap="square">
            <a:spAutoFit/>
          </a:bodyPr>
          <a:lstStyle/>
          <a:p>
            <a:r>
              <a:rPr lang="en-US" sz="3000" b="1" dirty="0">
                <a:solidFill>
                  <a:prstClr val="black"/>
                </a:solidFill>
              </a:rPr>
              <a:t>Result</a:t>
            </a:r>
          </a:p>
          <a:p>
            <a:r>
              <a:rPr lang="en-US" sz="2400" dirty="0">
                <a:solidFill>
                  <a:prstClr val="black"/>
                </a:solidFill>
              </a:rPr>
              <a:t>What happened as a result of your action?</a:t>
            </a:r>
          </a:p>
          <a:p>
            <a:endParaRPr lang="en-US" sz="2400" dirty="0">
              <a:solidFill>
                <a:prstClr val="black"/>
              </a:solidFill>
            </a:endParaRPr>
          </a:p>
          <a:p>
            <a:r>
              <a:rPr lang="en-US" sz="2400" dirty="0">
                <a:solidFill>
                  <a:prstClr val="black"/>
                </a:solidFill>
              </a:rPr>
              <a:t>+ DELTA : i.e., How are you different now?</a:t>
            </a:r>
          </a:p>
        </p:txBody>
      </p:sp>
      <p:sp>
        <p:nvSpPr>
          <p:cNvPr id="5" name="Rectangle 4"/>
          <p:cNvSpPr/>
          <p:nvPr/>
        </p:nvSpPr>
        <p:spPr>
          <a:xfrm>
            <a:off x="2286000" y="3115270"/>
            <a:ext cx="7696200" cy="923330"/>
          </a:xfrm>
          <a:prstGeom prst="rect">
            <a:avLst/>
          </a:prstGeom>
        </p:spPr>
        <p:txBody>
          <a:bodyPr wrap="square">
            <a:spAutoFit/>
          </a:bodyPr>
          <a:lstStyle/>
          <a:p>
            <a:r>
              <a:rPr lang="en-US" sz="3000" b="1" dirty="0">
                <a:solidFill>
                  <a:prstClr val="black"/>
                </a:solidFill>
              </a:rPr>
              <a:t>Action</a:t>
            </a:r>
          </a:p>
          <a:p>
            <a:r>
              <a:rPr lang="en-US" dirty="0">
                <a:solidFill>
                  <a:prstClr val="black"/>
                </a:solidFill>
              </a:rPr>
              <a:t> </a:t>
            </a:r>
            <a:r>
              <a:rPr lang="en-US" sz="2400" dirty="0">
                <a:solidFill>
                  <a:prstClr val="black"/>
                </a:solidFill>
              </a:rPr>
              <a:t>What did you do? What action did you take? Be specific.</a:t>
            </a:r>
          </a:p>
        </p:txBody>
      </p:sp>
    </p:spTree>
    <p:extLst>
      <p:ext uri="{BB962C8B-B14F-4D97-AF65-F5344CB8AC3E}">
        <p14:creationId xmlns:p14="http://schemas.microsoft.com/office/powerpoint/2010/main" val="55024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Giving Feedback in this Class</a:t>
            </a:r>
            <a:endParaRPr lang="en-US" b="1" dirty="0"/>
          </a:p>
        </p:txBody>
      </p:sp>
      <p:sp>
        <p:nvSpPr>
          <p:cNvPr id="3" name="Content Placeholder 2"/>
          <p:cNvSpPr>
            <a:spLocks noGrp="1"/>
          </p:cNvSpPr>
          <p:nvPr>
            <p:ph sz="quarter" idx="1"/>
          </p:nvPr>
        </p:nvSpPr>
        <p:spPr/>
        <p:txBody>
          <a:bodyPr>
            <a:normAutofit/>
          </a:bodyPr>
          <a:lstStyle/>
          <a:p>
            <a:r>
              <a:rPr lang="en-US" dirty="0" smtClean="0"/>
              <a:t>Ask yourself what feedback do people need to be successful? </a:t>
            </a:r>
          </a:p>
          <a:p>
            <a:r>
              <a:rPr lang="en-US" dirty="0" smtClean="0"/>
              <a:t>Avoid focusing on feedback as positive or negative these descriptions can interfere with your ability to get your point across</a:t>
            </a:r>
          </a:p>
          <a:p>
            <a:r>
              <a:rPr lang="en-US" dirty="0" smtClean="0"/>
              <a:t>Assume positive intent</a:t>
            </a:r>
          </a:p>
          <a:p>
            <a:r>
              <a:rPr lang="en-US" dirty="0" smtClean="0"/>
              <a:t>Avoid sweeping generalizations/give specific examples</a:t>
            </a:r>
          </a:p>
          <a:p>
            <a:r>
              <a:rPr lang="en-US" dirty="0" smtClean="0"/>
              <a:t>Obtain confirmation that your message was understood</a:t>
            </a:r>
            <a:endParaRPr lang="en-US" dirty="0"/>
          </a:p>
        </p:txBody>
      </p:sp>
    </p:spTree>
    <p:extLst>
      <p:ext uri="{BB962C8B-B14F-4D97-AF65-F5344CB8AC3E}">
        <p14:creationId xmlns:p14="http://schemas.microsoft.com/office/powerpoint/2010/main" val="1872858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Receiving Feedback in this Class</a:t>
            </a:r>
            <a:endParaRPr lang="en-US" b="1" dirty="0"/>
          </a:p>
        </p:txBody>
      </p:sp>
      <p:sp>
        <p:nvSpPr>
          <p:cNvPr id="3" name="Content Placeholder 2"/>
          <p:cNvSpPr>
            <a:spLocks noGrp="1"/>
          </p:cNvSpPr>
          <p:nvPr>
            <p:ph sz="quarter" idx="1"/>
          </p:nvPr>
        </p:nvSpPr>
        <p:spPr>
          <a:xfrm>
            <a:off x="2133600" y="1219200"/>
            <a:ext cx="8153400" cy="5334000"/>
          </a:xfrm>
        </p:spPr>
        <p:txBody>
          <a:bodyPr>
            <a:normAutofit/>
          </a:bodyPr>
          <a:lstStyle/>
          <a:p>
            <a:pPr marL="0" indent="0">
              <a:spcBef>
                <a:spcPts val="600"/>
              </a:spcBef>
              <a:spcAft>
                <a:spcPts val="600"/>
              </a:spcAft>
              <a:buNone/>
            </a:pPr>
            <a:endParaRPr lang="en-US" sz="2700" b="1" dirty="0">
              <a:latin typeface="+mj-lt"/>
            </a:endParaRPr>
          </a:p>
          <a:p>
            <a:pPr>
              <a:spcBef>
                <a:spcPts val="600"/>
              </a:spcBef>
              <a:spcAft>
                <a:spcPts val="600"/>
              </a:spcAft>
            </a:pPr>
            <a:r>
              <a:rPr lang="en-US" dirty="0">
                <a:latin typeface="+mj-lt"/>
              </a:rPr>
              <a:t>Suspend defensive reaction.  Work to keep your emotions in check</a:t>
            </a:r>
          </a:p>
          <a:p>
            <a:pPr marL="457200" indent="-457200">
              <a:spcBef>
                <a:spcPts val="600"/>
              </a:spcBef>
              <a:spcAft>
                <a:spcPts val="600"/>
              </a:spcAft>
            </a:pPr>
            <a:r>
              <a:rPr lang="en-US" dirty="0">
                <a:latin typeface="+mj-lt"/>
              </a:rPr>
              <a:t>Assume positive intent.  </a:t>
            </a:r>
            <a:r>
              <a:rPr lang="en-US" u="sng" dirty="0">
                <a:latin typeface="+mj-lt"/>
              </a:rPr>
              <a:t>Remember</a:t>
            </a:r>
            <a:r>
              <a:rPr lang="en-US" dirty="0">
                <a:latin typeface="+mj-lt"/>
              </a:rPr>
              <a:t> feedback is intended to facilitate growth.  It is information which you can keep or reject</a:t>
            </a:r>
          </a:p>
          <a:p>
            <a:pPr marL="457200" indent="-457200">
              <a:spcBef>
                <a:spcPts val="600"/>
              </a:spcBef>
              <a:spcAft>
                <a:spcPts val="600"/>
              </a:spcAft>
            </a:pPr>
            <a:r>
              <a:rPr lang="en-US" dirty="0">
                <a:latin typeface="+mj-lt"/>
              </a:rPr>
              <a:t>Seek/Give SPECIFIC examples</a:t>
            </a:r>
          </a:p>
          <a:p>
            <a:pPr marL="457200" indent="-457200">
              <a:spcBef>
                <a:spcPts val="600"/>
              </a:spcBef>
              <a:spcAft>
                <a:spcPts val="600"/>
              </a:spcAft>
            </a:pPr>
            <a:r>
              <a:rPr lang="en-US" dirty="0">
                <a:latin typeface="+mj-lt"/>
              </a:rPr>
              <a:t>Seek clarity via paraphrasing or asking, “So, are you saying that…”</a:t>
            </a:r>
          </a:p>
        </p:txBody>
      </p:sp>
    </p:spTree>
    <p:extLst>
      <p:ext uri="{BB962C8B-B14F-4D97-AF65-F5344CB8AC3E}">
        <p14:creationId xmlns:p14="http://schemas.microsoft.com/office/powerpoint/2010/main" val="1305781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Small Group Activity</a:t>
            </a:r>
            <a:endParaRPr lang="en-US" dirty="0"/>
          </a:p>
        </p:txBody>
      </p:sp>
      <p:sp>
        <p:nvSpPr>
          <p:cNvPr id="5" name="Text Placeholder 4"/>
          <p:cNvSpPr>
            <a:spLocks noGrp="1"/>
          </p:cNvSpPr>
          <p:nvPr>
            <p:ph type="body" idx="1"/>
          </p:nvPr>
        </p:nvSpPr>
        <p:spPr>
          <a:xfrm>
            <a:off x="2057401" y="2743200"/>
            <a:ext cx="7961313" cy="3505200"/>
          </a:xfrm>
        </p:spPr>
        <p:txBody>
          <a:bodyPr>
            <a:normAutofit fontScale="70000" lnSpcReduction="20000"/>
          </a:bodyPr>
          <a:lstStyle/>
          <a:p>
            <a:r>
              <a:rPr lang="en-US" sz="4400" dirty="0"/>
              <a:t>Practice answering at least one behavior-based interview question concerning one of the Leadership Competencies. </a:t>
            </a:r>
          </a:p>
          <a:p>
            <a:endParaRPr lang="en-US" sz="4400" dirty="0"/>
          </a:p>
          <a:p>
            <a:r>
              <a:rPr lang="en-US" sz="4400" dirty="0"/>
              <a:t>Take turns within your group, having different individuals come up with the questions and ensuring that everyone has a chance to practice answering a question. Try using the STAR method in your response. </a:t>
            </a:r>
          </a:p>
          <a:p>
            <a:endParaRPr lang="en-US" sz="4400" dirty="0"/>
          </a:p>
        </p:txBody>
      </p:sp>
    </p:spTree>
    <p:extLst>
      <p:ext uri="{BB962C8B-B14F-4D97-AF65-F5344CB8AC3E}">
        <p14:creationId xmlns:p14="http://schemas.microsoft.com/office/powerpoint/2010/main" val="34839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60 Sec Sell Intro</a:t>
            </a:r>
            <a:endParaRPr lang="en-US" dirty="0"/>
          </a:p>
        </p:txBody>
      </p:sp>
      <p:sp>
        <p:nvSpPr>
          <p:cNvPr id="3" name="Content Placeholder 2"/>
          <p:cNvSpPr>
            <a:spLocks noGrp="1"/>
          </p:cNvSpPr>
          <p:nvPr>
            <p:ph sz="quarter" idx="1"/>
          </p:nvPr>
        </p:nvSpPr>
        <p:spPr/>
        <p:txBody>
          <a:bodyPr/>
          <a:lstStyle/>
          <a:p>
            <a:r>
              <a:rPr lang="en-US" dirty="0" smtClean="0"/>
              <a:t>Opening statement should help listener to know your goal and purpose</a:t>
            </a:r>
          </a:p>
          <a:p>
            <a:r>
              <a:rPr lang="en-US" dirty="0" smtClean="0"/>
              <a:t>Should be clear and concise</a:t>
            </a:r>
          </a:p>
          <a:p>
            <a:r>
              <a:rPr lang="en-US" dirty="0" smtClean="0"/>
              <a:t>Use some sort of “hook” to gain attention</a:t>
            </a:r>
          </a:p>
          <a:p>
            <a:pPr lvl="1"/>
            <a:r>
              <a:rPr lang="en-US" dirty="0" smtClean="0"/>
              <a:t>Quote, statistic, special information about you and why you’re interested in pursuing this career path, etc.</a:t>
            </a:r>
          </a:p>
          <a:p>
            <a:r>
              <a:rPr lang="en-US" dirty="0" smtClean="0"/>
              <a:t>Leaves listener wanting more</a:t>
            </a:r>
          </a:p>
          <a:p>
            <a:endParaRPr lang="en-US" dirty="0"/>
          </a:p>
        </p:txBody>
      </p:sp>
    </p:spTree>
    <p:extLst>
      <p:ext uri="{BB962C8B-B14F-4D97-AF65-F5344CB8AC3E}">
        <p14:creationId xmlns:p14="http://schemas.microsoft.com/office/powerpoint/2010/main" val="3754151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Personal Format for Sell Body</a:t>
            </a:r>
            <a:endParaRPr lang="en-US" sz="3100" dirty="0"/>
          </a:p>
        </p:txBody>
      </p:sp>
      <p:sp>
        <p:nvSpPr>
          <p:cNvPr id="3" name="Content Placeholder 2"/>
          <p:cNvSpPr>
            <a:spLocks noGrp="1"/>
          </p:cNvSpPr>
          <p:nvPr>
            <p:ph sz="quarter" idx="1"/>
          </p:nvPr>
        </p:nvSpPr>
        <p:spPr/>
        <p:txBody>
          <a:bodyPr/>
          <a:lstStyle/>
          <a:p>
            <a:pPr marL="0" indent="0">
              <a:buNone/>
            </a:pPr>
            <a:r>
              <a:rPr lang="en-US" b="1" u="sng" dirty="0" smtClean="0"/>
              <a:t>Typically includes a combination of:</a:t>
            </a:r>
          </a:p>
          <a:p>
            <a:pPr marL="0" indent="0">
              <a:buNone/>
            </a:pPr>
            <a:r>
              <a:rPr lang="en-US" b="1" dirty="0" smtClean="0"/>
              <a:t>Your Skill:</a:t>
            </a:r>
            <a:r>
              <a:rPr lang="en-US" dirty="0" smtClean="0"/>
              <a:t> an ability to do an activity or job</a:t>
            </a:r>
          </a:p>
          <a:p>
            <a:pPr marL="0" indent="0">
              <a:buNone/>
            </a:pPr>
            <a:r>
              <a:rPr lang="en-US" b="1" dirty="0" smtClean="0"/>
              <a:t>Your Knowledge:</a:t>
            </a:r>
            <a:r>
              <a:rPr lang="en-US" dirty="0" smtClean="0"/>
              <a:t> an understanding of information on subject gained from experience and or study</a:t>
            </a:r>
          </a:p>
          <a:p>
            <a:pPr marL="0" indent="0">
              <a:buNone/>
            </a:pPr>
            <a:r>
              <a:rPr lang="en-US" b="1" dirty="0" smtClean="0"/>
              <a:t>Your Experience (s):</a:t>
            </a:r>
            <a:r>
              <a:rPr lang="en-US" dirty="0" smtClean="0"/>
              <a:t> The process of getting knowledge or skill that is obtained from doing, seeing or feeling.</a:t>
            </a:r>
          </a:p>
          <a:p>
            <a:pPr marL="0" indent="0">
              <a:buNone/>
            </a:pPr>
            <a:r>
              <a:rPr lang="en-US" b="1" dirty="0" smtClean="0"/>
              <a:t>Your Personal Qualities: </a:t>
            </a:r>
            <a:r>
              <a:rPr lang="en-US" dirty="0" smtClean="0"/>
              <a:t>a characteristic or feature of someone or something.</a:t>
            </a:r>
            <a:endParaRPr lang="en-US" dirty="0"/>
          </a:p>
        </p:txBody>
      </p:sp>
    </p:spTree>
    <p:extLst>
      <p:ext uri="{BB962C8B-B14F-4D97-AF65-F5344CB8AC3E}">
        <p14:creationId xmlns:p14="http://schemas.microsoft.com/office/powerpoint/2010/main" val="3273917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579</Words>
  <Application>Microsoft Office PowerPoint</Application>
  <PresentationFormat>Widescreen</PresentationFormat>
  <Paragraphs>74</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60 sec sell/elevator pitch</vt:lpstr>
      <vt:lpstr>Individual Presentation Assignment- 60 sec sell/elevator pitch </vt:lpstr>
      <vt:lpstr>S.T.A.R. Response for Questions</vt:lpstr>
      <vt:lpstr>Giving Feedback in this Class</vt:lpstr>
      <vt:lpstr>Receiving Feedback in this Class</vt:lpstr>
      <vt:lpstr>Small Group Activity</vt:lpstr>
      <vt:lpstr>The 60 Sec Sell Intro</vt:lpstr>
      <vt:lpstr>Personal Format for Sell Body</vt:lpstr>
      <vt:lpstr>Closing or Conclusion</vt:lpstr>
      <vt:lpstr>For Next Class</vt:lpstr>
    </vt:vector>
  </TitlesOfParts>
  <Company>RPI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Schierenbeck, Tracy N.</dc:creator>
  <cp:lastModifiedBy>Schierenbeck, Tracy N.</cp:lastModifiedBy>
  <cp:revision>2</cp:revision>
  <dcterms:created xsi:type="dcterms:W3CDTF">2021-01-25T14:28:44Z</dcterms:created>
  <dcterms:modified xsi:type="dcterms:W3CDTF">2021-05-23T18:04:59Z</dcterms:modified>
</cp:coreProperties>
</file>