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notesSlides/notesSlide10.xml" ContentType="application/vnd.openxmlformats-officedocument.presentationml.notesSlide+xml"/>
  <Override PartName="/ppt/ink/ink9.xml" ContentType="application/inkml+xml"/>
  <Override PartName="/ppt/notesSlides/notesSlide11.xml" ContentType="application/vnd.openxmlformats-officedocument.presentationml.notesSlide+xml"/>
  <Override PartName="/ppt/ink/ink10.xml" ContentType="application/inkml+xml"/>
  <Override PartName="/ppt/notesSlides/notesSlide12.xml" ContentType="application/vnd.openxmlformats-officedocument.presentationml.notesSlide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304" r:id="rId3"/>
    <p:sldId id="305" r:id="rId4"/>
    <p:sldId id="313" r:id="rId5"/>
    <p:sldId id="318" r:id="rId6"/>
    <p:sldId id="319" r:id="rId7"/>
    <p:sldId id="298" r:id="rId8"/>
    <p:sldId id="314" r:id="rId9"/>
    <p:sldId id="320" r:id="rId10"/>
    <p:sldId id="321" r:id="rId11"/>
    <p:sldId id="315" r:id="rId12"/>
    <p:sldId id="323" r:id="rId13"/>
    <p:sldId id="324" r:id="rId14"/>
    <p:sldId id="297" r:id="rId15"/>
  </p:sldIdLst>
  <p:sldSz cx="9144000" cy="6858000" type="screen4x3"/>
  <p:notesSz cx="7315200" cy="9601200"/>
  <p:embeddedFontLst>
    <p:embeddedFont>
      <p:font typeface="Tahoma" panose="020B0604030504040204" pitchFamily="34" charset="0"/>
      <p:regular r:id="rId17"/>
      <p:bold r:id="rId18"/>
    </p:embeddedFont>
    <p:embeddedFont>
      <p:font typeface="Noto Sans Symbols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421" autoAdjust="0"/>
  </p:normalViewPr>
  <p:slideViewPr>
    <p:cSldViewPr snapToGrid="0">
      <p:cViewPr varScale="1">
        <p:scale>
          <a:sx n="50" d="100"/>
          <a:sy n="50" d="100"/>
        </p:scale>
        <p:origin x="173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6" units="1/cm"/>
          <inkml:channelProperty channel="Y" name="resolution" value="22.78932" units="1/cm"/>
          <inkml:channelProperty channel="T" name="resolution" value="1" units="1/dev"/>
        </inkml:channelProperties>
      </inkml:inkSource>
      <inkml:timestamp xml:id="ts0" timeString="2024-03-13T18:28:44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3472 9327 0,'0'24'47,"25"-24"-31,0 0 31,0 0-16,24 0-16,-24 0 1,0 25 0,0-25 15,0 0-15,-1 0 15,1 0 0,25 0-15,-25 0-1,-1 0 1,26 0 0,0 0-1,-26 0 1,26 0-1,0-25 1,-1 25 0,1 0-1,-25-24 1,-1 24 31,1 0-32,0 0 1,0 0 0,0 0-1,0 0 1,-1 0 0,26 0-1,0 0 1,-1 0-1,26 0 1,-51 0 0,51 0-1,-26 0 1,-24 0 0,0 0 15,25 0-16,-26 0 1,1 0 0,0 0-1,0 0 1,0 0 0,-1 0-1,26 0 1,0 0-1,-1 0 1,-24 0-16,25 0 16,-1 0-1,1 0 1,-25 0 0,99 0-16,-25 0 31,-49 0-16,-1 0 1,1 0 0,-1 0-1,26 0 1,-26 0 0,1 0-1,-25 0-15,0 0 31,-1 0-15,1 0-16,0 0 16,74 0-1,-49 0 1,74 0 0,-50 0 15,-24 0-16,-25 0 1,74 0 0,0 0-1,-24 0-15,-26 0 16,-24 0-16,0 0 16,0 0-1,-1 0 1,26 0-1,0 0 1,49 0 0,-25 0-1,1 0 1,-1 0 0,25 0-1,-49 0 16,0 0-31,24 0 16,25 0-16,-24 0 31,-51 0-31,1 0 16,0 0 0,25 0-1,49 0 1,25 0-1,-50 0 1,50 0 0,-99 0-1,0 0 1,0 0-16,-1 0 16,1 0-1,0 0 16,0-25-15,49 25 0,1 0-1,74 0 1,-100 0 0,125-25-1,-100 25 1,1 0-1,-26 0 1,-3025 0 0,6076 0-16,-3025 0 15,-26 0 1,26 0-16,74-25 16,-1 25-1,1 0 16,-74 0-15,24 0 0,-74 0-1,-1 0 1,51 0 0,-1 0-1,25 0 1,-49 0-1,-25 0 1,0 0 15,-1 0 1,1 0 46</inkml:trace>
  <inkml:trace contextRef="#ctx0" brushRef="#br0" timeOffset="5312.6222">5085 5879 0,'24'0'156,"-24"25"-124,25-1-32,-25 1 15,25 0 1,0 0 15,0 0-15,-25-1-1,24 1 1,-24 0 0,25 0-1,-25 0 1,25 24-1,-25-24-15,25 0 16,-25 0 0,0-1-16,25 1 15,-25 0 1,0 0 0,49 0-1,-49-1 1,0 1 15,25 0-15,-25 0-16,25-25 15,-25 25 1,25-1 0,0 1-1,-1 0 1,1 25-1,0-26 1,-25 1 15,25-25-31,-25 25 32,25 0-17,-25 0 1,24-25-1,1 0 17,-25 24-17,25-24 17,-25 25-17,0 0 1,25-25-1,0 25 1,-1-25 0,1 25-1,-25 0 1,25-1 15,-25 1-15,25-25-1,-25 25 1,49 0 0,-49 0-1,25-25 1,0 24 0,-25 1-1,50-25 16,-50 25-15,24 0 0,1 0-1,0-1 1,0-24-16,-25 25 16,25-25-16,-25 25 15,49 0 1,-24 24-1,0-49 1,0 25 0,-1 0 15,1 0-15,25 0-1,-25-1 1,-25 1-1,24 25 1,1-50-16,0 25 16,0-25-1,-25 24-15,25-24 16,-25 25 0,25 0-1,-1 0 16,1 0-15,0 24 0,0-49 15,0 50-15,-25-25-1,24-25-15,-24 24 16,25-24-16,0 25 15,0 0 1,-25 0 0,25 0-1,24-1 1,-24 26 0,0-50-1,0 50 1,-1-1-1,26-24 1,-25 0 0,0 0 15,-1 0-15,1 24-1,0-24 1,0 0-1,0 0 1,-1-1 0,1 1-1,0 0 1,-25 0 0,25 0-1,0-1 1,-1 1-1,1 0 17,-25 0-17,25-25 1,-25 25 0,25-25-1,-25 24 1,25-24-1,-25 25 1,24 0 0,1 0-1,0 0 1,0-1 0,-25 1 15,25-25-16,-25 25 1,0 0 15,25-25 1,-25 25-32,24-25 31,-24 24-16,25 1 1,-25 0 15,25 0-15,-25 0 15,25-1 0,0 1 1,-25 0-1,0 0 0,24 0-31,-24 0 47,25-25-31,-25 24-16,0 1 31,0 0 47,25-25-78,-50 0 188,25-25-188,-25 25 15,1-25 1,-1 1-1,0 24 1,25-25 0,-25 25-1,0 0 1,25-25 0,-24 25-1,-1 0 1,0 0 15,0 0-15,0 0-1,0-25 1,1 25 0,98 25 155,-49-25-155,0 0-16,24 50 16,1-26-1,0 1 1,-26-25 0,1 0-1,-25 25 1,25-25 62,0 0-47,0-25 32,-25 0-48,0 1 1,24-1-16,-24 0 16,25-25-1,0 25 1,-25-24-1,25-1 1,-25 1 0,25 49-1,-1-25 1,-24 0 0,0 0 15,-24 25 47</inkml:trace>
  <inkml:trace contextRef="#ctx0" brushRef="#br0" timeOffset="8656.4245">6151 6176 0,'0'25'62,"0"0"-31,0 0-15,0 0 0,0 24-16,0-24 15,0 0 1,0 0 31,25-25 0,0 0-47,0 0 15,24 0 1,1 0-1,-25 0 1,-1 0 0,26 0-1,-25 0 17</inkml:trace>
  <inkml:trace contextRef="#ctx0" brushRef="#br0" timeOffset="9235.1277">6374 6102 0,'0'50'47,"0"-26"-32,0 1-15,0 0 32,0 0-32,0 24 0,0 1 0,25 49 15,-25-24 1,0-1 0,0-24-1</inkml:trace>
  <inkml:trace contextRef="#ctx0" brushRef="#br0" timeOffset="10453.9684">6796 6176 0,'0'25'63,"0"0"-63,25 0 16,-25 0-1,0 24 1,0-24-16,25 25 15,-25-26-15,25-24 16,-25 25-16,0 0 0,0 0 16,0 0 62,24-25-78,1-25 78,0 0-78,-25 0 16,25 0-1,0-24-15,24-1 16,-49 1-16,25 24 15,0 0 1,-25-25 0,25 1-1,-25 24 17,24 25-17</inkml:trace>
  <inkml:trace contextRef="#ctx0" brushRef="#br0" timeOffset="11094.6809">7317 6028 0,'0'24'47,"0"1"-47,0 50 16,-25-1 0,0-24-16,-24 24 15,49-49 1,-25 24-16,0 26 15,-24-1 1,49-24 0,-25-25-1,25-1 17,0 1-17</inkml:trace>
  <inkml:trace contextRef="#ctx0" brushRef="#br0" timeOffset="12375.9134">7391 6300 0,'0'25'47,"0"25"-31,0-25-1,0-1 17,0 1 14,25-25 79,0 0-109,-25-25-16,25 25 16,-25-24-1,0-1 1,25 25-16,-25-25 31,25 25 0,-1 0-15,-24-25 0,0 50 31,0 0-32,0 0 1,25-25 93,0 0-93,0 0-1,-25-25 1,25 25-16,-1 0 47,1 25-16,-25-1-15,0 1-1,25 0 1,-25 0 0,25 0-1,-25-1 17,0 1 14</inkml:trace>
  <inkml:trace contextRef="#ctx0" brushRef="#br0" timeOffset="13646.8586">6846 8533 0,'-25'0'94,"0"0"-78,0 0-16,1 25 15,-26 24 1,-49 1 0,24-1-1,26 1 1,24 0 0,0-1-16,25-24 15,0 25 1,-25-26-16,0 76 15,25-75 1,0-1 0</inkml:trace>
  <inkml:trace contextRef="#ctx0" brushRef="#br0" timeOffset="14443.8284">5655 8533 0,'0'25'32,"0"-1"-17,0 1 1,0 0-16,0 0 31,50-25 16,-25 0-16,24 0-31,-24 0 16,0 0-1</inkml:trace>
  <inkml:trace contextRef="#ctx0" brushRef="#br0" timeOffset="14928.4076">5829 8483 0,'0'50'32,"0"-25"-17,0 74 1,0-25-1,0-24 1,0-25 15</inkml:trace>
  <inkml:trace contextRef="#ctx0" brushRef="#br0" timeOffset="16134.2973">6102 8533 0,'0'-25'78,"-25"0"-47,0 25-15,0 0 0,0 0 46,1 0 1,24 25-48,0 0 1,0 0 78,0-1-63,0 1 16,0 0 0,24-25-16,-24 25 16,25-25-32,-25 25 1,0-1 0,0 1-1,0 0 1,0 25 0,0-26-1,-25-24 1,1 0 31,-1 0-32,0 0 1,0 0 0,25-24 30</inkml:trace>
  <inkml:trace contextRef="#ctx0" brushRef="#br0" timeOffset="17244.4126">6300 8409 0,'0'0'0,"0"25"63,-25-25-32,25 24 0,0 1 16,0 0-31,0 0 15,0 0 16,25-25-31,0 0 30,0 0-14,-25-25-17,0 0 17,24 0-32,1 0 31,-25 1 31,-25 24-15,1 0 31</inkml:trace>
  <inkml:trace contextRef="#ctx0" brushRef="#br0" timeOffset="24205.5539">9574 7342 0,'-25'0'234,"1"0"-155,24 25-64,-25-25 1,25 25 31,-25-25-16,0 0 16,25 25-16,0-1 16,0 1-16,0 0 0,25-25 16,0 25-15,0-25-17,-1 0 1,1 0-1,0 0 1,-50 0 187,0 0-187,1 0-1,-1 0 48,0 0-32,0 0 0,25 25-31,0-1 16,0 1 31,-25-25-31,25 25-1,0 0 1,0 0 31,0-1-32,0 1 17,25-25-17,0 0 1,0 0-1,0 0 17,-1 0-17,1 0 1,0 0 0,0 0-1,0 0 16</inkml:trace>
  <inkml:trace contextRef="#ctx0" brushRef="#br0" timeOffset="25252.403">9847 7714 0,'0'25'125,"-25"-25"-109,25 25-1,0 0-15,0-1 31,0 1 1,25-25-1,0 0-15,0 0-1,0 0 1,-1 0 15,1 0-15,0-25 15,-25 1 0,0-1-31,0 0 31,0 0 1,-25 25 30,0 0-62,1 0 47,-1 0 0,0 0 0,0 0-32,0 0 1</inkml:trace>
  <inkml:trace contextRef="#ctx0" brushRef="#br0" timeOffset="26893.0049">9103 9798 0,'0'49'109,"0"-24"-93,0 25-1,0 24 1,0-24-1,0 0 1,0-26 0,0 1-1,0 0 1,0 0 0,0 0-1,25-25 1,-25 24-1,0 1 17,0 0-17</inkml:trace>
  <inkml:trace contextRef="#ctx0" brushRef="#br0" timeOffset="28221.1156">9351 9872 0,'-25'25'110,"0"0"-110,25 24 15,-24-24 1,24 25-16,-25-25 15,25 0 1,0-1 0,0 1-1,0 0 17,0 0-17,0 0-15,0-1 16,0 1-1,25 0 1,-1-25 15,-24 25-15,25-25 0,0 0-1,0 0 1,0 0 15,-1 0-15,-24-25-1,50 25 17,-50-25-17,25 0 1,-25-24-1,25-1 1,-25 25 0,0-24-1,0 24 1,0 0 0,0 0-1,0 0 1,0 1-1,0-1 1,-25-25 0,25 25-1,-25 25 17,0 0-17,25-24 1,-25 24 31,1 0 15</inkml:trace>
  <inkml:trace contextRef="#ctx0" brushRef="#br0" timeOffset="30194.5758">9872 10071 0,'-25'0'204,"0"0"-189,1 0 16,24 25 1,-25-25-32,25 24 15,0 1 17,0 0-1,0 0-16,0 0 17,0-1-17,25-24 63,-1 0-46,1 0-1,-50 0 94,1 0-109,-1 0 15,25 25-31,0 0 62,-25-25-46,25 25 0,0 0-1,-25-25 1,25 24-1,0 1 1,0 0 15,25-25-15,-25 25 0,0 0 15,25-25 0,0 0 0,-1 0-15,1 0 0,0 0 15,0 0 63</inkml:trace>
  <inkml:trace contextRef="#ctx0" brushRef="#br0" timeOffset="31711.0124">10095 10418 0,'0'25'156,"0"0"-140,0-1-1,0 1 17,0 0-17,0 0 63,25-25 0,0 0-62,0 0 62,-25-25-62,0 0-1,0 0 48,24 25-47,-24-24 30,0-1 1,0 0-31,-24 25 109,-1 0-47,0 0-47,25-25 32,-25 25-32</inkml:trace>
  <inkml:trace contextRef="#ctx0" brushRef="#br0" timeOffset="44795.9017">12849 4887 0,'0'24'78,"0"26"-62,0-25 0,0 24-1,0 26 1,0-1-1,0 25 1,-25-24 0,25-1-1,0-49 1,25-25 125,24 25-126,75-25 1,25 0-1,-25 0 1,-50 0 0,1 0-1,-50 0 1,-25-25 78,-25 0-79</inkml:trace>
  <inkml:trace contextRef="#ctx0" brushRef="#br0" timeOffset="45467.7654">13047 5209 0,'25'0'32,"0"0"-32,-1 0 15,26 0 1,-25 0-16,74 0 31,-49 0-31,-1 0 16,26 0-1,-26 0 1</inkml:trace>
  <inkml:trace contextRef="#ctx0" brushRef="#br0" timeOffset="46077.1363">12948 4936 0,'74'0'31,"-24"0"-15,-1 0-16,51 0 16,-51 0-16,1 0 15,49 0 1,-74 0 15</inkml:trace>
  <inkml:trace contextRef="#ctx0" brushRef="#br0" timeOffset="47817.8846">3720 6449 0,'-24'50'62,"24"24"-62,0-49 16,-25 25-1,25 24 1,0-24 0,0-26-1,0 1-15,0 0 78,25 0-62,-1-25 0,1 0-16,50 0 15,49 0 1,24 25 15,-73-25-15,-26 0-1</inkml:trace>
  <inkml:trace contextRef="#ctx0" brushRef="#br0" timeOffset="48302.2539">3646 6598 0,'50'0'16,"-26"0"-1,26 0 1,0 25 0,-1-25-16,75 0 15,-74 0 1,-25 0-16,49 0 31,-49 0-15,0 0-1</inkml:trace>
  <inkml:trace contextRef="#ctx0" brushRef="#br0" timeOffset="49021.0777">3720 6449 0,'25'0'78,"0"0"-78,0 0 16,49 0-16,-49 0 16,49 0-1,1 0 1,-50 0 0,-1 0 15</inkml:trace>
  <inkml:trace contextRef="#ctx0" brushRef="#br0" timeOffset="49630.447">4539 6747 0,'0'25'16,"0"-1"15,0 1-15,0 25-1,0-25 1,0 49-1,0-49 1,0 25 0</inkml:trace>
  <inkml:trace contextRef="#ctx0" brushRef="#br0" timeOffset="51364.8046">3894 6152 0,'25'0'31,"0"0"-16,-1 0 1,1-25 0,0 0-1,49 0 1,1 0 0,24-24-1,-49 49 1,-25 0-16,-1 0 15,1 0 1,0 0 0,0 0-1,0 0 1,-1 0-16,1 0 16,0 0 15,0 25-16,0-1 1,-1-24 0,1 0-1,0 0 1,0 25 0,0-25 30,-1 0-14,1 0 15,-25-25 78,0 1-125,0-1 15,0 0 1,-25 25-1,25-50 1,-24 50 0,24-24-1,49 48 126,-24 1-94,-25 0-16,0 0-15,0 0 15,0-1-15,0 1-1,0 0-15,0 0 31,-25 0-15,0-25 0,25 24-1</inkml:trace>
  <inkml:trace contextRef="#ctx0" brushRef="#br0" timeOffset="52360.5317">13766 5482 0,'0'25'47,"0"-1"-31,0 26-1,0-25 16,0 0-15,0-1 0,25-24 62</inkml:trace>
  <inkml:trace contextRef="#ctx0" brushRef="#br0" timeOffset="53438.6463">14362 4936 0,'0'25'62,"0"0"-62,0 0 16,0 24 0,0-24-1,0 49 1,-25 26 0,25-76-16,-25 26 15,25-25-15,-25-25 16,25 49-1,0-24 1,0 0 0,0 0-1</inkml:trace>
  <inkml:trace contextRef="#ctx0" brushRef="#br0" timeOffset="54485.5062">14138 5135 0,'50'0'47,"-25"0"-32,0 0-15,49 0 16,-24 24 15,-26-24-15,1 0 0,0 0-1,0 0 1,0 0-1,-1 0 235</inkml:trace>
  <inkml:trace contextRef="#ctx0" brushRef="#br0" timeOffset="55923.0886">12799 4663 0,'25'0'15,"24"0"1,-24 0-16,50 0 15,49 0 1,0 0 15,124 0-15,-75 0 0,-74 0-16,-24 0 15,24 0-15,-49 0 16,-25 0-1,24-25 1,-24 25 0,25 0-1,-1 0 1,-24 0 0,0 0 15,0 0 0,-1 0-31,1 0 31,0 0-15,0 0 46,-25-24 95,0-1-126,0 0-15,-25 0-1,0 0 1,0 1-1,1-1 1,-1 0 0,0 25-1,25-25 1</inkml:trace>
  <inkml:trace contextRef="#ctx0" brushRef="#br0" timeOffset="56699.8464">15131 5135 0,'24'0'47,"1"0"-31,0 0-16,0 0 15,24 0 16,1 0-15,-25 0 0,0 0-1</inkml:trace>
  <inkml:trace contextRef="#ctx0" brushRef="#br0" timeOffset="57137.326">15155 5234 0,'0'25'31,"25"-25"-16,0 0 1,0 0 0,0 0-16,49 0 15,-49 0 1,0 0-16</inkml:trace>
  <inkml:trace contextRef="#ctx0" brushRef="#br0" timeOffset="58074.8153">15924 4787 0,'0'25'63,"0"0"-47,0 0-16,0 0 15,0-1 1,0 26-1,0-25 1,0 0 0,0-1-1,25-24 48,25 0-48,-25 0 1,-1 0 0,-24 25-1,25-25 1,0 0 0</inkml:trace>
  <inkml:trace contextRef="#ctx0" brushRef="#br0" timeOffset="58737.1465">16172 4738 0,'25'0'32,"-25"24"-17,0 1 1,0 0-16,0 124 16,-25-99-1,25 98 1,0-73 15,0-1-15,0-49-1,0 0 1,-24-25 156,-1 0-157</inkml:trace>
  <inkml:trace contextRef="#ctx0" brushRef="#br0" timeOffset="60026.7543">16594 5035 0,'-25'0'125,"0"0"-93,25 25-17,-24-25 1,-26 25 0,50 0-1,-25 24 1,25-24-1,0 0 17,0 0-1,0 0-31,0-1 31,0 1 16,25 0-16,0-25-31</inkml:trace>
  <inkml:trace contextRef="#ctx0" brushRef="#br0" timeOffset="60967.911">16842 5085 0,'0'25'110,"-25"0"-95,25-1 1,-25 1 0,25 0 15,0 0-15,0 0-1,25-1 32,0-24-31,0 0-1,0 0 1,-1 0 0,1 0 15,0 0-31,-25-24 15,25 24 1,-25-25 0,0 0-1,0 0 1,0 0 0,0 1 15,0-1 0,-25 25-15,0 0-1,0-25 1,1 25 0</inkml:trace>
  <inkml:trace contextRef="#ctx0" brushRef="#br0" timeOffset="62019.8908">12650 4514 0,'-25'25'78,"25"0"-78,0 25 16,0 49-1,0 0 1,0 0-1,0 25 17,0-24-17,0-26 1,0 0 0,0-49-1,0 0 1</inkml:trace>
  <inkml:trace contextRef="#ctx0" brushRef="#br0" timeOffset="63285.4995">14634 4465 0,'0'25'47,"0"-1"-32,0 26 1,25-50-1,-25 74 1,0-49-16,25 50 16,-25-51-1,0 1-15,0 50 16,0-1 0,0-24-1,0-1 1,0 1-1,0 0 17,0-1-17,0-24 1,0 0 0,0 0-1,0-1-15,0 1 16,0 0-1,0 0 1,0 0 15</inkml:trace>
  <inkml:trace contextRef="#ctx0" brushRef="#br0" timeOffset="65019.8518">17313 5035 0,'-24'0'110,"-1"0"-95,0 0 1,0 0 0,-24 0-1,24 25 1,0-25-1,0 25 1,0 0 0,25 0 15,0-1-15,25-24 15,0 0-31,-25 25 15,25-25-15,24 0 16,-24 0 15,0 0 16,0 25 0,-25 0-31,0 0 15,0-1 16,0 1-16,0 0 0,-25-25-15,25 25 0,-25-25 15,0 0 16,1 0-32,-1 0 48</inkml:trace>
  <inkml:trace contextRef="#ctx0" brushRef="#br0" timeOffset="66582.3352">17735 4738 0,'0'24'78,"0"1"-62,-25 0-1,25 0 1,0 0 0,0 24-1,-25 1 1,1 24-1,24-49 1,-25 25 0,25-1 15,0-24-15,0 25-1,0-25 1,0 24-1,0-24 1,0 0 0,0 0-1,25-25 1,-1 24 0,-24 1 15,25-25 78</inkml:trace>
  <inkml:trace contextRef="#ctx0" brushRef="#br0" timeOffset="67316.7004">17933 4812 0,'0'25'16,"0"0"-1,0 0 1,0-1-16,0 1 16,0 0 15,0 0-15,0 0-1,0-1 48,25-24-48,0 0-15,0 0 141</inkml:trace>
  <inkml:trace contextRef="#ctx0" brushRef="#br0" timeOffset="67879.1929">18082 4887 0,'0'49'47,"0"-24"-32,0 0-15,0 24 16,0 1 0,0 0-1,0-1 1,0-24-1</inkml:trace>
  <inkml:trace contextRef="#ctx0" brushRef="#br0" timeOffset="69019.8037">18430 4936 0,'0'-25'62,"-25"25"-46,0 0-16,0 0 16,-24 0-1,24 0 1,0 0 93,0 25-77,25 0-17,0 0 1,0 0-1,25-25 64,0 24-64,0-24 1,-25 25-1,24 0 1,1 0 0,-25 0 15,0-1-15,0 26-1,0-25 1,0 0-1,-25-1 1,25 1 0,-24-25-1,-1 0 1,0 0 0,-25-25-1,26 1 1,-1 24-1</inkml:trace>
  <inkml:trace contextRef="#ctx0" brushRef="#br0" timeOffset="69832.2936">18603 4812 0,'0'50'63,"0"-25"-48,0-1 1,0 1 0,0 0-1,0 0 1,25-25 0,0 0-1,0 0 1,-1 0-1,-24-25 1,25 25 0,-25-25-1,0 0 1,0 1 15,-25 24 16,1 0-16,-1-25 1</inkml:trace>
  <inkml:trace contextRef="#ctx0" brushRef="#br0" timeOffset="70707.2847">18826 5358 0,'25'0'15,"0"0"16,0 0-15,0-50 0,-1 25-1,1-99 1,0 100 0,0-76-1,-25 51 1,0-26-1,0 26 1,0 24 0,0 0-1,0 0 1,0 0 0,-25 1-1,0-1 1</inkml:trace>
  <inkml:trace contextRef="#ctx0" brushRef="#br0" timeOffset="71410.4011">19496 4961 0,'25'0'109,"0"0"-109,0 0 16,-1 0 0,26 0-1,-25 0 1</inkml:trace>
  <inkml:trace contextRef="#ctx0" brushRef="#br0" timeOffset="71894.7678">19422 5159 0,'25'0'47,"-1"0"-32,1 0 1,25 0-1,-25 0 1,-1 0-16,1 0 16,0 0-1</inkml:trace>
  <inkml:trace contextRef="#ctx0" brushRef="#br0" timeOffset="72660.3859">20116 4738 0,'0'49'32,"0"-24"-17,0 0 1,0 0-1,0 0-15,0-1 16,-25 1 0,25 0-16,0 0 31,0 0 16,25-25-32,25 0 1,0 24 0,24-24-1,-49 0 1,0 0 0</inkml:trace>
  <inkml:trace contextRef="#ctx0" brushRef="#br0" timeOffset="73238.5038">20389 4738 0,'0'24'32,"0"1"-17,0 25 1,0 24 0,0-24-1,0 74 1,-25-50-1,1-24 1,24-25 0,0 0-1,0-1 17,0 1-17</inkml:trace>
  <inkml:trace contextRef="#ctx0" brushRef="#br0" timeOffset="75004.1072">20612 4638 0,'25'0'94,"0"0"-94,0 0 16,24 0-1,1 0 1,-25 0 47,-25 25-48,0 0-15,0 25 16,0-26-1,0 26 1,25-25 0,-1-25 46,-24-75 32,0 26-94,0-1 16,0 1-1,0 24 1,0-25-1,0 1 1,0 24 0,0 0-1,25 0 79,0 25 31,0 0-109,0 0-1,24-25 1,26 25 15,-51 0-15</inkml:trace>
  <inkml:trace contextRef="#ctx0" brushRef="#br0" timeOffset="75988.4704">20960 4688 0,'0'-25'15,"24"25"1,1 0 0,-25-25-1,25 25 1,0 0 0,0 0 124,-25 25-124,0 0-1,0 0 1,0 0 0,0 24-1,-25-24 1,25 0 15,0 0 79,25-25-95,-1 0 32,1 0-31,-25 25-1,25-25-15</inkml:trace>
  <inkml:trace contextRef="#ctx0" brushRef="#br0" timeOffset="76754.0858">20712 5060 0,'0'25'31,"49"-25"-31,-24 0 15,149 0 1,-150 0 0,125 0-1,-99-25 1,24 25 0,-49 0 15,0 0-16,-25-25 1,25 25 0</inkml:trace>
  <inkml:trace contextRef="#ctx0" brushRef="#br0" timeOffset="77879.0709">20960 5308 0,'24'0'78,"1"0"-62,0 0-1,0-25 1,0 25 0,-1 0 15,-24 25 0,0 0-31,0 0 16,0 0-1,0-1 1,-24 1 0,24 0-1,-50 0 1,25-25 15,25 25-15,25-25 78,0 0-79,-25 24-15,25-24 16,-1 0-1,1 0 1</inkml:trace>
  <inkml:trace contextRef="#ctx0" brushRef="#br0" timeOffset="79238.4281">21729 4911 0,'24'0'47,"1"0"-47,0 0 16,25 0-1,74 0 1,-25 0 0,-50 0-1</inkml:trace>
  <inkml:trace contextRef="#ctx0" brushRef="#br0" timeOffset="79722.7996">21729 5159 0,'49'0'16,"75"0"-1,-49 0 1,73 0-1,-98 0 1,0 0-16,-26 0 31</inkml:trace>
  <inkml:trace contextRef="#ctx0" brushRef="#br0" timeOffset="80800.9096">22299 4911 0,'25'-24'78,"0"24"-63,24-25-15,1 0 16,-25 0 0,24 25-1,-24 0 1,0 0 46,0 0-62,-25 25 32,0 0-17,0 0 1,0 24 0,0-24-16,0 49 15,-25-49-15,0 25 16,0-25-1,1-1 1,24 1 0,-25-25-1,25 25 17,25 0 46,-1-25-63,1 25 1,0-25 0,0 0-1,0 0 1,-25 24 31</inkml:trace>
  <inkml:trace contextRef="#ctx0" brushRef="#br0" timeOffset="81160.2797">22746 5234 0</inkml:trace>
  <inkml:trace contextRef="#ctx0" brushRef="#br0" timeOffset="82441.5165">22894 4887 0,'0'24'78,"0"1"-62,0 0 0,0 0-1,0 0 1,25-1-1,-25 1 1,25-25 0,-25 25-1,50-25 1,-50 25 0,24-25-1,-24 25-15,25-25 47,-25 24-47,0 1 31,0 0 16,0 0-16,-25-25 1,1 0 15,-1 0-32,25-25-15,-25 25 16,25-25 15,0 0-15,0 1-1,0-1 1,0 0 15,0 0-15,25 0-1,0 1 1,-25-1 15,0 0 1,0 0-17,0 0 32,-25 25 0</inkml:trace>
  <inkml:trace contextRef="#ctx0" brushRef="#br0" timeOffset="83597.7533">23142 4887 0,'25'0'78,"0"0"-78,0 0 32,0 0 30,-25 49-46,0-24-1,-25 49 1,25-49-16,-25 25 16,25-25-1,0-1 1,-25 1 0,25 0-1,0 0 48,0 0-32,25-25-15,0 0-1,0 0 16,-1 0-15,1 0 78</inkml:trace>
  <inkml:trace contextRef="#ctx0" brushRef="#br0" timeOffset="86786.9475">23515 4837 0,'0'25'78,"24"0"-78,-24-1 15,25 1 1,0 25 0,0-1-1,0 1 1,-25-25-1,0 0 1,0-1 0,0 1 31,0-74 78,0 24-110,24 0-15,-24 0 16,25-24-1,-25 24 1,25-25 0,-25 25 15,0 1-31,25-1 16,-25 0-16,25 25 15</inkml:trace>
  <inkml:trace contextRef="#ctx0" brushRef="#br0" timeOffset="87375.7295">23911 4663 0,'0'25'15,"0"0"1,0 49-1,-24 26 1,24-26 0,-25 75-1,25-124 1,-25 74 0,25-74-1,0 24 1,0-24-1</inkml:trace>
  <inkml:trace contextRef="#ctx0" brushRef="#br0" timeOffset="88581.1592">24011 4961 0,'0'25'63,"0"0"-48,0-1-15,0 1 16,0 0 0,0 0-1,0 0 1,0-1 15,24-24 79,-24-24-110,25-1 15,0 0 1,0-25-1,-25 26 1,25 24 0,-25-25-1,24 25 1,1 0 15,0 0 16,-25 25-47,0-1 16,0 1-1,0 0 32,25-50 31,-25 0-62,25 25-16,-1 0 16,1 0 46,-25 25-31,0 0-15,25 0 0,-25 0 30,0-1-30,0 1 62</inkml:trace>
  <inkml:trace contextRef="#ctx0" brushRef="#br0" timeOffset="93956.154">4192 10740 0,'0'25'0,"0"0"16,0 0 0,0 24 15,0 1-16,0 49 1,0-49 0,0-25-1,0-1 1,24 1 93,1-25-93,25 0-16,24 0 31,26 0-15,-51 0-1,-24 0 1,0 0 15</inkml:trace>
  <inkml:trace contextRef="#ctx0" brushRef="#br0" timeOffset="94570.0701">4316 10864 0,'-25'0'94,"50"0"-1,0 0-77,24 0 0,-24 0-1,0 0 1,0 0 15,24 0-15</inkml:trace>
  <inkml:trace contextRef="#ctx0" brushRef="#br0" timeOffset="95132.767">4216 10740 0,'25'0'47,"0"-24"-47,25 24 16,24 0-1,1-25 1,-51 25 0,1 0 15</inkml:trace>
  <inkml:trace contextRef="#ctx0" brushRef="#br0" timeOffset="95981.8501">4787 11063 0,'0'0'0,"25"-25"16,0 25-1,-1-25 1,1 25 0,0 0-1,-25 25 32,0 0-47,0 0 16,0-1-1,0 26 1,-25 0 0,0 24-1,1-24 1,-1-25-1,50-25 64,-1 0-79,1 0 15,0 0 1,0 0-1,0 0 32,-25-25 16</inkml:trace>
  <inkml:trace contextRef="#ctx0" brushRef="#br0" timeOffset="98466.8299">13022 6400 0,'0'24'15,"0"1"1,0 50 0,0 24-1,0 50 1,0-75 0,0 1-1,0-1 1,0-24-1,0-1 1,0-24 0,0 25-1,0-26 1,25-24 93,0 0-93,24 0-16,-24 0 16,99 0-1,-25 0 1,-49 0-1</inkml:trace>
  <inkml:trace contextRef="#ctx0" brushRef="#br0" timeOffset="99068.2444">13047 6796 0,'50'0'47,"-26"0"-32,76 0 16,-51 0-31,26 0 16,-51 0-16,1 0 63</inkml:trace>
  <inkml:trace contextRef="#ctx0" brushRef="#br0" timeOffset="99714.0041">13047 6499 0,'25'0'16,"0"0"0,-1 0-1,1 0-15,0 0 16,99 0-16,-99 0 15,24 0 1,1 0 0</inkml:trace>
  <inkml:trace contextRef="#ctx0" brushRef="#br0" timeOffset="100895.0785">13717 7193 0,'0'-24'0,"0"-1"62,24 0-30,1 25-32,0-25 15,0 25 1,0 0 46,-25 25-62,0 0 32,0 0-32,0-1 15,0 1 1,-25 0-16,-25 25 15,25-26 1,25 1-16,-24 0 16,24 0 93,24-25-93,1 0-16,25 0 15,-25 0 1,0 0-16,-1 0 16</inkml:trace>
  <inkml:trace contextRef="#ctx0" brushRef="#br0" timeOffset="101551.4155">14188 6300 0,'0'25'16,"0"25"0,25-1-1,-25 51 1,0 73 0,0-123-1,0 74 1,0-50-1,0-49 1,0 0 0,0 0-1,0 0-15</inkml:trace>
  <inkml:trace contextRef="#ctx0" brushRef="#br0" timeOffset="102033.9382">14114 6772 0,'49'0'47,"-24"0"-31,0 0-16,0 0 15,-1 0 16</inkml:trace>
  <inkml:trace contextRef="#ctx0" brushRef="#br0" timeOffset="103333.7678">14114 6772 0,'24'0'47,"26"0"-31,-25 0-1,0 0-15,-1 0 32,1 0-17,0 0 1,0 0-1,0 0 17,-1 0-17</inkml:trace>
  <inkml:trace contextRef="#ctx0" brushRef="#br0" timeOffset="104193.2957">12799 6300 0,'25'25'47,"-25"0"-47,0 0 16,0 74-1,0 124 1,0-148 0,0 148-1,0-99 1,-25 0-1,25-25 17,0-74-32,0 0 15,0 24-15,0-24 16,0 0 0,0 0-1,0 0 1,-25-25 46</inkml:trace>
  <inkml:trace contextRef="#ctx0" brushRef="#br0" timeOffset="105255.7708">14634 6201 0,'0'25'0,"0"0"16,0 0 0,0-1-16,25 76 15,-25-1 1,0 0-1,0 50 17,0 0-17,0-25-15,0 0 16,0-75-16,0 1 16,0 0-1,0-26 32</inkml:trace>
  <inkml:trace contextRef="#ctx0" brushRef="#br0" timeOffset="105912.3259">15155 6722 0,'0'0'0,"25"0"47,25 0-32,-25 0 1,-1 0-1,1 0 1,0 0 0</inkml:trace>
  <inkml:trace contextRef="#ctx0" brushRef="#br0" timeOffset="106396.6832">15205 6871 0,'25'0'31,"0"0"-15,-1 0-1,1 0 1,0 0 0,0 0 15</inkml:trace>
  <inkml:trace contextRef="#ctx0" brushRef="#br0" timeOffset="107099.8436">15800 6350 0,'25'0'15,"-25"50"1,0-26 0,0 1-1,0 74 1,0 1-16,0-51 15,25 100-15,-25-99 16,0 74 0,0-25-1,0-25 1,0-24 0,0-25-1,0 0 16</inkml:trace>
  <inkml:trace contextRef="#ctx0" brushRef="#br0" timeOffset="107865.5447">16123 6623 0,'0'25'15,"0"-1"1,0 1-16,0 74 15,0-24 1,0-1 15,0-24-15,0-25 0,49-25 93,-24 0-93,25 0-1,-25 0 16,-1 0 32,1 0-32</inkml:trace>
  <inkml:trace contextRef="#ctx0" brushRef="#br0" timeOffset="108381.1646">16172 6796 0,'25'0'31,"0"0"-15,0 0-1,0 0-15,-1 0 16,1 0 15,0 0-15,0 0 0,0 0 15,-25-24-31</inkml:trace>
  <inkml:trace contextRef="#ctx0" brushRef="#br0" timeOffset="109006.1553">16197 6573 0,'25'0'94,"0"0"-79,0 0 1,-1 0-16,26 0 16,-25 0-1,-25 25 79</inkml:trace>
  <inkml:trace contextRef="#ctx0" brushRef="#br0" timeOffset="109740.9839">16644 6945 0,'0'25'62,"0"0"-62,0 0 16,0 24-1,0-24 1,0 0 0,0 0-1,0 0 1,0-1 15</inkml:trace>
  <inkml:trace contextRef="#ctx0" brushRef="#br0" timeOffset="110490.9624">17090 6474 0,'0'74'47,"0"-49"-32,0 0-15,0 25 16,0 24 0,0-24-1,0-26 1,0 51-16,0-50 16,0 24-1,0-24 1,0 0-1,0 0 1,0 24 0</inkml:trace>
  <inkml:trace contextRef="#ctx0" brushRef="#br0" timeOffset="111204.7697">16941 6747 0,'25'0'31,"0"0"-15,0 0 0,0 0-1,-1 0 1,51 0 0,-50 0-16,24 0 15,1 0-15,-1 0 16</inkml:trace>
  <inkml:trace contextRef="#ctx0" brushRef="#br0" timeOffset="111802.5009">17462 6350 0,'0'50'32,"0"-26"-1,25 51-16,-25 49 1,0 0 0,-25 25-1,0-25 1,25-75-16,0 1 16,0 0-16,0-26 15,0 26 1,-24-100 62</inkml:trace>
  <inkml:trace contextRef="#ctx0" brushRef="#br0" timeOffset="113175.2681">16024 6251 0,'24'0'31,"1"0"-16,25 0 1,-25 0-16,24 0 16,50 0-1,-74 0-15,0 0 16,49 0 0,-49 0-1,0 0 1,0 0-1,0 0 1,24-25 0,-24 0-1,0 25 1,0 0 0,-1 0-1,1-25 1,0 25 31,0 0-16,0 0-15,-1 0 109,1 0-110,0 0 1,0 0-1,0 0 1,-1 0 31,1 0-16,0 0-15,0 0-1,0 0 32,-25-24 63,0-1-110,-50 25 15,50-25 1,-50 25 0,26-25-1,-1 25 1,25-25-1</inkml:trace>
  <inkml:trace contextRef="#ctx0" brushRef="#br0" timeOffset="114740.9554">13146 6251 0,'0'0'0,"50"0"15,-25 0 1,49 0-16,-49 0 15,74 0 1,-25 0 0,26 0-1,-51-25 1,-24 0 0,25 25-1,-1-25 1,-24 25-16,0 0 15,0 0 1,0-24-16,-1 24 16,26 0-1,-25-25 1,0 25 15,-1 0 16,1 0-31,0 0-1,0 0 17,0 0-1,-1 0 0,1 0 16,-25-25 47,-25 0-63,1 25-15,-1-25-16,0 25 15,0 0 1,25-24-1,-25 24 1,1 0 0</inkml:trace>
  <inkml:trace contextRef="#ctx0" brushRef="#br0" timeOffset="115617.6088">18107 6772 0,'25'0'63,"0"0"-63,0 0 15,-1 0-15,1 0 16,25 0 0,-25 0-16,-1 0 15,26 0 1,-25 0 0,-25-25-16,25 25 15</inkml:trace>
  <inkml:trace contextRef="#ctx0" brushRef="#br0" timeOffset="116055.2398">18157 6871 0,'25'0'47,"-25"25"-31,24-25 0,1 0-16,25 0 15,-25 0 1,24 0-1,-24 0 1,0 0 0</inkml:trace>
  <inkml:trace contextRef="#ctx0" brushRef="#br0" timeOffset="116986.1451">18777 6697 0,'0'0'0,"0"-25"16,25 25-1,-25-24-15,24 24 16,51-25-1,-26-25 1,1 50 0,-25 0-16,0 0 15,24 0-15,-24 0 16,0 0 0,-25 25-1,25-25 1,-25 50-1,0-1 1,-50 26 0,0-1-1,1 1 1,-1-1 0,25-49-1,1-25 1,48 0 93,76 0-109,-51 0 16,26 0-1,-50 0 1,-1 0 15,1 0 16,-25 25-31</inkml:trace>
  <inkml:trace contextRef="#ctx0" brushRef="#br0" timeOffset="117283.0158">19397 7045 0</inkml:trace>
  <inkml:trace contextRef="#ctx0" brushRef="#br0" timeOffset="118664.9477">19670 6648 0,'0'24'79,"25"1"-64,-25 0-15,0 0 16,24-25-1,-24 49 1,25-24-16,0 0 16,0-25-1,0 50 1,-1-50 0,1 0 15,0 0-16,-25 25-15,0-1 47,0 1-15,0 0-17,0 0 16,-25-25 1,0 0-32,1 0 15,-1 0 1,0 0 0,0 0-1,-24 0 16,-1 0-15,25 0 31,25-25-31,0 0 15,0 0-31,0 1 31,25-1-15,0 25-1,0-25-15,-1 0 16,26 25 0,-50-25-1,25 25-15,-25-25 31,25 1-31,-25-1 16,0 0 0,0 0 15,0 0-31,0 1 31,0-1 0,-25 25 1,0 0-1,0 0-15,0 0-1,1 0 1,-1 0 46</inkml:trace>
  <inkml:trace contextRef="#ctx0" brushRef="#br0" timeOffset="120183.297">20141 6623 0,'0'-25'62,"0"0"-46,25 25-16,-25-25 16,25 25-1,24 0 1,-49-24-1,75 24 1,-50 0-16,24 0 16,-24 0-1,0 0 17,-25 24-32,0 1 15,0 0 1,0 49-1,0-24 1,-25 0 0,0-1-1,0 1 1,1-25-16,24 0 16,-25-25-1,25 24 1,-25-24 15,25 25 235,0 0-251,25-25 79,0 0-94,-1 0 16,51 0-1,24 0 1,-25 0 0,-49 0-1</inkml:trace>
  <inkml:trace contextRef="#ctx0" brushRef="#br0" timeOffset="121117.9022">20935 6474 0,'25'0'46,"-25"25"-46,49 74 32,-24-49-17,49 98 1,1-48 0,-75-26-1,25-24 1,-25-25 15,24-25 47,-24-25-62,0 0-1,25-25 1,0-24 0,0-25-1,0-1 1,-25 76 0,25-76-1,-1 51 1,-24 24-16,0-25 15,25 50-15,-25-24 16,0-1 0</inkml:trace>
  <inkml:trace contextRef="#ctx0" brushRef="#br0" timeOffset="121716.6338">21778 6276 0,'0'24'47,"0"1"-47,0 0 15,-25 74 1,1 0-1,-26 50 1,0-25 0,26 25-1,-26 0 1,50-75 0,0-49-16,0 25 15,0-25 1,0-1-1</inkml:trace>
  <inkml:trace contextRef="#ctx0" brushRef="#br0" timeOffset="122930.6531">21927 6672 0,'0'25'31,"0"0"-31,0 0 16,0 24-1,0 1 1,0-25 0,0 0-1,0 0 32,0-50 63,25-25-95,-25 25-15,25 25 16,-1-49-1,1-1 1,0 25-16,0 25 16,0 0 31,-25 25-1,0 0-30,0 0 0,0-1-1,0 1 1,24-25 46,1-25-46,0 25-16,0-24 16,0-1-1,-1 0 1,1 25 0,0 0 15,0 25 0,0 0 0,-25-1-15,0 1 15,0 0-15,0 0 15</inkml:trace>
  <inkml:trace contextRef="#ctx0" brushRef="#br0" timeOffset="132285.4467">13072 8260 0,'0'25'219,"0"49"-203,0-49-16,0 25 15,0 49 1,-25 25 0,25-50-16,-25 125 15,25-175 1,0 1-16,-25-25 187</inkml:trace>
  <inkml:trace contextRef="#ctx0" brushRef="#br0" timeOffset="134332.297">13072 8260 0,'25'0'63,"24"0"-48,-24 0 1,49 0 0,1 0-1,-1 0 1,-24 0-1,-1 0 1,-24 0 0</inkml:trace>
  <inkml:trace contextRef="#ctx0" brushRef="#br0" timeOffset="134926.0388">13072 8483 0,'49'0'63,"-24"0"-48,0 0-15,49 0 16,-24 0 0,0 0-1,-26 0 1</inkml:trace>
  <inkml:trace contextRef="#ctx0" brushRef="#br0" timeOffset="135886.8854">12973 8930 0,'24'24'16,"1"-24"0,0 0-1,25 0 1,-1 0-1,1 0 1,-1 0 0,-24 0-1,0 0 32,0 0-16</inkml:trace>
  <inkml:trace contextRef="#ctx0" brushRef="#br0" timeOffset="136550.2727">13741 8855 0,'0'0'0,"0"50"16,-24-25-1,24 24 1,0-24 0,0 0-1,0 25 1,0-1 0</inkml:trace>
  <inkml:trace contextRef="#ctx0" brushRef="#br0" timeOffset="139317.307">12948 7937 0,'25'0'15,"74"-24"1,25 24 0,0 0-1,25 0 1,-100 0-16,1 0 15,-25 0-15,49 0 0,-49 0 16,24 0 0,26 0-1,24 0 1,-49 0 0,49 0-1,-25 0 1,1 0-1,-26 0 1,1 0 0,-25 0 15,0 0-31,-1 0 31,1 0 0,-74-50 94,-1 50-125,25-50 16,-24 26-16,24-1 16,0-25-1,0 50 17</inkml:trace>
  <inkml:trace contextRef="#ctx0" brushRef="#br0" timeOffset="155376.3416">14114 8781 0,'0'25'16,"0"-1"0,0 1-1,0 25 1,0-25-16,0-1 15,0 1 1,0 0 15,0 0-31,24-75 110,1-24-110,0 74 15,25-50 1,-1 1 0,1 49-1,-50-25 1,25 25 15,-25 25 0,24-25-31,-24 24 16,0 1 15,0 0-15,0 0-1,0 0 1,0-1 0,0 1-1</inkml:trace>
  <inkml:trace contextRef="#ctx0" brushRef="#br0" timeOffset="156867.6586">12700 7764 0,'0'25'47,"0"-1"-47,0 1 15,0 25 1,0-1 0,0 1-16,0 0 15,0 24-15,0-24 16,0 49 0,0-49-1,0 24 1,0-24-1,0-1 1,0 1 0,0 24-1,0-24 1,0-25 15,0-1-15,0 1-1,0 0 17,0 0-32,0 0 15,0-1 1,0 1 0,0 0-1,0 0 1,0 0-1,0-1 1,0 1 0,0 0-1,0 0 17,0 0-17,0 0 16,0-1 16,0 1-31,24-25 46</inkml:trace>
  <inkml:trace contextRef="#ctx0" brushRef="#br0" timeOffset="157809.3598">14957 7863 0,'0'25'32,"0"0"-17,0 74-15,0-74 16,0 24-16,0 1 15,0 0-15,0-26 16,0 26-16,25 49 16,-25 50-1,0-75 1,0 26 0,0-1-1,0-25 1,0 25-1,0-49 17,0 0-17,0-25 1,0-1 0,0 1 15,-25-25 31,25-25-46</inkml:trace>
  <inkml:trace contextRef="#ctx0" brushRef="#br0" timeOffset="158310.9292">15552 8508 0,'25'0'31,"0"0"-15,0 0-1,-1 0 1,26 0 0,74 0-1,-25 0 1,-74 0-1,0 0 1</inkml:trace>
  <inkml:trace contextRef="#ctx0" brushRef="#br0" timeOffset="158717.2435">15701 8706 0,'25'0'16,"0"0"0,24 0-1,75 0 1,-49 0-1,24 0 1,-74 0 0</inkml:trace>
  <inkml:trace contextRef="#ctx0" brushRef="#br0" timeOffset="159332.5529">16321 8235 0,'0'75'31,"0"-51"-15,0 1-16,0 0 15,0 0-15,0 0 16,0-1 15,25-24 0,0 0-15,49 0 0,1 0-1,-26 0 1,-24 0-1,0 0 1</inkml:trace>
  <inkml:trace contextRef="#ctx0" brushRef="#br0" timeOffset="159863.9099">16619 8161 0,'0'49'16,"0"-24"0,0 0-1,0 25 1,0 49-1,0-25 1,-25 1 0,25-1-1,0 25 1,0 50 0,-25-124-1,25 0 16,0-1 16,0 1-31</inkml:trace>
  <inkml:trace contextRef="#ctx0" brushRef="#br0" timeOffset="160957.7374">17289 8657 0,'0'0'0,"-25"0"109,0 0-93,0 0 0,0 0-1,-24 0 1,-1 0-1,-24 0 1,49 0 15,0 0-15,25 25 0,0-1 15,0 1-16,25 0 17,0-25-32,24 0 15,51 25 1,-51 0 0,-24-1 30,-25 1-14,0 0-17,0 0 1,-25-25 0,-24 25-1,-1-1 1,25 1-1,0-25 1,1 0 0,-1 0-1,25-25 32</inkml:trace>
  <inkml:trace contextRef="#ctx0" brushRef="#br0" timeOffset="161482.9072">17437 8632 0,'0'25'16,"0"0"0,0-1-16,0 1 15,0 0-15,0 0 16,0 0-16,0-1 31</inkml:trace>
  <inkml:trace contextRef="#ctx0" brushRef="#br0" timeOffset="161783.8027">17437 8434 0</inkml:trace>
  <inkml:trace contextRef="#ctx0" brushRef="#br0" timeOffset="162467.9147">17512 8682 0,'0'24'16,"0"1"0,0 0-1,0 0 1,25-25 62,24-25-62,-24-25-1,25 26 1,-26-1 15,1 25-15,0 0 31,-25 25-32,0-1 1,0 1 0,0 0-16,0 0 15,0 0 1,0-1-1,0 1 1</inkml:trace>
  <inkml:trace contextRef="#ctx0" brushRef="#br0" timeOffset="163108.5446">17958 8334 0,'0'50'15,"-25"-50"1,25 74 0,-24-24-1,24-25 1,0 0-1,0-1 17,24-24-1,1 0-15,0 0-1,0 0 1,0 0-1,-1 0 1,1 0 0</inkml:trace>
  <inkml:trace contextRef="#ctx0" brushRef="#br0" timeOffset="163521.6251">18132 8409 0,'0'25'16,"0"-1"-16,0 1 31,0 0-15,0 25-16,0 74 15,-25-75 1,25 50 0,0-49-1,0-25 1,0 0 0,0-50 62</inkml:trace>
  <inkml:trace contextRef="#ctx0" brushRef="#br0" timeOffset="164693.7004">18554 8434 0,'0'-25'47,"-25"25"-31,0 0-1,-25 0 1,26 0 0,-1 0-1,25 49 126,0 26-125,0-50-1,0-1 1,25-24 31,-1 25-32,1-25 1,0 0 0,0 0-1,0 25 1,-1-25-1,-24 25 1,0 0 0,0 24-1,0-24 1,0 0 15,0 0-15,-24-25-1,-1 0 1,-25 0 0,25 0-1,1 0 1</inkml:trace>
  <inkml:trace contextRef="#ctx0" brushRef="#br0" timeOffset="165778.4408">18802 8161 0,'0'25'16,"0"-1"15,-25-24-15,25 25-16,0 0 15,0 0 1,0 0-16,0-1 15,0 1 1,0 0 0,25-25-16,-1 0 31,1 0 0,0 0-15,0 0 15,-25-25-15,25-24-1,-25 24 1,0 0 0,0 0 15,0 0 0,-25 25 0,0 0 1,25-24-17,-25 24 1</inkml:trace>
  <inkml:trace contextRef="#ctx0" brushRef="#br0" timeOffset="166965.9764">19422 8384 0,'25'0'63,"-1"0"-63,1 0 16,50 0-1,24 0 1,-25 0-1,-49 0 1,0 0 15</inkml:trace>
  <inkml:trace contextRef="#ctx0" brushRef="#br0" timeOffset="167521.6503">19496 8607 0,'75'0'47,"-51"0"-47,1 0 15,0 0-15,0 0 32,0 0-32,-1 0 31,1 0-15,0 0 15</inkml:trace>
  <inkml:trace contextRef="#ctx0" brushRef="#br0" timeOffset="168680.2002">20439 8260 0,'0'-25'16,"25"0"0,-1 25-1,1-24 1,25 24-16,-1-25 15,1 25 1,-25 0 0,49 0-1,-49 0 1,-25 25-16,25-1 16,0 1-1,-25 0-15,0 25 16,0 24 15,-25-24-15,-25 24-1,-24 0 1,49-24 0,0-25-1,0 0 16,25-1-15,-24-24-16,73 0 141,1 0-126,-25 0-15,-1 0 16,26 0 0,0 0-1,-26 0-15,1 0 16,0 0-1,0 0 17,0 0-17</inkml:trace>
  <inkml:trace contextRef="#ctx0" brushRef="#br0" timeOffset="168977.0904">21084 8706 0,'0'-24'110</inkml:trace>
  <inkml:trace contextRef="#ctx0" brushRef="#br0" timeOffset="170118.3508">21555 8235 0,'-25'0'47,"0"0"-32,1 0 1,-1 0 0,0 0-1,0 25 1,25 0-1,0 0 1,0-1 0,0 51-1,0-50 1,50 49 0,-1-49-1,-24 0 1,0-25 15,0 0-15,-25 24-1,0 1 1,-25-25 46,0 0-46,0 0 15,1 0-15,-1 0 0,25-25 15,-25 25-31,25-24 15,0-1 17,0 0-17,0 0 1,25 0 0,0 25-1,-25-24 1,24-1-1,1 25 1,0-25 15,0 25-15,-25-25 0,0 0-1,0 1 1,0-1-1,0 0 1,0 0 15</inkml:trace>
  <inkml:trace contextRef="#ctx0" brushRef="#br0" timeOffset="171067.3224">21778 8161 0,'25'-25'15,"-25"0"1,25 25 0,-25-25-16,25 25 15,-1 0 1,1 0-16,0 0 31,0 0-31,0 0 31,-25 25-31,24 0 16,-24 25 0,0 24-1,0 0 1,-24-49-1,-1 0 1,25 0 0,-25 0-1,25-1 79,50-24-78,-26 0-16,1 0 15,0 0 1,0 0 0,0 0-1,-1 0 1,1 0-1,0 0 17,0 0-1</inkml:trace>
  <inkml:trace contextRef="#ctx0" brushRef="#br0" timeOffset="171801.3704">22770 8111 0,'25'25'16,"-25"25"-1,0-1 1,0 50 0,0-49-1,25 49 1,0-49 0,0-25 15,24-75 31,-49 25-62,50-24 16,-25-51 0,24 51-1,-24-1 1,-25 1-1,0 24 1</inkml:trace>
  <inkml:trace contextRef="#ctx0" brushRef="#br0" timeOffset="172349.9231">23465 8012 0,'0'0'0,"0"25"16,0 0-16,-25 24 15,0 1 1,1-1-16,-1 1 16,-75 74-1,26 25 1,24 0 0,1-25-1,24-50 1,25-99 93,50 0-93</inkml:trace>
  <inkml:trace contextRef="#ctx0" brushRef="#br0" timeOffset="174052.6974">23515 8409 0,'0'25'62,"0"-1"-62,0 1 16,0 0 46,0 0-30,0 0 46,24-50 156,-24 0-218,25 25-1,-25-25-15,25 0 16,0 1 0,0 24 30,-25-25 48,24 25-47,1 0 47,-25 25-79,0-1 1,0 1 0,0 0-1,0 0 1,25-25 46,0-25-46,0 0 0,-1 25-1,1-25 1,-25 1 0,25 24-1,0 0 16,0 0 1,-1 24-17,-24 1 17,0 0-17,0 0 32,0 0-31,0-1 15</inkml:trace>
  <inkml:trace contextRef="#ctx0" brushRef="#br0" timeOffset="211539.0265">12749 9798 0,'0'25'110,"0"-1"-95,0 1-15,0 0 16,0 0 0,0 0-16,25-1 31,-25 1-16,0 0-15,0 25 16,0 49 0,0-49-1,0-26 1,0 26 0,0 0-1,0-1 16,0 1-15,0-1 0,0 1-1,0-25-15,0 0 16,0 24-16,0-24 16,0 0-1,0 24 1,0 1-1,0-25 1,0 0 0,0 24-1,0-24 17,0 0 14,0 0 1,0-1-31</inkml:trace>
  <inkml:trace contextRef="#ctx0" brushRef="#br0" timeOffset="214756.001">13245 10195 0,'0'25'171,"0"24"-171,0-24 16,0 25-16,0 24 16,0 0-1,0-49 1,0 0-16,0 25 16,-24-26-1,24 1 16,0 0 16,0 0-31,0 0 15,0-1-15,0 1-1,0 0 1,0 0 0,49 0 312,-24-25-297,0 0-15,24 0-1,-24 0 1,0 0 0,25 0-1,-1-25 1,-24 0-1,0 25 1,-25-25 0,49 25-1,-49-25-15,25 25 16,0 0 0,0-24-16,-25-1 15,25 0 1,-25 0 15,24 0 0,-24 1-31,0-1 16,0 0 0,0 0 15,0 0-16,0 1 1,0-26 0,0 25-16,0 0 15,0 1 1,-24-1 0,-1 0-1,0 0 1,0 0-1,0 25 1,1-24 0,-1-1-1,-25 25 1,1 0 0,-1 0 15,0 0-31,-24 0 15,49 0-15,0 0 16</inkml:trace>
  <inkml:trace contextRef="#ctx0" brushRef="#br0" timeOffset="215552.8663">13940 10616 0,'0'25'16,"0"0"-1,0 0 1,0 24-1,0-24 1,0 25 0,0-25-16,0-1 15,0 51 1,0-50 15</inkml:trace>
  <inkml:trace contextRef="#ctx0" brushRef="#br0" timeOffset="216639.9337">14213 10716 0,'0'24'32,"0"1"-32,0 0 15,0 0 1,0 24 0,0-24-1,0 0 1,0 0-1,0-50 64,25-25-64,-1 26 1,26-51-16,-25 26 15,24-1 1,-24 50 0,0 0-1,0 0 1,-25 25 15,0 0-31,0 24 31,25-24-15,-25 25 0,0-26-1,0 1 1</inkml:trace>
  <inkml:trace contextRef="#ctx0" brushRef="#br0" timeOffset="218124.5055">13295 9922 0,'25'0'16,"0"0"0,24 0-1,1 0 1,-1 0-1,1 0 1,24 0 0,-24 0-16,49 0 15,-49 0 1,0 0-16,-1 0 16,1 0-1,-1 0 1,1 0 15,24 0-15,-24 0-1,49 0 1,-49 0 0,-1 0-1,-24 0 1,0 0 15,0 0-15,0 0 15,-1 0 16,-24-25 62,0 0-93,0 0-1,-24 25 1,24-24-16,-25 24 16,0-25-1,0 25 17,25-25-17,-25 0 16</inkml:trace>
  <inkml:trace contextRef="#ctx0" brushRef="#br0" timeOffset="219218.3355">15106 9699 0,'0'24'62,"0"1"-46,0 0-16,0 25 16,0 24-1,0 0 1,0 26 15,0-26-15,0 25-1,0-49 1,0 0 0,0-26-16,0 1 15,0 0-15,0 0 16,0 24 15,0 1-15,0 0-16,0-1 15,0-24 1,0 0 15,0 0-31,0-1 16,0 1 15,0 0-15,0 0-1,0 0 1,0-1 0,0 1-1,0 0 1</inkml:trace>
  <inkml:trace contextRef="#ctx0" brushRef="#br0" timeOffset="219968.4266">15701 10269 0,'25'0'32,"0"0"-17,-1 0 1,1 0 0,0 0-16,0 0 15,24 0-15,-24 0 16,25 0-1,-25 0 1</inkml:trace>
  <inkml:trace contextRef="#ctx0" brushRef="#br0" timeOffset="220452.8972">15751 10468 0,'24'0'32,"1"0"-32,0 0 15,0 0 1,24 0-1,-24 0 1,0 0 31</inkml:trace>
  <inkml:trace contextRef="#ctx0" brushRef="#br0" timeOffset="223527.8831">17016 10120 0,'-25'0'234,"0"0"-218,0 0 15,0 0 0,1 0-15,-1 25 46,0-25-30,25 25-17,0 0 16,0 0 32,0-1-32,0 1 0,25-25-15,-25 25 0,25-25-1,-1 0 1,1 0 0,0 0-1,0 0 16,0 0 1,0 0-17,-50 0 188,0 0-203,0 0 16,0 25 0,0-25-1,1 0 1,-1 25 31,25-1 0,-25-24 0,25 25-32,0 0 32,0 0 0,0 0 15,25-25-30,0 0 30,-25 24-46,24-24-1,1 0 1,-25 25 0,25-25-1,0 0 1,0 0 15,0 0-15,-1 0 15</inkml:trace>
  <inkml:trace contextRef="#ctx0" brushRef="#br0" timeOffset="225141.7098">17537 9674 0,'0'25'31,"0"24"-15,0-24-1,0 25-15,0-1 16,0 26 15,0-1-15,0 1-1,0-1 1,0 0 0,0-49-1,0 25 1,0-1-1,0-24-15,0 0 16,-25 0 0,25 0-1,0-1 1,0 1 0,0 0-1,0 25 1,0-26 46</inkml:trace>
  <inkml:trace contextRef="#ctx0" brushRef="#br0" timeOffset="226344.9651">17189 10492 0,'0'25'125,"0"0"-125,-24-25 16,-1 25 0,25 0-1,0-1 1,0 1-1,0 0 17,0 0-1,25-25-15,-1 0 46,1 0-31,0 0-15,0 0-16,0 0 62,-25-25-15,0 0-15,0 0-17,0 1 16,-25-1-15,0 25 0,0-50-1,25 25 1,-25 25 0</inkml:trace>
  <inkml:trace contextRef="#ctx0" brushRef="#br0" timeOffset="228101.9749">17834 9971 0,'0'50'78,"0"-25"-62,0 25-16,0-1 15,0-24 1,0 25 0,0-26-1,0 1 16,25-25-15,-25 25 15,0 0-15,0 0-16,0-1 31,0 1 0,0 0 1,0 0 30,0 0-31,0-1 16,0 1-31,0 0 0,0 0-1,25-25 1,0 0 46,-1 0-46,1 0-16,50 0 16,-1 0-1,75 0 16,-124 0-15</inkml:trace>
  <inkml:trace contextRef="#ctx0" brushRef="#br0" timeOffset="228633.215">17933 10220 0,'25'0'47,"25"0"-32,-25 0 1,49 0-1,1 0 1,-51 0-16,26 0 16,0 0-16,-26 0 15,1 0 1</inkml:trace>
  <inkml:trace contextRef="#ctx0" brushRef="#br0" timeOffset="229163.5995">17859 9996 0,'25'-25'47,"24"25"-32,1 0 1,74-24 0,25 24-1,0 0 1,-124 0 0</inkml:trace>
  <inkml:trace contextRef="#ctx0" brushRef="#br0" timeOffset="229873.0604">18603 10393 0,'0'50'31,"0"-25"-15,0 24-16,0-24 16,0 25-1,0-26 1,0 26-1,0-25 17,25-25 46</inkml:trace>
  <inkml:trace contextRef="#ctx0" brushRef="#br0" timeOffset="230610.5702">18826 10492 0,'0'25'63,"0"25"-48,0-25 1,0 24-16,0-24 31,50-25 47,-50-25-62,25 25 0,0 0-1,-1-25-15,1 25 16,0-24-16,0 24 15,0 0 1,-1 0 0,-24 24-1,0 1 1,25 0 0,-25 0-1,0 0 1,0-1-1,0 1 1</inkml:trace>
  <inkml:trace contextRef="#ctx0" brushRef="#br0" timeOffset="231818.5358">17809 9773 0,'25'0'31,"0"0"-31,49 0 16,1 0-1,49 0 1,25 0 0,0 0-1,24-25 1,1 25 15,-100-25-31,75 25 16,-75 0-1,-49 0-15,0 0 16,0 0 0,-25-24 234,-50-1-250,25 0 15,1 0-15,-26 0 32</inkml:trace>
  <inkml:trace contextRef="#ctx0" brushRef="#br0" timeOffset="233069.472">19372 9599 0,'0'25'63,"0"0"-63,0 0 15,0 24 1,0-24-1,0 25 1,0-1 0,0 51-1,0-76-15,0 1 16,0 0-16,0 74 16,0-74-1,0 25-15,0-1 16,0 75-1,0-74 1,0 0 0,0-26-1,0 1 1,25 0 15,-25 0-15,0 0-1,0-1 1,0 1 15,0 0-15,0 0 0,0 0 15,0-1 125,25-24-140,0 0 31,-1 0-47</inkml:trace>
  <inkml:trace contextRef="#ctx0" brushRef="#br0" timeOffset="242715.5248">12824 11559 0,'0'25'78,"0"0"-62,0-1-1,0 1 1,0 0-16,0 25 15,0-26-15,0 1 16,0 25 0,0-25-1,0 24 1,0 1 0,0 24-1,0 1 1,0-26-1,0-24 1,0 0 0,0 0 15,0 24-31,0-24 16,0 0-16,0 49 15,0-24 1,0-25-1,0 24 1,0-24 0,0 0-1,0 0 17,0 0-32,0-1 31,0 1 0,25-25 32,-1 0-63</inkml:trace>
  <inkml:trace contextRef="#ctx0" brushRef="#br0" timeOffset="244737.6318">13345 11881 0,'0'25'31,"0"25"-16,0-1 1,0-24-16,0 0 16,0 74-1,0-49 1,0-25 0,0 0-1,0-1 1,0 1-1,0 0 17,0 0-17,0 0-15,0-1 16,0 1 0,0 0-1,0 0 1,24-25 124,1 0-124,0 0 0,0 0-1,0 0-15,24 0 16,-24 0 15,25 0-15,-26 0-1,1-25 1,-25 0-16,25 0 16,-25 1-1,25-1-15,0 0 16,-25 0 0,0 0-1,24-24 1,-24-1-1,0 25 1,0-24 15,0 24-15,0-25 0,0 25-16,-24 25 15,24-49 1,-25 24-1,0 0 1,0 0 0,0 25-1,-24-24 1,24-1 0,0 25-1,0 0 1,1 0-1,-1 0-15,0-25 16,0 25 0,0 0-1</inkml:trace>
  <inkml:trace contextRef="#ctx0" brushRef="#br0" timeOffset="245932.8766">13940 12427 0,'25'0'16,"0"0"0,-1-25-1,1 25 1,0-24 0,0 24-16,0 0 15,-25-25 1,24 25-1,1 0 17,-25 25 15,0-1-32,0 1 1,0 99-1,-25-99-15,1 25 16,24-26 0,-25 1-1,0 0-15,-25 0 16,26 0 0,-1-1-1,25 1 32,25-25 0,24 25-47,100-25 31,-75 0-15,-49 0-1,0 0 32</inkml:trace>
  <inkml:trace contextRef="#ctx0" brushRef="#br0" timeOffset="246640.3904">14560 12551 0,'0'25'32,"0"0"-17,0 24 1,0-24-1,0 25 1,0-25-16,25-50 78,0 0-62,-1 25-1,1-25 1,0 25 0,0 0-1,0 0 1,-1 0 0,26 25-1,-25 25 1,24-26-1,-49 1 1,25 0 0,-25 0-1,0 0 1,25-25 0,-25-25 30,0-25-46,0 1 16</inkml:trace>
  <inkml:trace contextRef="#ctx0" brushRef="#br0" timeOffset="248084.6737">13369 11534 0,'50'0'16,"-25"0"-16,24 0 31,51 0-15,24 0 0,124 0-1,0 0 1,-124 0-16,124 0 15,-174 0-15,1 0 16,24 0 0,-74 0-1,24 0 1,-24 0 0,0 0-1,0 0 1,24 0-1,-24 0 17,0 0-17,0 0 17,0 0-17,-1 0 1,-48 0 109,24-25-110,-50 1-15,50-1 16,-25 25 0,0-25-1,1 25 1,24-25 0,-25 25 15</inkml:trace>
  <inkml:trace contextRef="#ctx0" brushRef="#br0" timeOffset="249382.0001">15379 11385 0,'0'25'16,"0"0"0,0 0-16,24 24 15,-24-24 1,0 0-16,25 25 16,-25-1-16,0-24 15,0 0-15,0 74 16,0-25-1,0 26 1,0-26 15,0 0-15,0-24 0,0-25-1,0 0 1,0 24-1,0-24 1,0 25 0,0-1-16,0-24 15,0 0 1,0 0 0,0 0 46,0-1 1,0 1-32,0 0-16,0 0 32,0 0-15,0-1-32,0 1 15,0 0 48</inkml:trace>
  <inkml:trace contextRef="#ctx0" brushRef="#br0" timeOffset="249992.3218">15949 12105 0,'99'-25'47,"-24"25"-32,-50 0 1,74-25 0,-74 25-16,24-25 15,-24 50 48,-25 0-48</inkml:trace>
  <inkml:trace contextRef="#ctx0" brushRef="#br0" timeOffset="250445.5795">16172 12254 0,'50'0'62,"-25"0"-46,0 0 0,24 0-16,26 0 15,-51 0-15,1 0 16</inkml:trace>
  <inkml:trace contextRef="#ctx0" brushRef="#br0" timeOffset="251599.6708">16941 11509 0,'0'25'31,"0"0"-15,0 25 0,25 74-1,-25-50 1,0 25 0,0-24-1,0-1 1,0 0-1,0 1 1,0-25 0,0 74 15,-25-50-15,25-49-16,0 49 15,0-49-15,0 25 16,0-26-1,0 1 1,0 0 47,0 0-48,0 0 1</inkml:trace>
  <inkml:trace contextRef="#ctx0" brushRef="#br0" timeOffset="253887.8429">17338 11931 0,'0'25'110,"0"24"-95,0-24 1,0 0-16,0 0 15,-25 0 1,25-1 0,-24 26-16,24-25 15,0 25 1,0-26 0,0 1-1,0 0 1,0 0-1,0 0 1,-25-1 0,25 1 15,0 0 0,0 0 32,0 0 140,0-1-172,25-24 63,-1 0-79,1 0 1,0 0 0,0 0-1,24 0-15,-24 0 16,74 0 0,-49-24 15,-25-1-16,0 25 17,-1-25-32,-24 0 15,25 0 1,-25 1 0,25 24-1,-25-25 1,0-25-1,0 25 1,0 1 0,0-1-16,0 0 15,0 0-15,0 0 16,0-24 15,-25-26-15,0 1-1,-24 24 1,24 25 0,0 1-1,0-1-15,1 25 16,-1-25 0,-25 25-1,1-25 1,24 0-1,0 25-15,-25 0 16,50-24-16,-24 24 16,-1 0-1,25 24 48,0 1-32</inkml:trace>
  <inkml:trace contextRef="#ctx0" brushRef="#br0" timeOffset="254669.1722">17958 12229 0,'0'25'47,"0"-1"-31,0 1-1,0 0 1,0 25 0,0-1-1,0-24 1,0 0-1,0 0 1,0-1 0</inkml:trace>
  <inkml:trace contextRef="#ctx0" brushRef="#br0" timeOffset="255834.9309">18206 12378 0,'0'24'63,"0"26"-48,0-25-15,0 24 32,0-24-17,0 0 1,0-99 78,25 74-94,0-25 15,0 25-15,-25-25 16,25 0-16,24 25 31,-24 0-31,0 0 16,0 0-1,-1 0 1,1 0 0,0 0-1,-25 25 1,0 0 0,25-25-16,-25 25 15,0-1 1</inkml:trace>
  <inkml:trace contextRef="#ctx0" brushRef="#br0" timeOffset="257339.6938">17388 11485 0,'0'0'0,"25"0"62,49 0-62,-49 0 16,49 0-1,-24 0-15,-1 0 16,100 0 0,25 0-1,-25 0 1,-124 0 0,49 0-1,-49 0 157,0 0-156,-1 0-16,26 0 15,-25 0 1,0 0 0,-1 0-1,1 0 1,0 0 15,0 0-15,0 0-1,-50-25 142,-25 0-157,50 0 15,-49 0 1,24 1-1,25-1 1,-25 25 0</inkml:trace>
  <inkml:trace contextRef="#ctx0" brushRef="#br0" timeOffset="258621.8887">18826 11361 0,'0'49'62,"0"-24"-46,0 49-16,0-49 31,0 50-15,0-26-1,0 50 1,0 1 0,0-26-1,0-49-15,0 0 16,0-1-16,0 1 0,0 0 16,0 49-16,0-24 15,0 49 1,0-49-1,0 0 1,0-26 0,0 1-1,0 25 17,0-25-17,0-1 1,0 1-1,0 0-15,0 0 16,0 0 47</inkml:trace>
  <inkml:trace contextRef="#ctx0" brushRef="#br0" timeOffset="261378.2081">13469 13593 0,'0'25'31,"0"0"-15,0 24-16,0 1 16,0 24-1,0 25 1,-25 50 0,0-25-1,0-25 1,25-49-16,0-25 15,0 25 1,0-26-16,0 1 31,0 0 47,25-25-31,0 0-31,0 0 0,24 0-16,-24 0 15,124 0 1,-100 0-1,-24 0 17</inkml:trace>
  <inkml:trace contextRef="#ctx0" brushRef="#br0" timeOffset="261987.5767">13568 14015 0,'49'0'78,"-24"0"-78,25 0 15,-1 24 1,-24-24 0,0 0-1</inkml:trace>
  <inkml:trace contextRef="#ctx0" brushRef="#br0" timeOffset="262883.5104">13493 13643 0,'0'0'0,"25"0"15,0 0 32,0 0-31,0 0 0,-1 0-1,1 0 1,0 0-1,25 0 1,-26 0 0,26 0-16,-25 0 15,0 0 1</inkml:trace>
  <inkml:trace contextRef="#ctx0" brushRef="#br0" timeOffset="264274.2277">14014 14263 0,'0'-25'94,"25"25"-94,0 0 15,0-25 1,0 25-1,24-25 1,-24 0 0,0 25 62,0 25-78,-25 25 15,0-25 1,0-1 0,0 1-1,0 0 1,0 0 0,0 0-1,0 24 1,-25-49-1,0 25 1,0 25 0,0-25-1,1-1 1,24 1 31,49-25-16,-24 0-15,25 0-1,-26 0 1,1 0 46,0 0-46,0 0 0</inkml:trace>
  <inkml:trace contextRef="#ctx0" brushRef="#br0" timeOffset="265321.0908">14560 14412 0,'0'24'110,"0"1"-95,0 25 1,0-25-1,0 24 1,0-24 15,0-50 63,25 25-94,-25-25 16,25 25-16,-1 0 15,1-24 1,25 24 0,24-25-1,-49 25 16,0 0 1,-25 25-1,0-1-15,0 1-1,25 25 1,-25-25-1</inkml:trace>
  <inkml:trace contextRef="#ctx0" brushRef="#br0" timeOffset="266586.7156">13469 13370 0,'49'-25'31,"-24"25"-15,0 0-16,0 0 15,49 0-15,-24-25 16,74 25-16,49 0 15,26 0 1,74 0 15,-100 0-15,-74 0 0,-74 0-1,0 0 16,0 0-15,0 0 15,24 0-15,1 0 0,24 0-1,-49 0 16,-25 25-15,0-50 125,0 0-126,0 1 1,0-1 15,0 0-31,0 0 16,0 0-1,0 0 32,0 1-31</inkml:trace>
  <inkml:trace contextRef="#ctx0" brushRef="#br0" timeOffset="267539.1396">14957 13146 0,'25'0'16,"0"0"-1,-1 25 1,1 0-1,0-25 17,-25 25-17,25-25 1,-25 25 0,-75-50 155,26 25-155,49-25-16,-25 25 31</inkml:trace>
  <inkml:trace contextRef="#ctx0" brushRef="#br0" timeOffset="268882.144">13047 13122 0,'0'49'79,"0"-24"-64,0 25-15,0-25 16,0 49-1,0 50 1,0-50-16,0 1 16,0 49-1,0-99-15,0 24 16,0-24 0,0 0-1,0 24 1,0 26-1,0-26 17,0 26-17,0-1 1,0 1 0,0-51-1,0 1-15,0 0 16,0 0 15,0 0-31,-25 0 31,25-1-15,0 1 0,0 0-1,0 0 1,0 0-1,0-1 1,0 1 31,0 0-16,0 0-15,-25-25-1,25 25 1,0-1 0</inkml:trace>
  <inkml:trace contextRef="#ctx0" brushRef="#br0" timeOffset="271132.5383">15552 13196 0,'0'25'47,"0"0"-31,0 24-1,0-24 1,0 0 0,0 0-1,0 0 1,0 24-16,0-24 15,0 25-15,0 24 16,0-24 0,0 24-1,0-24 1,0-26 0,0 26-1,0 24 1,0 1-1,0-1 1,-25 1 15,25 24-15,0-74-16,0-1 16,0 1-16,0 0 15,0 0 1,0 0-1,0 0 1,0-1 15,0 1-15,0 0 15,0 0 16,0 0 47,0-1-79</inkml:trace>
  <inkml:trace contextRef="#ctx0" brushRef="#br0" timeOffset="275666.6232">9078 10567 0,'50'0'78,"-25"49"-62,24-49-1,26 75 1,24-50 0,0-1-1,25-24 1,-99 25 0,25-25-16,49 25 15,-50-25 1,-24 0-16,0 25 15,25-25 1,-26 0 0,1 0 15,0 0 0,0 0 0,0 0-15,-1 0 15,1 0-15,-25-25 0,25 25 15</inkml:trace>
  <inkml:trace contextRef="#ctx0" brushRef="#br0" timeOffset="277742.7718">16172 13791 0,'25'0'94,"50"0"-94,-51 0 16,51 0-1,-26 0 1,-24 0 0,0 0-1</inkml:trace>
  <inkml:trace contextRef="#ctx0" brushRef="#br0" timeOffset="278289.6284">16222 14089 0,'25'0'78,"24"0"-62,-24 0-16,50 0 16,-51 0 15</inkml:trace>
  <inkml:trace contextRef="#ctx0" brushRef="#br0" timeOffset="280288.9313">17462 13271 0,'0'-25'94,"-25"25"-47,1 0-32,-1 0 1,0 0 15,0 0-15,0 0 15,1 0-31,-1 0 16,0 0 15,0 0-15,0 25-1,1-25 1,24 24 0,0 1 46,24 0-15,1-25-31,0 25-1,0-25 1,0 0 15,-1 0-15,-48 0 109,-1 25-94,0-25-31,0 0 16,0 24 15,25 1-16,0 0 1,-24-25 0,24 25-1,0 0 17,0-1 14,24 1-30,1-25 0,0 0-1,0 0-15,0 0 32,-1 0-1,1 0 0,0 0-15,0 0-16</inkml:trace>
  <inkml:trace contextRef="#ctx0" brushRef="#br0" timeOffset="280976.6308">17710 13519 0,'-25'0'63,"1"0"-48,-1 0 1,25 24 0,0 1-16,0 0 31,0 0-16,25-25 48,-1 0-47,1 0 15,-25-25 31,0 0-62,0 0 32</inkml:trace>
  <inkml:trace contextRef="#ctx0" brushRef="#br0" timeOffset="281893.553">18107 12998 0,'0'24'31,"0"26"-15,25 0-16,-25 24 16,0 50-1,0 0 1,0-25 0,0-24-1,0-1 1,0-49-1,0 0 1</inkml:trace>
  <inkml:trace contextRef="#ctx0" brushRef="#br0" timeOffset="282649.4889">18454 13295 0,'25'0'15,"-25"50"17,0-25-17,0 24 1,0 51 0,0-51-1,0-24 1,0 0-1,50-25 95,-25 0-110,-1 0 15,1 0 1,0 0 0,74 0-1,-74 0 1</inkml:trace>
  <inkml:trace contextRef="#ctx0" brushRef="#br0" timeOffset="283118.5179">18479 13444 0,'50'0'78,"-1"0"-78,26 0 16,-1 0 0,-49-25-1</inkml:trace>
  <inkml:trace contextRef="#ctx0" brushRef="#br0" timeOffset="283899.8511">18628 13271 0,'-25'0'125,"0"0"-125,1 0 16,-1 0-1,0 0 32,50 0 94,0 0-141,-1 0 15,1 0-15,99 0 32,0 0-17,-49 0-15,-51 0 16</inkml:trace>
  <inkml:trace contextRef="#ctx0" brushRef="#br0" timeOffset="284571.7809">19074 13519 0,'0'24'47,"0"1"-32,0 0-15,0 0 16,0 0 0,0-1-1</inkml:trace>
  <inkml:trace contextRef="#ctx0" brushRef="#br0" timeOffset="285015.5526">19099 13395 0,'0'-25'94</inkml:trace>
  <inkml:trace contextRef="#ctx0" brushRef="#br0" timeOffset="286059.6727">19248 13568 0,'25'0'141,"-25"25"-79,0 0-46,0 0 0,0-1-16,25-24 187,0-24-171,-1 24 15,-24-25-15,25 25-16,0 0 15,0 0 17,0 0 14,-25 25-30,0-1 0,0 1 15,0 0-15</inkml:trace>
  <inkml:trace contextRef="#ctx0" brushRef="#br0" timeOffset="286827.5159">19074 13345 0,'0'25'32,"0"0"-17,0 49 1,0 0 0,0-24-1,0 24 1,0-49-1,0-74 64</inkml:trace>
  <inkml:trace contextRef="#ctx0" brushRef="#br0" timeOffset="287903.5637">18504 13097 0,'50'0'31,"-1"0"-15,-24 0-16,74 0 31,0 0-15,25 0-1,-49 0 1,-26 0 0,-24 0-1,0 0 1,0 0 0,25 0-1,-1 0 1,-24 0-1,0-25 17,0 25-17,-1 0 1,-24-25 171,-24 0-171,-1 25 0,-25-24-16,25-1 15,-24 25 1,24 0 31</inkml:trace>
  <inkml:trace contextRef="#ctx0" brushRef="#br0" timeOffset="288892.2303">19719 12973 0,'0'25'47,"0"-1"-47,0 1 16,0 25 0,0-25-1,0 24 1,0-24-1,0 25 1,0-1-16,0-24 16,0 25-16,0-25 15,0-1 1,0 1 0,0 0-1,0 0 16,0 0-15</inkml:trace>
  <inkml:trace contextRef="#ctx0" brushRef="#br0" timeOffset="290284.8595">17016 13940 0,'0'0'0,"49"0"16,-24 0-16,25 0 31,-1 0-15,26 0-16,98 0 15,51 0-15,-100 0 16,248 0 0,-149 0-1,-25-25 1,-24 25 0,-75-24-1,25 24 1,0 0-1,25-25 1,-99 25-16,-1 0 16,1 0-1,-25 0 1,0 0 0,-1 0-16,26 0 15,-25 0-15,24 0 16,-24 0-1,0 0 17,0 0-32,0 0 15,24 0 17,-24 0-17,0 0 32</inkml:trace>
  <inkml:trace contextRef="#ctx0" brushRef="#br0" timeOffset="291034.9822">17413 14263 0,'0'49'31,"0"-24"-15,0 0 0,0 25-1,0-26-15,0 1 16,0 25-16,0-1 15,0-24-15,0 25 16,0-25 15,0-1-15,0-48 78</inkml:trace>
  <inkml:trace contextRef="#ctx0" brushRef="#br0" timeOffset="292029.5598">17785 14287 0,'-25'0'46,"25"25"-46,-50 0 16,50 0 0,-25 0-1,25 0 1,0 24 15,0-24-15,0 25-1,0-26 1,0 1 15,25-25 1,0 0-17,0 0 1,0 0 15,24 0-15,-24 0-1,0 0 1,0 0 0,-1-25-1,-24 1 1,25-1-1,0 0 1,-25-25 0,0 26-1,0-26 1,0 25 0,0 0-1,-25 25 1,25-25 15,-25 1-15,1 24-1,-1 0 1,0 0 0,0 0-1,-24 0 1,-1 0-1,0 24 1,26-24 0</inkml:trace>
  <inkml:trace contextRef="#ctx0" brushRef="#br0" timeOffset="293355.442">18603 14337 0,'-25'0'63,"1"0"-47,-26 0 15,25 0-16,-24 0 1,24 0 0,0 25-1,0-25-15,25 25 16,0 0 15,0-1 0,25-24-15,0 0 0,0 0-16,24 0 15,-24 0 1,0 0 0,-25 25 124,-25-25-140,0 0 16,0 0-16,1 25 15,-1-25 1,0 25 0,0-25-1,25 25 1,0-1 15,0 1 16,0 0-31,25-25-1,0 0 1,0 0 0,24 0-1,1 0 1,-1 0-1,-24 0 1</inkml:trace>
  <inkml:trace contextRef="#ctx0" brushRef="#br0" timeOffset="294031.2148">18901 14585 0,'-25'0'47,"0"25"-15,25 0-17,0 0 1,0-1 15,0 1 0,25-25-15,0 0 0,0 0-1,-1-25 1,-24 1-1,25-1 1,-25 0 0,25 25-16,-25-25 15,0 0 32,-25 25-31,0 0-1,1 0 1,-1 0 0</inkml:trace>
  <inkml:trace contextRef="#ctx0" brushRef="#br0" timeOffset="306381.2152">20315 13791 0,'25'0'47,"-1"0"-31,1 0-1,0 0 1,25 0 0,-26 25-16,76-25 15,-26 0 17,-49 0-17</inkml:trace>
  <inkml:trace contextRef="#ctx0" brushRef="#br0" timeOffset="306849.9542">20538 14015 0,'0'0'0,"25"0"16,0 0-16,-1 0 15,1 0 1,-25 24-1,25-24 1,0 0 62</inkml:trace>
  <inkml:trace contextRef="#ctx0" brushRef="#br0" timeOffset="308272.0187">21381 13692 0,'-24'0'47,"-1"0"-31,0 0 15,25 25 0,-25 0-15,25 0-1,-25-1 1,25 1 0,-25 25-1,25-1 1,0-24 0,0 25-1,0-25 1,0-1-1,0 26 1,25-25 0,0-25-1,-25 25 1,50-25 15,24 0-15,-24 0-1,-25 0 1,-1 0 0,26-25-1,-50-25 1,25 25 0,0 1-1,-1-26 1,-24 0-1,0 26-15,0-1 16,0 0 0,0 0-16,-24 0 15,24 1 17,-25 24-17,25-25 1,-25 25-1,25-25 1,-25 25 0,0 0-1,1 0 63</inkml:trace>
  <inkml:trace contextRef="#ctx0" brushRef="#br0" timeOffset="308896.9978">21828 14139 0</inkml:trace>
  <inkml:trace contextRef="#ctx0" brushRef="#br0" timeOffset="309886.852">22051 13767 0,'25'0'78,"0"0"-62,-25-25 15,24 25-31,1 0 16,0 0 0,0 0-1,0 0 16,-25 25-15,0-1-16,0 1 16,0 25-1,0 49 1,0-74 0,-50 74-1,25-49 1,0-26-16,25 1 15,-24 0 1,24 0-16,0 0 0,-25-25 31,25 24 32,25-24-48,-1 0 1,26 0-16,-25 0 16,0 0-1,-1 0 1,1 0 0,0 0 30,0 0-30</inkml:trace>
  <inkml:trace contextRef="#ctx0" brushRef="#br0" timeOffset="311094.9957">22671 13717 0,'-25'0'32,"1"0"-17,24 25 1,-25 24 0,25 1-1,0-25 1,0 24-1,0 1 1,0 0 0,0-26-1,0 26 1,25-50-16,-1 50 16,1-26-1,-25 1 1,-49-25 93,24-25-93,25 1-1,-25 24 1,25-25 0,0 0 15,0 0-15,0 0-1,0 1 1,0-1 15,25 25-15,-25-25-1,25 25 1,-1-25 0,1 0-1,0 25 1,0-24-1,0-1 1,-25 0 0,0 0 31,0 0 31,-25 25-63,0 0 1,0 0 15</inkml:trace>
  <inkml:trace contextRef="#ctx0" brushRef="#br0" timeOffset="311951.8396">22994 13791 0,'24'-24'47,"-24"-1"0,25 25-47,0 0 31,0 0 0,0 0 1,-25 25-32,0-1 15,0 1 1,0 0-1,0 0-15,0 0 16,0 24-16,0 1 16,-25-1-1,25-24 1,-25 25 0,25-25-1,-25 24 16,25-24-15,0 0 15,25-25-15,0 0 15,24 0-15,-24 25-1,25-25 1,-25 0 47,-25 24-63</inkml:trace>
  <inkml:trace contextRef="#ctx0" brushRef="#br0" timeOffset="312811.3373">23564 13692 0,'25'0'32,"-25"25"-32,0 0 15,25 49 1,0 50-1,-1 0 1,1-25 0,-25 1-1,25-76 1,0-24 125,0-24-141,-25-1 15,0 0-15,0 0 16,24-49-1,1-1 1,-25 1-16,0 24 16,0-24-1,25 24-15,0 1 16,-25 24 0,0 0-1,0 0 16,25 25 32</inkml:trace>
  <inkml:trace contextRef="#ctx0" brushRef="#br0" timeOffset="313453.7621">24209 13444 0,'0'50'31,"0"-25"-15,0 49-1,0 50 17,-50 0-17,1 25 1,24-50-1,25-49-15,-25-26 16,25 51-16,0-50 16,-25 24-1,25-24 1,0 0 0,0 0-1,0 0 1</inkml:trace>
  <inkml:trace contextRef="#ctx0" brushRef="#br0" timeOffset="314610.5682">24308 13940 0,'0'25'31,"0"0"-15,0 24-1,0-24 1,0 25-1,0-25 1,0-1 0,0 26-1,0-75 79,25 0-94,0-24 16,0-1-1,-1 25 1,-24 1-16,25-26 16,-25 25-1,25 25 1,0-25-1,-25 50 32,0 25-47,0-25 16,0-1 0,0 1-1,0 0 1,25-25 62,0 0-62,-1 0-1,1-25 1,0 0-1,0 25 32,0 25-31,-25 0 15,0 0-15,0 24-1,24-49-15,-24 25 16,0 0 15</inkml:trace>
  <inkml:trace contextRef="#ctx0" brushRef="#br0" timeOffset="318914.6159">2927 14039 0,'24'0'63,"1"0"-16,0 0-32,0 0-15,0 0 32,-1 0-17,26 0 1,-25 0 0,99 0-1,0 0 1,0 25-1,0-25 1,-74 0 0,49 0-1,-25 0 1,-49 0-16,124 25 31,-100-25-31,1 0 16,74 0-1,-25 0 1,1 0 0,148 0-1,-100 0 1,1 0 0,-25 0-1,-74 0 1,-1 0-1,1 0 1,-25 0-16,0 0 16,99 0-1,-75 0 1,75 25 0,50-25-1,-50 0 1,-25 0-1,0 0 1,-49 0 0,49 0-1,25 0 1,25 0 0,-25 0-1,-74 0-15,24 0 16,-24 0-1,-1 0-15,-24 0 16,25 0 0,24 0 15,-24 0-15,-1 0-16,1 0 15,24 0 1,50 0-1,-49 0 1,-1 0 0,26 0-1,-51 0 1,-24 0 0,25 0-1,24 0 1,25 0-1,0 0 1,-24 0 0,-26 0 15,1 0-15,24 0-1,-24 0 1,0 0-1,-26 0 1,1 0 0,25 0-1,-1 0 1,26 0 0,-25 0-1,-1 0 1,-24 0-1,0-25 1,0 25 0,-1-25-1,26 25 17,-25 0-17,24 0 1,-24 0-1,25 0 1,-25 0 0</inkml:trace>
  <inkml:trace contextRef="#ctx0" brushRef="#br0" timeOffset="322581.5122">9004 14139 0,'25'0'62,"-25"24"-46,0 1-16,0 0 16,0 25-1,24-1 1,1 1-1,-25-25-15,0 24 16,0 26 0,0-26-1,0 26 1,0-50-16,0 24 16,0 26-1,0-26 1,0 26-1,0-1 1,0 25 0,0-49-1,0 49 1,0-49 0,-25 24-1,25-24 16,0-25-15,0-1 0,0 1-1,0 0 32,0 0-31,0 0 15</inkml:trace>
  <inkml:trace contextRef="#ctx0" brushRef="#br0" timeOffset="325081.7989">3770 13444 0,'25'25'63,"-25"0"-63,0 0 15,0-1 1,0 1 0,0 25-1,0-1 1,0-24-1,0 0 1,-25 0 0,50-25 93,0 0-109,-1 0 16,1 0-1,25 0 1,-25 0 0,-1 25-16,26-25 15,-50 24-15,25-24 16,-25-24 78</inkml:trace>
  <inkml:trace contextRef="#ctx0" brushRef="#br0" timeOffset="325681.9111">3894 13568 0,'25'0'109,"0"0"-93,-1 0-1,1 0 1,0 0 0,0 0-1</inkml:trace>
  <inkml:trace contextRef="#ctx0" brushRef="#br0" timeOffset="326145.0672">3795 13444 0,'25'-25'31,"-1"25"-15,26 0 0,0 0-1,-26 0 1,26 0 0,-25 0 15,0 0-16</inkml:trace>
  <inkml:trace contextRef="#ctx0" brushRef="#br0" timeOffset="327004.5875">4216 13643 0,'25'0'31,"25"0"-15,-25 0 15,0 0-15,-1 0 15,-24 24-15,0 1-1,0 0 1,0 0 0,0 0-1,-24-25 1,-1 49-1,0-49 1,0 25 0,25 0 77,50-25-77,-25 0 0,-1 0 15</inkml:trace>
  <inkml:trace contextRef="#ctx0" brushRef="#br0" timeOffset="327739.0448">4514 13742 0,'0'25'47,"0"-1"-31,0 1-16,0 0 15,25-25 95,0-25-79,0 0-15,-1 1-16,1 24 31,0 0 0,-25 24 16,0 1-31,25-25-16,-25 25 15,0 0 16,0 0 79</inkml:trace>
  <inkml:trace contextRef="#ctx0" brushRef="#br0" timeOffset="328911.5471">5209 13593 0,'24'0'78,"1"0"-62,0 0-1,25 0 1,-1 0-1,26 0 1,-26 0 0,-24 0-16,0 0 15</inkml:trace>
  <inkml:trace contextRef="#ctx0" brushRef="#br0" timeOffset="329661.5243">5258 13717 0,'25'0'94,"0"0"-78,24 0-16,1 0 31,-25 0-15,0 0-1,0 0 1</inkml:trace>
  <inkml:trace contextRef="#ctx0" brushRef="#br0" timeOffset="331465.4962">6102 13543 0,'0'-24'16,"0"-1"-16,24 0 15,1 0 1,0 0 15,0 25-15,0 0-1,-1 0 1,1 0 0,0 0-1,-25 25 1,0 0 0,0 25-1,0-1 16,0-24-15,-25 25 0,0-1-1,-24-24 1,49 0 0,0 0-16,-25-25 15,25 24 16,0 1 16,0 0-15,25-25-17,24 0 1,1 0-1,-25 0 48,0 0-32,-1 0-31</inkml:trace>
  <inkml:trace contextRef="#ctx0" brushRef="#br0" timeOffset="331793.6172">6474 13816 0</inkml:trace>
  <inkml:trace contextRef="#ctx0" brushRef="#br0" timeOffset="332915.0564">6796 13469 0,'-25'0'47,"25"25"-47,0 0 15,0 24 1,0-24 0,0 49-1,0-49 1,25 25-1,0-25 1,-25-1 15,0 1-15,0 0 0,0 0-1,-25-25 16,0 0-15,-24 0 0,24 0-1,0 0 1,0 0-16,25-25 62,0 0-62,0 0 16,25 25 0,-25-24-1,25 24 1,0-25 0,0 0-1,-1 25 1,1 0-1,0-25 1,-25 0 15,0 1-15,0-1 0,0 0-1,0 0 16,0 0-31,0 1 32,0-1-1,-25 25 31,0 0-30</inkml:trace>
  <inkml:trace contextRef="#ctx0" brushRef="#br0" timeOffset="333850.333">6970 13469 0,'25'-25'0,"-25"0"15,49 25 1,1-49-1,-1 49 1,-24 0 0,0 0-1,0 0 1,0 0 15,-25 25-31,0-1 16,0 26-1,0 0 1,-25 24 0,0-24-1,-25 49 1,26-74 0,-1-1-1,50-24 79,-1 0-94,1 25 16,0-25-16,25 0 31,-26 0-16,1 0 1</inkml:trace>
  <inkml:trace contextRef="#ctx0" brushRef="#br0" timeOffset="336888.5141">4564 13469 0,'0'25'110,"0"0"-95,0-1-15,0 26 16,0 0 0,0-1-1,0 26 1,0-51 0,0 26-1,0-25 16,0 24-15,0-24 0,0 0-1,0 0 17,0 0 30,0-1-46</inkml:trace>
  <inkml:trace contextRef="#ctx0" brushRef="#br0" timeOffset="337685.4147">4489 13717 0,'25'0'47,"0"0"-31,0 0 15,0 0-16,-1 0 1,1 0 0,0 0-1,0 0 1,0 0 15,-1 0-15</inkml:trace>
  <inkml:trace contextRef="#ctx0" brushRef="#br0" timeOffset="339455.401">9376 14784 0,'25'0'16,"-25"24"-1,0 1 1,0 25 0,24-25-1,-24-1 1,0 26-1,0-25 1,0 0 0,0 24-1,0-24 1,0 0 46,25-25 1,0 0-47,0 0-1,0 0 1,-1 0-1,1 0 1,0 0 0</inkml:trace>
  <inkml:trace contextRef="#ctx0" brushRef="#br0" timeOffset="339916.5479">9475 14883 0,'25'25'16,"24"-25"0,-24 0-1,0 0 1,0 0 31</inkml:trace>
  <inkml:trace contextRef="#ctx0" brushRef="#br0" timeOffset="340363.5426">9326 14759 0,'25'0'16,"0"0"-1,0 0 1,24 0-1,1 0 1,-25 0 0,-1 0-1,1 0 1,0 0 0</inkml:trace>
  <inkml:trace contextRef="#ctx0" brushRef="#br0" timeOffset="342041.8067">9698 15056 0,'0'-24'32,"25"24"-17,0-25 1,0 0-1,0 0 1,-1 25 47,-24 25-32,25 0 0,-25 0-15,0-1-16,-25 51 15,-24-1 1,24-49 0,0 25 15,25-26-16,25-24 64,0 0-17,0 0-31</inkml:trace>
  <inkml:trace contextRef="#ctx0" brushRef="#br0" timeOffset="342822.9368">9946 15205 0,'0'25'47,"0"0"-31,0 0-1,0-1 16,0 1-15,0 0 0,25-25 62,0-25-63,-25 0-15,25 25 16,0-24 0,-1 24-1,1 0 48,0 0-16,-25 49-16,25-24-15,-25 0-1</inkml:trace>
  <inkml:trace contextRef="#ctx0" brushRef="#br0" timeOffset="343307.4932">10244 14932 0,'25'0'16,"0"0"-1,49 0-15,-49 0 16,0 0-1,-1 0 32</inkml:trace>
  <inkml:trace contextRef="#ctx0" brushRef="#br0" timeOffset="343698.2147">10368 15032 0,'25'0'63,"0"0"-63,-1 0 31,1 0 0,0 0-15,-25 24 0,25-24-1,0 0 1</inkml:trace>
  <inkml:trace contextRef="#ctx0" brushRef="#br0" timeOffset="344580.4657">10715 14858 0,'0'50'47,"0"-26"-31,0 26-16,0-25 15,0 0-15,0-1 16,0 1 0,50 0-1,-25 0 17,0-25-1,-1 0-31,1 0 15,0 0 17,-25-25-17,25 0 1,-25 0-16,0 1 16,0-1-16,0 0 15,0 0-15,0 0 31,0 1-15,-25-1 0,0 0 15,0 25-15,25-25-16,-24 25 15,-26 0 1,25 0-1,-24 0 1,24 0-16</inkml:trace>
  <inkml:trace contextRef="#ctx0" brushRef="#br0" timeOffset="345049.2">11038 15131 0,'0'25'31</inkml:trace>
  <inkml:trace contextRef="#ctx0" brushRef="#br0" timeOffset="345684.5211">11087 14883 0,'25'0'16,"-25"-25"-1,25 25 1,0-25 0,0 25-1,-25-25-15,24 25 31,1 0-15,-25 25 0,0 0-16,25 0 15,-25 24 1,0 1 0,-25 24-1,25-49 1,-25 25-1,25-25 1,0-1 0,-24-24-16,24 25 15,0 0 17,24-25-17,1 0 1,0 0-16,25 0 15,-26 0 17,1 0-17</inkml:trace>
  <inkml:trace contextRef="#ctx0" brushRef="#br0" timeOffset="346815.9094">11484 14908 0,'0'24'78,"0"1"-78,0 0 16,0 25 0,0-26-1,25 26 1,0 0 0,0-26-1,-1 26 1,-24-25-1,0 0 1,0 24 0,-24-49 62,-1 0-78,0 0 31,25-25 16,-25 25-47,25-24 16,0-1-1,0 0 32,25 25-31,0-25-16,0 0 31,-1 1 0,-24-1-15,0 0-1,0 0 1,0 0 0,0 1-1,0-1 1,0 0 93,0 0-62,0 0-16,-24 25-31</inkml:trace>
  <inkml:trace contextRef="#ctx0" brushRef="#br0" timeOffset="347478.0133">11807 15032 0,'0'-25'16,"25"25"-1,-25-25-15,0 0 32,24 25-32,1 0 15,-25 25 32,0 25-31,0-26-16,0 51 15,-25 24 1,25-49 15,0-26-15,0 1 0,0 0 30,0 0-14,25-25-17,0 0 17</inkml:trace>
  <inkml:trace contextRef="#ctx0" brushRef="#br0" timeOffset="348135.5094">9103 15478 0,'0'25'47,"0"0"-32,0 0 1,0 49-16,0 0 15,0 50 1,0-24 0,0-1-1,0-50 1,0-24 0,0-50 46</inkml:trace>
  <inkml:trace contextRef="#ctx0" brushRef="#br0" timeOffset="349689.433">2877 14263 0,'0'0'0,"25"0"16,0 0 15,-1 0 0,1 0-15,0 24-1,49 26 1,26 25 0,173 24-1,-199-50-15,174 1 16,-99 0-16,-50-26 15,124 51 1,149-1 0,-272-49-1,222 49 1,149 50 0,-198-74-1,-50 24 1,1 1 15,24-1-15,74-24-1,-148 0-15,-1-26 16,125 26-16,-199-25 16,50 24-1,-74-49 1,24 25-1,25 0 1,0 0 0,0 0-1,-50-25 1,-74 24-16,25-24 16,25 0-1,49 50 1,-50-50-16,26 25 15,74 0 1,-124-25-16,24 0 31,1 0 1,-1 24-17,26-24 1,-50 25-1,-1-25 1</inkml:trace>
  <inkml:trace contextRef="#ctx0" brushRef="#br0" timeOffset="351400.4157">3844 14635 0,'0'0'0,"25"0"15,0 0 17,-25-25-17,25 25 1,0-25 0,-25-24-1,24 24 1,1 0 15,-25-25-15,0 26-1,0-26 1,0 25 0,0 0-1,0 0 32,0 1-31,-25 24 15,25-25-15,-24 25-1,24-25-15,-25 25 16,25-25 15,-25 0-15,25 1 15,-25 24 31,25-25-30</inkml:trace>
  <inkml:trace contextRef="#ctx0" brushRef="#br0" timeOffset="353468.5097">2679 16966 0,'-25'0'47,"0"0"-47,0 0 16,-24 0 0,-26 0-1,75 25 1,-49 0-1,24 0-15,-25 24 16,1 1-16,24-25 16,0 0-1,25-1 1,99 1 15,-49-25-31,-1 0 16,51 0-1,-26 0 1,-24-25 0,-26 1-1,-24-1 1,25-25 0,-25 1-1,0 24 1,0 0-1,0 99 48,0-49-47,25 0-16,-25 0 15,0 24 1,0 1-1,0-25 1,0 0 15,25-25 16</inkml:trace>
  <inkml:trace contextRef="#ctx0" brushRef="#br0" timeOffset="354062.6963">2927 17016 0,'0'74'31,"0"-24"-15,0 0-1,0-1-15,0 26 16,0-51-16,0 1 16,-25 0-1,25-99 48,0 24-48,0 25-15,25-24 16,24-1-16,1 0 16,24 26-1,-24-1 16,-25 25-15,-1 0 31</inkml:trace>
  <inkml:trace contextRef="#ctx0" brushRef="#br0" timeOffset="354515.9591">3448 17041 0,'-25'0'15,"0"0"1,0 0 0,0 25-1,1 24 1,-1-24-16,0 25 15,25-26 1,0 26 0,0-25-16,0 0 15,25-25 1,24 0-16,1 0 16,24 0-1,-49 0 16,0 0-15</inkml:trace>
  <inkml:trace contextRef="#ctx0" brushRef="#br0" timeOffset="354984.797">3596 16594 0,'25'25'31,"0"25"-31,-25 24 16,0-24-16,25 49 15,-25-49-15,0 24 16,0 25-1,25-24 1,-25-51 0,0 1-1</inkml:trace>
  <inkml:trace contextRef="#ctx0" brushRef="#br0" timeOffset="355297.3608">3522 16917 0,'25'0'31,"24"0"-15,1 0-1,-25 0 1,0 25-1,24-25 1</inkml:trace>
  <inkml:trace contextRef="#ctx0" brushRef="#br0" timeOffset="355993.2626">4092 17041 0,'0'0'0,"-24"0"31,-1 0 0,0 0-31,0 25 16,25-1-16,-49-24 15,49 25-15,-25-25 16,0 25 0,0 0-1,25 0 1,0-1 0,25 1-1,0-25 1,0 0-1,-1 0 1,1 0 0,0-25-1,0-24 1,-25 24-16,25-25 16,-25 100 46,0-25-62,0 0 16,0 24-1,0-24 1,0 25 0,0-26-1,-25-24 1,25 25-1</inkml:trace>
  <inkml:trace contextRef="#ctx0" brushRef="#br0" timeOffset="356510.2512">4192 17239 0,'24'0'47,"-24"25"-31,25 0-1,-25 0 1,25-25 31,0 0-32,25-50 1,-26 25-16,76-24 16,-51 24-1,-24 25 1,0 0 15,-25 25-15,25 24-1,-25 26 1,24-51-16,-24 1 16,0 0-1,25-25 16,0 0-31</inkml:trace>
  <inkml:trace contextRef="#ctx0" brushRef="#br0" timeOffset="357056.695">5233 16421 0,'-24'25'31,"-1"-1"-15,-50 51 0,51-26-16,-1 26 15,-50 98-15,26-73 16,-1 73-1,1 1 1,24-50 0,25 0-1,0 0 1,0-99 0,74 49-1,-24-49 1,-25 0 15,-1-25 16,-24-25-47</inkml:trace>
  <inkml:trace contextRef="#ctx0" brushRef="#br0" timeOffset="357959.418">5407 16644 0,'-25'0'31,"0"25"-15,1 24 0,-1 51-1,25-26 1,0-24 0,49-26-1,1 1 1,-25-25-1,0 0-15,0 0 16,-1 0 0,1 0-1,0 0 1,-25-25 0,25 1-1,-25-1 1,0-25-1,0 25 1,-25 1 0,25-1-1,-50 0 1,26-25 0,-26 26-1,25 24-15,25-25 16,-25 25-1,25-25 1</inkml:trace>
  <inkml:trace contextRef="#ctx0" brushRef="#br0" timeOffset="358318.7851">5754 16892 0,'0'0'0,"0"-25"141</inkml:trace>
  <inkml:trace contextRef="#ctx0" brushRef="#br0" timeOffset="358963.1439">5878 16694 0,'25'-25'31,"0"25"-15,0-25-16,0 25 16,-1 0 15,1 0-16,0 0-15,0 0 47,-25 25-15,0 0-32,0 24 15,-25 26 1,-25-1-1,26-49 1,24 0 0,24-25 46,1 0-46,0 0-1,25 0-15,24 0 16,-24 0 0</inkml:trace>
  <inkml:trace contextRef="#ctx0" brushRef="#br0" timeOffset="359923.4798">6499 16644 0,'-25'0'94,"25"25"-63,0 0-15,0-1-16,25 51 31,49-1-15,0-24-1,-74-25-15,25-1 16,-25 1 31,-25-25-47,-74 0 15,50 0 1,24 0 0,0 0 15,0 0-16,25-25 1,0 1 15,0-1-15,0 0 0,25 0-1,0 25 1,0-25-1,24 1 1,-24 24 0,-25-25-1,25 0 1,0 0 0,-25 0-1,0 1 1,0-1-16,-25 25 31,0 0-15,0 0-16</inkml:trace>
  <inkml:trace contextRef="#ctx0" brushRef="#br0" timeOffset="360525.1442">6697 16619 0,'25'0'15,"-25"-25"1,49 1 0,-24 24-1,0 0 17,-25 24-32,25-24 15,0 75 1,-25-26-1,0 1-15,0-25 16,0 24 0,0-24 31,0 0-16,0 0-16,24-25 17,1 0-17,0 0 1,74 0 0,-74 0-16,0 0 31,-25 25 16</inkml:trace>
  <inkml:trace contextRef="#ctx0" brushRef="#br0" timeOffset="361297.0927">5283 17214 0,'25'0'15,"0"0"-15,24 0 16,1 0 0,272 0-1,-49 0 1,-149 0-16,-25 0 16,1 0-16,24 0 15,-50 0-15,50-24 16,0 24-1,-25 0 1,1-25 0,-51 25-1,-24 0 1,0 0 0,0 0-1</inkml:trace>
  <inkml:trace contextRef="#ctx0" brushRef="#br0" timeOffset="362068.9935">5878 17537 0,'0'-25'16,"25"0"-1,25 25-15,49-25 16,-49 25-1,49 0 17,-99-24-17,0 48 1,0 1 0,-50 75-1,-24-1 1,24-50-1,25-49 1,25 25-16,50-25 63,-25 0-63,49 25 15,-49-25 1,0 0 15,0 25-31,-1-25 16,26 0-1,-25 0-15</inkml:trace>
  <inkml:trace contextRef="#ctx0" brushRef="#br0" timeOffset="362303.3799">6449 17785 0,'25'-25'109</inkml:trace>
  <inkml:trace contextRef="#ctx0" brushRef="#br0" timeOffset="362946.2791">6647 17438 0,'0'24'31,"0"1"-31,0 0 31,0 25-15,50-1 0,0 1-1,-50 0 1,24-26 0,-24 1-1,0 0 1,-24-25 31,-1 0-47,-50 0 31,51 0-31,-26 0 16,25 0-1,25-25 1,25 0-1,0 1 1,49-26 0,1 0-1,-75 26 1,0-1 0,0 0-1,0 0 1,0 0-1,-25 25 1,0 0 0</inkml:trace>
  <inkml:trace contextRef="#ctx0" brushRef="#br0" timeOffset="363477.6796">6970 17487 0,'25'-25'46,"-1"25"17,-24 25-32,0 0-15,0 0-1,0 0 1,0 0 0,0-1-1,25 1 79,0-25-94,25 25 16,-26-25-1</inkml:trace>
  <inkml:trace contextRef="#ctx0" brushRef="#br0" timeOffset="364461.333">6970 17512 0,'0'-25'15,"0"0"1,25 1 15,-1 24-15,1 0-16,25-25 15,-25 25 1,-1 0-16,1 25 16,-25-1 15,0 51-15,0-50-1,-25 24 1,25-24-1,-24 25 1,24-25 93,24-25-93,1 0-16,0 0 16,0 0 15</inkml:trace>
  <inkml:trace contextRef="#ctx0" brushRef="#br0" timeOffset="365060.9167">7466 17835 0,'0'0'0,"25"0"16,0 0 0,-25-25-1,0 0-15,49-49 16,-49 49-16,0 0 15,0-74 1,0-25 0,0-50-1,0 75 1,-25-50 0,1 25-1,-51 25 1,75 49-1,-25 1 1,0 24-16,25-25 16,0 25-16,-24 1 15,24-1 1,-25 0-16,0 0 16,0 25 62</inkml:trace>
  <inkml:trace contextRef="#ctx0" brushRef="#br0" timeOffset="366853.3727">7937 16991 0,'25'0'31,"0"0"-15,24 0-1,1 0 1,-25 0 0,0 0 15</inkml:trace>
  <inkml:trace contextRef="#ctx0" brushRef="#br0" timeOffset="367181.4938">7987 17140 0,'0'0'0,"49"0"15,-24 0-15,0 0 16,49 0-1,-49 0-15,0 0 16</inkml:trace>
  <inkml:trace contextRef="#ctx0" brushRef="#br0" timeOffset="368075.3889">9401 16768 0,'0'-25'31,"-25"0"0,0 25-15,-49-24 0,24-1-16,0 0 15,-24 25-15,74-25 16,-25 25 0,0 0 15,1 25-16,24 25 17,-25-50-32,25 49 15,0 1 1,0-1 0,-25-24 15,25 0-16,99-25 48,-49 0-63,-1 25 16,100-25-1,-99 25 1,-1-1-1,-49 26 1,0-25 0,0 24-1,0-24-15,-24-25 16,24 25-16,-25 0 16,-50-25-16,26 49 15,-1-49 1,25 0 15,1 0-15,-1 0-1,0 0 1</inkml:trace>
  <inkml:trace contextRef="#ctx0" brushRef="#br0" timeOffset="368387.8916">9525 17140 0,'24'0'93,"1"0"-77</inkml:trace>
  <inkml:trace contextRef="#ctx0" brushRef="#br0" timeOffset="369188.8769">9798 16694 0,'24'0'16,"26"0"-1,0 0 1,74 0-1,-25 0 1,-25 0 0,25 0-1,-99 24 63,0 26-62,-24-25-16,-51 74 16,26 0-1,-1 0 1,0-24 15,26-26-15,24-24-1</inkml:trace>
  <inkml:trace contextRef="#ctx0" brushRef="#br0" timeOffset="369726.3777">10591 16619 0,'0'25'15,"0"0"1,0 49-1,0 25 1,-25-24 0,25-26-16,0-24 15,-24 50 1,24-26-16,0 1 16,0-25-1,0-1 16,0 1-31,0 0 16,0 0 0</inkml:trace>
  <inkml:trace contextRef="#ctx0" brushRef="#br0" timeOffset="370679.7711">10939 16644 0,'-25'0'78,"25"25"-62,-25 0-1,25-1 16,0 1-15,0 0 0,0 0-1,50 0 1,-26-25 0,1 0-1,0 0 1,0 0-1,-25-25 1,0 0 0,0-25-1,0 26 1,0-1 0,0 0-1,-25 25 1,25-25-1,-25 25 1,0 0 15,1 0-15,-1 0 0,0 0 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6" units="1/cm"/>
          <inkml:channelProperty channel="Y" name="resolution" value="22.78932" units="1/cm"/>
          <inkml:channelProperty channel="T" name="resolution" value="1" units="1/dev"/>
        </inkml:channelProperties>
      </inkml:inkSource>
      <inkml:timestamp xml:id="ts0" timeString="2024-03-13T19:27:41.113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16123 3373 0,'0'25'78,"0"0"-63,0 0 1,25 0 0,-25-1-1,0 26 1,24-25 0,1 0-16,0-1 15,-25 1 1,25 0-1,-25 0 1,25 0 0,-1-25-1,-24 25 1,0-1 15,25-24-15,-25 50-1,25-50 1,-25 25-16,25-25 16,0 25-16,-25-1 31,24 1-31,-24 0 31,25-25-15,-25 25-16,0 0 31,25-25-15,-25 24-16,25-24 31,-25 25-15,0 0-1,25-25 1,-25 25-1,0 0 1,0-1 0,24-24-1,-24 25 1,0 0 15,25 0-15,0 0 15,-25-1 0,25-24-15,-25 25 0,0 0-1,25-25 1,-25 25-1,24 0 1,1-1 0,-25 26-1,25-25 1,0 0 0,-25-1-1,25 1 1,-25 25-1,24-50-15,-24 25 16,0 24 0,25-49-16,-25 50 15,0-25 1,25-1 0,0 26 15,0 0-16,-1-1 1,1-24 0,0 25-1,0-1 1,-25-24 0,0 0-16,25-25 15,24 50 16,-49-26-31,25-24 16,0 25 0,0 25 15,-25-25-15,25-1-1,-1-24 1,1 25-1,-25 0 1,25 25 0,0-26-1,0 1-15,-25 0 16,24 0 0,-24 0-16,25-1 15,-25 1 1,50 25 15,-25-25-15,-25-1-1,24 1 1,1 0 0,0 0-1,-25 0 1,25 24-16,0 1 15,-1-50 1,-24 25 0,25-25 15,-25 25-31,25-1 16,-25 1-1,25 0 1,0 0-1,-25 0 1,24-1 0,1 1 15,-25 0-15,25-25-16,0 25 15,-25 0 1,25-1-1,-25 1 1,24-25 0,-24 25-1,0 0 32,25-25-47,-25 25 16,25-1 31,-25 1-16,25-25-15,-25 25-1,0 0 16,25-25-15,-25 25 47,24-25-32</inkml:trace>
  <inkml:trace contextRef="#ctx0" brushRef="#br0" timeOffset="4111.9484">17809 6226 0,'0'25'78,"25"-25"-62,0 25-1,0-1 1,0-24 0,-25 25-1,24 0-15,1-25 16,0 25-16,0-25 16,-25 25-1,25-25 1,-1 0-1,-24 24 1,25 1 0,-25 0 15,25-25-31,-25 25 31,25-25-15,0 0-1,-25 25 17,25-1-17,-1 1 17,-24 0 14,25-25-30,-25 25 0,25 0-1,0-25 17,-25 24-17,25-24 16,-25 25-15,49 0 15,-49 0-31,0 0 32,25-25-32,-25 24 15,25-24 1,-25 25-1,0 0 1,25-25 0,-25 25-16,24 0 15,1 0 32,-25-1-31,25 1 15,0 0 16,0-25 94,-1 0 390,1 25-516,0 0 1,0-1 0,0-24-1,24 25 1,-24-25 0,0 25-1,0 0 16,-1-25 1,1 0-17,0 25 17,0-25-17,0 24 16,-1-24-15,-24 25 0,0 0 15,25-25-15,-25 25 15,25-25-16,0 25 32,0-25-31,-1 24 15,-24 1 0,25-25-15,0 0 31,-25 25-31,25-25-16,-25 25 31,25-25-31,0 25 15,-25-1 1,24-24 0,1 0-1,-25 25 1,25-25 0,-25 25-1,25-25 1,24 25-1,-49 0 17,25-25-32,-25 24 15,25-24 17,0 25-17,0-25 1,-1 0 15,-24 25-15,25-25-1,0 0 1,-25 25 0,25-25 15,-25 25-16,25-25 1,-25 24 0,24-24-1,-24 25 1,25-25 0,-25 25 15,25 0-16,0-25 1,-25 25-16,0-1 16,25-24-1,-1 25 17,-24 0-17,25-25 1,0 0-1,-25 25 1,25-25 0,24 25-1,-24-25 1,0 24 0,0-24 15,-25 25-31,25-25 15,-1 0 1,1 25 15,0-25-15,0 25 0,0-25 15,-25 25-16,24 0 1,1-25 0,-25 24-1,25-24 1,0 0 0,-25 25-1,25-25 1,0 0-1,-1 0 1,1 0 0,0 25-1,-25 0 48,25-25-16,0 0 15</inkml:trace>
  <inkml:trace contextRef="#ctx0" brushRef="#br0" timeOffset="7527.5321">18256 9079 0,'0'-25'94,"0"0"-63,0 0-15,0 0-1,0 0 1,0 1-1,0-1 1,0 0 15,0 0-15,0 0 0,0 1-1,0-1 1,0 0-1,0 0 1,0 0 0,25 1-1,-25-1 1,0 0 0,0 0-1,0 0 1,0 1-1,25 24 1,-25-25 0,0 0-1,0 0 1,24 0 15,-24 1-15,25-1-1,0-25 1,-25 25 0,25 1-1,-25-1-15,0 0 16,0 0-16,0 0 16,25-24-1,-1-1 1,1 1-1,-25-1 1,25 25 0,-25-25-1,25 26 17,0-1-17,-1-50 1,-24 51-1,25 24-15,-25-25 16,25 25-16,-25-25 0,0 0 16,25 0-1,-25 1 1,0-1 0,25 0-1,-25 0 1,0 0-1,24 1 1,1-1 0,-25 0-1,25 0 1,-25 0 0,0 1-16,25-1 31,-25 0-16,0 0 1,25 25 0,-25-25-1,24 25-15,-24-24 16,0-1 15,25 25-15,-25-25-1,25 0 1,-25 0 0,25 25-1,0-24 1,-25-1 15,24 25-15,-24-25-1,25 0 1,-25 0 0,50 25-1,-50-24 1,25-1 0,-25 0-1,24 25 1,1-25-1,0 0 1,0 1 0,0-1-1,0 0 1,-1 0 0,1 25 15,-25-25-16,25 25 1,0-25 0,0 25-1,-1-24 1,1-1 0,0 0-1,0 25 1,-25-25-1,25 25 1,-1-25 0,1 25-1,0-24 1,0-1 0,0 25-1,24-25 1,-24 0-16,0 25 15,49-49 17,1 49-17,-51-25 1,1 25 0,0-50-1,25 50 1,-26-25 15,1 25-15,0-24-1,0 24 1,0 0 0,-25-25-1</inkml:trace>
  <inkml:trace contextRef="#ctx0" brushRef="#br1" timeOffset="15671.6296">18926 7094 0,'-25'0'312,"25"25"-234,0 0-46,0 0 14,0-1 1,0 1 0,0 0-16,49-25 32,-24 0-32,0 0 0,-25-25-31,25 25 32,-25-25-17,0 1 17,0-1-1,0 0-16,0 0 1,-25 25 15,25-25-15,-25 25 15,0 0 0,1 0 1,-1 0-17,0 0 1,0 0 0,0 0-16,1 0 15,-1 0-15,25 25 16,-25-25 15,25 25 0,0 0 1,0 0-1,0-1-16,0 1 17,0 0-17,0 0 32,25-25-31,0 0-1,-1 0 17,1 0-1,0 0-15,0 0-1,0 0 16,-1 0 1,1 0-17,0 0 48,-25-50-48,0 25 1,0 1 0,0-1-1,0 0 17,-25 25-1,25-25-16,-25 25 1,1 0 31,-1 0 0,0 0-32,0 0 1,25 25 0,-25 0-1,1 0 1,24-1 0,0 1-1,0 0 1,0 0-1,0 0 17,0-1-1,24-24-15,-24 25-1,25-25 1,0 0-1,0 0 17,-25-25-1,25 25-15,-25-24-1,24-1 1,1-25-1,-25 25 1,0 1 0,0-1 15,-25 25 0,1-25-15,-1 25 15,0 0 32,25 25-63,-25-25 15,25 25 1,0-1-1,0 1 17,0 0-1,25-25 16,0 25-32,0-25 1,-1 0 0,1 0 15,0 0 16,-25-25-16,0 0-31,0 0 31,0 1-15,0-1 0,0 0-1,-25 25 16,0 0-15,1 0 0,-1 0-1,0 0 17,0 0-17,25 25 32,-25-25-31,25 25-1,0-1 1,0 1 0,0 0-1,0 0 1,25-25 15,0 0-15,0 0-1,0 0 1,-1 0 15,1 0-31,0 0 31,-25-25-15,0 0 0,0 0-1,0 1 1,0-26 0,0 25-1,-25 25 16,0-25-15,1 25 0,-1 0-1,0 0 32,0 0-31,25 25 31,0 0-32,0 0-15,0 0 32,0 24-17,0-24 1,25-25 31,-25 25-32,25-25 1,0 0 0,-1 0-1,1 0-15,0 0 16,0 0 15,-25-25 0,0 0-15,0 0-16,0 1 16,0-1-1,0 0 16,0 0 1,-25 25-17,0 0 17,0 0-1</inkml:trace>
  <inkml:trace contextRef="#ctx0" brushRef="#br1" timeOffset="63877.5803">16222 14784 0,'-25'0'110,"0"0"-95,1 0 1,-1 0-1,0 0 1,0 0 0,0 0-1,1 0 1,-1 0 0,0 24-1,0-24 1,25 25-1,0 0 17,0 0-17,0 0 1,25-1 15,0-24-15,0 25 15,-1-25 0,1 0-31,0 0 16,0 0 15,49 0-15,-49 0-16,0 0 15,0-25 17,-1 25-17,-24-24 17,0-1-32,0 0 15,0 0 1,0 0-1,0 1 1,-24 24 0,24-25-1,-25 25 1,0-25 15,0 25-15,0 0 15,1 0-15,-1 0-1,0 0 1,0 0 0,0 0 15,25 25 0,0 0-15,0-1-16,0 1 15,0 0 1,0 0 15,50 0-15,-25-25-1,0 0 1,-1 0 0,1 0-1,0-25 1,0 25 0,-25-25 15,0 0 0,0 0-15,0 1-1,-25-1 1,0 25 0,-24 0 30,24 25-14,25-1-17,0 1-15,-25 0 16,25 0 15,0 0 0,25-25-15,0 0 0,24 0-1,-24 0 1,-25-25 46,0 0-30,-25 25-32,0 0 62,1 0-46,-1 0-1</inkml:trace>
  <inkml:trace contextRef="#ctx0" brushRef="#br1" timeOffset="66716.9038">5085 16446 0,'-25'0'78,"0"0"-62,0 0 0,0 0-1,1 0-15,-1 0 16,0 0-16,0 0 16,0 0-1,25 24 95,25-24-110,0 0 15,-25 25 1,25-25-16,-25 25 0,25-25 15,24 25 1,-49 0 0,25-1-1,-25 1 1,0 0 0,0 25-1,0-26 1,-25 1 15,0-25-15,1 25-1,-1-25 1,0 0 0,0 0-1,25-25 32,0 0-16,0 1 16</inkml:trace>
  <inkml:trace contextRef="#ctx0" brushRef="#br1" timeOffset="67402.9801">5407 15999 0,'25'0'15,"-25"25"16,0 0-31,25 24 16,-25-24 0,0 49-1,0-24-15,0-25 16,0 24 0,0 1-16,0 25 15,0-26 1,0 1-1,0-25 1,0-1 0</inkml:trace>
  <inkml:trace contextRef="#ctx0" brushRef="#br1" timeOffset="67903.3657">5357 16321 0,'25'0'94,"0"0"-63,0 0-31,0 0 32,0 0 14</inkml:trace>
  <inkml:trace contextRef="#ctx0" brushRef="#br1" timeOffset="68763.1371">5705 16321 0,'0'25'31,"0"0"-15,0 0-1,0 0 1,-25 24 0,25-24-1,0 0 1,0 0-1,0 0 1,0-1 47,25-24-63,0 0 15,-1 0 1,1 0-1,0-24 1,-25-1 15,0 0-31,25 0 16,-25 0 15,25 1-15,-25-1-1,0 0 1,0 0 0,0 0-1,0 0 1</inkml:trace>
  <inkml:trace contextRef="#ctx0" brushRef="#br1" timeOffset="69716.3104">6126 15999 0,'0'25'62,"0"24"-62,0-24 16,0 25-1,0 24 1,0-49-16,0 25 16,0-26-16,0 51 15,0-50-15,-24 49 16,24-24-1,0-25 1,0 24 0,0-24-1,24-25 126,1 0-141,0 0 16,0-25-1,0 0 1,-1 1-1,-24-1 17,0 0-17,0 0 1,-49-24 0,49 24-16,-25 0 15,0 0-15,0 25 16,25-25-1,-24 25 1,-1-25 0,0 25-1,0 0 1,0 0 15</inkml:trace>
  <inkml:trace contextRef="#ctx0" brushRef="#br1" timeOffset="70419.6521">5457 17090 0,'0'25'63,"0"0"-48,0 0-15,0 0 31,0-1-31,0 1 32,0 0-1,0-50 78</inkml:trace>
  <inkml:trace contextRef="#ctx0" brushRef="#br1" timeOffset="70796.0257">5482 16867 0,'0'-25'32,"0"1"-32,0-1 15</inkml:trace>
  <inkml:trace contextRef="#ctx0" brushRef="#br1" timeOffset="71472.2645">5581 17041 0,'0'25'16,"0"-1"0,0 1-1,0 0 1,0 0 0,0 24-1,25-49 63,-25-24-62,24-1-16,1 0 16,0 0-16,-25 0 15,25 25 1,-25-24-16,25 24 31,-1 0 16,-24 24-31,25 1-1,-25 0 16,0 0 1,25-25 30</inkml:trace>
  <inkml:trace contextRef="#ctx0" brushRef="#br1" timeOffset="71924.2452">5953 16991 0,'0'25'0,"0"0"47,0 0-16,0-1-15,0 1-1,0 0 1,0 0-16,0 0 16,0-1-1,0 1 1</inkml:trace>
  <inkml:trace contextRef="#ctx0" brushRef="#br1" timeOffset="73967.5861">2307 4812 0,'0'25'31,"0"0"-15,0 24-1,-25 26 1,25-1 0,-25-24-1,25-25 1,0-1 0,-25-24 62,25-24-78,0-26 15,0-24-15,0-1 32,0-24-17,0 24 1,0 26-1,0 24 1,0-25 0,25 26 15,0-1-15,0 0-1,24 0 1,-24 0-1,0 25 64,0 0-64,-25 25 1,24-25-1,-24 25 1,0 0-16,0 0 16,0 24-1,0-24 17,0 0-17,0 0-15,-24-1 16,-1 1-1,0-25 17,0 0-17,0 0 1,25 25 0</inkml:trace>
  <inkml:trace contextRef="#ctx0" brushRef="#br1" timeOffset="74753.581">2803 4862 0,'0'49'31,"0"-24"-31,0 0 16,-25 49-1,25-24 1,0-25-16,-25-25 16,25-25 93,50 0-93,-26-24-16,26 24 15,24-25 1,-49 25-1,0 1 1,0-1 0,0 25-16,-1 0 62,1 0-46</inkml:trace>
  <inkml:trace contextRef="#ctx0" brushRef="#br1" timeOffset="75437.5905">3373 4862 0,'0'25'16,"-25"24"-1,1-24 1,24 0-16,0 24 31,0 1-15,0 0-1,24-50 1,1 0 0,0 0-1,25 0 1,-26 0 0,1-25-1,0 25 1,-25-25-16,0-25 31,0 26 0,0-1-15,0 0 0,-25 25-1,0-25 1,1 25-1,-1 0 32</inkml:trace>
  <inkml:trace contextRef="#ctx0" brushRef="#br1" timeOffset="76244.6401">3720 4614 0,'0'24'15,"25"1"1,-25 25 0,0 24-1,0-24 1,0 24 0,0-49 15,0 0-31,0 0 15,0 0-15,0-1 32,0 1-17,0 0 1,0 0 15,25-25-15,0 0-1,0 0 1,-1 0 0,26 0-1,-25 0-15,-25-25 16,25 0 0,-25 0 15,0 1-16,0-1 1,-25 0-16,0 25 31,25-25-15,-25 25 0,0 0-16</inkml:trace>
  <inkml:trace contextRef="#ctx0" brushRef="#br1" timeOffset="76804.8044">4167 4465 0,'0'25'15,"0"-1"1,0 26 0,25 49-1,-25-24 1,0-1-1,24 1 17,-24-51-32,0 1 15,0 0 1,0 0 0,0 0-1,25-25 63,0 0-78</inkml:trace>
  <inkml:trace contextRef="#ctx0" brushRef="#br1" timeOffset="77661.8705">4613 4986 0,'25'0'47,"0"0"-32,0 0 1,-25-25-1,25 0 1,-25 0 15,24 1-31,-24-1 16,0 0 31,-24 25-16,-1 0-15,0 0-1,0 0 1,-24 0 0,24 0 15,0 0-16,25 25 1,-25-25 0,25 49-1,0-24 1,0 0 0,0 0-1,0 0 1,0-1-1,25-24 17,0 25-17,0-25-15,-1 0 32,1 0-17,0 0 1,0 0-1,0 0 17</inkml:trace>
  <inkml:trace contextRef="#ctx0" brushRef="#br1" timeOffset="78703.6402">4985 4887 0,'0'49'47,"0"-24"-31,0 25-1,-24-26 1,24 1 0,0 0-1,24-50 79,1 0-78,-25 1-1,50-1-15,-50 0 32,25 25-17,-1-25 1,-24 50 46,25-25-46,-25 50-16,0-26 16,0 1 15,25-25-16,0 0 48,0-25-47,-1 1-1,-24-1 1,25 25-16,-25-25 15,25 25 1,-25 25 62,0 0-78,0-1 16,25-24-1,-25 25 1,25-25 15,-1 0-15</inkml:trace>
  <inkml:trace contextRef="#ctx0" brushRef="#br1" timeOffset="79699.1767">6126 4564 0,'25'0'78,"-25"-25"-62,25 25-1,25-25 1,24 1-1,0-1 1,-24 25 0,-25 0-16,0 25 62,-25-1-46,0 51-16,0-26 15,-25 51 1,25-51 0,-50 125-1,25-124 1,1-26 0,48-24 93,-24 25-109,25-25 16,0 0-1,25 0 1,-1 0-1,1 0 1,-25 0 0,0 0-1</inkml:trace>
  <inkml:trace contextRef="#ctx0" brushRef="#br1" timeOffset="81543.2068">5928 16991 0,'0'-25'0,"25"25"15,0 0 63,-1 0-31,1 0-16,0 0-15,-25 25 31,0 0-16,0 0-31,0 0 31,-25-25-15,0 0 15,25 24-15</inkml:trace>
  <inkml:trace contextRef="#ctx0" brushRef="#br1" timeOffset="82208.1876">6201 16991 0,'0'25'47,"0"0"-47,0 0 31,25-1 1,-1-24-17,1 0 1,0 0 15,0 0-15,0 0-1,-25-24 1,24-26 0,-24 25-1,25-24 1,0-1 0,-25-49-1,0 74 1,0 0 78</inkml:trace>
  <inkml:trace contextRef="#ctx0" brushRef="#br1" timeOffset="82794.5491">6697 16421 0,'0'25'62,"0"-1"-46,0 26-1,0 24 1,25-49 0,-25 50-1,0-1 1,0-49-1,0 24 1,0-24 0,0 0-1,0 25 1,0-26-16</inkml:trace>
  <inkml:trace contextRef="#ctx0" brushRef="#br1" timeOffset="83259.3053">6647 16793 0,'0'-25'31,"0"0"32,25 25-47,0 0-1,-25-25 16,25 25 1,0 0-17,24 0 1,-24 0 31</inkml:trace>
  <inkml:trace contextRef="#ctx0" brushRef="#br1" timeOffset="84247.294">6672 17487 0,'0'-25'47,"-25"1"-32,1 24 1,-1 0-1,0 0 1,-74 24 15,74 1-15,0 0 0,25 0-1,0 0 1,0 0-1,0-1 1,25-24 0,-25 25-1,25-25-15,24 0 16,-24 0 0,25 0-1,-50-25 1,25-24-16,-1-1 31,-24 25-15,25 75 46,-25 0-46,25-50-1,-25 24 17,25-24-17,0 0 1,-1 0 0,1-49 30</inkml:trace>
  <inkml:trace contextRef="#ctx0" brushRef="#br1" timeOffset="85044.7076">6970 16991 0,'0'25'46,"0"0"-46,0 24 16,0 1-16,25 0 16,-25-1-16,0-24 0,24 25 15,-24-1 1,25 1 0,-25-25-1,-25-25 79,1-25-78,-1 25-16,0 0 15,0 0-15,0 0 16,-24 0 15,-1 25-15,50-1-1,0 1 17,0 0-1,0 0-31,25-25 15,-25 25 1,25-25 15,49 0-15,-49 0-16,25 0 16,-26 0-16,1 0 15,0 0 1,0 0-1,-25-25-15,0 0 16,0 0 15</inkml:trace>
  <inkml:trace contextRef="#ctx0" brushRef="#br1" timeOffset="86125.5604">7193 17140 0,'25'25'47,"-25"0"-32,25-1-15,-25 1 16,24 25 0,-24-1-1,0-24 1,0 0-1,0 0 1,25-50 93,-25 0-93,25-24-16,-25 24 16,25 25-16,0 0 47,-1 0-1,-24 25-30,0-1 0,25-24 46,0 0-46,-25-24-1,25 24 1,0-50 0,24 25-1,-49 50 32,0 0-47,0 24 16,0-24-1,25-25 64,0 0-64,-25-25 1</inkml:trace>
  <inkml:trace contextRef="#ctx0" brushRef="#br1" timeOffset="86503.6537">7664 17214 0,'0'25'32,"0"0"-17,0 0 1,25 24-1,-25-24 1,0 0 0,0 0 15,0-75 31</inkml:trace>
  <inkml:trace contextRef="#ctx0" brushRef="#br1" timeOffset="86813.0802">7714 16892 0,'0'-25'93,"0"0"-77,0 1 0</inkml:trace>
  <inkml:trace contextRef="#ctx0" brushRef="#br1" timeOffset="87232.3431">7888 16545 0,'24'0'16,"-24"25"-1,0 74 1,0-50 0,25 100-1,-25 0 1,25-50 0,-25-49-1,0 24 1,0-49 15,0 0-15,0 0-16,0-50 62</inkml:trace>
  <inkml:trace contextRef="#ctx0" brushRef="#br1" timeOffset="87533.3021">7863 17090 0,'25'-24'0,"-1"24"15,1-25 1,74 25 0,25 0-1,-49-25 1,-26 25-1</inkml:trace>
  <inkml:trace contextRef="#ctx0" brushRef="#br1" timeOffset="90335.2201">8408 17190 0,'25'0'32,"0"0"-17,0 0 1,99 0 0,50-25-1,-1-25 1,100 25-1,-25-24 17,-25 24-17,1-49 1,-51 24 0,-49 0-16,-49 50 15,24-49-15,25 24 0,-50 0 16,174-49-1,-148 24 1,-1 1-16,-50 24 16,100-25-1,-50 1 1,25 24 0,25-25-1,0 0 1,-50 1-1,-24-1 17,24 25-17,-74 1-15,49-1 16,-24 0-16,-25 0 16,74-24-1,0 24 1,0 0-1,-49 0 1,-1 25 0,1-25-1,0-24 1,99-1 0,-50 1-1,0 24 1,-74 25-16,49-25 15,-49 25 1,0 0 0,0 0-1,49 0-15,0-25 16,100 25 0,-75-25-1,-24 25 1,49-24 15,-50 24-15,-49 0-1,74-50 1,-74 50-16,25 0 16,-26 0-1,1-25-15,50 25 16,-1-25 15,-49 25-15,49-24-1,1 24 1,-51-25 0,26 0-1,24 25 1,26-25-1,48-24 1,-123 49-16,0 0 16,50-50-1,-51 50-15,26-25 16,-25 0 0,24 25-1,1-25 1,-25 1-1,24 24 17,-24 0-17,25-25 1,-25 25 0,24-25-1,-24 25 1,0 0-16,49 0 15,-49 0 1,0-25 0,24 25-1,1-25 1,-25 25 46,0 0-30,-25-24-17,24 24 1,1 0-16,0 0 16,-25-25-16,25 25 15,24 0 1,-49-25 15,-24 25 172,-26 0-203,25 0 16,0 0-1,1 0 1,-1 0 0,0 0-1,0 0 1,0 0-16,1 0 16,-1 0-1,0 0-15,-49-25 16,-1 25-1,50 0 1,50 0 125,25 0-126,-25 0-15,74 0 16,74 0 0,26 0-1,-125 0 1,75 25-1,-99-25 1,-50 25 109,-25-25-94,25 25-15,0-1-16,0 1 47,-25-25-32,25 25 1,-25 0 0,25 0-1,0-1-15,-24-24 0,-1 25 0,0 0 16,25 0 0</inkml:trace>
  <inkml:trace contextRef="#ctx0" brushRef="#br1" timeOffset="92333.0659">2679 5680 0,'0'25'78,"24"-25"-62,1 25-16,-25 0 31,0-1-31,25 26 16,-25 25-1,0-1 1,25-24-1,0-26 1,-25 1 0,0 0 15,0 0-31,0 0 16,24-25-1,-24 24 48</inkml:trace>
  <inkml:trace contextRef="#ctx0" brushRef="#br1" timeOffset="92857.5812">2927 5978 0,'0'25'47,"0"0"-32,24-1 1</inkml:trace>
  <inkml:trace contextRef="#ctx0" brushRef="#br1" timeOffset="128949.1398">12129 9029 0,'0'25'125,"0"0"-109,0-1-1,0 1-15,0 0 32,0 0-32,0 0 31,25-25-15,0 0-1,0 0 16,24-50 1,-49 25-17,0 0 17,0 1-17,0-1 16,-25 25 32,1 0-32,-1 0 16,0 0-16,0 0-15,25 25-16,0-1 31,0 1-15,0 0-1,0 0 32,25-25-31,0 0 0,0 0 15,-1 0 0,1-25-15,-25 0-1,0 0 1,0 1 0,0-1-1,0 0 1,0 0-1,0 0 1,-25 25 47,1 0-32,-1 0-16,0 0 1,0 25 15,25 0-15,0 0 0,0 0-1,0-1 1,0 1-16,0 0 31,0 0-31,25-25 47,0 0-31,0 0-16,24 0 15,-24 0 1,-25-25-1,0 0 17,0 0-17,0 1 1,0-1-16,-25 25 94,0 0-63,1 0-15,24 25-1</inkml:trace>
  <inkml:trace contextRef="#ctx0" brushRef="#br1" timeOffset="130283.8358">2480 8533 0,'-25'0'32,"1"0"-32,-1 0 15,25 25 48,25-1-48,-25 1 1,24-25-16,26 25 16,0 25-1,-26-1 1,-24-24 0,0 0-1,0 0 1,0-1-16,-24 1 15,-1 0 17,-25 0-17,1-25 1,49-25 31,0 0-32,0 0 1,24 25 0</inkml:trace>
  <inkml:trace contextRef="#ctx0" brushRef="#br1" timeOffset="130843.3783">2827 8086 0,'25'25'16,"-25"25"-1,25-1 1,-25-24 0,0 74-1,0 1 1,0-1 0,0-25-1,0 1 1,0-26-1,0-24 1</inkml:trace>
  <inkml:trace contextRef="#ctx0" brushRef="#br1" timeOffset="131266.1076">2753 8409 0,'25'0'47,"0"0"-32,24-25 1,26 25 0,-51 0-1</inkml:trace>
  <inkml:trace contextRef="#ctx0" brushRef="#br1" timeOffset="131937.2969">3051 8458 0,'0'0'0,"0"25"15,0 0-15,0 0 16,0 0 0,24-1-1,-24 1 1,25-25-1,0 0 32,0 0-31,0 0 0,-1 0-1,1-25 16,0 1-15,-25-26 0,0 0-1,0 26 17,0-1-32,0 0 15,0 0 32,0 0 0</inkml:trace>
  <inkml:trace contextRef="#ctx0" brushRef="#br1" timeOffset="132777.5452">3497 7913 0,'0'49'47,"25"1"-47,-25-25 15,0 49 1,0 50 0,0-25-1,0-24 1,0-1 0,0-49-1,0 0 1,0 0 62,25-25-31,0 0-16,-1 0-31,1 0 31,0-50-31,0 25 16,0 0 0,-1 1-1,-24-1 1,0 0-1,0-25 1,-24 50 31,-1 0-16,0 0-15,0 0-1,0 0 1</inkml:trace>
  <inkml:trace contextRef="#ctx0" brushRef="#br1" timeOffset="133490.9116">2902 8979 0,'0'50'31,"25"-25"0,-25 74-15,0-25-1,0 1 1,24-1 0,-24-24-1,0-1-15,0-24 16,0 0-1</inkml:trace>
  <inkml:trace contextRef="#ctx0" brushRef="#br1" timeOffset="134241.7652">3175 9203 0,'0'24'47,"0"1"-31,-25 0-1,25 25 1,0-26 15,0 1-15,0 0-1,25 0 1,24-25 0,-24 0-1,0 0 1,0 0-1,-25-25 1,0 0 0,0-24-1,0-1 1,0 0 0,0 1-1,-25 24 1,25 0-1,-25 25 17,0 0-1,0 0-31,1 0 31</inkml:trace>
  <inkml:trace contextRef="#ctx0" brushRef="#br1" timeOffset="135197.6559">3646 9054 0,'-25'0'0,"0"0"31,1 0 1,-26 0-17,25 25 1,0-25 0,-24 49 15,49-24-16,0 25 1,0-26 0,0 26-16,25-50 31,-1 0-15,1 0-1,0 0 1,0-25-1,0 0 1,-1 1 0,-24-26-1,0 25 1,0 0 0,0 1 15,0 48 31,25 26-46,-25-25 0,0 0-16,25-1 15,0 1 1,0 25-1,-25-25 17</inkml:trace>
  <inkml:trace contextRef="#ctx0" brushRef="#br1" timeOffset="136145.5531">3944 8558 0,'24'0'47,"-24"24"-32,0 1-15,0 0 16,25 74 0,0 25-1,0-74 1,0 24 0,-25-49-1,0 0 16,0-50 79,0-25-110,-25 50 15,0-24 1,25-1-16,-25 25 16,0 0 15,1 0-15,24 25-1,0-1 1,-25-24-1,25 25 1,0 25 0,0 0-1,0-26 1,0 1 15,0 0 0,49-25-15,1 25 0,24-25-1,-24 0 1,-25 0 0,-25-25-1,0 0 16</inkml:trace>
  <inkml:trace contextRef="#ctx0" brushRef="#br1" timeOffset="137064.6527">3522 9798 0,'-25'0'79,"0"0"-79,1 0 15,-26 0 1,-24 74-1,49-24 1,25-1 0,0-24-1,25 0 1,24-25 0,50 0-1,-74 0 1,0-25-1,0 0 1,-25 1-16,0-1 16,0 0 15,0 0-15,0 0-1,25 50 63,-25 25-62,24-25 0,-24-1-1,25 1 1,0-25-1,-25 25 1,25-25 0</inkml:trace>
  <inkml:trace contextRef="#ctx0" brushRef="#br1" timeOffset="137845.517">3869 9426 0,'25'25'31,"-25"-1"-31,0 1 15,25 25-15,0-25 16,-25-1-16,0 26 16,24-25-16,1 24 15,-25 1 1,25-25 0,-25-50 62,-25 25-63,0-25 1,1 25 0,-1 0-1,-25 0 1,1 25-1,49 0 1,-25 0 0,25 24-1,0-24 17,25-25-1,24 0-16,-24 0 1,25 0 0,-26 0-1,1 0 1,0-25 0,0 25-1</inkml:trace>
  <inkml:trace contextRef="#ctx0" brushRef="#br1" timeOffset="138740.1738">4142 9599 0,'25'0'15,"-25"25"16,0 0-31,0 0 16,0 24 0,0-24-1,0-50 63,25 25-78,-25-49 16,24-1 0,-24 25-1,25 1-15,-25-1 16,25 25 0,0 0 30,-25 25-30,0-1 15,25-24 16,0 0-31,-1-24-1,26-1 1,-25 0 0,0 25-1,-25 50 17,0-26-17,24 1-15,-24 0 16,0 0-16,0 0 31,25-25 32,0 0-48</inkml:trace>
  <inkml:trace contextRef="#ctx0" brushRef="#br1" timeOffset="139052.6544">4613 9500 0,'0'25'16,"0"0"-16,0 24 15,0-24 1,0 0 0,0 0-1,0-50 63</inkml:trace>
  <inkml:trace contextRef="#ctx0" brushRef="#br1" timeOffset="139290.7085">4613 9277 0,'0'-25'78,"0"0"-62,0 1 0</inkml:trace>
  <inkml:trace contextRef="#ctx0" brushRef="#br1" timeOffset="139666.3979">4787 9004 0,'25'25'31,"-25"0"-31,25 24 16,-1 51-1,-24-1 1,0 0 0,25-49-1,-25-26 1,0 1 15,0 0-31</inkml:trace>
  <inkml:trace contextRef="#ctx0" brushRef="#br1" timeOffset="139938.2502">4787 9401 0,'25'0'32,"0"0"-17,-1 0 1,26 0-1,0 0 1,-26-25 0,1 0-1,0 25 1</inkml:trace>
  <inkml:trace contextRef="#ctx0" brushRef="#br1" timeOffset="142203.9412">5506 9079 0,'25'0'16,"50"0"-1,-26 0 1,75 0-1,-49 0 1,49-25 0,-75 0-16,1 25 31,74 0-31,-50 0 16,75-25-1,0 25 1,49 0-1,100 0 1,149 0 0,-199 0-1,-75 0 1,-24 0 0,0 0-1,24 0 1,-98 0-16,-1 0 15,75 0 1,-74 0-16,49 0 16,-25 0-1,0 0 1,25 0 0,50 0-1,-50 0 1,0 0-1,-50-25 1,25 25 0,-74 0-1,25 0 1,-1 0 0,1 0-16,0 0 15,-26 0 1,1 0-1,25 0 1,24 0 0,25 0-1,1 0 1,-26 0 0,0 0-1,1 0 1,-25 0-1,-26 0-15,1 0 32,25 0-32,-25 0 15,24 0 1,1 0 0,-25 0-1,-1 0 16,1 0 79,0 0-79,0 0-15,0 0-1,-1 0 1,1 0 0,0 0 15,0 0 0,-25-25 63,0 1-63,0-1-15,0-25-1,-25 25 1,25 1 0,-50-1-16,50 0 15,0 0 16,-24 25-15,24 25 156,24 0-156,26 0-1,-50-1 1,25-24-1,-25 25 1,25-25 0,-25 25-1,0 0 17,0 0-17,0-1 1,0 26-1,0-25 1,0 0 0,-25-25-16,25 25 15,0-1 1,-25-24 0</inkml:trace>
  <inkml:trace contextRef="#ctx0" brushRef="#br1" timeOffset="160542.1008">12104 8880 0,'0'-25'47,"0"0"-16,0 1-31,0-1 16,25 0-1,-25-25 1,25 26 15,-25-26-15,0 25-16,0 0 31,0 1-15,0-1-16,0 0 15,0 0 16,0 0-15,0 1 0,0-1-16,0-25 15,0 25-15,0 1 32,0-1-17,0 0 1,0 0-1,0 0 1,0 1 0,0-1-1,0 0 1,0 0 0,0 0-1,0 1 1,0-1-1,0-50 1,0 50 0,25-49-1,0 0 1,-25-1 0,0 26-1,24-26 1,1 26-1,0-1 1,-25-24 0,50-1-1,-26 50-15,-24 1 16,0-1-16,25 0 0,-25 0 16,25-24-1,0 24 1,-25 0-1,25-25 1,-1 26 0,-24-26-1,50 25 1,-50 0 0,50-24-1,-26-26 1,1 50-16,0-24 15,0-1 1,0 25 0,-25 1-1,24-1 17,1-25-17,0 1 1,0-26-1,25 26 1,-26-1 15,26 0-15,-25 1 0,0-1-1,24 50-15,1-74 16,-50 49-16,25 0 15,-1-24 1,1 49-16,-25-50 16,50 0-1,-25 26 1,-1-1 0,1-25-1,25-24 1,-25-1-1,-1 26 1,1 24 0,-25 0-1,50 0 1,-50 0-16,25 1 0,-25-1 31,24-25-15,26 25-1,-50 1 1,25-26 0,24-24-1,-24 49 1,0-25 0,0 25-1,0-24 1,-1 24-16,1 0 31,25 0-31,-25 1 16,0-1-1,24 0 1,1 0 0,-25 0-1,24 1 1,-24-26-1,25 25 1,-1 25 0,-24-25-1,0 0 1,0 1-16,-1 24 16,-24-25-16,25 25 15,0-25 1,0 0-1,0 0 1,-25 1 15,49-1-15,1-25 0,24 25-1,-24-24 1,-1 24-1,26-49 1,-50 49 0,-25 0-16,49-25 15,1 26-15,-50-1 16,49 0 0,26-25-1,-1 1 1,-49 24-1,25 0 1,-25 0 0,24 1-1,1-1 17,-25 0-17,-1 0-15,26 25 16,-25-25-16,24 1 0,-24 24 15,25-50 1,-25 50 0,-1-25-16,26 0 15,24-24 1,-24 24 0,24 0-1,-24 0 1,74 0 15,-25-24-15,25 24-1,-49 25-15,-1-25 16,-24 0-16,99 1 0,-125 24 16,76 0-1,-76 0 1,100-50-1,0 25 1,25 25 0,0-25-1,25 25 1,-50-24 0,99-1-1,-149 25 1,100-25-1,-124 25 1,24 0-16,-24 0 0,-1 0 16,75 0-1,-74 0 1,-25 0 0,74 0-1,-25 0 1,50 0-1,25 0 1,-25 0 0,0 0-1,-74 0 1,-25 0 0,24 0-16,-24 0 15,50 25-15,-26 0 16,1-25-1,49 24 1,-25-24 0,26 50-1,48-25 1,100 49 0,-148-49-1,-26 0 1,25-25-1,-74 0-15,25 25 16,-1-25-16,1 24 16,0-24-16,123 50 31,-123-50-15,74 25-1,0 25 1,-25-26-1,-25 1 17,1-25-17,-1 25 1,-24 0 0,0 0-1,24-1 1,-49-24-16,24 50 15,-24-50-15,25 25 16,-1 0 0,1-1-16,-25 1 15,0-25 1,24 25 0,-24 0-1,0 24 1,49 1-1,-49 0 1,74 49 0,-24-25-1,-26-24 1,-24-25 0,50 49-16,-26-24 15,26 24 1,-1 0-1,0 26 1,-49-26 0,25-24-1,-1 24 1,-24 1 0,25-1-1,-1 25 1,1 0-1,-25-49-15,-25-25 16,25 49 0,-25-49-16,24 74 15,1-49 17,0 24-17,0 1 1,24 24-1,-49-74 1,50 99 0,0-50-1,-26 1 1,1-1 0,0-49-16,0 24 15,-25 1-15,25-25 16,0 24-16,-1 1 15,26 49 1,0-49 0,-26-1-1,26 26 1,-25-50 0,0 24-1,24 1 1,1 0 15,-1-26-15,-24 26-16,0-25 15,0 24 1,0-24 0,24 25-1,-24-25 1,0-1-1,-25 26 1,25 0 15,-1-1-15,1 26 0,0-1-1,0 0 1,0-24-16,-25-25 15,0 0-15,49 49 0,-49-49 16,25 49 0,-25-49-16,25 0 15,0 74 1,24-24 0,-24 24-1,0-25 1,0 50-1,-1-25 1,1 1 0,0-1-1,-25-50-15,25 1 16,0 24-16,-25-49 16,0 25-1,49 24 1,-24-24-1,-25 24 1,0 26 0,25-76-16,-25 26 15,0 24 1,0 50 0,0-49-1,0 123 1,0-148-1,0 74-15,0-74 16,0-1 0,0-24-16,0 25 15,0 74 1,0-50 0,-25 50-1,0 0 1,-24 0-1,24 0 1,-25 0 0,25-50-1,1 26 1,-1-26 0,0-24-16,0-1 15,25-24-15,-25 25 0,1-1 16,-26 26-1,0 24 1,1 0 0,-26-24-1,26 49 1,-1-50 0,1 0-1,-26 51 1,75-101-1,-49 76 1,24-51 15,0 1-31,25-25 16,-25-1 0,0 1-16,25 0 15,-24 49 1,-1 26-1,-25-51 1,1 75 15,-26-25-15,1 25 0,49-24-1,-25-1 1,1-25-1,49-24-15,-50-25 16,25 0-16,0-1 16,-49 51-1,49-26 1,-24-24-16,-26 50 16,1 24-1,-50 0 1,74-74-1,-49 74 1,25-49 15,-1-1-15,1 1 0,49-25-16,0-1 15,-49 1-15,49 0 16,-74 0-1,-1 0 1,51 0 0,-26 24-1,1-49 1,49 25 0,-49-25-1,-1 25 1,-24 0-1,0-1 1,49 26-16,1-25 31,-51 0-31,51-1 16,-1 1 0,-49 0-1,25 0 1,-75-25-1,124 25 1,-99-1 0,50 1-1,-26-25 1,51 25 0,-1 0-1,25-25-15,1 0 16,-26 25-1,25-25-15,-49 24 32,49-24-17,-74 25 1,24 0 0,1-25-1,-50 25 1,25 0-1,-1-25 1,26 0 0,-25 24-1,49-24-15,25 25 16,-24-25-16,24 0 0,-49 0 16,-1 0-1,-24 25 1,-25-25-1,0 25 1,-25 0 15,99-25-15,-148 24 0,99-24-16,49 25 15,1-25 1,-26 25-1,25-25 1,26 0-16,-51 0 16,50 25-1,-24-25 1,24 0 0,-25 0-1,26 0 1,-100 0-1,24 0 1,1 0 0,0 0-1,49-25 17,-74 0-32,25 25 31,50-25-16,-1 1 1,25 24 0,-49 0-16,49-25 31,0 25-15,0-25-1,-49 25 1,24-25-1,25 25 1,1 0 0,-1-25 15,0 25 0,25 25 79,25 0-95,0 49 1,-25-24-16,49 24 15,-24-24 1,-25-25 0,25-25-1,-25 25-15,-25-25 94,25-50-78,-25 0-16,0 26 0,25-1 15,0-50 1,0 26-16,0 24 0,0-49 31,0 49-15,25-25-16,-25 1 15,25 24 1,-25 0 0,50 0-1,-26 0 17,26-24-17,74 24 1,-74 25-1,-1-25 1,-24 25 15,0 0-15</inkml:trace>
  <inkml:trace contextRef="#ctx0" brushRef="#br1" timeOffset="169469.7082">15949 15503 0,'0'25'94,"0"0"-94,0-1 15,-25-24-15,0 50 16,25-25 15,-24 0-15,24-1 46,0 1-15,0-50 281,0 1-312,0-1 0,24 25-1,-24-25 1,25 0-1,-25 0 1,0 1 0,0-1-1,25 25 79,-25 25 0,0-1-79,-25-24-15,25 50 32,-25 0-17,25-1 1,-24 1 0,24-25-1,-25-1 1,25 26-1,0-25 1,0 0 0,0-1 77,-25-24 1</inkml:trace>
  <inkml:trace contextRef="#ctx0" brushRef="#br1" timeOffset="170641.5275">15453 16197 0,'-25'0'63,"-24"0"-48,49 25-15,-50-25 16,50 25 0,-25 0-16,25 0 15,-25-25-15,25 24 16,0 1-1,0 0 1,0 0 0,25 0 15,25 0 0,-25-1-15,-1-24-1,51 0 1,-50 0 0,-1 0-16,1 0 15,0 0 1,-25-24 0,0-1-1,0 0 1,0-25-1,0 1 1,0 24 0,0-25-1,0 25 17,-25 25-1,25-24-31,-25 24 15,1 0 17,-1 0 15,0 0-1</inkml:trace>
  <inkml:trace contextRef="#ctx0" brushRef="#br1" timeOffset="171047.897">15775 16470 0,'0'25'15</inkml:trace>
  <inkml:trace contextRef="#ctx0" brushRef="#br1" timeOffset="171644.0573">15875 16272 0,'0'25'31,"0"-1"-15,0 1 0,0 0-1,24-25 32,26 0-31,-25 0-1,0 0 1,0 0 0,-1 0 31</inkml:trace>
  <inkml:trace contextRef="#ctx0" brushRef="#br1" timeOffset="172212.9571">16048 16247 0,'0'50'78,"0"-26"-78,0 26 16,0-25 0,0 0-1,0 24 1,0-24 0</inkml:trace>
  <inkml:trace contextRef="#ctx0" brushRef="#br1" timeOffset="173141.1287">16197 16297 0,'0'-25'62,"25"0"-46,0 25-1,-25-25 1,25 25 0,-1 0 46,-24 25-46,0 0-1,0 0 1,0-1 0,0 26-1,0-25 1,-24-25 0,-1 50-1,0-50 1,25 24-1,0 1 79,50-25-78,-26 0-1,1 0-15,0 25 16,0-25 78</inkml:trace>
  <inkml:trace contextRef="#ctx0" brushRef="#br1" timeOffset="173680.8496">16470 16148 0,'25'0'47,"0"25"-31,24 74-1,26 0 1,-26-49-1,-24-1-15,0-24 16,0 0-16,-1-25 16,-24 25-16,25-25 15,-25 25 1</inkml:trace>
  <inkml:trace contextRef="#ctx0" brushRef="#br1" timeOffset="174295.849">16668 16396 0,'-24'25'32,"24"24"-17,0-24-15,0 0 16,0 0-16,-25 0 31,25-1 0</inkml:trace>
  <inkml:trace contextRef="#ctx0" brushRef="#br1" timeOffset="176313.0967">2232 12254 0,'0'0'15,"-25"-25"-15,-24 25 0,-1 0 16,25 0 47,0 25-48,1-25 1,-26 24-1,25 26 1,0-50 0,25 25-1,0 0 1,25-25 0,0 24-1,49 1 1,50 0-1,-74-25 1,-25 25 0,0-25 15,-25 25-15,0-1-1,0 1 1,0 0-1,0 0 1,0 0-16,-25-25 31,-25 0-15,25 0 0,-24 0-1,-1 0 1,25 0-1</inkml:trace>
  <inkml:trace contextRef="#ctx0" brushRef="#br1" timeOffset="176921.4786">2555 11956 0,'0'25'63,"24"24"-48,-24-24-15,0 25 16,0-1-16,0 26 0,0-26 15,0 75 1,0-24 0,0-26-1,0-49 1,0 0 0</inkml:trace>
  <inkml:trace contextRef="#ctx0" brushRef="#br1" timeOffset="177312.3692">2406 12278 0,'25'0'47,"-1"0"-47,26 0 16,0 0-1,-26 0 1,1 0-1,0 0 1</inkml:trace>
  <inkml:trace contextRef="#ctx0" brushRef="#br1" timeOffset="177999.7234">2803 12278 0,'0'25'31,"0"0"-31,0 25 16,0-26 0,0 51-1,0-26 1,24 1-1,1-50 1,0 0 15,0 0-15,0-25 0,-1-24-1,-24 24 1,25 0-16,-25 0 15,0 0-15,0 1 16,0 48 78,25 1-94,-25 25 15,0-25 1,0-1 0,25-24-1</inkml:trace>
  <inkml:trace contextRef="#ctx0" brushRef="#br1" timeOffset="178765.3985">3274 11683 0,'0'74'15,"0"1"1,0 24 0,0 25-1,0-50 1,0 1 0,0 24-1,0-74-15,0 25 16,0-26-16,0 1 15,0 0 1,25-25 78,0 0-79,-1 0 17,1 0-32,0 0 15,0 0 1,-25-25 0,25 0-1,-25 1 1,0-26-1,-25 0 17,-25 26-17,25 24 1,1-25 0</inkml:trace>
  <inkml:trace contextRef="#ctx0" brushRef="#br1" timeOffset="179359.2216">4465 11757 0,'0'25'47,"0"50"-32,0 24 1,0-25 0,0 25-1,24 1 1,-24-51-1,0 1 1,0-25 0,0 0-1</inkml:trace>
  <inkml:trace contextRef="#ctx0" brushRef="#br1" timeOffset="180172.5223">4713 12254 0,'24'0'47,"-24"-25"-32,25 25-15,0 0 32,0-25-17,0 0 1,-1 25 0,1-25-1,-25-24 1,0 24-1,0 0 1,0 0 0,-25 25 15,1 0-15,-1 0-1,0 0 1,-25 25-1,26 0 17,24 0-17,-25 24 1,25-24 0,0 0-16,0 0 15,0 0-15,0-1 16,0 26-1,25-25 1,-1 0 0,-24-1-1,25-24 17,0 0-17,25 0 1,-26 0-1</inkml:trace>
  <inkml:trace contextRef="#ctx0" brushRef="#br1" timeOffset="180853.7191">5035 12105 0,'0'24'31,"0"1"-15,0 50 0,0-26-1,0 1 1,50-75 62,-50 0-78,24-24 16,1 24-16,25-74 15,-25 74 1,-1 25-1,1 25 48,-25-1-47,0 1-1,0 0 1,0 25-1,0-25 1,0-1-16,0 1 16,25-25 15,0 0-15,0 0-1</inkml:trace>
  <inkml:trace contextRef="#ctx0" brushRef="#br1" timeOffset="181666.1131">5556 12080 0,'-25'0'47,"0"49"-31,25-24-1,0 0 1,0 0 0,25-25 46,0 0-46,0 0 15,-25 25 47,0 24-62,0 51-1,0-51 1,0 26 0,0-51 15,-25-24-16,0 0 1,0 0 0,1-24-1,-26-26 1,25 25-16,25 0 47,50-24-32,-25-26 1,24 51-16</inkml:trace>
  <inkml:trace contextRef="#ctx0" brushRef="#br1" timeOffset="182304.2177">5829 11361 0,'0'24'109,"25"1"-93,-25 0 0,0 0-1,0 74 1,0 50-1,0-25 1,0-50 0,0 25-1,0-49-15,0 0 16,0-26 15</inkml:trace>
  <inkml:trace contextRef="#ctx0" brushRef="#br1" timeOffset="182604.579">5754 11931 0,'25'0'0,"0"-25"31,0 25 0,0 0-31,-1-25 31,1 1-15,-25-1-16,0 0 16,25 25-16</inkml:trace>
  <inkml:trace contextRef="#ctx0" brushRef="#br1" timeOffset="183124.8426">6102 11485 0,'0'49'31,"0"1"-15,0 24-16,0 75 15,-25-50 1,0-49 15,25-1-15,25-49 46,24-24-62,1-1 16,-25 25 46,-25 25-62,0-1 16,0 26 0,0 0-1,0-26 1,0 26 15,-25 0-15,0-25-1</inkml:trace>
  <inkml:trace contextRef="#ctx0" brushRef="#br1" timeOffset="183842.3082">2902 13221 0,'25'50'15,"-25"-26"1,0 26 0,0-25-1,24 0 1,-24-1-1,0 1 1,0 0 0,-24-25-1,24 25 1,-25-25 0</inkml:trace>
  <inkml:trace contextRef="#ctx0" brushRef="#br1" timeOffset="184196.1922">2877 13072 0,'0'0'0,"0"-25"15,25 25 16,0 0 1</inkml:trace>
  <inkml:trace contextRef="#ctx0" brushRef="#br1" timeOffset="184851.9517">3299 13295 0,'-50'0'31,"25"0"-15,0 0-1,1 0 1,24 25 15,0 0 16,24-25-31,-24 25-16,25-25 15,0 25 1,-25-1-16,0 1 15,0 0 1,0 25 0,0-26-1,0 26 1,-25-50 15,0 0-15,1 0-1,-1 0 1,0 0-16,25-25 63</inkml:trace>
  <inkml:trace contextRef="#ctx0" brushRef="#br1" timeOffset="185749.6496">4142 13097 0,'-74'0'47,"49"0"-31,-25 74-1,25-49 1,25 25 0,0 24-1,0-49 1,0 25 15,25-26-15,25 1-1,-1-25 1,1 25-16,-25-25 16,0 0-1,24 0 1,-24-25 0,-25 0-1,50-24 16,-50-26-31,0 26 32,0-1-17,-25 25 1,0 0 0,-25 1-1,26-1-15,-1 25 16,0 0-1,0 0 32,0 25 31</inkml:trace>
  <inkml:trace contextRef="#ctx0" brushRef="#br1" timeOffset="186214.9128">4638 13494 0,'0'-25'125,"0"0"-109</inkml:trace>
  <inkml:trace contextRef="#ctx0" brushRef="#br1" timeOffset="186777.392">4911 12998 0,'0'24'31,"0"1"-31,0 0 15,-25 0 1,25 24 0,0-24-1,0 0 1,25-25 46,25 0-62,-26 0 16,1 0 0,25 0-1,-1 0 1</inkml:trace>
  <inkml:trace contextRef="#ctx0" brushRef="#br1" timeOffset="187159.4204">5109 13022 0,'0'25'31,"0"0"-31,0 0 16,0 99 0,0-25-1,0 25 16,0-99-15,0 0-16,0 0 16</inkml:trace>
  <inkml:trace contextRef="#ctx0" brushRef="#br1" timeOffset="187909.6619">5233 13221 0,'0'-25'16,"0"0"-1,25 0 1,-25 1-16,0-1 16,25 25-16,-25-50 15,25 50-15,-25-25 16,25 25-16,24-24 16,26-1 15,-1-25-16,-74 75 32,0 25-47,0-26 16,0 51 0,-25 49-1,-24 0 1,24-74-16,0-1 15,0 1-15,25-25 16,0-1-16,0 1 16,0 0 15,25-25 0,0 0-15,25 0-1,74 0 1,0 0 0,-25 0-1</inkml:trace>
  <inkml:trace contextRef="#ctx0" brushRef="#br1" timeOffset="191588.49">11063 9153 0,'24'0'78,"1"0"-78,25 0 15,-25 0 1,24 0 0,-24 0-1,25 0 16,-26 0-15,1 0 0,0 0-1,0 25 1,0-25 0,-1 0-1,1 0 1,0 0-1,0 0-15,0 0 16,-1 0 0,1 0 15,-25 25-15,25-25-1,0 0 1,0 0-1,-1 0 17,1 0 15</inkml:trace>
  <inkml:trace contextRef="#ctx0" brushRef="#br1" timeOffset="202011.5967">16073 14808 0,'0'25'125,"0"0"-93,25 25-1,0-50 0,24 0-15,-24 0-1,0 0 1,0 0 0,-25-25-1,0 0 17,0 0-1,-25 25 16,0 0-32,0 0 1,1 0 0,-1 0-16,0 0 46,0 0 33,0 0-48,1 0 16,24 25 0,24-25 31,1 0-63,0 0 1,0 0 0,0 0-1,-1 0 16,-24-25 1,0 0-1,0 1-15,-24 24 15,-1 0 31,0 0-62,0 0 32,0 0-1,1 0-16,-1 0 1,0 0 15,0 0-15,0 24 0,0-24 15,25 25-31,50-25 94,-25 0-79,0 0 1,0 0 15,-1 0 78,-24-25 48,0 50-32,0 0-110,25-25 1,-25 25 0,25-25 15,0 0-16,0 0 17,-1 0-17,-24-25 32,25 25-47,-25-25 31,0 0 1,0 1-32,0-1 31,-25 25 0,25-25-15,-24 25-1,-1 0 1,0 0 15,0 0 1,0 0-1,25 25 16</inkml:trace>
  <inkml:trace contextRef="#ctx0" brushRef="#br1" timeOffset="207172.4162">6176 12700 0,'0'25'47,"0"0"-32,25 24-15,-25 1 16,74 49 0,-24 25-1,-1 25 1,1-99-16,-50-1 15,50 26 1,-25-51-16,-25 1 16,0 25-1,24-50 1,-24 25 0</inkml:trace>
  <inkml:trace contextRef="#ctx0" brushRef="#br1" timeOffset="207802.8815">6325 13146 0,'-25'25'31,"25"0"-15,-25 0-1,25 0-15,-25 0 0,1-1 16,24 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6" units="1/cm"/>
          <inkml:channelProperty channel="Y" name="resolution" value="22.78932" units="1/cm"/>
          <inkml:channelProperty channel="T" name="resolution" value="1" units="1/dev"/>
        </inkml:channelProperties>
      </inkml:inkSource>
      <inkml:timestamp xml:id="ts0" timeString="2024-03-13T19:37:43.9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18182 7466 0,'0'25'78,"0"0"-63,0 0 1,0-1-16,0 1 16,0 25-1,0-1 1,0 1-1,0 0 1,0-26 0,0 26-1,0 0 1,0-1 0,0 26-1,-25-50 16,25 24-15,-25 26 0,25-51-16,0 51 15,0-50-15,0 24 16,-25 50 0,0-24-1,0-1 1,25 1-1,0 24 1,0 0 0,-24-25-1,-1 26 1,25-26 0,0 50-1,0-99 1,-25 25-1,25 24-15,0-49 16,-25 24 0,25 1-1,0-25 1,0 0 0,0-1 234,0 1-250,0 0 31,25 0-16,0-25 1,0 25-16,-25-1 16,74 1-1,-49-25 1,74 25 0,-49 0-1,-25-25 1,24 25 15,1-25-15,24 24-1,25 1 1,1-25 0,-51 0-16,1 25 15,24-25-15,1 0 0,-26 25 16,26-25-1,-26 25 1,26-25 0,-50 0-1,74 0 1,-50 0 0,51 0-1,-26 0 16,25 0-15,0 0 0,-49 0-1,74 0-15,-74 0 16,-1 0-16,-24 0 16,0 0-1,24-25 1,1 25-1,25 0 1,-1 0 0,50-50-1,-25 25 1,-49 25-16,-25-24 16,49-1-1,0 0 1,-49 0-1,25 25 1,-25-25-16,-1 25 16,1-24-1,0 24 1,0-25 0,0 25-1,-25-25 1,24 25-1,-24-25 1,25 25 0,0-25-1,0 1 1,49-1 0,1 25-1,-1-25 1,-49 25-1,0 0 1,0 0 0,-25-25-1</inkml:trace>
  <inkml:trace contextRef="#ctx0" brushRef="#br0" timeOffset="1335.4536">21505 7838 0,'0'25'94,"-49"49"-94,24-24 15,25-25-15,0 0 16,-25 24-16,0-24 16,25 50-1,0-51-15,0 51 16,-24-26 0,24 1-1,-25 24 1,0 1 15,25-1-15,-25 1-1,25-1 1,0 0 0,0 1-1,0-50-15,0-1 16,0 1-16,0 0 15,0 0-15,0 0 16,0 24 0,0-24-1,0 25 1,0-25 15,-25-25-31,25 24 31,0 1 1,0 0 46</inkml:trace>
  <inkml:trace contextRef="#ctx0" brushRef="#br0" timeOffset="13967.7068">18182 7466 0,'0'-25'140,"0"1"-124,0-1-16,0 0 31,0 0-15,0 0-1,0 1 1,24 24 15,-24-25-31,25 0 32,0 0-17,-25 0 1,25 25-1,-25-24 1,25-1 0,-25 0-1,24 25 1,1-25 0,0 25-1,25-25 1,-26-24-1,1 49 1,0-25 0,25 0-1,-26 0 17,1 25-17,0-24 1,0 24-1,0-25 1,24 25 0,1-25-1,-25 25 1,24-25 0,-24 25-16,25-25 15,-26 25 1,1 0-1,0 0 1,25-25 0,-1 25-1,1-24 17,24 24-17,-24 0 1,0 0-1,-26 0 1,26 0 0,-25 0-16,24 0 15,-24 0-15,0 0 16,49-25 0,-49 25-1,25 0 1,-1 0-1,-24 0 1,0 0 0,25 0-1,24 0 1,-24 0 15,-26 0-15,1 0-16,25 0 15,49 0-15,-49 0 16,74 0 0,-75 0-1,-24 0 1,-25 25 0,25-25-1,-25 24 1,25-24-1,24 0 1,1 25 0,-25-25-1,24 25-15,-24 0 32,25-25-17,-25 25 1,-1-25-1,1 25 1,0-1 15,0-24 32,-25 25-63</inkml:trace>
  <inkml:trace contextRef="#ctx0" brushRef="#br0" timeOffset="16940.5584">20067 7293 0,'-25'0'141,"-25"49"-126,1-24-15,24-25 16,-50 50 0,26-50-1,-1 49 1,1-49 0,24 25-16,0 0 15,-25-25 1,-123 99-1,148-99 1,-49 50 0,49-50-1,50 0 157,-1 0-172,26-25 16,-25 0-1,24 25 1,26-50 0,-1 26-1,25-1 1,-24 0 0,-26 0-1,1 0-15,-25 25 16,0-24 31,24-1-16,-24 0 0,-25 0-15,25 25 15,-25-25-15,25 25-1,-1 0 1,-24-24 0,25 24 77,0 0-15,0 0-46,0 0-32,0 0 15,-1 0 1,26 0 0,-25 24-1,49 1 1,25 0-1,-24 0 1,-26-25 0,26 25-1,-26-1 1,-24-24 0,0 0-1,0 25 1,0-25-1,-1 0 1,1 25 0,0 0-1,0-25 1,0 0 0,24 0-1,-49 25 1,25-25-1,0 0 1,0 0 15,-1 0-15,26 24 0,-25-24 15,0 0-16,-25 25 1,0 0 15,24-25-15,1 25 0,0-25-1,0 0 126,0-25-79,-25 0-46,0 0 0,25 1-1,-25-26 16,0 25-15,0 0 0,0 1-1,0-1 1,0 0 15,0 0-15,0 0-1,-25 25 1,25-24-16,-25-1 16,0 0-1,0 0 1,0 0 0,25 1-1,-49-26 1,24 25-1,0 25 1,0-25 0,25 1-1,-24 24 1,-1-25 0,0 25-1,0-25 1,0 25-1,1-25 1,24 0 0,-50 25-1,50-24 1,-25 24 0,0 0-16</inkml:trace>
  <inkml:trace contextRef="#ctx0" brushRef="#br0" timeOffset="18184.9115">18306 7466 0,'24'25'110,"1"-25"-95,-25 25 1,50-25-16,-50 25 16,25-25-1,-1 0 1,1 24-16,-25 1 0,25-25 15,25 25 1,-1-25 0,1 0-1,-1 25 1,1-25 0,24 25-1,26-25 1,-51 24-1,1-24 1,-1 0 0,1 0-1,-25 0-15,25 0 16,-1 25 0,1-25-1,-25 0 1,-1 0-1,1 0 1,0 0 15,0 0 16</inkml:trace>
  <inkml:trace contextRef="#ctx0" brushRef="#br0" timeOffset="18959.3717">20315 7342 0</inkml:trace>
  <inkml:trace contextRef="#ctx0" brushRef="#br0" timeOffset="20264.5196">20265 7342 0,'0'25'62,"0"0"-46,-25-25-16,25 25 15,0-1 1,-24 1 0,24 0-1,0 0 1,0 24 0,0-24-16,0 25 31,0-25-16,-25-25-15,25 24 16,0 1 0,0 0-1,0 0 1,0 0 0,0 24 15,0 1-16,0-1 1,-25-24 0,25 25-16,0-25 15,0 24-15,0-24 16,0 25 0,0-1-1,0 26 1,0-26-1,-25-24 1,25 25 0,-25-1-1,25 26 1,0-50 0,0 24-1,0-24 1,0 25-1,0-26-15,0 26 16,0-25-16,-25 0 16,25-1-1,0 26 1,0 0 0,0-26-1,0 1 1,0 25-1,0-25 1,0 0 0,0-1-1,0 1 1,0 0 0,0 0-1,0 24 16,0-24-15,0 0 0,0 25-1,0-1 1,0-24 0,0 0-1,0 0 1</inkml:trace>
  <inkml:trace contextRef="#ctx0" brushRef="#br0" timeOffset="22520.0894">19397 7739 0,'0'25'47,"0"0"-31,0-1-1,0 1 1,0 25 0,0-25-1,0 24-15,0 1 31,0 0-15,0 24 0,0-24-1,0 24 1,0-24 0,0-1-1,0-24 1,0 25-1,0-1 1,0 1 0,0-25-16,0 24 15,0 1 1,0-25-16,0 24 16,-25-24-1,25 74 1,-25-49 15,25-25-15,0-1-1,0 26 1,0-25 0,0 25-1,0-26 1,0 1-1,0 0 1,0 0 0,-24 0-1,24-1 1,0 1 0,0 0-1,0 0 16,0 0-15,0-1 0,0 1-1,0 0 1,-25-25-16,25 25 16,0 0-16,0-1 15,0 1 1,0 0-1,0 0 1,0 24 0,0-24-1,0 0 1,-25 25 0,25-26-1,0 1 1,0 0-1,0 0 1,-25-25 0,25 49-1,0-24 1,0 0 15,0 0 0,-25 0-15,25-1-16,0 1 31,50-25 16,-25 0-31,0 0-1,-1 0 1,26 0 0,-25 0-1,24 0 1,1-25 0,-25 1-1,0 24 1,24-25-1,-24 25 1,0-25 0,24 25-1,-24 0 1,0 0 15,-25-25-15,25 25-16,0 0 31,24-25-15,-24 25-1,0 0 1,0 0 0,-1 0 30,1-49 1,0 24-47</inkml:trace>
  <inkml:trace contextRef="#ctx0" brushRef="#br0" timeOffset="23454.6093">20166 9401 0,'0'25'47,"0"0"-31,-25-1-16,25 51 15,0-26 1,-50 1-16,26-25 31,24 24-31,-25-24 16,25 25 46,0-25 79,0-1-94,0 1-32,0 0 17,25-25 77,-1 0-93,1 0 15,0 0-16,-25-25 48,25 25-63,-25-25 16,50 1-1,98-51-15</inkml:trace>
  <inkml:trace contextRef="#ctx0" brushRef="#br0" timeOffset="24220.6464">21307 7590 0,'0'25'47,"0"0"-31,25 0 0,-25-1-1,25-24 1,-25 50-16</inkml:trace>
  <inkml:trace contextRef="#ctx0" brushRef="#br0" timeOffset="26911.8143">20712 8533 0,'49'0'47,"1"-25"-31,-25 0-16,49 0 15,25 1 1,25-1 0,-25 0-1,1 25 1,-26-25-1,25 25 17,25 0-17,-24 0 1,24 0 0,-50 0-1,-49 0-15,49 0 16,-49 0-16,0 0 15,74 0 1,25 0 0,-25 25-1,1 0 1,-76 0 0,26-1-1,-25-24 1,-25 25-1,25-25 17,-1 0-17,-24 25 1,25-25 0,0 0-1,-25 25 1,50 0-1,-26-25 1,1 24 0,0-24-1,-25-49 157,0-1-172,0 1 16,-25-1-1,0 50 1,25-25-16,0 0 16,0 1-1,-24-1 1,24 0-16,0 0 31,49 50 79,-49 0-95,25 0-15,0-1 31,0 1-15,-25 0 0,24-25-1,-24 25 17,0 0-17,0-1-15,0 1 16,-49 25-1,24-25 17,25-1-17,-25 1 1,0 0 0,1-25-1,24 25 1,-25-25 171</inkml:trace>
  <inkml:trace contextRef="#ctx0" brushRef="#br0" timeOffset="29080.9835">23465 8285 0,'-25'0'141,"25"-25"109,0 0-235,0 0 1,25 1 0,-25-1-1,0 0-15,0-25 16,0 26-1,25-1 1,-25 0 15,0 50 172,0 24-187,0-24-16,0 25 16,25 49-1,-25-49 1,24 24 0,-24-49-16,0 24 15,0-24 1,0 0-1,0 0 32,0-50 47,0 0-78,0 0-1,0 1 17,0-1-17,-24 25 1,-1 0-1,0 0-15,25-25 16,-25 25 15,-24 0-15,24 0 0,0 0-1,25 25 32,-25 0-31,25-1-1,0 1 1,0 0 0,25-25 62,0 0-31,-25 25-47,25-25 15,-1 0 1,1 0 31,0 0 0,25 0-32,-26 0 1</inkml:trace>
  <inkml:trace contextRef="#ctx0" brushRef="#br0" timeOffset="30056.0985">23936 8136 0,'-25'25'93,"1"-25"-77,-1 49-16,25-24 16,-25-25-16,25 25 15,0 0-15,0 24 16,0-24 15,0 0-31,50 0 31,-26-25-15,1 0 0,0 0-1,49 0 1,-24 0 0,-25 0-1,24 0 1,-24 0-1,-25-25-15,50-25 16,-50 1 0,0 24-1,0-25 1,0 1 0,0 24-1,0 0 16,-25 25-15,0 0-16,0 0 16,1 0 15,-1 0-15,0 0-16,-25 0 15,26 0 1,-1 0 15</inkml:trace>
  <inkml:trace contextRef="#ctx0" brushRef="#br0" timeOffset="30967.8456">24110 7739 0,'0'25'78,"0"24"-78,0-24 16,0 25-1,0 74 1,0 0-1,25-25 1,-25 0 0,0-24-1,0-50-15,0-1 16,0 26-16,0 0 16,0-26-1,0 1 1,0 0-1,0 0 173,0 0-16</inkml:trace>
  <inkml:trace contextRef="#ctx0" brushRef="#br0" timeOffset="33264.734">23887 7466 0,'-50'0'94,"25"0"-79,0 25-15,1-25 16,-1 25 0,0-25-1,25 25 1,-25-1 0,25 1-1,0 0 1,-25 0-16,25 0 15,0 24 1,0-24 0,0 0-1,0 0 17,0-1-17,0 1 1,0 0 31,0 0-32,0 0 17,25-25-32,-25 24 15,25 1 1,-25 0-1,0 0 1,25 0 0,-25 0 15,25-25-15,-25 24-1,24 1 1,1 0-1,-25 0 1,25 0 0,-25-1-1,0 1 1,0 0 0,0 0-1,25 0 1,-25-1-1,0 1 1,0 0 0,0 0 15,0 0-15,0-1-1,-25 1 1,-25 25-1,50-25 1,-24-1 0,-1 1-1,0-25 1,25 25 0,-25-25-1,0 25 1,1-25-1,-1 0 48,0 0-16,25 25-16,-25-25-15,25 24-1</inkml:trace>
  <inkml:trace contextRef="#ctx0" brushRef="#br0" timeOffset="34951.6821">23018 9128 0,'-49'0'47,"24"0"-31,0 25 15,25 0-16,0 0 17,0-1-17,0 1 1,0 0 0,25-25-1,25 25 1,-26 0-1,-24-1 1,0 1 0,0 0-1,0 0 17,-24-25 30,-1 0-46,50 0 46,-25-25-46</inkml:trace>
  <inkml:trace contextRef="#ctx0" brushRef="#br0" timeOffset="35687.8384">23192 9277 0,'0'25'31,"0"0"-15,0-1-16,0 1 15,0 0 1,0 0 0,25-25 15,0 0-16,-1 0-15,1 0 32,-25-25-32,25 25 15,-25-25 1,25-24 15,0 49-15,-25-25-1,0 74 64,0-24-64,0 0 1,0 0-16,25-25 15,-25 25 1,49-50 47</inkml:trace>
  <inkml:trace contextRef="#ctx0" brushRef="#br0" timeOffset="36127.8884">23515 9302 0,'0'25'15,"0"-1"1,0 1-16,-25 25 16,25-1-1,0-73 79,25-26-94,-25 0 16,24 1-1,-24-1 1,25 50 0,0 0-1</inkml:trace>
  <inkml:trace contextRef="#ctx0" brushRef="#br0" timeOffset="36608.7177">23639 9550 0,'24'-25'94,"-24"0"-94,25-24 15,0-26-15,-25-49 32,0 25-17,0 25 1,25 49-1,-25 0 1,0 0 0,25 25-1,-25 25 32,0 0-31,0 0-1</inkml:trace>
  <inkml:trace contextRef="#ctx0" brushRef="#br0" timeOffset="36932.7948">23688 9153 0,'25'25'63,"0"-25"-48,24 0 1,-49 25-16,50-1 16,-25-24-1,-25 25-15,25-25 16,-1 0 0</inkml:trace>
  <inkml:trace contextRef="#ctx0" brushRef="#br0" timeOffset="37682.4825">24011 9302 0,'-25'25'93,"0"-1"-61,25 26-17,0-25 1,0 0-16,0-1 16,25-24 30,0 0-30,-1 0 0,1-24-1,-25-1 1,25 0 15,-25 0-15,0 50 62,0 0-62,0 0-16,0-1 15,0 1 1,25-25 31,0 0-16,-1 0-15</inkml:trace>
  <inkml:trace contextRef="#ctx0" brushRef="#br0" timeOffset="38280.272">24333 9327 0,'-25'0'78,"0"0"-63,25 24-15,0 1 16,-24-25 0,24 50-1,0-25 1,0-1-1,0 1 1,0 0 15,0 0 1,24-25-17,1 25 1,0-25-1,0 0 1,0 0 0,-1 0 15</inkml:trace>
  <inkml:trace contextRef="#ctx0" brushRef="#br0" timeOffset="39216.9094">24482 9376 0,'0'25'47,"25"-25"-31,0 0 15,-1 0 0,1 0-15,0 0 15,0 0-15,-25-25-1,25 25 1,-25-25-1,0 1 1,0-1 0,-25 25 62,0 0-31,25 25-32,0-1 1,0 1 0,0 0-1,0 25 1,0-26-1,0 1 1,0 0 0,0 0-1,0 0 1,0-1 0,0 1 15,0 0-31,25-25 31,-25 25 32,25-25-48,-1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6" units="1/cm"/>
          <inkml:channelProperty channel="Y" name="resolution" value="22.78932" units="1/cm"/>
          <inkml:channelProperty channel="T" name="resolution" value="1" units="1/dev"/>
        </inkml:channelProperties>
      </inkml:inkSource>
      <inkml:timestamp xml:id="ts0" timeString="2024-03-13T18:36:11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5705 5283 0,'25'0'47,"-1"0"-47,1 0 15,0 25 1,25 25-1,24 24 1,50 25 0,0-24-1,-50-1-15,100 50 16,0 0 0,-100-49-1,75 49-15,-50 0 16,-24-25 15,24 0-15,25 0-1,-50 1 1,-49-51-16,25 1 16,24 24-1,-24 1 1,24 24-1,-24-74-15,-25 49 16,24-49-16,-24 25 0,25-26 16,-1 51-1,-24-50 1,0-1 0,0 1-1,-25 0 1,24-25-1,1 50 1,-25-26 0,25 1-1,0-25 1,-25 25-16,0 0 16,25-25-1,-25 25 16,0-1-15,24-24 0,-24 25-1,25 0 1,0-25 0,-25 25-1,25-25 1,-25 25-1,25-25 1,-25 24-16,24-24 31,1 25-15,-25 0 0,25-25 30,-25-25 17,0 0-47,0-24-1,0 24-15,0 0 16,0-24-16,0-51 15,0 76 1,0-1-16,0-50 16,0 26-1,0-1 1,0 1 0,0 24-1,0 0 16,0-25-15,0 26 0,0-1-1,0 50 63,0-1-62,0 26-16,0 0 16,0 49-1,0 0 1,0-49-16,25 24 16,-25-24-1,0-26 1,0 1-1,25-25-15,-25 25 16,0 0-16,0 0 16,0-1 15,0 1 31,0 0-30,0 0 46,0 0-47,-25-25 47,0 0-62,0 0-16,0 0 15,1 0 17,-1 0-17,0 0-15,0 0 16,0 0 15,1 0-15,-1 0-16,0 0 15,0 0-15</inkml:trace>
  <inkml:trace contextRef="#ctx0" brushRef="#br0" timeOffset="10110.9528">4216 8086 0,'0'0'0,"50"0"16,-25 0-1,49 0 1,-24 0-16,0 0 31,49 0-31,-74 0 16,99 0-1,-50 0 1,0 0 0,-24 0-1,0 0 1,-1 0 0,26 0-1,24 0 1,99 25-1,-98-25 1,-76 25-16,26-25 16,24 0-1,-24 0-15,49 0 32,0 0-17,25 0 1,0 0-1,0 0 1,50 0 0,-75 0-1,-24 25 1,-26-25-16,1 0 16,49 0-1,-49 0-15,-1 0 16,75 0-1,-49 0-15,49 0 16,49 0 0,-24 0-1,0 0 17,-25 0-17,-49 0 1,24 0-1,50 0 1,24 0 0,-24 0-1,-75 0-15,100 0 16,-99 0 0,73 0-16,-24 0 15,25 0 1,25 0-1,-1 0 1,-48 0 0,-26 0-1,-50 0 1,1-25 0,-25 25 15,24-25-16,-24 25-15,0 0 16,0 0 0,0 0 62,-25-25-63</inkml:trace>
  <inkml:trace contextRef="#ctx0" brushRef="#br0" timeOffset="11201.1227">7069 6970 0,'-25'0'62,"0"25"-46,1 0 0,-51 49-1,26 1 1,-1-1 0,25 25-1,0-24 1,1-1-1,24-49-15,-25 24 16,25 51 0,-25-51-16,25 75 15,0 0 1,0-74 0,0-25-1,0 0 32,25-25-31,0 0-1</inkml:trace>
  <inkml:trace contextRef="#ctx0" brushRef="#br0" timeOffset="11904.3642">5482 7119 0,'0'25'32,"0"0"-17,0-1 1,0 1 0,0 0 15,49-25-31,1 0 15,24 0 1,-49 0 0,0 0-1,0 0 1,49 0 0</inkml:trace>
  <inkml:trace contextRef="#ctx0" brushRef="#br0" timeOffset="12297.1036">5804 7119 0,'0'25'46,"0"0"-46,0-1 16,0 26-16,-25 24 31,25 26-15,0-1 15,0 0-15,0-74-16</inkml:trace>
  <inkml:trace contextRef="#ctx0" brushRef="#br0" timeOffset="13190.0599">6126 7069 0,'-24'0'109,"-1"0"-62,0 0-47,0 0 15,0 25 48,1 25-47,24-25-1,0-1 1,0 26-1,24-50 64,1 0-64,-25 25 1,25-25-1,0 25 1,-25-1 0,0 1-16,0 25 15,0-25-15,0-1 16,-25 1 0,0 0-1,0-25 1,1 25-1,24 0 1,0-50 47</inkml:trace>
  <inkml:trace contextRef="#ctx0" brushRef="#br0" timeOffset="13846.5926">6374 6921 0,'0'24'32,"-24"1"-17,24 0 1,0 0 0,0 0 15,24-25 16,1 0-32,0 0 1,-25-25 31,0 0-32,0 0 1,0 0 15,0 1 32</inkml:trace>
  <inkml:trace contextRef="#ctx0" brushRef="#br0" timeOffset="14621.4168">7243 5531 0,'0'25'0,"0"0"16,-25 25-1,25 24 1,0-49-16,0 0 16,0-1-1,25-24 16,-1 0-15,26 0 0,-25 0-1,0 0 1,-1 0 0,1 0 15,0 0-31</inkml:trace>
  <inkml:trace contextRef="#ctx0" brushRef="#br0" timeOffset="15034.3149">7516 5531 0,'0'25'31,"0"25"-31,0 24 16,0 25 0,-25 26-1,0-26 1,25-25 0,0 1-1,0-26 1,0-74 46</inkml:trace>
  <inkml:trace contextRef="#ctx0" brushRef="#br0" timeOffset="15487.6963">7962 5507 0,'0'24'16,"-25"100"-1,-24 0 1,-1-24-1,-24 24 1,24 0 0,-24-50-1,49 25 1,25-74 0</inkml:trace>
  <inkml:trace contextRef="#ctx0" brushRef="#br0" timeOffset="16395.2863">8036 5779 0,'0'25'15,"0"0"1,0 0 0,0 0-1,0 0 1,0-1-16,0 1 15,0 0 1,25-75 78,-25 26-79,75-76-15,-51 75 16,1 1 0,0-1-1,-25 74 32,0-24-31,0 0-16,0 0 31,25-25 47,-25-25-62,25 25-1,-1-25 1,-24 0 0,25 25-1,-25 25 1,0 25 0,0 0-1,0-26 1,0 1-1,0 0 1,0 0 0</inkml:trace>
  <inkml:trace contextRef="#ctx0" brushRef="#br0" timeOffset="17367.8154">4762 8806 0,'25'0'16,"49"24"-1,50 51 1,75 74 0,49 24-1,149 100 1,-323-198 0,224 148-1,-199-174 1,-99-24-1,0-50 79</inkml:trace>
  <inkml:trace contextRef="#ctx0" brushRef="#br0" timeOffset="17906.9123">6077 8880 0,'49'50'16,"51"49"0,24-25-1,99 100 1,50-25 15,-25 0-15,0-25-1,-124-50 1,-25 0 0,-74-24-1,-25-75 48,0 0-48</inkml:trace>
  <inkml:trace contextRef="#ctx0" brushRef="#br0" timeOffset="18376.0283">7342 8979 0,'49'0'15,"1"25"1,49 74 0,75 1-1,0 24 1,24 24 15,-148-123-15,49 74-16,-74-74 15,24 0-15,-49 0 16,0 0 0,0-50 46</inkml:trace>
  <inkml:trace contextRef="#ctx0" brushRef="#br0" timeOffset="18782.3781">8235 8855 0,'0'0'0,"25"0"16,-1 0-16,26 50 15,49 24 1,-24-24-16,-1 0 16,25 24-1,-49-24-15,0-26 16,-1 26 0,-24 0-16,0-50 15,-25 24 1</inkml:trace>
  <inkml:trace contextRef="#ctx0" brushRef="#br0" timeOffset="19160.8586">9053 8855 0,'0'0'0,"75"50"16,-26-25-16,26-1 16,-26 26-16,1-25 15,24 25-15,1-50 0,-50 49 16,-1-24-1</inkml:trace>
  <inkml:trace contextRef="#ctx0" brushRef="#br0" timeOffset="19942.2303">6920 10195 0,'-25'0'47,"-24"0"-31,24 0 15,25 25-31,-25-25 15,0 49 1,25-24 0,0 0-1,0 0 17,0-1-17,0 1 1,25 0-1,0-25 32,0 0-47,0 0 16,49 0-16</inkml:trace>
  <inkml:trace contextRef="#ctx0" brushRef="#br0" timeOffset="20516.6935">7292 10244 0,'-25'0'16,"-24"25"0,24 0-1,0 0 1,25 0-1,0-1 17,0 1-17,0 0 1,25-25 0,0 0-1,0 0 1,-1 0-1,-24-25 1,25 25 0,-25-25-1,0-24 1,0 24 0,0 0-1,0 0 1</inkml:trace>
  <inkml:trace contextRef="#ctx0" brushRef="#br0" timeOffset="21133.5481">7491 10244 0,'0'50'31,"0"-25"-15,0 24 0,0 1-1,49-75 48,-49 0-63,25 1 15,0-1-15,25 0 16,-26 25 0,-24 25 30,0 0-30,25-1 0,-25 1-1,0 0 1,25-25 15,0 0-15,0-25-1,-1 0 1</inkml:trace>
  <inkml:trace contextRef="#ctx0" brushRef="#br0" timeOffset="21862.9843">7987 9971 0,'0'25'15,"0"25"1,0 0 0,0 24-1,0-49 1,0 24 0,0-24-1,0 0 1,0 0-1,-25-25 110,0 25-125,0-25 16,1 0 0,-1 24-1,0-24 1,25 25 15,0 0 0,0 0-31,25-25 16,0 0 0,-1 25-1,1-25 48</inkml:trace>
  <inkml:trace contextRef="#ctx0" brushRef="#br0" timeOffset="22602.5138">8185 10294 0,'0'25'47,"0"0"-47,0-1 16,0 26-1,25-50 1,25 0 31,-26 0-32,1 0 17,0 0 30,0-25-46,-25 0-1,25 1 1,-25-1 15,0 0 16,0 0 0</inkml:trace>
  <inkml:trace contextRef="#ctx0" brushRef="#br0" timeOffset="23249.0865">8557 10294 0,'0'25'62,"-25"-25"-62,25 25 16,0-1 15,0 1-15,0 0-1,25 0 1,0-25 0,0 0-1,25 0 1,-26 0 0,1-25-1,-25 0 1</inkml:trace>
  <inkml:trace contextRef="#ctx0" brushRef="#br0" timeOffset="23737.3433">8805 9922 0,'0'49'16,"0"51"-1,0-1 17,0 0-17,0-49 1,0-25-1,0-1 1,0 1 0</inkml:trace>
  <inkml:trace contextRef="#ctx0" brushRef="#br0" timeOffset="24040.4556">8706 10170 0,'25'0'31,"0"0"0,0 0-15,-1 0 15,1 0-15,0 0-1</inkml:trace>
  <inkml:trace contextRef="#ctx0" brushRef="#br0" timeOffset="24680.6842">9103 10220 0,'0'24'63,"0"1"-32,-25 0-16,25 0-15,0 24 32,0 1-17,0-25 1,25-25 15,0 0-15,0-25-1,-25 0 1,24 0 0,-24 1 15,0-1-15,0 0-16,0 0 31,-24 25 16</inkml:trace>
  <inkml:trace contextRef="#ctx0" brushRef="#br0" timeOffset="25134.9664">9326 10195 0,'0'25'15,"0"24"1,0-24 0,0 25-1,0-26 1,0 26-1,0-25 1,0 0 0,0-1-1,0 1 1,0-74 46,25 24-46</inkml:trace>
  <inkml:trace contextRef="#ctx0" brushRef="#br0" timeOffset="25469.8851">9376 10368 0,'25'0'16,"-1"-24"-16,1-1 47,0 25-31,0 0-1,0-25 1,24 25-1,-24-25 1,0 25 78</inkml:trace>
  <inkml:trace contextRef="#ctx0" brushRef="#br0" timeOffset="30055.3115">7714 5655 0,'0'25'0,"25"0"16,0 25 0,-1-1-1,1-24 1,0-25 46,-25-25-30,0 0-32,25 25 15,-25-49 1,49 24 0,-49-25-1,25 1-15,0 49 16,0-25-16</inkml:trace>
  <inkml:trace contextRef="#ctx0" brushRef="#br0" timeOffset="57297.3951">12774 5234 0,'0'25'47,"0"-1"-47,0 1 15,0 25 1,0 24-16,0-24 16,0 24-16,0-49 15,0 25 1,0-1 0,0-24-1,0 0 1,0 0 218,0-1-218,0 1 15,0 25-15,0-25-1,0 0 1,0-1 15,0 1-15,0 0-16,0 0 31,0 24-15,0-24-1,25-25 173,0 25-188,0-25 15,-1 0 1,26 25 0,0-25-1,74 0 1,-100 0-16,26-25 16,24-25-16,-49 26 15,50-51 1,-26 50-1,-24 1-15,0-1 16,0 0 0,-1-50-1,-24 26 1,0-26 0,0 26-1,0-1 16,0 1-15,-24 24-16,24 0 16,-25-25-16,0 50 15,-25-49 1,26 24 0,-1 0-1,-25 0 1,-24 25-1,24-24 1,25-1 0,1 25-1,-1 0 1,0 0 15</inkml:trace>
  <inkml:trace contextRef="#ctx0" brushRef="#br0" timeOffset="58188.3473">13741 5779 0,'0'25'32,"0"25"-17,0-25 1,0 49-1,0-24 1,0-1-16,0-24 16,0 25-16,0-25 0,0-1 15,0 1 17,0 0-17,-24-25 79</inkml:trace>
  <inkml:trace contextRef="#ctx0" brushRef="#br0" timeOffset="59552.0334">14039 5978 0,'0'50'32,"0"-26"-17,0 1 1,0 25 0,0-25-1,0-1 1,0 1-1,0-50 79,0 1-94,25 24 16,0-25-1,24 0 1,26 0 0,-26 25-1,-24 0 1,0 25 0,0-25-1,-25 50 1,25-50-1,-25 24 1,0 1 0,0 25-1,0-1 1,0-24-16</inkml:trace>
  <inkml:trace contextRef="#ctx0" brushRef="#br0" timeOffset="60208.3443">14833 5854 0,'25'0'47,"-1"0"-31,26 0-1,0 0-15,24 0 16,1 0-16,-26 0 16,100 0-1,-50-25 1,-74 25-1</inkml:trace>
  <inkml:trace contextRef="#ctx0" brushRef="#br0" timeOffset="61418.9242">16073 5259 0,'25'0'16,"-25"24"0,25 26-1,0 24 1,-25 26-1,0 73 1,0-98-16,0-1 16,0 25-1,0-49-15,0 0 16,0-26 109,0 1-109,24-25 93,1 0-93,0-25-16,25 25 15,49-49 1,0-1-1,-49 1 1,-26-1 0,1 0 15,0-24-31,0 24 16,-25-24-1,0-1 1,0 26-1,0-1 1,0 1 15,-25-1-15,-25-24 0,1 49-1,24 25 1,0-25-1,0 25 1,1-25 0,-1 25-1,0-25 1,-25 25 0,26 0-1,-1 0 1,0 0 31</inkml:trace>
  <inkml:trace contextRef="#ctx0" brushRef="#br0" timeOffset="62481.5315">16966 5730 0,'25'0'0,"0"-25"16,0 25 0,-1 0-1,1 0 1,-25 25 78,0 0-79,0-1 1,0 26-1,-25-25-15,1 25 16,-26-1 15,0 1-15,25-50 0,25 25-1,-24-25 1,98 0 109,-49 0-125,0 0 15,0 0-15,-1 0 94</inkml:trace>
  <inkml:trace contextRef="#ctx0" brushRef="#br0" timeOffset="63197.4462">17363 5928 0,'25'0'47,"-25"25"-32,0 25 1,0 24 0,0-49-1,0 0 1,0-75 46,0 1-46,25 24-16,-1 0 16,1 25-1,0 0 1,0 0 15,0 0-15,-25 25-1,0 0 1,24-25 0,-24 24-16,0 26 15,0-25 16,0-50 48</inkml:trace>
  <inkml:trace contextRef="#ctx0" brushRef="#br0" timeOffset="63855.8995">18578 5531 0,'25'0'16,"0"0"0,0 0-1,24 0 1,26 0-1,74 0 1,74 0 0,-124 0-1,-74 0 1</inkml:trace>
  <inkml:trace contextRef="#ctx0" brushRef="#br0" timeOffset="64449.7936">18702 5755 0,'0'24'78,"25"-24"-62,0 25-16,49-25 16,50 0-1,-24 0 1,-26 0 0,-24 0-1,-25 0 16</inkml:trace>
  <inkml:trace contextRef="#ctx0" brushRef="#br0" timeOffset="73728.1479">19943 5383 0,'-25'24'47,"25"1"-47,0 25 15,-25-25 1,0 99-16,-49 0 16,24-75-1,-49 100 1,49-50-1,1-24 1,49-50 15,0-1-15,0-48 62,0-1-62,0-25-1,25 25 1,-25 1-16,99-76 16,-74 51-1,123-75 1,-73 49-1,-1 1 1,-24 24 15,-1 1-15,1-1 0,-25 50-16,25-50 15,-1 26-15,1-1 16,-25 0-1,-1 25 1,51 0 0,-26 0-1,-24-25 1,0 25 0,0 0-1,0 0 16,-1 0 16,-24 25-31,0 0 0,0 24-1,0 1 1,0 0-1,0-26 1,0 1 0,0 0-1,-24-25 1,-1 25 0,25 0-1,-25-25-15,0 0 16,25 24-1,-25 1-15,1-25 16,-26 25 0,0 0 15,26-25-15,-26 0-1,25 0 1,0 0-1,1 0 1,-1 0 0,0 0-1,0 0 1,-25 0 0,26 0-1,-1 0 1,0 0-1,0 0 48</inkml:trace>
  <inkml:trace contextRef="#ctx0" brushRef="#br0" timeOffset="75245.6365">21183 5581 0,'-25'0'47,"0"0"0,0 0-16,1 0-15,-1 0 0,0 0-1,-25 0 1,26 0-1,-1 0 1,-25 0 0,25 0-1,1 0 1,24 25 0,-25 0-1,0-1 1,25 1 15,0 0 0,25-25-15,0 25 0,24-25-1,1 0 1,49 0-1,-74 0 1,0 0-16,-1 0 16,1 0-16,-25 25 62,0-1-46,0 26 15,0-25 16,-25 0-31,1-25-1,-26 25 1,-24-25-1,24 0 1,0 0 0,1 0-1,24 0 1,0 0 0,0 0-1,25-25 1,-24 25-1</inkml:trace>
  <inkml:trace contextRef="#ctx0" brushRef="#br0" timeOffset="77949.5152">15974 6474 0,'0'-25'63,"25"-24"-63,49-1 15,1-24 1,24-26-1,99-48 1,1 48 0,98-73-1,51-75 1,-175 99 0,-74 99-16,-49 1 15,49-1 1,-74 50-16,0-50 15,0 50 1,-25-24 31,24 24-31,-24-50-1,50 25 1,-25-24-1,24 24 1,-49 0 0,25 25-16</inkml:trace>
  <inkml:trace contextRef="#ctx0" brushRef="#br0" timeOffset="81345.2177">17586 4341 0,'0'-25'16,"-25"25"77,25 25-61,-24 0-17,24-1 1,0 1-16,0 0 31,0 0-15,0 0 15,24-25-31,1 0 16,0 0 15,0 0-16,24 0 1,-24 0 0,0 0-1,0 0 1,0 0 0,-25-25-1,24 0 1,-24 0-1,0 0 1,0 1 0,-24 24 31,24-25-32,-25 25 1,25-25-1,-25 25 1,-25 0 0,50-25-1,-24 25 1,-1 0 0,0 0 62,0 0-47</inkml:trace>
  <inkml:trace contextRef="#ctx0" brushRef="#br0" timeOffset="83515.2518">12824 5209 0,'25'0'63,"-1"0"-48,1 0 1,0 0-1,0 0 1,0 0 0,-1 0-1,1 0-15</inkml:trace>
  <inkml:trace contextRef="#ctx0" brushRef="#br0" timeOffset="101754.3971">12824 7615 0,'0'25'515,"0"0"-499,0 49-16,0-24 15,0 24 17,0-24-17,0-1 1,0 1 0,0-25-1,-25 0 1,25-1-1,0 1 1,0 0 0,25-25 140,49 0-156,-24 25 16,49-25-1,-25 0 1,-24-25-1,0 0 1,-26-24 0,1 24-1,0 0 1,0-25 0,-25-24-1,0 24 1,0 1-1,0 24 1,0-25 0,0 25-16,0 1 15,0-1 1,-50-25 0,50 25-1,-25 1 1,1-1-1,-1 0 1,0 0 0,-25 25-1,1 0 17,-1 0-32,1 0 0,24 0 15,0 0-15,0 0 16,-49 0-16,24 0 31,25 0-15,0 0-1</inkml:trace>
  <inkml:trace contextRef="#ctx0" brushRef="#br0" timeOffset="102832.5089">13568 7888 0,'0'49'63,"0"-24"-47,0 0-16,0 0 15,0 0 1,0 0-1,0-1 1,0 1 0</inkml:trace>
  <inkml:trace contextRef="#ctx0" brushRef="#br0" timeOffset="103535.7558">13890 7937 0,'0'50'47,"0"0"-32,0-25 1,0-1 0,-24 1-16,24-50 93,24 25-77,1-49-16,25 49 16,-1-25-1,-24 0 1,0 25-1,0 0 1,0 0 0,-25 25-1,24-25-15,-24 25 16,0 24 0,25-24-1</inkml:trace>
  <inkml:trace contextRef="#ctx0" brushRef="#br0" timeOffset="104051.5508">14808 7838 0,'50'0'47,"24"0"-32,-49 0-15,49 0 16,1 0-1,-50 0 17,-1 0-17</inkml:trace>
  <inkml:trace contextRef="#ctx0" brushRef="#br0" timeOffset="104522.0641">14783 7937 0,'25'0'63,"0"0"-48,0 0 1,24 0 0,26 0-1,-50 0-15,-1 0 16,1 0 0,0 0-1,-25 25 48</inkml:trace>
  <inkml:trace contextRef="#ctx0" brushRef="#br0" timeOffset="106268.6309">15899 7516 0,'-24'0'16,"-1"0"30,0 0-30,0 0 15,25 25-15,0-1 0,0 1-1,0 0 32,25-25-31,0 25-16,0 0 31,-1-1-15,26 1-1,-25 0 1,0 0-1,0 0-15,-25-1 16,0 1 0,24 0-1,-24 0 1,0 0 62,-24-25-62,-1 0-16,0 0 31,0 0-15,-25 0-1,26 0 1,-1 0-1,25-25 1,0 0 0,0 0-1,0 0 17,25 1-1,-1 24-16,1-25 1,0 0 0,0 0-1,0 0 1,0 1 15,-25-1-15,0 0-1,0 0 32,-25 0-31,0 1 0</inkml:trace>
  <inkml:trace contextRef="#ctx0" brushRef="#br0" timeOffset="106659.5551">16197 7913 0,'25'-25'109</inkml:trace>
  <inkml:trace contextRef="#ctx0" brushRef="#br0" timeOffset="107874.5452">16520 7516 0,'-25'0'16,"0"0"-1,0 0 1,25 25 31,0-1-31,0 1-1,0 0 1,25 25-1,0-26 1,0 1 0,-1 0-1,-24 0 1,0 0 0,0-1-1,0 1 1,0 0 15,-24 0 0,-1 0-15,0-25 0,0 0-1,0 0 1,1-25-1,-1 25 1,25-25 0,0 0-1,0 0 1,0 1 0,0-1-1,0 0 1,25 25-1,-1 0 1,1-25 0,0 25-1,0-25 1,0 25 0,-1-24-1,-24-1 1,25 0 15,-25 0 0,0 0 32,0 1-16</inkml:trace>
  <inkml:trace contextRef="#ctx0" brushRef="#br0" timeOffset="108944.8022">16916 7491 0,'-24'0'63,"-1"0"-48,0 0 16,0 0-31,0 0 16,1 0 0,-1 0-1,0 0 1,25 25 31,0 0-32,0 24 17,0-24-17,0 25 1,0-1 0,0-24-1,25-25 63,0 0-62,-1 0 15,1 0-15,-25 25-16,25 0 15,-25 24 17,0-24-17,0 0 1,-25-25 0,0 0-1,1 49 1,-1-49-16,0 25 15,0-25-15,0 0 47</inkml:trace>
  <inkml:trace contextRef="#ctx0" brushRef="#br0" timeOffset="109580.8412">17413 7640 0,'-25'0'47,"25"25"-32,-25-1 1,0-24 0,0 25-1,1-25 16,24 25-15</inkml:trace>
  <inkml:trace contextRef="#ctx0" brushRef="#br0" timeOffset="110024.741">17289 7615 0,'24'0'15,"1"0"32,-25 25-47,25 0 16,0-1-1,0 1 1,-1 0 0,1 0-1,0-25 1,-25 25 31</inkml:trace>
  <inkml:trace contextRef="#ctx0" brushRef="#br0" timeOffset="110509.2909">17809 7466 0,'0'50'31,"0"-1"-31,0 1 16,0 24-1,0-24 16,0 0-15,0-26 0,0 26-1,0-25 17</inkml:trace>
  <inkml:trace contextRef="#ctx0" brushRef="#br0" timeOffset="111389.3513">18132 7466 0,'0'50'31,"-25"-25"-15,0-1-1,25 1-15,0 25 16,-25-1-16,25-24 15,0 0 1,0 25 0,0-26 15,25-24 16,0 0-16,0 0-15,0 0-1,0 0 17,-1-24-17,1-26 1,-25 25-1,0 0 1,0 1 0,25-1-1,-25-25 17,0 25-32,0-24 15,0 24 1,0 0-1,-25 25 1,25-25 0,-25 25-1,1-24 1,-1 24 15,25-25 16</inkml:trace>
  <inkml:trace contextRef="#ctx0" brushRef="#br0" timeOffset="112045.7116">18355 7293 0,'25'0'47,"25"0"-32,24 0 1,-24 0 15,-1 0-15</inkml:trace>
  <inkml:trace contextRef="#ctx0" brushRef="#br0" timeOffset="112514.7544">18802 7144 0,'0'49'15,"0"-24"16,0 25-31,0-1 16,-25-24 0,25 0-1</inkml:trace>
  <inkml:trace contextRef="#ctx0" brushRef="#br0" timeOffset="113312.0118">18901 7243 0,'0'-25'47,"25"25"-31,-1 0 0,1-25 15,0 25-16,-25-24-15,25 24 0,0 0 32,-25 24 77,0 1-93,0 0-1,-25 25 1,0-1 0,0-49-1,0 25-15,25 0 110,25-25-95,0 0 1,0 0 15</inkml:trace>
  <inkml:trace contextRef="#ctx0" brushRef="#br0" timeOffset="114173.2552">19422 7813 0,'0'-24'93,"0"-26"-93,0 0 16,0-24 0,0-50-1,0 50 1,0-26-1,0 51 1,0 24 15,25 25 47,24 0-78,1 0 16,99 0 0,-75 0 15,0 0-15,1 0-1,-100 0 63</inkml:trace>
  <inkml:trace contextRef="#ctx0" brushRef="#br0" timeOffset="114530.9768">19546 7417 0,'0'0'0,"25"0"15,24 0 1,1 0-16,-25 0 16,-1 0 30,1 0-30</inkml:trace>
  <inkml:trace contextRef="#ctx0" brushRef="#br0" timeOffset="115375.1523">20290 7119 0,'0'25'31,"0"0"-31,0-1 15,0 1-15,-74 74 16,-1 25 0,-24 50-1,-75 99 1,125-174 0,24-49-1,0-25 16</inkml:trace>
  <inkml:trace contextRef="#ctx0" brushRef="#br0" timeOffset="116528.5912">20315 7590 0,'0'25'31,"0"0"-31,0 0 16,0-1-1,0 26 1,0-25-1,0 0 48,0-50 31,0 0-79,0 0-15,0 0 16,25 1 0,-25-1-1,24 25 1,1 0 31,-25 25-32,0-1 1,0 1 0,0 0-1,50-50 63,-50-24-78,25 24 16,-1 0-16,1 25 16,-25-25-1,25 25 32,-25 25-16,0 0-15,0 0 0,0-1-1</inkml:trace>
  <inkml:trace contextRef="#ctx0" brushRef="#br0" timeOffset="118110.7054">15726 7317 0,'-25'0'46,"25"25"-30,0 25 0,-25-1-1,0 26 1,25-26 0,0 1-1,0 0 1,0 24-1,0-24 1,0-26 0,0 1-1,0 0 17,25 0-17,0 0 1,0-1-1,-25 1 1,25-25 0,-25 25-1,24-25 1,-24 25 15</inkml:trace>
  <inkml:trace contextRef="#ctx0" brushRef="#br0" timeOffset="119439.4092">20836 7987 0,'0'-25'78,"0"0"-62,0 1-16,24-1 15,-24-25 1,0 1 15,0 24 1,0-25-17,0 1 1,0-1-1,0 25 1,-24 0 0,24 1-16,-25-1 15,25 0 1,-25 25-16,25-50 16,-25 26-1,0-1 1,1 25-1,24-25 1,-25 0-16,25 0 16,-25 25 15,0 0-15,25-24-1,-25 24 1</inkml:trace>
  <inkml:trace contextRef="#ctx0" brushRef="#br0" timeOffset="121747.718">21108 7218 0,'0'25'46,"-24"0"-30,24 0 0,0-1-1,0 1 1,-25 0 0,25 74-1,0-24 1,0-26-1,0 26 1,0-26 0,0 1-1,0-25 1,25-25-16,-25 24 16,24 1-1,-24 0 1,25-25 15,0 0 0</inkml:trace>
  <inkml:trace contextRef="#ctx0" brushRef="#br0" timeOffset="122997.8572">21307 7441 0,'0'-24'15,"50"24"1,-26-25 15,-24 0 0,25 25-15,-25 25 47,25-25-63,-25 25 15,0-1 1,0 26-1,0-25 1,-25 24 0,25-24-1,-25 25 1,1-1 0,-1-24-1,25 0 95,25-25-48,-1 0-46,1 0-1,0 0 17</inkml:trace>
  <inkml:trace contextRef="#ctx0" brushRef="#br0" timeOffset="123326.0275">21580 7764 0</inkml:trace>
  <inkml:trace contextRef="#ctx0" brushRef="#br0" timeOffset="124690.5888">21902 7392 0,'-25'0'63,"25"-25"-63,-24 25 62,-1 0-46,0 0 15,25 25 1,-25 0-32,25-1 31,0 1-16,0 0 17,0 0-32,0 0 15,50-1 1,-1 1 15,-24 0-15,0-25-1,0 50 1,0-50 0,-25 24-1,0 1 32,-25-25-31,0 0-1,0 0 1,0 0 15,1 0-15,24-49 46,0 24-46,0-25 0,24 1-1,1 24 48,0 25-32,-25-25-15,25 25 15,-25-25-15,0 0-1,0 1 16,0-1-15,0 0 0</inkml:trace>
  <inkml:trace contextRef="#ctx0" brushRef="#br0" timeOffset="125420.7471">22051 7392 0,'25'0'46,"0"0"-30,49 0 0,-49 0-1,0 0 1,-1 0 31,-24 25-47,0-1 15,0 1 1,0 25 0,0-1-1,0 1 1,-24-50-16,24 25 16,0 0-1,0-1 63,0 1-46</inkml:trace>
  <inkml:trace contextRef="#ctx0" brushRef="#br0" timeOffset="126639.5908">22274 7665 0,'25'0'94,"0"0"-78,0 0-16,24 0 15,-24 0 1</inkml:trace>
  <inkml:trace contextRef="#ctx0" brushRef="#br0" timeOffset="127439.4225">22671 7268 0,'0'25'0,"0"24"16,0 1 15,25-1-16,0 26 1,0-1 0,24-24-1,-49-1 1,25-24 0,-25-50 77,0-24-93,0-1 16,0 1-16,25-75 16,-25 49 15,25 26-16,-25 24 1,24 0 0,-24 0-1</inkml:trace>
  <inkml:trace contextRef="#ctx0" brushRef="#br0" timeOffset="128018.7971">23118 6970 0,'0'0'0,"0"25"0,0 0 16,0 24-1,0 75 1,-25-74 0,25 24-16,-25-24 15,-49 99-15,49-75 16,25 1-1,-25-51 1</inkml:trace>
  <inkml:trace contextRef="#ctx0" brushRef="#br0" timeOffset="129006.5871">23192 7392 0,'0'25'31,"0"-1"-16,0 1 1,0 25 0,0-1-1,0 1 1,0-25-16,0-50 78,0 0-78,0 0 16,0 1-1,25-1 1,0 0 0,-1 25-1,1 0 16,-25 25 16,0 0-31,0 24 0,0-24-1,25-25 32,0-50-31,0 50-16,-25-24 15,25 24 1,-1 0 62,-24 24-62,0 1 31,0 0-32,0 0 16</inkml:trace>
  <inkml:trace contextRef="#ctx0" brushRef="#br0" timeOffset="129527.443">23515 7739 0,'24'0'46,"1"-50"-30,-25 26 0,0-26-1,25-24 1,-25-26 0,0 51-1,0-1-15,0 1 16,0-1-1,-50-24 1,50 49 0,-49-25-1,49 25 1,-25 25 0</inkml:trace>
  <inkml:trace contextRef="#ctx0" brushRef="#br0" timeOffset="130796.399">14783 8657 0,'0'25'62,"25"-25"-62,0 0 16,0 0 0,-1 0-1,26 0 1,0 0-1,-25 0 1,-1 0 0,1 0 15</inkml:trace>
  <inkml:trace contextRef="#ctx0" brushRef="#br0" timeOffset="131562.1812">14758 8806 0,'25'0'15,"0"0"1,0 0 0,0 0 15,-1 0-15,1 0 15,0 0 0,0 0-15,0 0-16</inkml:trace>
  <inkml:trace contextRef="#ctx0" brushRef="#br0" timeOffset="133814.6804">15577 8657 0,'0'-25'94,"0"0"-79,25 0-15,24 25 16,-49-24-1,50 24 1,-25 0-16,0-25 16,-1 25-1,1 0-15,0 0 16,0 0 0,0 25-1,-1 24 1,-24 26 15,0-51-15,0 26-16,0 0 15,0 24 1,0-49 0,-24 0-1,-1-1 1,-25 1-16,50 0 15,-49 0 1,24 0-16,-25-25 16,-24 49-1,24-49 1,50 25 0,0 0-1,25-25 32,0 0-31,24 0-1,26 0 1,-50 0-16,74 0 16,-74 0-1,24 0 1,-24 0-1,0 0 1,0 0 31,0 0-31</inkml:trace>
  <inkml:trace contextRef="#ctx0" brushRef="#br0" timeOffset="134128.4924">16197 9103 0,'0'-24'109</inkml:trace>
  <inkml:trace contextRef="#ctx0" brushRef="#br0" timeOffset="136238.0461">16892 8458 0,'-25'0'93,"0"0"-77,0 0-16,0 0 16,1 0-1,-26 0 1,50 25 62,-25-25-62,0 0 15,1 0 31,-1 0 63,25 25-78,0 0-47,0 0 16,0-1-1,25 26 1,-25 0 0,24-1-16,-24-24 15,50-25 142,-25 0-142,0 25 1,-1-25-16,1 0 15,0 0 1,25 49 0,-26-24-1,-24 0 1,0 0 0,0 0-1,0 24 1,0 1-1,0-25 1,0 0 15,-24-1 16,-1-24-31,-25 0-1,-24 0 1,24 0 0,25 0-1,1-24 32,-1 24-31,0 0 78,0 0-79,25-25 1,-25 25-1,1 0 48,24-25-47</inkml:trace>
  <inkml:trace contextRef="#ctx0" brushRef="#br0" timeOffset="138397.9825">17685 8706 0,'-24'25'62,"24"0"-62,-25-25 16,25 25 0,-50 24-1,-24 1 1,-1 0-1,26-26 1,49 1 0</inkml:trace>
  <inkml:trace contextRef="#ctx0" brushRef="#br0" timeOffset="138851.4578">17413 8781 0,'24'0'15,"26"0"17,-50 25-32,50-1 15,24 26 1,-24 24 0,-26-49-16,1 0 15,0-25 1,-25 25-16,25-25 15,0 25 1,-25-50 78</inkml:trace>
  <inkml:trace contextRef="#ctx0" brushRef="#br0" timeOffset="139367.2219">18057 8706 0,'25'0'31,"-25"50"-15,0-25 0,0 0-16,0 74 15,0 25 1,0-50 15,-25 1-15,25-50-1</inkml:trace>
  <inkml:trace contextRef="#ctx0" brushRef="#br0" timeOffset="140289.1353">18405 8781 0,'-25'49'78,"0"-24"-78,25 0 15,-25 25 1,25 24 0,0-24-1,0-25 1,0-1-1,0 1 1,25 0 0,-25 0-1,25-25-15,0 0 16,0 0 0,-1 0-16,1 0 15,0 0 1,0-25 15,0-25-15,-25 26-1,0-1 1,0-25 0,0 0-1,0 1 1,0 24-1,-25 25 17,0-25-32,0 25 15,0 0 1,1 0 0,-1 0-1</inkml:trace>
  <inkml:trace contextRef="#ctx0" brushRef="#br0" timeOffset="140898.719">18504 8582 0,'50'0'62,"-1"0"-46,50 0-1,-74 0 1,0 0 0,0 0 62</inkml:trace>
  <inkml:trace contextRef="#ctx0" brushRef="#br0" timeOffset="141383.185">18975 8458 0,'0'50'31,"0"-25"-15,0 0-16,0 24 15,0-24 17</inkml:trace>
  <inkml:trace contextRef="#ctx0" brushRef="#br0" timeOffset="141796.9789">19149 8409 0,'0'25'16,"0"-1"0,0 1-1,0 25 1,0-1 0,0-24-1</inkml:trace>
  <inkml:trace contextRef="#ctx0" brushRef="#br0" timeOffset="142787.1653">19843 8607 0,'-49'0'47,"24"0"-47,0 0 15,-24 25 1,49 0 0,-25-25-16,25 25 15,-25-25-15,0 24 31,25 1-15,-25 0-16,25 0 16,-24 0-1,24-1 1,0 26 0,0-25-1,0 0 1,0-1-1,0 1 17,24-25-17,1 25 1,0-25 0,0 0-1,24 25 1,-24-25-1,50 0 1,-26 0 0,-24 0-1</inkml:trace>
  <inkml:trace contextRef="#ctx0" brushRef="#br0" timeOffset="143712.2159">20736 8409 0,'-24'0'0,"24"25"31,-75 99-15,-24 0 0,-25 49-1,-50 1 1,100-75 0,49-49-1,0-25-15,0 24 16,1-24-1,24 0 1,0 0 15,0-1-15,-25 1 0,74-25 124</inkml:trace>
  <inkml:trace contextRef="#ctx0" brushRef="#br0" timeOffset="145043.7749">20687 8806 0,'0'24'31,"25"26"-15,-25 49-16,0-74 15,0 50 1,0-1 0,0-49 15,-25-25-15,25-25 62,0 0-78,0 0 15,25-74 1,-1 25 0,1 24-1,-25 25-15,25 0 16,0 25-1,-25-24 1,25 24 31,-1 49-31,-24-24-1,0 0 1,0 0-1,0-1 1,0 26 0,25-50 31,0-50-32,-25 26-15,25-1 16,0-25-1,-1 50 1,-24 50 47,25-25-63,-25-1 15,0 26 1,25 0-1,-25-25 1,0-1 0,0 1 15,0 0-15,0 0-1,0-50 48,0 0-48</inkml:trace>
  <inkml:trace contextRef="#ctx0" brushRef="#br0" timeOffset="146093.5344">21084 8706 0,'24'0'47,"-24"-24"-32,0-1 17,25 0-17,-25 0 17,25 25-17,0 0 1,0 0 31,-25 25-16,0 0-15,0 0-1,0-1 1,0 1-16,0 25 15,-25-1 1,25-24 0,0 0 93,25-25-78,-1 0-31,26 0 32,-25 0-1,0 0 16,0 0 0,-1 0-32</inkml:trace>
  <inkml:trace contextRef="#ctx0" brushRef="#br0" timeOffset="163834.9193">12749 6796 0,'25'0'15,"0"0"17,0 0-32,0 0 15,24 0 1,75 0 0,199 25-1,-125 0 1,-49-25-1,-25 0 1,-74 0 0,-1 0-1,-24 0-15,0 0 0,0 0 16,24 0 0,50 0-1,1 0 1,-51 0-16,26 0 15,49 0 1,-50 0 0,25-25-1,25 25 1,-25 0 0,-49 0-1,0 0-15,-25 0 16,-1 0-1,26-25 1,49 25 0,0-24-1,1 24 1,-1-25 0,-25 25-1,25-25 16,1 25-15,-1-25 0,-25 0-1,-24 25-15,0 0 16,-26 0-16,1 0 0,50 0 16,-1 0-1,25-24 1,0 24-1,-24 0 1,24 0 0,-49 0-1,49 0 1,0 0 0,50 0-1,-99 0 16,98 0-15,-98 0-16,49-25 0,-49 25 16,-1 0-1,75 0 1,0-25 0,25 25-1,0-25 1,25-24-1,-25 24 1,-1 25 0,-48 0 15,-26-25-15,-24 25-1,-26 0-15,26 0 16,0 0-16,-26 0 15,76 0 1,24 0 0,74 0-1,-148 0 1,198 0 0,-50 0-1,1 0 1,-1-25-1,25 25 1,-99 0 0,-49 0-16,-26 0 15,51 0 1,-76 0-16,100-25 16,-24 25 15,24 0-16,-75 0-15,26 0 16,24-24 0,-49 24-1,-26 0 1,1 0 109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6" units="1/cm"/>
          <inkml:channelProperty channel="Y" name="resolution" value="22.78932" units="1/cm"/>
          <inkml:channelProperty channel="T" name="resolution" value="1" units="1/dev"/>
        </inkml:channelProperties>
      </inkml:inkSource>
      <inkml:timestamp xml:id="ts0" timeString="2024-03-13T19:10:00.4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17338 8384 0,'0'0'0,"-25"0"31,1 0 0,24 25-31,0 0 16,-25 24-1,0 26 1,25 24 0,0 25-16,0-50 15,0-49-15,0 25 0,25-1 16,-25 75 0,49-49-1,-49-26 1,25-49 78,0 0-79,25 0 1</inkml:trace>
  <inkml:trace contextRef="#ctx0" brushRef="#br0" timeOffset="633.3304">18057 9203 0,'0'-25'31,"0"0"-15,25 0-1,-25-49 1,25 24-1,-25 0-15,25 26 16,-25-100-16,25 74 16,-25-49-1,0-25 1,0 74 0,0 1-1,0 24 1,0 0-1,-25 25 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6" units="1/cm"/>
          <inkml:channelProperty channel="Y" name="resolution" value="22.78932" units="1/cm"/>
          <inkml:channelProperty channel="T" name="resolution" value="1" units="1/dev"/>
        </inkml:channelProperties>
      </inkml:inkSource>
      <inkml:timestamp xml:id="ts0" timeString="2024-03-13T18:42:28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2009 10120 0,'25'0'62,"-1"0"-62,26 0 16,-25 0-16,49 0 16,1 0-1,-26 0 1,-24 0 15,25 0-15,-25 0-1,24 0 1,1 0 0,-25 0-16,24 0 15,-24 0-15,0 0 0,0 0 31,-1 0 16,1 0 16,-50 0 109,-24 0-172,-1 0 15,1 0-15,-1 0 16,-49 0 0,-75 0-1,149 0-15,0 0 16,1 0-16,-26 0 15,25 0-15,-49 0 16,24 0 0,1 0-1,-1 0 1,25 0 31,25 25 187,0 0-234,25 0 16,-25 0-1,25-1 1,0 1-16,24 50 16,-24-51-16,0 1 15,-25 0 1,49 25 0,-49-1-1,25 1 1,0-1-1,0-24 1,0 0 0,-1 0 15,-24 0-15,25-1 15,0-24-16,-25 25 1,0 0 0,25-25-1,-25 25 1,0 0 0,25-25-1,-25 24 1,25-24 62,-1 0 16,1 0-79,-25-24 1,0-1-16,50-25 16,24-24-1,-49 24 16,0 25-31,-25 1 16,25-26-16,-25 25 16,0 0-1,24 1 1,1-1 0,-25-25-1,25 25 1,-25-24-1,0 24 1,25 0 0,-25 0-1,25 1 17,-25-1-17,24 25 16</inkml:trace>
  <inkml:trace contextRef="#ctx0" brushRef="#br0" timeOffset="2265.738">2827 9872 0,'25'0'47,"-25"-25"-47,0 1 31,25 24-15,0 0-1,0 0 1,-25-25-16,24 25 47,1 0 0,0 0-32,-25 25-15,0-1 32,0 1-17,0 0 1,0 25 0,-25-50-1,25 24-15,-25-24 31,1 25-15,-1-25 47,25 25 30,25-25-77,-1 0 0,1 0-1,0 0 1,0 0 15,0 0-15,-1 0-1,-24 25 63</inkml:trace>
  <inkml:trace contextRef="#ctx0" brushRef="#br0" timeOffset="4968.9878">3224 10145 0,'25'0'47,"-25"25"-1,25 0-46,-25 0 16,0-1 0,25-24-1,0 75 1,-1-26 0,-24 1-1,25-25 1,0 24-1,-25 1-15,0-25 16,0 0 0,0 24-1,25-49 1,-25 25 0,0 0 30,0 0-14,0-1-17,25-24 1,-25 25 0,24-74 93,1-1-93,-25 25-1,25-24 1,0 49-16,0-75 15,-1 1 17,-24 49-17,50-49-15,-50 24 16,25 25-16,0 0 16,-25 1-1,24-26 1,-24 25-1,25-24 1,0 24 0,-25-25-1,25 50 1,-25-25 0,0 0-1</inkml:trace>
  <inkml:trace contextRef="#ctx0" brushRef="#br0" timeOffset="5734.6134">4092 10319 0,'50'0'62,"0"0"-46,-1 0-16,1 0 15,49 0 1,50 0 0,-99 0-1</inkml:trace>
  <inkml:trace contextRef="#ctx0" brushRef="#br0" timeOffset="6260.0232">4142 10492 0,'50'0'32,"-26"0"-17,1 0-15,25 0 16,24 0-1,-49 0 1,0 0 0,0 0 62</inkml:trace>
  <inkml:trace contextRef="#ctx0" brushRef="#br0" timeOffset="7041.3418">4886 10368 0,'75'0'47,"-26"0"-31,1 0 0,123-24-1,51 24 1,-75-25-1,-100 25-15,125 0 16</inkml:trace>
  <inkml:trace contextRef="#ctx0" brushRef="#br0" timeOffset="8166.3407">5233 9624 0,'0'25'47,"0"0"-31,0 0-16,0-1 16,0 76-1,0-26 1,0 0-1,0 1 1,0-25 0,0-26-1</inkml:trace>
  <inkml:trace contextRef="#ctx0" brushRef="#br0" timeOffset="9145.7744">5109 10666 0,'0'25'47,"0"0"-31,0-1-16,0 1 15,0 50 1,0-51-16,0 1 16,0 25-16,0-25 15,0 24 1,-24-24 0,24 0-1,0 0 16</inkml:trace>
  <inkml:trace contextRef="#ctx0" brushRef="#br0" timeOffset="10260.0571">5109 10864 0,'25'0'31,"-25"-24"-15,25 24-1,-25-25 1,25 25-1,0-25 1,-1 0 0</inkml:trace>
  <inkml:trace contextRef="#ctx0" brushRef="#br0" timeOffset="11437.8283">5432 10641 0,'0'0'0,"0"-25"16,0 1-1,25 24 1,0-25 15,-1 25 16,1 0 31,-25 25-47,0-1-15,0 1 0,0 0-1,0 0 1,0 0 0,-25-1-1,25 1 1,-24 0-1,-1-25 17,0 25-17,50-25 142,0 0-142,-1 0 1,1 0-1,0 0 1</inkml:trace>
  <inkml:trace contextRef="#ctx0" brushRef="#br0" timeOffset="14210.5217">6250 9773 0,'0'-25'141,"0"0"-125,25 1 15,-25-1 16,25 25-47,-25-25 31,25 25 16,0 0-16,-1 0-15,1 0-1,-25 25 1,25-25 0,-25 25-1,25-1 1,-25 26-1,0-25 1,0 0 0,25-25-1,-25 24 1,0 1-16,0 0 16,0 0-1,0 0 1,0-1-1,0 1 1,0 0 0,0 25-1,0-25 1,-25-1 0,25 1-16,0 0 31,-25-25-31,25 25 15,-25-25 1,0 0 15,1 0 1,-1 0-17,0 0 32,25-25-16,0 0 1,0 0-17,0 1 32,25 24-16,-25-25-15,25 25 0</inkml:trace>
  <inkml:trace contextRef="#ctx0" brushRef="#br0" timeOffset="15072.1846">6126 10468 0,'25'0'15,"0"0"1,25 0 0,24 0-1,0 0 1,-24 0-1,0-25 1,-1 25 0,1 0-1,-25 0 1,0 0-16,24 0 16,26 0-1,-51 0 1</inkml:trace>
  <inkml:trace contextRef="#ctx0" brushRef="#br0" timeOffset="16495.7123">6275 10666 0,'25'-25'47,"0"25"-16,0 0 1,-1 0-1,1 0-15,0 0 15,-25 25-31,0 0 15,25-25-15,-25 25 32,25-1-17,-25 1 1,0 0 0,0 0-1,0 0 1,0 24-1,0-24 1,0 0 0,25 0-1,-25-1 1,0 26 0,0-25-1,-25-25 1,0 0 15,0 0 0,0 0-15,0 0 0,1 0 15,-1 0 0,25-25 16,0 0-31,0 0 15,0 1 0,25 24 16,-25-25-47,49 25 16,-49-25 15,25 25-31,0 0 109,0 0-109</inkml:trace>
  <inkml:trace contextRef="#ctx0" brushRef="#br0" timeOffset="17153.9632">6647 10815 0,'0'25'62,"0"-1"-46,0 26-1,0-25 1,0 24 0,0-24-1,0 0 1,0 0-1,0 0 1</inkml:trace>
  <inkml:trace contextRef="#ctx0" brushRef="#br0" timeOffset="17662.0109">6672 10939 0,'25'0'31,"0"0"1,0-25-17,-1 25 17,1 0-17,-25-25-15,25 25 63,0 0 30</inkml:trace>
  <inkml:trace contextRef="#ctx0" brushRef="#br0" timeOffset="21068.1939">7416 9575 0,'0'24'94,"-25"-24"-78,25 25-1,0 0 1,0 0 0,0 0-16,-24-1 15,24 1 16,0 0-15,0 0 0,-25 0-1,25-1 1,0 26 0,-25 0-1,0-26 16,25 1-15,0 25 0,0-25-1,0 24 1,0-24 0,0 25-1,0-25-15,0-1 16,0 1-16,0 0 15,0 0-15,0 0 16,0 24 0,0 1-1,0-1 1,25 1 0,-25 24-1,25-24 1,-25-25-1,0 0 1,25 99 0,-1-124-1,-24 74-15,25-24 16,0-1 0,-25-24-1,25 0 1,0 24-1,0-24 1,-1-25 47,-24-49 30,0 24-93</inkml:trace>
  <inkml:trace contextRef="#ctx0" brushRef="#br0" timeOffset="21815.2973">7540 10071 0,'0'25'47,"0"-1"-32,0 1 1,0 50 0,0-26-1,0 26 1,0-26-16,0-24 15,0 25-15,0-1 16,0-24 15,0 0-15</inkml:trace>
  <inkml:trace contextRef="#ctx0" brushRef="#br0" timeOffset="22303.6678">7540 10344 0,'0'-25'47,"25"25"-16,-25-25-31,25 25 15,0-25 1,0 0 0,-25 1-1,24 24 1,1 0 46,-25-25-46</inkml:trace>
  <inkml:trace contextRef="#ctx0" brushRef="#br0" timeOffset="23433.1058">7714 9947 0,'25'0'31,"0"-25"-15,-1 25-1,1 0 1,-25-25 0,25 25-1,0 0 1,0 0 46,-1 0-30,-24 25-1,0 0-16,0-1 1,0 1 0,0 0-1,-24 0 1,-1-25 15,25 25-15,0 0 31,25-25 78,-1 0-110,1 0 1,0 0 15</inkml:trace>
  <inkml:trace contextRef="#ctx0" brushRef="#br0" timeOffset="25706.9041">8160 9723 0,'0'-24'62,"25"-1"-30,-25 0-17,25 25 1,25-25-1,-26 25 1,26 0 0,0 0-1,-26 0 1,1 0 0,0 0-1,0 0 16,-25 25-15,0 0 0,0 0-1,0-1-15,0 1 16,0 0-16,0 0 16,0 24-1,0 1 1,0-25-1,0 0 1,0 24 0,-25-49-1,25 25 1,-25-25 0,0 0-1,1 0 16,-1 0-15,0 0 15,0 0-15,0 0 15,25-25 0,0 0-15,0 1 47,25 24-32,0 0-16,0 0 1,0 0-16,-1 0 16,1 0 46,0 0-15,0 0 0</inkml:trace>
  <inkml:trace contextRef="#ctx0" brushRef="#br0" timeOffset="26586.0433">8657 9649 0,'24'25'32,"-24"0"-17,25 49 1,-25-24-1,25 24 1,0-24 0,-25-26-1,0 1 1,25-25 46,-1-25 1,-24 1-47,0-1-1,25 0 1,0-25-1,-25 26 1,25-26 0,-25-24-1,49 49 1,-49 0 0,25 25-1,-25-25 1</inkml:trace>
  <inkml:trace contextRef="#ctx0" brushRef="#br0" timeOffset="27863.3829">8185 10170 0,'25'0'16,"25"0"-1,-26 0 1,100 0-16,0 0 16,-74-25-1,-25 25-15,25 0 16,-26 0 15,1 0-31,0 0 31,0 0 16,0 0-47,-1 0 32,1 0-17,0 0 95,0 0-110,0 0 78,-1 0-63,1 0 1,0 0 0,0 0 15,0 0 0</inkml:trace>
  <inkml:trace contextRef="#ctx0" brushRef="#br0" timeOffset="29410.4401">8359 10418 0,'25'0'110,"-1"0"-110,1 0 15,0-25-15,0 25 16,0 0 0,-1 0-1,1 0 1,0 0-1,-25 25 1,25-25 0,-25 25-1,0 0 1,0-1 15,25-24-15,-25 25-1,0 0 1,0 0 0,0 0-1,0-1 17,0 1-1,0 0-31,0 0 15,0 0 1,0-1 0,-25-24-1,25 25 1,-25-25-16,0 0 31,0 0-15,1 25-1,-1-25-15,0 0 16,0 0 0,0 0 15,1 0-15,24-25-1,0 0 1,-25 1-1,25-1 1,0 0 31,0 0-31,25 25-1,-1-25 1,1 25-1,25 0 1,-50-24 0,25 24-1,-25-25 1,24 25 0,1 0-1,0 0 1,0 0-1,0 0 1,0 0 0</inkml:trace>
  <inkml:trace contextRef="#ctx0" brushRef="#br0" timeOffset="30035.4502">8830 10468 0,'25'0'31,"-25"24"-15,0 1 15,0 0-15,0 0-16,0 49 15,0-49 17,0 0-17,0 0 1,0-1-1,0 1 1</inkml:trace>
  <inkml:trace contextRef="#ctx0" brushRef="#br0" timeOffset="30519.8837">8880 10616 0,'25'0'31,"-1"0"-15,1 0 15,-25-24-31,25 24 16,0 0 0,-25-25 15,25 25-16,-1 0 17,1 0-1</inkml:trace>
  <inkml:trace contextRef="#ctx0" brushRef="#br0" timeOffset="32308.9853">9153 10840 0,'24'0'31,"1"0"16,-25-25-31,25 25-1,0-25 1,-25 0 0,25 0 15,-25 1-15,0-1 15,24 25-16,-24-25 1,0 0-16,0 0 16,25 25-1,-25-24 1,25 24 0,-25-25-1,0 0 1,0 0-1,25 0 1,-25 1 0,0-26-1,0 25 17,0 0-17,0 1 16,0-1-15,0 0 0,0 0 15,0 0 0,0 1-31,0-1 31,0 0-15,0 0 0,0 0-1,0 1 17,0-1-17,0 0 16,0 0-15,0 0 0,0-24-1,0 24 1,0 0 15,0 0 0,0 0-15,0 1 15,0-1 1,0 0-17,0 0 32,0 0-31,0 1-1,0-1 17,0-25-17,0 25 1,-25 25-1,25-24 1,0-1 0,-25 25 46,25-25-62</inkml:trace>
  <inkml:trace contextRef="#ctx0" brushRef="#br0" timeOffset="33512.082">9674 10244 0,'24'0'0,"1"0"16,0 0-1,0 0 1,49 0 0,1 0-1,-51 0-15,1 0 16,25 0-16,-25 0 0,-1 0 16,26 0-1,-25 0 1</inkml:trace>
  <inkml:trace contextRef="#ctx0" brushRef="#br0" timeOffset="34355.8354">9922 10096 0,'0'24'93,"0"1"-93,0 0 16,0 25 0,0-26-16,0 26 31,0-25-16,0 24 1,0-24 0,0 0 15</inkml:trace>
  <inkml:trace contextRef="#ctx0" brushRef="#br0" timeOffset="36418.3907">10343 10220 0,'25'0'62,"0"0"-62,24 0 16,51 0-1,-26 0 1,174 0 0,-99 0-1,0-25 1,0 25 0,-50 0-1,0 0 1,-49 0-1,-26 0-15,26-25 16,49 25 0,-49-25-16,24 25 15,-24 0 1,-25 0 0,0-25-1,-1 25 16</inkml:trace>
  <inkml:trace contextRef="#ctx0" brushRef="#br0" timeOffset="37324.7513">11013 9475 0,'0'25'31,"0"0"-15,0 0-1,0 49 1,0-49-1,0 25-15,0-1 16,0-24 0,0 0-1,0 0 1,0-1 0</inkml:trace>
  <inkml:trace contextRef="#ctx0" brushRef="#br0" timeOffset="38340.4472">10517 10517 0,'0'25'47,"0"0"-31,0 0-16,0 24 15,0 1 1,0-1-1,0-24 1,0 0-16,0 0 16,0 24-1,0-24-15,0 0 32</inkml:trace>
  <inkml:trace contextRef="#ctx0" brushRef="#br0" timeOffset="38996.6904">10517 10790 0,'0'-25'78,"25"25"-78,-1 0 32,-24-25-17,25 25 1,0 0-1,0 0 1,0 0 47,-25-24-48,25 24 1</inkml:trace>
  <inkml:trace contextRef="#ctx0" brushRef="#br0" timeOffset="40502.9189">10864 10468 0,'25'0'16,"0"-25"31,0 25-1,-1 0-14,-24 25 46,0-1-63,0 1 17,0 0-32,0 0 15,0 0 1,-24-1 0,-1-24 30,0 25 17,50-25 78,0 0-126,-1 0 1,1 0 46,0 0-30,0 0-17,0 0-15</inkml:trace>
  <inkml:trace contextRef="#ctx0" brushRef="#br0" timeOffset="41507.5221">11360 10616 0,'0'-24'63,"-25"24"-32,1 0 0,-1 0-15,0 0-1,25 24 17,-25-24-32,25 25 31,0 0 0,25 0-15,0-25 15,-25 25 0,25-25-31,-1 0 32,-24 49-17,0-24 1,0 0 31,0 0 0,-24-25-32,-1 0 16,0 0-15,0 0 0,0 0-1,25-25 17,0 0-17</inkml:trace>
  <inkml:trace contextRef="#ctx0" brushRef="#br0" timeOffset="42210.7725">11484 10691 0,'0'25'31,"25"-25"-15,-25 24 0,0 1-1,0 0 1,0 0 0,0 0-1</inkml:trace>
  <inkml:trace contextRef="#ctx0" brushRef="#br0" timeOffset="42632.6433">11509 10492 0</inkml:trace>
  <inkml:trace contextRef="#ctx0" brushRef="#br0" timeOffset="43485.2013">11658 10765 0,'0'25'16,"0"0"15,0 0-16,0-50 79,25 0-78,-25 0-1,24 0 1,-24 1 15,25 24-15,0 0 0,0 0-16,0 0 46,0 24 17,-25 1-47,0 0-1,0 0 16,0 0 1</inkml:trace>
  <inkml:trace contextRef="#ctx0" brushRef="#br0" timeOffset="44750.9109">12055 10418 0,'0'25'31,"0"0"-15,0-1 0,0 1-16,0 0 15,0 0 1,0 24-1,0-24 1,0 0 0,0 25-1,0-26 1,0 1 15,0 0-15,0 0-1,25-25 1,-1 0 15,-24 25-15,25-25 0,0 0-16,0 0 15,0 0 1,-1 0 15,1 0-31,-25-25 16,0 0-1,25 0 1,-25 0 0,0-24-1,0 24 16,0 0-15,0 0 0,0 1-16,0-1 15,0-25-15,0 25 16,0 1 0,-25-1-1,25 0 1,-25 25-1,25-25 17,-24 25-17,-1 0 32,0 0-31,25-25-1,-25 25 1,0 0 0,1 0 15</inkml:trace>
  <inkml:trace contextRef="#ctx0" brushRef="#br0" timeOffset="45444.809">12055 10666 0,'25'0'46,"-1"0"-30,1 0 15,0 0-15,0 0 0,0 0-1,-1 0 16,1 0 32,0 0-16</inkml:trace>
  <inkml:trace contextRef="#ctx0" brushRef="#br0" timeOffset="50558.2116">12526 9575 0,'0'-25'32,"25"25"-17,-25-25 1,0 0 15,25 25-15,-1 0 31,1-25-32,0 25 17,0 0-17,24 0 1,-24 0-1,0 0 1,0 0 0,0 0-1,0 0 1,-1 0 15,1 25-15,-25 0-1,0 0 1,25-25 0,-25 49-1,0-24 1,0 25 0,0-1-1,0-24 1,0 25-1,0-25 1,0-1-16,0 1 47,-25-25 0,0 0-16,1 0 0,-1 0-15,0 0 15,0 0 16,25-25 16,0 1-48,0-1 48,0 0-1,25 25-46,0 0 31,0 0-16,-1 0 63,1 0-94,0 0 125</inkml:trace>
  <inkml:trace contextRef="#ctx0" brushRef="#br0" timeOffset="51854.6862">12650 10145 0,'25'0'46,"24"0"-30,1 0-16,149-25 31,-175 25-15,51 0 0,-26 0-1,1 0 1,0 0-1,24 0 1,-49 0 0,0 0-16,-1 0 15,1 0 1,0 0 0,0 0-1</inkml:trace>
  <inkml:trace contextRef="#ctx0" brushRef="#br0" timeOffset="53193.5348">12873 10368 0,'25'0'62,"0"0"-46,0 0-16,0 0 15,-1 0 1,1 0 0,0 0-1,-25 25 17,25-25-32,-25 25 15,25 0 16,-25 0-31,0 24 16,0-24-16,0 0 16,0 49-1,0-49 1,0 25 0,0-1-1,-25-24 1,25 0-1,-25-25 64,0 0-64,0 0 16,1 0-15,24-50 0,0 25 15,0 1-15,0-1 93,0 0-78,24 25-31,-24-25 16,25 25 15,0-25 0</inkml:trace>
  <inkml:trace contextRef="#ctx0" brushRef="#br0" timeOffset="54241.6911">13295 10368 0,'0'25'31,"0"0"0,0 25-15,-25-50-1,25 74 1,0-49 0,0 24-1,0-24 1,0 0-1,0 25 1,0-26 0,0 1-1,25-25-15,0 0 32,0 0-1,-1 0 0,1 0-15,0 0-1,0 0 1,0-25 15,-1-24-15,-24 24-1,0 0 1,0 0 0,0 1-1,0-26 1,0 0 0,0 1-1,0 24 1,0 0 15,0 0-15,-24 1-1,-1 24 17,0 0 14,0 0 17,0 0-47</inkml:trace>
  <inkml:trace contextRef="#ctx0" brushRef="#br0" timeOffset="54907.7212">13295 10542 0,'25'0'62,"0"0"-62,-1 0 16,1 0-1,0 0 17,0 0-17,0 0 95</inkml:trace>
  <inkml:trace contextRef="#ctx0" brushRef="#br0" timeOffset="58327.1537">13866 9624 0,'-25'0'78,"0"25"-47,25 0-15,-25 0-1,0-1 1,25 26-1,0-25 1,-25 24 0,25-24-1,-24 25 1,-1-1 0,25-24-1,0 0 1,0 25 15,0-25-15,0-1-16,0 26 15,0-25 1,0 0-16,0-1 16,0 1-1,0 0 1,0 25-16,0-26 15,25 76 1,-25-76 0,24 26-1,1-50 1,-25 25 0,0 0-1,25-1 1,-25 1-1,0 0 17,25-25-17,-25 25 17</inkml:trace>
  <inkml:trace contextRef="#ctx0" brushRef="#br0" timeOffset="59786.7088">14064 10021 0,'-25'0'125,"0"0"-110,1 0 17,-1 0-17,25 25 17,-25 0-17,25 0 16,0-1 16,25 1 0,0-25-31,-1 0-1,-24 25 1,0 0 15,25-25-15,-25 25 0,0-1 15,0 1-16,0 0 17,-25-25 15,1 0-32,-1 0 16,0 0 1,0 0-1,25-25 47</inkml:trace>
  <inkml:trace contextRef="#ctx0" brushRef="#br0" timeOffset="60412.025">14188 10096 0,'0'24'16,"0"1"-1,0 0 1,0 0-1,0 0 1,0-1 15,0 1-15</inkml:trace>
  <inkml:trace contextRef="#ctx0" brushRef="#br0" timeOffset="60833.881">14213 9847 0</inkml:trace>
  <inkml:trace contextRef="#ctx0" brushRef="#br0" timeOffset="62061.5717">14287 10046 0,'0'25'32,"0"0"-32,0-1 15,0 26 1,0-25-1,25 0 1,-25-1 0,0-48 77,25-1-61,-25 0-32,0 0 15,0-24 1,25 24 0,-25 0-1,24 25 32,1 0-31,0 0 15,-25 25-15,25-25-16,-25 25 15,25-1 1,-25 1-1,24 0 1,-24 0 15,0 0-15,0-1 31</inkml:trace>
  <inkml:trace contextRef="#ctx0" brushRef="#br0" timeOffset="64121.3785">14833 9798 0,'0'25'78,"-25"-25"-63,25 24 1,-25 1 0,25 0-1,0 0 1,0 0-1,0-1 1,0 1 0,0 0-1,0 0 1,-25 0 0,25 0-1,0-1 1,0 1 15,0 0-15,0 0-1,0 0 1,0-1 0,25-24 15,-25 25-31,25-25 31,0 0 0,0 0-15,-1 0 15,1 0-15,0 0-1,0 0 1,-25-25 15,25 25-15,-25-24 0,0-1-1,0 0 1,0 0-1,25 0 1,-25 1 0,0-26-1,0 25 1,0-25 0,0 26-1,0-1 1,0 0 15,0 0-15,-25 0-1,25 1 1,-25 24-16,25-25 16,-25 0-1,0 25 1,0 0 15,1 0 32</inkml:trace>
  <inkml:trace contextRef="#ctx0" brushRef="#br0" timeOffset="64918.225">14833 10021 0,'25'0'110,"-1"0"-63,1 0-16</inkml:trace>
  <inkml:trace contextRef="#ctx0" brushRef="#br0" timeOffset="67649.538">15255 9624 0,'0'-25'62,"0"1"-46,24 24 0,-24-25-16,25 25 31,0-25-15,0 0-1,0 25 16,-1 0-15,1 0 15,0 0-15,0 0 0,0 0 15,-25 25-16,24-25 1,-24 25 0,0 0-1,25-1 1,-25 1 0,0 0-16,25 0 15,-25 0 16,0-1-15,0 1 0,0 0-1,0 0 1,0 0 0,0-1 15,0 1-16,-25-25 1,0 0 15,1 0 1,-1 0-32,0 0 31,0 0 0,25-25 0,-25 25-15,25-24 31,0-1 0,25 25-16,0 0-15,-25-25-1,25 25 1,0 0 62,-1 0-62,1 0-1</inkml:trace>
  <inkml:trace contextRef="#ctx0" brushRef="#br0" timeOffset="69831.0973">15726 9451 0,'0'24'32,"0"1"-17,0 25 1,0-25-16,25-1 31,-1 51-15,1-26-1,0 26 1,-25-50 0,0 24-1,25-49 79,0-49-47,-1 24-47,-24-25 16,25 1-1,0-1 1,0 25-1,-25 0-15,25 1 16,-25-1-16,0 0 16,25-25-1,-25 26 1,0-1 0,0 0 46</inkml:trace>
  <inkml:trace contextRef="#ctx0" brushRef="#br0" timeOffset="70612.407">15379 10046 0,'24'0'31,"1"0"-15,50 0-1,148 0 1,-149 0 0,100 0-1,-149 0-15,0 0 16,-1 0 0</inkml:trace>
  <inkml:trace contextRef="#ctx0" brushRef="#br0" timeOffset="71956.2617">15503 10294 0,'0'0'0,"24"0"47,1-25-32,0 25 1,0 0 0,0 0-1,-1 0 17,1 0-17,0 0 16,0 0-15,-25 25 15,25 0-15,-25 0 0,0-1-1,24 26 1,-24-25-1,0 24 1,0-24 15,0 0-15,0 0 0,0 0-1,-24-25 48,-1 0-16,-25 0-32,25 0 1,1 0-1,-1 0 1,25-25 15,0 0 1,0 0 14,25 25-30,-1-25 15,1 25 1,0 0 77,0 0-109</inkml:trace>
  <inkml:trace contextRef="#ctx0" brushRef="#br0" timeOffset="73258.4044">15974 10244 0,'0'25'46,"0"0"-30,0 0-16,0 0 16,-25 24-1,25-24 1,0 0 0,0 0-16,0-1 15,0 1 1,0 0 15,25-25 63,0 0-79,0 0 1,-1 0 15,1 0 1,0-25-1,0 0 31,-25 1-62,0-1 32,0 0-17,0 0 1,0 0-1,0 1 1,0-1 0,0 0-1,0 0 1,-25 0 0,25 1 15,-25 24-31,0 0 47,1 0 0,-1 0-16</inkml:trace>
  <inkml:trace contextRef="#ctx0" brushRef="#br0" timeOffset="74711.7435">15924 10393 0,'25'0'62,"0"0"-31,0 0-15,0 0-16,-1 0 31,1 0 16,0 0 16</inkml:trace>
  <inkml:trace contextRef="#ctx0" brushRef="#br0" timeOffset="76042.5163">16272 10641 0,'24'0'47,"1"0"0,-25-25-31,25 1-1,-25-1 1,25 25-1,0-50 1,-25 25 0,24-24-1,-24 24 17,0 0-32,0-24 15,0 24 1,0-25-1,0 1 1,0-1 0,0 0 15,0 26-15,0-26-1,0 25-15,0 0 16,0 0-16,0 1 0,0-1 31,0 0-15,0 0-16,0 0 15,0-24 1,0 24 15,0 0-15,-24 0-1,24 1 1,0-1 0,0 0 15,-25 0-15,25 0-1,0 1 1,0-1-1,-25 25 1,25-25 0,0 0 31,-25 25 15,25-25-15</inkml:trace>
  <inkml:trace contextRef="#ctx0" brushRef="#br0" timeOffset="77982.5756">16768 10195 0,'74'0'31,"-24"0"-31,-1 0 16,-24 0-16,0 0 16,25 0-1,-26 0 48,1 0-48</inkml:trace>
  <inkml:trace contextRef="#ctx0" brushRef="#br0" timeOffset="79082.1766">16916 9971 0,'0'25'16,"0"0"-1,0 0-15,0 25 31,0 24-15,0-24 0,0-1-1,0-24 1,0 0 0,0 0 15,0-1 78</inkml:trace>
  <inkml:trace contextRef="#ctx0" brushRef="#br0" timeOffset="81119.7048">17338 10170 0,'25'0'141,"0"0"-125,24 0-1,1 0 1,-25 0-1,74 0 1,-49 0 0,-26 0-1,1 0 1,0 0-16,0 0 16,24 0-1,1 0 1,-25 0-1,24 0 1,-24 0 0,0 0-1,0 0 17,0 0-17,-1 0 1,26 0-1,-25 0 1,0 0 0,0 0-1,24 0 1,1 0 0,-25 0-1,-1 0 1,1 0-1,0 0 1,0 0 0,0 0-1,-1 0 1,1 0 15,0 0-15,0 0-1,0 0 1,24 0 0,26 0-1,-26 0 1,1 0 0,-25 0-1,-1 0 1,1 0-1,0 0 1,0 0 0,0 0 15,-1 0 0,1 0 0</inkml:trace>
  <inkml:trace contextRef="#ctx0" brushRef="#br0" timeOffset="81886.0162">17958 9525 0,'0'25'0,"0"0"16,0-1-1,0 1-15,0 25 16,0-25 0,25 24 15,-25-24-31,0 0 15,0 0 1</inkml:trace>
  <inkml:trace contextRef="#ctx0" brushRef="#br0" timeOffset="83814.5093">17437 10468 0,'0'24'63,"0"1"-48,0 0 1,0 0 0,0 24-1,0-24-15,0 0 16,0 0 0,0 0-1,0-1 1,0 1-1,0 0 17,0-50 108</inkml:trace>
  <inkml:trace contextRef="#ctx0" brushRef="#br0" timeOffset="84276.9197">17437 10691 0,'0'-25'0,"0"0"47,25 25-31,0 0 15,-25-25-31,50 25 15,-26 0 1</inkml:trace>
  <inkml:trace contextRef="#ctx0" brushRef="#br0" timeOffset="85257.9975">17661 10393 0,'0'-25'109,"24"25"-93,1 0 15,0 0 16,0 0-32,-25 25 32,0 0-15,0 0-17,0 0 16,0-1 16,-25-24-31,25 25 0,25 0 109,0-25-110,-1 0 1,1 0 62,0 0-78</inkml:trace>
  <inkml:trace contextRef="#ctx0" brushRef="#br0" timeOffset="86486.8187">18107 10567 0,'0'-25'16,"-25"25"30,0 0 17,1 0-47,-1 0 15,0 0 0,25 25 0,0 0-15,0-1 15,0 1 47,25-25-46,0 0-17,-25 25-15,24-25 31,-24 25 16,0 0-31,0-1 15,0 1-15,0 0-1,0 0 1,0 0 15,-24-25 1,-1 0-1,0 0-16,25-25 48,-25 25-63,25-25 31</inkml:trace>
  <inkml:trace contextRef="#ctx0" brushRef="#br0" timeOffset="87096.294">18206 10616 0,'0'25'16,"0"0"15,0 0-15,0 0 0,0-1-1,0 1 1,0 0-1</inkml:trace>
  <inkml:trace contextRef="#ctx0" brushRef="#br0" timeOffset="87502.7588">18206 10492 0,'0'-24'110</inkml:trace>
  <inkml:trace contextRef="#ctx0" brushRef="#br0" timeOffset="88799.7738">18330 10641 0,'0'25'31,"0"0"-31,0 0 16,0-1-1,25 1 1,-25 0 0,0 0-1,0 0 1,0-75 62,0 25-62,25 0 15,-25 1-15,0-1-1,25 0 1,0 25-1,-1-25 1,1 25 15,0 0 1,-25 25-1,25-25-16,-25 25 1,0 24 15,0-24-15,0 0 15</inkml:trace>
  <inkml:trace contextRef="#ctx0" brushRef="#br0" timeOffset="90068.5179">18777 10418 0,'0'25'46,"0"0"-30,0-1 0,-25 1-1,25 0 1,0 0 0,0 0-1,0 24 1,-25 1-1,25-25 1,0 24 0,0-24-1,0 0 32,25-25-47,0 0 31,0 0-15,-1 0 0,1 0-1,25 0 1,-25 0 0,-1 0-1,1 0 1,0 0-1,-25-25 1,25 0 0,-25-24 15,0 24-15,0-25-1,0 25 1,0 1-1,0-1 1,-25-25 0,25 25-1,0 1-15,-25 24 16,25-25 0,-25 0-1,1 25 1,-1-25-1,0 0 1,0 25 31,0 0 0,1 0-32,-1 0 1,25 25 0</inkml:trace>
  <inkml:trace contextRef="#ctx0" brushRef="#br0" timeOffset="90662.3862">18752 10592 0,'25'0'31,"24"0"-15,1 0 0,0 0 15,-26 0-15,1 0-1,0 0 1,0 0 46,0 24-30</inkml:trace>
  <inkml:trace contextRef="#ctx0" brushRef="#br0" timeOffset="93604.9882">19471 9649 0,'0'-50'125,"25"50"-125,0 0 16,-25-24 0,25 24-1,0 0 1,-1 0-1,1 0 17,0 0-17,0 0 17,0 24-17,-25 1 1,24 0-1,-24 0 1,0 24 15,25-24-15,-25 25 0,0-25-1,0-1 1,0 26-1,0-25 1,0 0 0,0-1-1,0 1-15,0 0 32,-25-25-32,25 25 31,-24-25-16,-1 0 1,0 0 15,0 0 1,0 0-1,1 0-16,24-25 1,0 0 15,0 0-15,0 1 31,24 24-32,1 0 1,0 0 15,0 0 16,0 0-31,-1 0 31</inkml:trace>
  <inkml:trace contextRef="#ctx0" brushRef="#br0" timeOffset="106144.4852">19868 9327 0,'0'-25'47,"25"25"-16,-25-25-31,25 25 16,-25-25 0,25 25-1,-1 0 16,1-25-15,0 25 15,-25 25 16,0 0-16,0 0-15,0 0 0,0-1-1,0 1 1,0 0 15,-25 0 282,0-25-313,25 25 15,-24-25 1,-1 24 0,-25 1-1,100-25 157,-1 0-156,-24 0-1,0 0 1,0 0-16,0 0 16,24 0-1,-24 0 16,0 0 32,0 0-16</inkml:trace>
  <inkml:trace contextRef="#ctx0" brushRef="#br0" timeOffset="107004.5696">20389 9451 0,'0'24'78,"0"1"-78,0 25 16,25-25-1,0 99 1,49 0 0,-74-25-1,25-50 1,-25-24-1,25 0 1,0-25 47,-25-50-48,24 50-15,1-24 31,0-26-31,-25 25 16,25-49 0,0-25-1,-25 49 1,24-24 0,-24 24-1,25 0 1,-25 26-1,0-1 1</inkml:trace>
  <inkml:trace contextRef="#ctx0" brushRef="#br0" timeOffset="108251.0947">19571 10244 0,'0'0'15,"49"0"-15,26 0 0,-1 0 16,50 0 0,-25 0-1,-24 0 1,-26-24-1,-24 24-15,0 0 16,25-25-16,-26 25 16,76-25-1,-1 0 1,0 25 0,-25-25-1,1-24 1,-50 49-1,-1 0 1,1 0 0,0 0 15,0 0-15,0 0 15,-1 0 0,1 0-15,0 0 31</inkml:trace>
  <inkml:trace contextRef="#ctx0" brushRef="#br0" timeOffset="110668.3024">19769 10517 0,'25'0'62,"0"0"-46,-1 0 0,1 0-1,0-25 1,0 25-1,0 0 1,-1 0 15,1 0-15,0 25 0,0 0-1,0 0 1,-1 24-1,-24-24 1,25 50 0,-25-51-1,0 1 1,0 0 15,0 0-15,0 0-1,0-1 1,0 1 0,0 0 15,-25 0 0,1-25 0,-1 0-31,0 0 47,25-25-15,-25 25-17,25-25 16,0 0 79,0 1-95,0-1 1,0 0 15,25 25-15,0 0 31,0 0-32,-1 0 17</inkml:trace>
  <inkml:trace contextRef="#ctx0" brushRef="#br0" timeOffset="111870.7874">20464 10517 0,'0'25'47,"-25"0"-31,0 0 15,0-1-15,25 1-16,-25 25 15,1-1 1,24-24 0,0 0-1,0 0 1,0 24 0,0-24 15,24-25-16,1 0 1,0 0 0,0 0-1,24 0 1,-24 0 0,0 0-1,0 0 1,0 0-1,-1 0 1,1 0-16,-25-25 16,25 25-1,-25-24-15,25-1 16,-25 0 0,0 0-1,25 0 1,-25 1-1,0-1 1,0 0 15,0-25-15,0 26 0,0-1-1,-25 25 1,0 0-1,0 0 17,0 0-1,1 0-15,-1 0-1,0 0 48</inkml:trace>
  <inkml:trace contextRef="#ctx0" brushRef="#br0" timeOffset="112792.6601">20538 10269 0,'0'25'31,"0"0"-15,0 0-16,0-1 16,0 26-1,0 49 1,0-24 0,0 49-1,0-25 1,0-50 15,0 1-31,0-25 16,0 0-16,0-1 0,0 1 15,0 0 1,0 0 0,0 0-1,0-1 1,-25-24 15</inkml:trace>
  <inkml:trace contextRef="#ctx0" brushRef="#br0" timeOffset="114975.0242">20885 10220 0,'0'-25'125,"25"25"-125,0-25 15,0 25 1,-1 0 0,1 0 15,-25 25 31,0 0-46,0-1-16,0 1 16,0 0 15,0 25-15,-25-26-1,25 1 1,-24 0-1,-1-25 1,50 0 125,-1 0-141,26 0 15,-25 0 1,0 0 0,-1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6" units="1/cm"/>
          <inkml:channelProperty channel="Y" name="resolution" value="22.78932" units="1/cm"/>
          <inkml:channelProperty channel="T" name="resolution" value="1" units="1/dev"/>
        </inkml:channelProperties>
      </inkml:inkSource>
      <inkml:timestamp xml:id="ts0" timeString="2024-03-13T19:09:58.5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6102 6424 0,'0'25'47,"0"0"-47,0 0 15,0 0 1,0-1-16,0 1 31,24 0-15,1-25 0,99 0-1,-74 0 1,297 0-1,-74 0 1,25 0 0,24 0-1,1 0 1,-75 0 0,-100 0-1,51 0-15,-100 0 31,0 0-31,50 0 16,0 0 0,-25 0-1,25 25 1,24-25 0,-24 25-1,0-1 1,0-24-1,0 25 1,-25 25 0,-50-50-16,1 0 15,173 0 1,-174 0 0,100 0-16,-100 0 31,149 0-16,-74 0 1,0 25 0,25-25-1,-1 24 1,1-24 0,-100 0-16,26 0 15,98 0 1,-99 0-16,0 0 15,-24 0-15,24 0 16,0 0-16,75 0 16,0 0-1,-26 0 1,-24 0 0,50-24 15,-25 24-16,0 0 1,0 0 0,-1 0-1,26 0 1,-124 0 0,98 0-16,-24-25 31,-99 25-31,0-25 15,74 25 1,-24-25 0,24 25-1,25 0 1,0-25 0,0 25-1,-25 0 1,-74 0-1,-25-24 142,0-26-142,-25 25 1,0 0 0,25-24-1,0 24 1,0 0-1,0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6" units="1/cm"/>
          <inkml:channelProperty channel="Y" name="resolution" value="22.78932" units="1/cm"/>
          <inkml:channelProperty channel="T" name="resolution" value="1" units="1/dev"/>
        </inkml:channelProperties>
      </inkml:inkSource>
      <inkml:timestamp xml:id="ts0" timeString="2024-03-13T18:55:45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2976 5110 0,'25'0'110,"0"0"-79,24 0-15,-24 0-1,0 0-15,0-25 16,0 25-16,24 0 15,-24 0 1,0-25-16,49 25 16,-49 0-1,25 0 1,24 0 0,-24-25-1,-1 25 1,-24 0 15,-25-24-15,25 24-1,0 0 1,0 0 31,-1 0-32,-48 0 204,-26 0-203,25 0-1,-24 0 1,-1 0 0,-74 0-1,50 0 1,-1 0 0,25 0-16,1 0 15,-1 0 1,1 0-16,-26 0 31,1 24-15,49-24-1,0 0 1,0 0 0,25 25 155,0 0-171,25 0 16,0 49 0,0-74-1,24 75 1,-49-51-16,25 26 16,25 24-1,-1-24 1,-49-25-16,0 0 15,25-1-15,-25 1 16,25 0 0,0 0 77,0 0-93,-25-1 16,24-24 15,-24 25-15,0 0-16,25 0 16,0 24-1,0-49 1,-25 25-1,0 0 48,25-25-1,-25 25-46,25 0 0,-1-25 46,-24-25-46,25 0-1,0 0 1,0 0 0,0-24-1,-25-26 1,49 26 0,-24-26-1,-25 51-15,0-1 16,25 0-1,-25 0-15,0 0 16,0 1 0,0-26-1,0 0 1,25 1 0,-25-1-1,0 25 16,24-24-15,1 49 0,-25-25-1,0 0 110</inkml:trace>
  <inkml:trace contextRef="#ctx0" brushRef="#br0" timeOffset="1038.3623">3869 4787 0,'0'-25'62,"0"1"-31,25 24-31,0 0 32,0-25-17,-1 25 1,1 0-1,0 0 1,0 0 31,-25 25-31,0-1-16,0 51 15,0-50 1,0 0-1,-25 24-15,0-24 16,25 0 0,-25 24-1,1-24 1,24 0 0,0 0 77,0 0-61,24-25-17,1 0-15,50 24 31,-1 26-15,-24-50 0,-26 0 46</inkml:trace>
  <inkml:trace contextRef="#ctx0" brushRef="#br0" timeOffset="2102.9144">4390 5011 0,'0'24'47,"0"26"-47,0 0 31,25 24-15,0 50-1,0-99-15,24 74 16,-24-49-16,-25-1 16,50 26-1,-26-26 1,-24-24-1,25 0 1,-25 0 0,0-1-1,25-24 95,-25-49-95,25 24 1,0-25 0,-25 1-1,49-50 1,1-25-1,-25 49 1,-1 1 0,1-1-1,0 1 1,0 49-16,-25 0 16,0-24-1,0 24 1,25 0-1,-25 0-15,0 1 47</inkml:trace>
  <inkml:trace contextRef="#ctx0" brushRef="#br0" timeOffset="4468.9391">5506 5209 0,'25'0'62,"25"0"-15,-25 0-47,24 0 16,26 0-1,24 0 1,-25 0 0,-49 0-1</inkml:trace>
  <inkml:trace contextRef="#ctx0" brushRef="#br0" timeOffset="5111.3822">5556 5383 0,'25'0'110,"49"0"-95,-24 0-15,-1 0 16,100 0 0,-124 0-1,0 0 1</inkml:trace>
  <inkml:trace contextRef="#ctx0" brushRef="#br0" timeOffset="5705.1285">6697 5234 0,'25'0'32,"0"0"-32,99-25 15,0 25 1,49 0-1,-24 0 1,-50-25 0,-99 0 15,0 1 16</inkml:trace>
  <inkml:trace contextRef="#ctx0" brushRef="#br0" timeOffset="6253.0945">7019 4589 0,'25'0'0,"-25"25"15,0 24 1,0-24-16,0 49 16,0 1-16,0-50 15,0 24 1,0 1-1,25-25 1,-25 0 0,0-1-1</inkml:trace>
  <inkml:trace contextRef="#ctx0" brushRef="#br0" timeOffset="6850.2421">7069 5556 0,'0'25'31,"0"0"-15,0 0-1,-25 49 17,25-24-32,0-26 15,0 26-15,0-25 0,-25 25 16,25-26 0,0 1 15</inkml:trace>
  <inkml:trace contextRef="#ctx0" brushRef="#br0" timeOffset="7366.798">7069 5755 0,'25'0'16,"0"-25"-1,-25 0 1,24 25 0,-24-25-1,25 25 1,0 0 15</inkml:trace>
  <inkml:trace contextRef="#ctx0" brushRef="#br0" timeOffset="8486.6257">7292 5457 0,'25'0'31,"0"0"1,-25-25-17,25 25-15,-1-25 16,1 25 0,0 0 46,-25 25 1,0 0-48,0 0 1,0 0-16,0-1 15,-50 26 1,50 0 0,25-50 171,0 0-171,0 0 15,0 0 16,0 0 0,-1 0 47</inkml:trace>
  <inkml:trace contextRef="#ctx0" brushRef="#br0" timeOffset="10893.8061">8235 4614 0,'25'0'78,"-1"0"-62,1 0-1,0 0-15,0 0 16,24 0-1,-24 0 1,-25 24 15,25-24-15,0 0 0,-25 25-1,25-25 1,-25 25-1,24 0 1,-24 0 0,0-1 15,0 26-31,0 25 16,0-51-1,0 1 1,0 0-1,0 0 1,0 0-16,0-1 31,-24-24-31,24 25 16,-25-25 15,0 0-15,0 0-1,0 0 1,-24 0 0,24 0-1,0 0 1,0 0 0,1 0-1,24-25 16,0 1 1,24 24-17,-24-25-15,25 25 16,-25-25 15,25 25-15,25 0-1,-26-25 1,1 25 0,25-25-1,-50 1 1,25 24-16,-1 0 62</inkml:trace>
  <inkml:trace contextRef="#ctx0" brushRef="#br0" timeOffset="11577.8358">8086 5283 0,'25'0'47,"24"0"-31,75 0 0,75 0-1,-50 0 1,-50 0-1,-49-24 1,-50 48 109</inkml:trace>
  <inkml:trace contextRef="#ctx0" brushRef="#br0" timeOffset="12609.1769">8359 5531 0,'25'0'0,"-1"0"16,1 0-1,0 0 1,0 0-1,0 0 17,-25 25-32,24 0 31,-24 25-15,0-1-1,0-24-15,0 0 16,0 0-16,0-1 15,0 1 1,0 0 0,-24 0-1,-1-25 1,0 25 0,0-25-1,0 0 1,1 0 15,24-25 0,0 0-15,0 0-16,0 0 16,0 1-1,24 24 16,-24-25-15,25 25 0,0-25-1,25 25 1,-26 0 62</inkml:trace>
  <inkml:trace contextRef="#ctx0" brushRef="#br0" timeOffset="13109.359">8706 5606 0,'0'25'47,"0"-1"-31,0 26-1,0-25 1,0 24 0,0-24-16,0 0 15,0 0 17,0 0-32</inkml:trace>
  <inkml:trace contextRef="#ctx0" brushRef="#br0" timeOffset="13547.0644">8731 5779 0,'0'-24'16,"25"24"-1,0-25 32,-1 0-31,1 25 0,0 0-1,-25-25 1,0 0-1,25 25 32</inkml:trace>
  <inkml:trace contextRef="#ctx0" brushRef="#br0" timeOffset="15571.5291">9525 4589 0,'0'25'63,"0"-1"-63,-25 1 15,0 0 1,25 0-1,-25-25-15,0 49 16,1-24-16,24 25 0,-25 0 31,-25 24-15,25 25 0,1-24-1,24-1 1,0 0-1,0 50 1,0-24 0,0-51-1,24 1 1,-24 24 0,25-49-16,0 0 15,-25 0-15,25-1 16,0 1-1,-25 0 1,24-25 0,1 0 93</inkml:trace>
  <inkml:trace contextRef="#ctx0" brushRef="#br0" timeOffset="16187.5446">9649 5060 0,'0'25'16,"0"25"-1,0-26 1,0 26-16,0 49 16,0-24-1,0-51-15,0 51 16,-25-50-1,25 24 1,0-74 93</inkml:trace>
  <inkml:trace contextRef="#ctx0" brushRef="#br0" timeOffset="16579.1519">9649 5259 0,'0'-25'31,"0"0"-15,25 25-1,-1-25 1,1 0 15</inkml:trace>
  <inkml:trace contextRef="#ctx0" brushRef="#br0" timeOffset="17587.2737">9847 4837 0,'25'0'94,"0"0"-79,0 0 1,-1 0 31,-24 25 15,0 0-46,0-1 46,0 1-46,0 25 0,0-1-1,-24-24 1,48-25 125,1 0-126,0 0 16,0 0-15,0 0 15</inkml:trace>
  <inkml:trace contextRef="#ctx0" brushRef="#br0" timeOffset="18352.89">9723 5184 0,'25'0'62,"0"-25"-62</inkml:trace>
  <inkml:trace contextRef="#ctx0" brushRef="#br0" timeOffset="20446.9323">10442 4614 0,'75'0'109,"-26"0"-93,1 0 0,0 0-1,-25 24 1,-1-24 0,-24 50-1,25-25 1,-25 0-1,25 24 1,-25 1 0,0-25-1,0 0 1,-25-25 0,0 24-1,1 26 1,-1-50-1,0 0 1,0 0 0,0 0 15,0 0-31,1-25 16,-1 25-1,0-25 1,25 1 62,25 24-78,0-25 16,-1 25-16,1 0 15,0-25 1,0 25 15,0 0-15,0 0-1</inkml:trace>
  <inkml:trace contextRef="#ctx0" brushRef="#br0" timeOffset="21208.5448">10790 4638 0,'25'25'63,"-1"0"-48,-24 25 1,50-26 0,-50 26-16,50-25 15,-26 0-15,1 24 0,0-24 16,0 25 0,0-25-1,-25-1 1,24-73 46,-24 24-46,25 0 0,0-49-1,0-1 1,-25-24-1,25-25 1,-1 74 0,-24 26-1,0-1 1</inkml:trace>
  <inkml:trace contextRef="#ctx0" brushRef="#br0" timeOffset="21928.8084">10467 5209 0,'50'0'47,"-25"0"-47,24 0 15,100 0-15,-50 0 16,348 0 0,-298 0 15,-1 0-16,-98 0 1</inkml:trace>
  <inkml:trace contextRef="#ctx0" brushRef="#br0" timeOffset="23040.3293">10691 5531 0,'24'0'47,"1"0"-47,0 0 16,25 0-1,49 0 1,-50 0-1,-24 0 1,0 0 31,-25 25-31,25-25-16,-25 75 15,0-26 1,0 26-1,0-26 17,0-24-17,-25-25 1,0 0 0,0 0 15,1 0 0,-1-25 32,25 0-63,0 1 15,0-1 16,0 0 1,0 0-17,25 25 1,-1 0 0,1 0-1,25-25 1,-25 25-1,-1 0 48,1 0-32</inkml:trace>
  <inkml:trace contextRef="#ctx0" brushRef="#br0" timeOffset="23512.0285">11236 5631 0,'0'24'62,"0"26"-46,0-25-1,0 0 1,0-1 0,0 1-1,0 0 1</inkml:trace>
  <inkml:trace contextRef="#ctx0" brushRef="#br0" timeOffset="23910.3471">11236 5804 0,'25'-25'16,"-25"1"-1,25 24 1,-25-25 0,25 0-1,-1 0 17,-24 0-17,25 25 1,0-24-1,0-1 1</inkml:trace>
  <inkml:trace contextRef="#ctx0" brushRef="#br0" timeOffset="25255.154">11683 5879 0,'24'0'31,"-24"-25"-15,25 25-1,-25-25 1,25-25-1,-25 26 1,25-1 0,0 0-1,-25-25 1,0 26 0,25-51-1,-25 50 1,0-24-1,0-1 1,0 1 0,0-1-1,0 25 1,0-24 15,0-1-15,0 25-1,0 0 1,0 1 0,-25-26-1,25 25 1,0 0 0,0 1-16,-25-1 15,25 0 1,0 0-16,0 0 15,-25-49 1,25 49 0,0-49-1,-25 49 1,25 0 0,0 0 15,-25 25-16,25-25 1,0 1 0,-24 24-16,24-25 15,0 0 17,0 0-17,-25 0 1</inkml:trace>
  <inkml:trace contextRef="#ctx0" brushRef="#br0" timeOffset="82695.4537">3869 6846 0,'0'25'125,"0"0"-109,0 0-1,0 24 1,0-24 0,0 25-1,0-1 1,0 1-1,25 24 1,-25-49-16,0 0 16,0 0-16,0-1 15,0 1-15,25 50 16,-25-26 15,0-24-15,0 49-1,0-49 1,0 25 0,0-1-1,0-24 17,0 0 14,0 0-30,0 0 62,0-1-15,0 1-16,0 0-32,0 0 16</inkml:trace>
  <inkml:trace contextRef="#ctx0" brushRef="#br0" timeOffset="84429.7721">5209 7094 0,'24'0'94,"26"0"-94,-25 0 16,0 0-16,24 0 15,1 0 1,-25 0 0</inkml:trace>
  <inkml:trace contextRef="#ctx0" brushRef="#br0" timeOffset="84961.0996">5283 7317 0,'25'0'78,"0"0"-62,-1 0 0,1 0-16,0 0 15,0 0 1,0 0 15</inkml:trace>
  <inkml:trace contextRef="#ctx0" brushRef="#br0" timeOffset="89851.0401">6126 7119 0,'25'0'62,"0"0"-62,0 0 16,74 0-1,25 0 1,50-25 0,-50 0-1,-99 25 1,-25-24 78</inkml:trace>
  <inkml:trace contextRef="#ctx0" brushRef="#br0" timeOffset="90965.6826">6474 6449 0,'-25'0'16,"25"25"15,0 0-16,0 0 1,0-1 0,0 26-16,0-25 15,0 49-15,0-49 16,0 0-16,0 49 16,0-49-1,0 0 1</inkml:trace>
  <inkml:trace contextRef="#ctx0" brushRef="#br0" timeOffset="91590.675">6350 7392 0,'0'25'16,"0"-1"0,0 26-1,0-25 1,0 124-1,0-125-15,0 1 16,0 0-16,0 25 16,0-26-1,0 26 1,0-25 0</inkml:trace>
  <inkml:trace contextRef="#ctx0" brushRef="#br0" timeOffset="93690.6991">6350 7590 0,'24'0'62,"1"-25"-46,0 1-1,0 24 1,0-25 0,0 25-1,-25-25 1</inkml:trace>
  <inkml:trace contextRef="#ctx0" brushRef="#br0" timeOffset="94603.4355">6697 7342 0,'25'0'31,"0"0"-15,-1 0-1,1 0 16,0 0 63,-25 25-47,0 0-47,0 0 31,-25 24-15,0-24 46,25 0 1,25-25-16,0 0-32,0 0-15,0 0 16,-1 0 15,1 0 16</inkml:trace>
  <inkml:trace contextRef="#ctx0" brushRef="#br0" timeOffset="96382.4827">7317 6623 0,'25'-25'47,"0"25"-31,-1-25-1,1 0-15,0 25 32,0 0-17,0 0 1,0 0 0,-1-24-1,1 24 1,0 0-1,0 0 1,0 0 0,-1 0-1,-24 24 17,0 1-32,25 0 15,-25 99 1,0-74-1,0-26 1,0 26 0,-25-25-1,1 25 1,-1-26 0,0 1-1,0-25 1,0 25-1,1-25 17,-1 0-17,0 0 1,0-25 0,0 0 15,25 1 31,25 24-46,0 0 0,0 0-1,24-25 1,-24 25-1,0 0 17,0 0 15</inkml:trace>
  <inkml:trace contextRef="#ctx0" brushRef="#br0" timeOffset="96982.546">7243 7169 0,'24'0'0,"26"0"15,24 0 1,75 0-1,25 0 1,74 0 0,-124 0-1,-99 0 1,-25 24 93</inkml:trace>
  <inkml:trace contextRef="#ctx0" brushRef="#br0" timeOffset="97966.9567">7516 7441 0,'0'-24'16,"24"24"0,1 0-1,25 0 1,-25 0-1,-1 0 17,1 0-17,-25 24 1,0 1 0,0 0-1,0 49 1,-25-24-1,25-25 1,-24 0 0,-1-1-1,0 1 1,0-25 15,0 0 16,1 0-31,24-25-1,0 1 1,0-1 0,0 0 15,24 25 16,26 0-32,-25 0 17</inkml:trace>
  <inkml:trace contextRef="#ctx0" brushRef="#br0" timeOffset="98791.7372">7912 7516 0,'25'0'16,"-25"25"15,0-1-31,0 1 16,0 25 0,0-25-1,0-1 16,0-48 94,0-1-93,25 0-32,0 0 31,0 25-15,-25-25-16,24 25 15,1 0 1,-25-24-1,50 24 1,-50-25-16,25 25 31</inkml:trace>
  <inkml:trace contextRef="#ctx0" brushRef="#br0" timeOffset="99830.8541">8880 6524 0,'-25'0'31,"25"24"0,0 1-15,-50 25 0,26-1-1,-1 26 1,-50-1-1,75-24 1,0 24 0,-24 26-1,24-51 1,-25 50 0,25-49-1,0 49-15,0-49 16,0-1-1,0-24 1,0 0-16,25 25 16,-25-1-1,0-24 17,24 25-17,1-26 1,-25 1-1,25-25 1,0 0 0,-25 25-1,25-25 32,-1-25-16</inkml:trace>
  <inkml:trace contextRef="#ctx0" brushRef="#br0" timeOffset="100393.3383">9029 6995 0,'0'25'31,"0"49"-16,0-24 1,0 24 0,0-24-1,0-1 1,0 1 0,0-25-1,0 0 1,-25-25 46,0 0-46</inkml:trace>
  <inkml:trace contextRef="#ctx0" brushRef="#br0" timeOffset="100694.9901">8979 7317 0,'25'0'16,"-25"-24"0,25-1-1,-25 0 1,24 0-1,-24 0 1,50 1 0,-25-1-1,-25 0 1,0 0 0,25 25 46</inkml:trace>
  <inkml:trace contextRef="#ctx0" brushRef="#br0" timeOffset="101621.0551">9202 6896 0,'0'-25'0,"25"0"31,-25 0 0,25 25-31,-25-25 16,25 25-1,-1 0 1,-24-24 0,25 24-1,0 0 1,-25 24 93,0 1-109,0 25 16,-25-25-1,25 0 1,0-1 0,-25 1-16,25 0 31,0 0 0,25-25 32,0 0-32,0 0 0</inkml:trace>
  <inkml:trace contextRef="#ctx0" brushRef="#br0" timeOffset="102887.9487">9798 6499 0,'0'0'0,"0"-25"15,0 0 1,24 25 0,1 0 77,0 0-77,25 0 15,-26 0-15,1 0-1,25 0 1,-1 0 0,-24 0-16,-25 25 31,25-25-15,-25 25 15,25 0-16,-25 24 1,0-24 0,0 25-1,0-26-15,0 26 16,0 0 0,-50-1 15,25-24-16,25 0-15,-24-25 16,-1 0-16,0 25 16,-25-25-1,26 0 32,24-25-31,0 0 15,0 0 0,24 25-15,1-25 0,0 25-1</inkml:trace>
  <inkml:trace contextRef="#ctx0" brushRef="#br0" timeOffset="103711.9414">10318 6424 0,'25'50'31,"-25"-25"-15,0 49-16,0-24 31,0 24-15,25-49-1,0 49 1,-25-49 0,0 0-1,25-25 17,-1 0 61,-24-25-77,25 0 0,0 1-1,0-26 1,0 0-1,-1 26 1,-24-26-16,50 0 16,-50 1-1,25 49 1,0-25 0</inkml:trace>
  <inkml:trace contextRef="#ctx0" brushRef="#br0" timeOffset="104490.8749">9847 7094 0,'25'0'31,"25"0"-15,-1 0-1,125 0 1,-125 0-1,125 0 1,24 0 0,-173 0-1,25 0 1,-25 0 0</inkml:trace>
  <inkml:trace contextRef="#ctx0" brushRef="#br0" timeOffset="105602.2879">10095 7342 0,'50'0'47,"-25"0"-32,-1 0 1,26 0-1,-25 25 1,-25 0 15,25 0-31,-25-1 16,0 1 0,0 0-1,0 0 1,0 0-1,0 24 1,0-24 0,0 0 31,-25-25-16,0 0 0,0 0-31,25-25 16,-25 0-1,25 0 17,0 1 46,0-1 15,25 25-46,-25-25-47</inkml:trace>
  <inkml:trace contextRef="#ctx0" brushRef="#br0" timeOffset="106164.7935">10492 7466 0,'0'0'0,"0"25"46,0 0-30,0 0 0,0-1-16,0 1 15,25-25 1,-25 25 0,0 0 62</inkml:trace>
  <inkml:trace contextRef="#ctx0" brushRef="#br0" timeOffset="106627.3196">10542 7590 0,'0'-25'47,"24"25"-47,-24-24 16,25 24-1,0-25 17,0 25 15,0 0-32,-25-25 1</inkml:trace>
  <inkml:trace contextRef="#ctx0" brushRef="#br0" timeOffset="108759.321">11038 7714 0,'25'0'16,"-1"0"0,-24-25 15,25 25 0,-25-24-31,25 24 16,-25-25-1,25-25 1,-25 25 15,25 1-31,-25-1 16,0 0 0,0-25 15,24 26-16,-24-1 1,25 0 0,-25 0-1,0 0-15,0 1 16,0-1-16,0 0 16,0 0-1,0 0 1,0 1-1,0-1 17,25 25-32,-25-25 15,0 0 1,0 0 15,0 1-15,0-1-1,0 0 1,0 0 0,0 0-1,0 1 1,0-1 0,0 0 15,0 0-16,0 0 1,0 0 0,0 1-1,0-1 1,0 0 0,0 0 15,0 0-31,0 1 31,0-1 0,0 0 16,0 0-31</inkml:trace>
  <inkml:trace contextRef="#ctx0" brushRef="#br0" timeOffset="112503.8183">3869 8781 0,'0'49'63,"0"1"-48,0-25 1,0 0-16,0 49 16,0-24-1,25 24 1,-25-24-1,0-25 1,0 24 0,0-24-1</inkml:trace>
  <inkml:trace contextRef="#ctx0" brushRef="#br0" timeOffset="113160.0595">3944 8979 0,'24'0'62,"1"0"-31,25 0-15,-1-25 0,-24 25-1,25-24 1,-25 24 0,-25-25-1,24 25-15</inkml:trace>
  <inkml:trace contextRef="#ctx0" brushRef="#br0" timeOffset="114113.2335">4316 8657 0,'0'0'0,"25"-25"31,-1 0-16,1 25 17,-25-25-17,25 25 1,0 0 0,0 0-1,-1 0 48,-24 25-32,0 0-15,0 0-1,0 49 1,-24-24-1,-1-1 1,50-49 93,-1 0-93,1 0-16,0 0 31,0 0-15,0 0 46,-1 0-30</inkml:trace>
  <inkml:trace contextRef="#ctx0" brushRef="#br0" timeOffset="114915.1816">5407 8756 0,'25'0'63,"0"0"-63,24 0 31,-24 0-31,25 0 31,-25 0-15,-1 0-1</inkml:trace>
  <inkml:trace contextRef="#ctx0" brushRef="#br0" timeOffset="115427.8965">5357 8979 0,'25'0'63,"0"0"-63,0 0 15,0 0 1,74 0 0,-25 0-1,1 0 1,-50 0 0</inkml:trace>
  <inkml:trace contextRef="#ctx0" brushRef="#br0" timeOffset="116631.8316">6325 8434 0,'0'-25'31,"25"0"-16,-1 25 1,-24-25 0,25 25-16,0 0 15,0 0 1,25 0 15,-26 0-15,1 0-1,0 0 1,0 0-16,-25 25 16,0 0-16,25-25 15,-1 25 1,-24 24 0,0-24-1,0 25 1,25-26-1,-25 26 1,0-25 0,0 24-1,-25-24 1,25 0 0,-24 0-1,-1-25 1,25 25-16,-25-25 15,0 0 32,25-25-31,0 0 0,0 0 15,0 0-16,0 1 17,25-1-1,0 25-15,0 0-16,-1 0 31,1 0-16</inkml:trace>
  <inkml:trace contextRef="#ctx0" brushRef="#br0" timeOffset="117247.9825">6201 9029 0,'25'0'16,"24"0"-16,-24 0 15,25 0 1,49 0 0,0 0-1,-24 0 1,24-25-1,25 25-15,-75 0 16,26-25 0,-50 25 15,-1 0-15,1 0-1,0 0 1,0 0-1,-25 25 1,0 0 31,-50-25-47</inkml:trace>
  <inkml:trace contextRef="#ctx0" brushRef="#br0" timeOffset="118185.4699">6424 9227 0,'25'0'16,"0"0"0,0 0-16,24 25 15,-24-25 1,0 25 15,24 0-15,-24 0-1,-25-1-15,50 1 16,-50 0-16,0 0 16,0 24-1,0 1 1,0 0 0,0 24-1,-25 0 1,0-24-1,-24-25 1,24 0 0,0-25-1,25-25 1,-25 0 0,0 0-1,25 0 1,0 1-1,0-1 1,0 0 0,25 0-1,0 0 1,0 1 0,0 24-1,-1-25 1,1 0-1,0 25 1,0 0 15,0 0 1,-1 0-17,1 0 1</inkml:trace>
  <inkml:trace contextRef="#ctx0" brushRef="#br0" timeOffset="118888.9301">6970 9376 0,'0'25'15,"0"0"1,0 0-1,0 24 1,0-24 0,0 25-1,0-26 1,0 1 0,0 0-1,0-50 126,0 0-141,25 1 15,-25-1 1,49-25 0,-49 25-1,25 1 1,0 24 0,0-25-1,-1 25 1</inkml:trace>
  <inkml:trace contextRef="#ctx0" brushRef="#br0" timeOffset="120068.1127">7863 8582 0,'0'25'79,"-25"-25"-79,25 25 15,-25 0 1,0 49-1,-24 1 1,49-51-16,0 26 16,-25 0-16,25-26 15,0 26 1,0-25 0,0 25 15,0 24-16,25-24 1,0-1 0,-1 1-1,1-25 1,0-1 0,0 1 15,-25 0-16,49-25 1</inkml:trace>
  <inkml:trace contextRef="#ctx0" brushRef="#br0" timeOffset="120605.6946">8086 8806 0,'25'0'16,"-25"24"0,25 1-1,-25 25 1,0 24-1,0 1 1,0-26 0,0 1-1,0 0 1,0-26 0,0 1-1,0-50 63</inkml:trace>
  <inkml:trace contextRef="#ctx0" brushRef="#br0" timeOffset="121025.5929">8136 9004 0,'24'0'78,"-24"-25"-78,0 0 31,25 25-15,-25-24-1,25 24 1,0-25-1</inkml:trace>
  <inkml:trace contextRef="#ctx0" brushRef="#br0" timeOffset="121885.0922">8458 8607 0,'0'0'0,"25"0"16,0-25-1,-1 1 1,1 24-1,25-25 1,-25 25 0,0-25-1,-1 25 1,1 0 0,0 0-16,-25 25 46,0 74-30,-25-49 0,25-1 15,-25-24-15,1-25-1,-1 0 1,25 25-1,25-25 64,24 0-64,-24 0-15,99 0 16,-99 0-1,0 0 64</inkml:trace>
  <inkml:trace contextRef="#ctx0" brushRef="#br0" timeOffset="122900.6879">9301 8384 0,'0'-25'16,"25"25"-1,0 0 1,25 0-1,-1 0 1,-24 0-16,49 0 16,-49 0-1,0 0 1,0 0 0,0 0-1,0 50 1,-1-1-1,1-24 1,-25 25 0,0-1-1,0 1 1,-25 0 0,1-26-1,-1 1 1,0-25-1,0 50 1,0-50 0,0 0 15,25-25-15,0 0-1,0 0 1,0 1 15,0-1 0,25 25-15,25-25 0,0 25-1,-26 0 1</inkml:trace>
  <inkml:trace contextRef="#ctx0" brushRef="#br0" timeOffset="123577.8235">9897 8409 0,'25'49'47,"-25"-24"-32,24 25-15,1-1 16,0 26 0,25-1-1,-26-49 1,1-50 62,-25 0-78,25-24 16,-25-1-1,25 1 1,0-1-1,-25 0 1,24-24 0,-24 24-1,25 26 1,-25-1 0,0 0-1</inkml:trace>
  <inkml:trace contextRef="#ctx0" brushRef="#br0" timeOffset="124270.2308">9376 9054 0,'25'0'16,"-1"0"-1,1 0 1,0 0-1,99 0 1,50-25 0,-25 25-1,49 0 1,-124 0-16,1 0 16,-26 0-16,1 0 15,-50-25 1,-25 25 78,-49 0-94</inkml:trace>
  <inkml:trace contextRef="#ctx0" brushRef="#br0" timeOffset="125305.3799">9549 9302 0,'50'0'47,"0"0"-32,24 0 1,1 0-1,-26 0 1,-24 0 0,0 0-1,0 0 17,-25 25-17,0-1-15,0 1 16,0 0-1,0 25 1,0-26 0,0 26 15,0-25-15,0 0-1,-25-25 1,25 24-1,-25 1 1,0 0-16,0-25 16,1 0 15,-1 0 16,25-25-47,0 0 31,0 1-15,0-1-1,0 0 17,25 25-1,-1 0-16,1 0 1,25-25 0,-25 25-1,-1 0 48</inkml:trace>
  <inkml:trace contextRef="#ctx0" brushRef="#br0" timeOffset="126055.5287">10170 9401 0,'0'25'47,"0"0"-31,0-1-16,0 1 31,0 0-15,0 0-1,0 0 1,0-1 46</inkml:trace>
  <inkml:trace contextRef="#ctx0" brushRef="#br0" timeOffset="126711.756">10194 9401 0,'0'25'47,"0"0"-47,0-1 15,0 26 1,0 24-1,0-24 1,0-25 0,0-50 109</inkml:trace>
  <inkml:trace contextRef="#ctx0" brushRef="#br0" timeOffset="127102.4159">10194 9550 0,'25'0'31,"0"0"-15,-25-25-1,25 0 1,24 25 0,-24 0-1,25-25 1,-25 25 15</inkml:trace>
  <inkml:trace contextRef="#ctx0" brushRef="#br0" timeOffset="132315.6095">2406 10641 0,'49'0'110,"-24"0"-110,0 0 15,124 0 1,-75 0 0,25 0-1,-74 0 1,0 0 31,0 0 0,0 0-32</inkml:trace>
  <inkml:trace contextRef="#ctx0" brushRef="#br0" timeOffset="132899.4718">2728 10046 0,'-25'25'31,"25"0"-31,0 24 16,0 26-1,0-26 16,0-24-31,0 0 16,0 24 31</inkml:trace>
  <inkml:trace contextRef="#ctx0" brushRef="#br0" timeOffset="134089.8108">2629 10964 0,'0'-25'47,"25"0"0,0 25-31,-1-25-1,1 25 48,0 0-47,-25 25 15,25-25-31,-25 50 15,0-26 1,0 1 0,0 0-1,0 0-15,0 0 32,-25-25-17,25 24 1,25-24 93,0 0-93,-1 0-1,-24 25 17,0 0-32,25-25 15,-25 25 1,0 25 0,0-1-1,0 1 1,0-25-1,-25 24 17,1-24-17,-1-25 1,25 25 0,-25-25-1,0 0 1,0-25-1,25-25 1,-24 50 0</inkml:trace>
  <inkml:trace contextRef="#ctx0" brushRef="#br0" timeOffset="134767.5956">3373 10418 0,'25'0'16,"-25"25"-1,0 24 1,0 26-1,0-1 1,0 25 0,0 1-1,0-26 1,0-49-16,25-25 16,-25 49-16,0-24 31,0-50 47,0 1-62</inkml:trace>
  <inkml:trace contextRef="#ctx0" brushRef="#br0" timeOffset="135205.078">3398 10716 0,'25'-25'47,"0"0"-16,24 25-16,75-74 1,-74 49 0,-25 25-1</inkml:trace>
  <inkml:trace contextRef="#ctx0" brushRef="#br0" timeOffset="136352.0294">3795 10319 0,'25'-25'63,"-1"25"-32,1-25-15,0 25-1,25-25 1,-26 25 0,1 0 30,-25 25-14,0 0-17,0 0 1,0 0 0,0-1-16,0 1 15,-25-25 16,25 25-15,25-25 109,-25 25-94,0 0 1,25-25-32,-25 24 31,0 1 0,0 0-15,0 0-1,0 0 1,0-1 0,-25-24-16,0 0 187</inkml:trace>
  <inkml:trace contextRef="#ctx0" brushRef="#br0" timeOffset="138146.0344">4365 10740 0,'25'0'47,"0"0"-31,0 25-1,0-25 1,-1 0-16,51 0 31,-50 0-31,24 0 16,1 0-1,-25 0 1,-1 0 0,1 0 46</inkml:trace>
  <inkml:trace contextRef="#ctx0" brushRef="#br0" timeOffset="138802.3407">4613 10492 0,'0'25'15,"0"0"1,0 25-1,0-1-15,0 1 16,0 24 0,0-24 15,0-1-15,0 1-1,0-25 63,0 0-46,-24-25-1</inkml:trace>
  <inkml:trace contextRef="#ctx0" brushRef="#br0" timeOffset="140042.4553">4961 11088 0,'24'-50'79,"-24"25"-64,75-74 16,-50 25-15,-1-1 0,-24 1-1,25 24 1,0 1 0,-25-1-1,0 0 1,25 1-1,0-1 1,-25 1 0,24 24-16,-24 0 15,0 0 1,25 0-16,0 25 125,0 50-125,-25-25 16,0 0 15,49 49-16,-49-49-15,25 49 16,-25-49-16,25 0 16,-25 49-1,0-24 1,25 24 0,-25 25-1,25-74 1,-25 25-1,25-1 1,-25-24 0,0 0-1,0 0 1,24 0-16,-24-1 16,-24-48 140</inkml:trace>
  <inkml:trace contextRef="#ctx0" brushRef="#br0" timeOffset="140734.2817">5184 10815 0,'25'0'125,"24"0"-109,-24 0-16,25 0 15,-1 0 1,-24 0 0</inkml:trace>
  <inkml:trace contextRef="#ctx0" brushRef="#br0" timeOffset="141595.8447">6300 10641 0,'25'0'62,"49"0"-62,-49 0 16,25 0-16,-25 0 16,-1 0-1</inkml:trace>
  <inkml:trace contextRef="#ctx0" brushRef="#br0" timeOffset="142043.1402">6250 10840 0,'25'24'62,"25"-24"-46,-1 0 15,26 0-15,-50 0-1,0 0 1,-1 0 31,1 0-47</inkml:trace>
  <inkml:trace contextRef="#ctx0" brushRef="#br0" timeOffset="143163.4198">10790 9575 0,'25'0'31,"-1"-25"-15,1 0-1,-25 0-15,25 0 16,0-24 0,24-1-1,-49 1-15,25-26 16,0 50-1,-25-123 1,0 123 0,0-149-1,0 75 1,-50-25 0,50 25-1,-24-1 1,-1 51-1,0-1 1,25 1 0,0 24-1</inkml:trace>
  <inkml:trace contextRef="#ctx0" brushRef="#br0" timeOffset="144509.1548">7193 10542 0,'0'25'63,"0"0"-63,0 24 15,0 1 1,0 49-16,0-25 16,0 26-1,0-76 1,0 26 0,0-25-1</inkml:trace>
  <inkml:trace contextRef="#ctx0" brushRef="#br0" timeOffset="145196.7475">7243 10840 0,'0'0'0,"0"-25"16,24 25-1,-24-25-15,25 25 16,-25-25-1,25 25 1,0 0 0,0 0-1,-1-25 17,1 25 77,0 0-47,0 0-30,-25-24-1,25 24-15</inkml:trace>
  <inkml:trace contextRef="#ctx0" brushRef="#br0" timeOffset="146706.3284">7689 10418 0,'0'-25'47,"25"25"-16,-25-25-31,25 25 31,0 0-15,-25-24-1,24 24 32,1 0-31,0 0 15,0 24-15,-25 1-1,0 25 1,0-25 0,0-1-1,0 26 1,-25-25 0,25 0-1,-25-25 1,50 0 171,0 0-171,0 0 0,-1 0-1,-24 24-15,50-24 16,-25 0 15,0 0-15</inkml:trace>
  <inkml:trace contextRef="#ctx0" brushRef="#br0" timeOffset="152292.0354">8632 10294 0,'0'-25'62,"25"25"-31,-1-25-15,1 25 0,25-24-1,-1 24-15,-24 0 31,0 0 1,0 0-32,0 0 15,24 24 1,-24-24 0,-25 25 15,25 0-16,-25 0 1,0 0 0,0-1-1,0 1 1,0 25 0,0-25-1,0-1 1,0 1-1,0 0 1,0 0 0,0 24-1,-25-49 17,0 0 14,0 25-30,1-25 0,-1 0 15,0 0-15,0-25-1,0 1 1,25-1-1,-24 25 1,24-25 31,0 0-16,0 0-15,24 1-1,1 24 32,0 0-15,0 0-17,0 0 1,-1 0 78,1 0-94,0 0 15,0 0 1</inkml:trace>
  <inkml:trace contextRef="#ctx0" brushRef="#br0" timeOffset="153231.8877">9202 10195 0,'25'0'16,"-25"25"15,0-1-31,25 1 16,-25 25-1,0-1 1,25 1 0,-25-25 15,0 0-15,24-1-1,1 1 1,-25 0-1,25-25-15,-25 25 16,25 0 0,0-25 46,-1 0-31,-24-25-15,25 25 0,-25-25-1,0 0-15,0 0 16,25-24 0,-25 24-16,0 0 15,25 0 1,0-24-1,-25 24 17,0 0-17,0 0 1,24 25 15</inkml:trace>
  <inkml:trace contextRef="#ctx0" brushRef="#br0" timeOffset="154061.5959">8657 10964 0,'0'-25'31,"24"25"-31,1 0 16,25 0-1,-1 0-15,-24 0 16,25 0-16,24 0 15,1 0 1,49 0 0,0 0-1,-25 0 1,-25 0 0,-49 0-1,25-25 1,-26 25-1,1 0 1,0 0 0</inkml:trace>
  <inkml:trace contextRef="#ctx0" brushRef="#br0" timeOffset="155626.2037">8830 11162 0,'25'0'62,"0"0"-31,0 0-15,-1 0 0,1 0-1,0 0 1,0 0-1,0 0 1,-1 0 15,1 0 1,0 25-1,-25 0-31,0 0 15,25-25 1,-25 24 0,25-24-1,-25 25 1,0 25 15,0-25-15,0-1-1,0 1 1,0 0 0,0 0-1,0 0 1,0-1 0,-25-24 15,0 0 31,0 0-46,0 0 15,1 0-15,24-24 31,0-1-47,-25 25 15,0 0 17,25-25 30,0 0-46,0 0 46,0 1-46,25 24-1,0 0 17,-1-25-32,1 25 15,0 0 1,0 0 109</inkml:trace>
  <inkml:trace contextRef="#ctx0" brushRef="#br0" timeOffset="156376.2478">9351 11237 0,'25'24'47,"-25"1"-31,0 0-16,0 0 31,0 49-15,25-49-1,-25 25 1,0-26-16,0 1 16,0 0-1,0 0 1</inkml:trace>
  <inkml:trace contextRef="#ctx0" brushRef="#br0" timeOffset="157360.7368">9475 11385 0,'0'-24'31,"0"-1"1,25 25-32,0-25 15,-1 25 1,1-25-1,0 25 1,0 0 0,0 0 15,0 0-15,-25-25 15,24 25-16</inkml:trace>
  <inkml:trace contextRef="#ctx0" brushRef="#br0" timeOffset="164988.1868">2579 12526 0,'25'0'16,"0"0"-1,0 0 1,0 0 0,-1 0-1,1 0 1,74 0-1,50 0 1,-99 0 0,99 0-1,-75 0 1,-49 0-16</inkml:trace>
  <inkml:trace contextRef="#ctx0" brushRef="#br0" timeOffset="165894.6258">2976 12005 0,'0'25'62,"0"0"-62,0 0 16,0 0-16,0 49 31,0-49-15,0 0-1,0 0 1,0-1-1,0 1 17</inkml:trace>
  <inkml:trace contextRef="#ctx0" brushRef="#br0" timeOffset="167287.0152">2877 12824 0,'0'-25'94,"25"25"-79,0 0-15,-1 0 16,1 0 0,0-25-1,0 25 1,0 0 0,-1 0-1,1 0 16,0 0-31,-25 25 16,0 0 0,25 0-1,-25 0 17,0-1-17,0 1 1,0 0-1,-25-25 1,25 25 0,25-25 93,-25 25-93,25-25-1,-1 24 1,-24 1 0,25-25-1,-25 25 1,0 0-1,0 0 1,-25-1 0,1-24-1,24 25-15,-50 0 16,25-25-16,0 25 16,-49-25-1,49 0 1,0 0-1,25-25 17,0 0-1</inkml:trace>
  <inkml:trace contextRef="#ctx0" brushRef="#br0" timeOffset="168255.7694">3547 12378 0,'0'49'31,"0"1"-15,0-25-16,0 24 16,0 1 15,0-25-16,0 24 1,0 1 0,0-1-1,0-24 1</inkml:trace>
  <inkml:trace contextRef="#ctx0" brushRef="#br0" timeOffset="168852.59">3596 12601 0,'25'0'109,"-25"-25"-93,50 0-16,-1 0 31,-24 25-31,0 0 31,0-24-15,0 24 0,-25-25-1,24 25-15</inkml:trace>
  <inkml:trace contextRef="#ctx0" brushRef="#br0" timeOffset="170149.633">4465 12551 0,'24'0'46,"26"0"-30,-25 0-16,0 0 16,24 0-1,-24 0 1,0 0 0,0 0-1,-1 0 48</inkml:trace>
  <inkml:trace contextRef="#ctx0" brushRef="#br0" timeOffset="170915.2474">4688 12328 0,'0'25'47,"-25"-25"-31,25 25-1,0-1 1,0 1 0,0 25-1,0-1 1,0-24-16,0 0 16,0 0-1,0 24-15,0-24 16,0 25-1</inkml:trace>
  <inkml:trace contextRef="#ctx0" brushRef="#br0" timeOffset="171979.3144">5109 12824 0,'0'-25'62,"0"0"-46,0-24 0,0-26-16,0 26 31,25-26-15,0 1-1,0-25 1,0 49-1,-25 1 1,24-1 0,1 0-1,-25 1 1,25 24 0,-25 0 15,25 25 63,-25 25-79,49 24 1,-49-24-1,50 25-15,-25 0 16,0-1 0,0 1-1,-1-1 1,-24-24 0,0 0-16,0 0 31,25-25-31,-25 25 15,25-25 1,-25 49 0,0-24 15,25-25-31</inkml:trace>
  <inkml:trace contextRef="#ctx0" brushRef="#br0" timeOffset="172501.6777">5159 12526 0,'25'0'46,"49"0"-30,-24 0 0,-1 0-16,1 0 15,0 0-15,-1 0 16,1 0-16,24 0 16,-24 0-1,-50-24 32</inkml:trace>
  <inkml:trace contextRef="#ctx0" brushRef="#br0" timeOffset="173756.8772">4886 12948 0,'25'0'62,"25"-25"-62,-1 25 16,1 0 0,99-25-1,-50 25 1,0 0-1,-49-24 1,-25-1 15,-1 25-31,1 0 16,0 0 0,-25-25-16,25 25 15,0 0-15,-1 0 16,1 0-1,0 0 17,0 0-17,0 0 1,-1 0 31,1 0-32,0 0 17,0 0-17,0 0 1,-1 0 0,1 0-1,0 0 1,0 0 15</inkml:trace>
  <inkml:trace contextRef="#ctx0" brushRef="#br0" timeOffset="174459.4647">5382 13047 0,'0'25'16,"0"0"0,0 0-1,0-1 1,0 26 0,0-25-1,0 99 1,0-74 15,0-26-15,0 1-1</inkml:trace>
  <inkml:trace contextRef="#ctx0" brushRef="#br0" timeOffset="174949.4153">5432 13271 0,'25'0'31,"-25"-25"-15,0 0-1,25 25-15,-1 0 47,1 0-47,0-25 16,0 25-1,0 0 1,-1 0 0,-24-25 46</inkml:trace>
  <inkml:trace contextRef="#ctx0" brushRef="#br0" timeOffset="176664.4508">5754 13072 0,'25'-25'140,"-25"0"-124,25 25 0,0-24-1,0 24 48,-1 0-32,-24 24 0,0 1-31,0 0 32,25 0-17,-25 0 1,0-1-1,0 1 17,-25 0-17,25 0 1,25-25 140,0 0-156,0 0 47</inkml:trace>
  <inkml:trace contextRef="#ctx0" brushRef="#br0" timeOffset="177523.8008">6573 12601 0,'25'0'62,"0"0"-46,49 0-1,-49 0 1,24 0 0,-24 0-1,0 0 1</inkml:trace>
  <inkml:trace contextRef="#ctx0" brushRef="#br0" timeOffset="178023.9719">6523 12750 0,'25'0'78,"0"0"-62,0 0-1,24 0 1,1 0-1,-25 24 1,0-24 0</inkml:trace>
  <inkml:trace contextRef="#ctx0" brushRef="#br0" timeOffset="179335.6797">7119 12129 0,'49'-24'62,"-24"24"-62,0 0 16,0 0 0,-1 0-1,1 0 1,0 0-1,0 0 1,0 0 0,-1 0-1,1 0-15,0 0 16,0 0 0,0 0-1,49 0 1,-49 24-1,0 1 1,-25 0 0,25 25-1,-25-1 1,24 1 0,-24 0-1,0-26 1,0 1-1,0 0-15,-24-25 16,24 25-16,0 0 16,-25-25-16,25 24 15,-25-24 1,25 25 15,-25-25-15,0 0-1,1 0 1,-1 0 0,0 0-1,0 0 1,0-25 46,25-24-46,0 24 15,0 0-15,25 25 0,-25-25-1,50 1 1,-25 24-1,24-25 1,1 25 0,-1 0-16,-24 0 15,0 0-15,0 0 78</inkml:trace>
  <inkml:trace contextRef="#ctx0" brushRef="#br0" timeOffset="180299.5563">7838 12179 0,'0'25'16,"0"0"-1,25 0 1,-25-1-16,25 1 16,-25 25-16,24-50 15,-24 49 1,25-24 0,-25 0-1,25-75 110,-25 26-94,25-51-31,-25 50 16,25 1 0,-25-26-1,0 0 1,24 1 0,-24-1-1,25 25 1,-25 0-1,0 1 1,0-1 15</inkml:trace>
  <inkml:trace contextRef="#ctx0" brushRef="#br0" timeOffset="181112.2235">7292 12774 0,'50'0'63,"-1"0"-63,1 0 15,49 0 1,-24 0 0,123-24-16,1 24 15,-125 0-15,0 0 16,26 0 0</inkml:trace>
  <inkml:trace contextRef="#ctx0" brushRef="#br0" timeOffset="182784.759">7491 13022 0,'25'0'125,"-1"0"-94,1 0-16,0 0 17,0 0-1,0 0-31,-1 0 16,1 0-1,50 0 1,-51 0 15,1 0-15,0 0-1,0 0 32,-25 25-16,25-25 1,-25 25-17,0 0 17,0 0-32,0-1 15,0 1 1,0 25-1,0 0 1,0-1 0,0 1-1,-50-25 1,25-25 31,0 0-32,1 0 17,-1 0-17,0 0 17,25-25-17,-25 0 1,25 0 46,0 0 1,25 25-16,0 0-32,0 0 1,-1 0 46,1 0-46,0 0 0,0 0 46</inkml:trace>
  <inkml:trace contextRef="#ctx0" brushRef="#br0" timeOffset="183633.7033">8061 13072 0,'0'50'31,"0"-1"0,0-24-31,0 0 31,0 0-15,0 0 0,0-1-16,0 26 15,0-25 1,0 24 0</inkml:trace>
  <inkml:trace contextRef="#ctx0" brushRef="#br0" timeOffset="184188.6874">8086 13246 0,'25'0'62,"24"-25"-31,-24 0-15,0 25 0,0 0-1,0 0 1,-1 0-1,1 0 1,0 0 47,0 0-63,-25-25 15,25 25 1</inkml:trace>
  <inkml:trace contextRef="#ctx0" brushRef="#br0" timeOffset="204411.7943">1389 9029 0,'0'0'0,"25"0"15,-1 0-15,1 0 79,0 0-48,0 0-16,0 0 1,-1 0 0,1 0 31,0 0-32,0 0 1,0 0-1,-1 0 1,1-25 15,0 25 1,-50-25 108,25 0-109,-25 25-31,1 0 16,-1-24 0,0 24-1,0-25 17,0 0-1,25 0-31,-24 25 15,-1-25 1,50 25 109,-1 25-94,-24 0-15,25 0 0,0-25-1,0 25 1,-25-1-1,25 1 17,-25 0 46,0 0-47,0 0-15,-25 0 15,0-25-15,0 24-1,0 26 1,1-25-1,-1-25 1</inkml:trace>
  <inkml:trace contextRef="#ctx0" brushRef="#br0" timeOffset="205021.2151">1265 9054 0,'25'0'110,"-1"0"-95,1 0-15,25 0 16,-25 0 15</inkml:trace>
  <inkml:trace contextRef="#ctx0" brushRef="#br0" timeOffset="224723.8059">8210 8954 0,'0'-24'94,"50"-1"-78,-1 0-1,-24 0 1,0 25 15,0 0 78,-1-25-77</inkml:trace>
  <inkml:trace contextRef="#ctx0" brushRef="#br0" timeOffset="227932.482">1934 14064 0,'0'25'94,"0"0"-79,0 0-15,0 24 16,0 26 15,0-51-15,0 26 0,25 0-1,-25-25 1,0 24-1,25 1 1,-25-25 0,25 24-1,-25-24-15,0 25 16,0-26 0,25 26-1,-25-25 16,0 0-15,24-25 0,-24 24-1,0 1 1,25-25 125,0-25-126,0-49-15,0 24 16,-1-49-1,26 25 1,-50 24 15,25-24-15,0 24 0,-25 25-16,25 0 15,-25 1-15,24 24 16,-24-50-1,0 0 1,25 1 15,-25-1-15,0 1-16,25 49 16,0-50-1,-25 25 1</inkml:trace>
  <inkml:trace contextRef="#ctx0" brushRef="#br0" timeOffset="229059.009">2803 13915 0,'0'25'110,"0"0"-95,0 0 1,-25 0-1,0 24 1,0-24 0,25 0-1,0 24 1,-25-24 0,25 0 15,-24 0-31,24 24 15,-25-24-15,25 0 16,0 25 0,0-1-1,0-24 1,0 0 0,0 49-1,0-49 1,0 25-1,0-1 1,0-24 0,0 0-16,0 0 15,25-25-15,-1 25 16,-24-1 0,25-24-1,-25 25-15,25 0 31</inkml:trace>
  <inkml:trace contextRef="#ctx0" brushRef="#br0" timeOffset="230668.4324">3199 14238 0,'0'25'63,"0"24"-63,0 1 31,0-25-15,0 24-1,0 1 1,0 0 0,0-26-1,0 1 1</inkml:trace>
  <inkml:trace contextRef="#ctx0" brushRef="#br0" timeOffset="231230.961">3199 14461 0,'25'0'47,"-25"-25"-32,25 25 1,0 0 15,-25-24-15,25 24-1,0 0 1,24 0-16,-24 0 16</inkml:trace>
  <inkml:trace contextRef="#ctx0" brushRef="#br0" timeOffset="232504.3484">3596 14784 0,'25'0'125,"-25"-25"-125,0 0 16,25 0-1,0 0 1,0-24 0,-25 24-1,0 0 1,0-24-1,0-1 1,0 0 0,0 1-1,0-1 1,0 25 0,0 0-16,0-24 15,-25 49 1,25-25-16,0-25 15,-25 26 1,25-1 15,-25 0-15,25 0 0,-25 25 77,1 0-77</inkml:trace>
  <inkml:trace contextRef="#ctx0" brushRef="#br0" timeOffset="233270.681">4216 14362 0,'75'0'93,"-1"0"-93,-24 0 16,74 0 0,-74 0-1,-1 0 1,-24 0-1,-25 25 64</inkml:trace>
  <inkml:trace contextRef="#ctx0" brushRef="#br0" timeOffset="233770.7443">4192 14610 0,'24'0'79,"1"0"-79,0 0 15,25 0 1,24 25-1,1-25-15,-51 0 16,26 0-16</inkml:trace>
  <inkml:trace contextRef="#ctx0" brushRef="#br0" timeOffset="234614.5464">5159 14536 0,'50'0'47,"-1"-25"-31,1 25-1,-1 0-15,26 0 16,74 0-1,-75 0-15,75 0 16,-75 0 0,26 0-1,-76 0 17,1 0-17,0 0 1,0 0-1,24 0 1,-24 0 0,0 0-1,0 0 17</inkml:trace>
  <inkml:trace contextRef="#ctx0" brushRef="#br0" timeOffset="235473.9398">5754 13866 0,'0'25'63,"0"-1"-63,0 26 15,0-25-15,0 0 16,0-1 0,0 1-1,0 25 1,0-25-1,0-1 17</inkml:trace>
  <inkml:trace contextRef="#ctx0" brushRef="#br0" timeOffset="236962.0158">5754 14833 0,'0'25'78,"-24"0"-47,-1 24-15,25-24-1,-25 0 1,25 0 0,0 0-1,0-1 1,-25 1 15,25 0-15,0 0 15,0 0-15,0-1-1,0 1 32,25-25-16,-25 25-31,25-25 47,0 0-31,-1 0-1,1 0 17,0 0-1,0 0 0,-25-25-15,25 25-1,-25-25 1,0 1 15,0-1 16,0 0-31,0 0 15,0 0-15,-25 25 31,0 0-32,0 0 1,0 0-1,1 0 110,-1 0-125,0 0 16</inkml:trace>
  <inkml:trace contextRef="#ctx0" brushRef="#br0" timeOffset="238013.6177">6499 14337 0,'0'25'47,"0"25"-32,0-26 1,0 1-1,0 25 1,0-25-16,0-1 16,0 26-1,-25 0 1,25-1 0,0-24-1,0 25 1</inkml:trace>
  <inkml:trace contextRef="#ctx0" brushRef="#br0" timeOffset="238404.2399">6424 14560 0</inkml:trace>
  <inkml:trace contextRef="#ctx0" brushRef="#br0" timeOffset="239863.8491">6499 14560 0,'24'0'62,"1"-24"-46,0 24-1,-25-25-15,25 0 16,0 25 15,24-25-15,-24 25-1,0 0 32,0 0 78,-25-25-125</inkml:trace>
  <inkml:trace contextRef="#ctx0" brushRef="#br0" timeOffset="240852.5523">6821 14163 0,'0'-24'62,"0"-1"-30,25 25-17,0 0-15,-1-50 16,1 50 0,0 0-1,0-25 1,0 75 62,-25 0-62,0-26-1,0 26 1,0-25-1,-25-25 1,25 25 0,25-25 109,-1 0-125,1 0 15,0 0 1,0 0 0,0 0-1,-25 24-15,24-24 16,-24 25 15</inkml:trace>
  <inkml:trace contextRef="#ctx0" brushRef="#br0" timeOffset="241659.3559">7516 14461 0,'49'0'78,"75"0"-63,-74 0 1,49 0-16,-74 0 16,24 0-1,-24 0 110</inkml:trace>
  <inkml:trace contextRef="#ctx0" brushRef="#br0" timeOffset="242977.2303">8384 14387 0,'0'-25'63,"24"-25"-63,-24 1 15,25 24 1,0 0-1,0 0 1,-25 0 0,49-24-1,-49-1 1,25 50-16,-25-25 16,0 1-1,25 24 1,-25-50-16,25 25 15,0 25 1,-25-25 0,25 1-1,-25-1 17,0 0-17,24 25 1,-24-25-1,0 0 1,0 1 0,25 24 77,0 0-93,-25 24 16,25 1 0,0 25-16,-1-1 31,1 26-15,0-1-1,0-24 1,-25-25-16,25 24 15,-25-24 1,0 25 0,0-26 15</inkml:trace>
  <inkml:trace contextRef="#ctx0" brushRef="#br0" timeOffset="243539.8375">8433 14064 0,'25'0'47,"0"0"-32,0 0 1,74 0 0,-74 0-1,49 0 1,-49 0-16,0 0 16,0 0-16,-1 0 15,1 0-15,0 0 16</inkml:trace>
  <inkml:trace contextRef="#ctx0" brushRef="#br0" timeOffset="244577.7161">8284 14560 0,'25'0'110,"50"0"-110,-1 0 15,-24 0-15,49 0 16,-25 0 0,-49 0-1,0 0 17,0 0-17,0 0 1,24 0-1,1 25 1,24-25 0,-49 0-1,0 0 1,0 0 46,-1 0-30</inkml:trace>
  <inkml:trace contextRef="#ctx0" brushRef="#br0" timeOffset="245407.8486">8681 14808 0,'0'25'62,"0"0"-46,0 0 0,0 0-1,0 49 1,0 50-1,0-99-15,0 0 16,0-1-16,0 1 16,0 0-1,0 0 1,0 0 0</inkml:trace>
  <inkml:trace contextRef="#ctx0" brushRef="#br0" timeOffset="245975.0402">8706 15081 0,'25'-25'16,"0"1"15,-25-1 1,25 25-32,-25-25 15,24 25 1,1 0-16,25-25 15,-1 25 1,-24 0 93,-25-25-109,25 25 16,-25-24-16</inkml:trace>
  <inkml:trace contextRef="#ctx0" brushRef="#br0" timeOffset="246643.0908">9401 14585 0,'24'0'47,"1"0"-32,25 0 1,24 0 0,-24 0-1,24 0 1,-24 0 0,-25 0-1</inkml:trace>
  <inkml:trace contextRef="#ctx0" brushRef="#br0" timeOffset="247262.1473">9599 14387 0,'0'25'31,"0"24"-15,0-24 0,0 25-1,0-1 1,0-24-1,0 25 1,0-26 0,0 1 15,0 0-15,0 0 30</inkml:trace>
  <inkml:trace contextRef="#ctx0" brushRef="#br0" timeOffset="249227.1041">10194 14188 0,'0'25'31,"0"25"-15,0-26 0,0 1-16,0 0 15,0 50 1,0-1 0,0 0-1,25 1 1,-25-50 15,0-1-31,0 1 16,0 0-16,0 0 15,0 0 1,25-1 156,0-24-157,0 0 1,24 0 0,26 0-1,-51 0 1,1 0 0,0 0-1,0 0 1,0 0-1,-25-24 1,24-1 0,-24-25-16,0 25 31,0 1-31,0-1 16,0 0-1,-49 0 1,24 0 15,-25 1-15,26 24-1,-1-25 1,0 25 0,50 0 187,24 0-188,1 0 1,-25 0 0,0-25-1,-1 0 1,1 25-1,-25-25 1,0 1 15,0-1-15,0 0 0,0 0 15,0 0 0,0 0 16,-25 25-31,1 0-1,-1-24 1,0 24-1,0-25 1,0 25 0,1 0 15,-1 0-15,0 0-1,0 0 1,0 0-1,1 0 17,-1 0-17,0 0 32,0 0 0,-49 0-31</inkml:trace>
  <inkml:trace contextRef="#ctx0" brushRef="#br0" timeOffset="275692.9487">2133 15801 0,'0'24'63,"0"1"-63,0 0 31,49 99-15,1 0-1,0-25 1,24 25 0,-49-74-1,-25-25 1,0 0-16,0-1 15,0 1 1,25 0-16,-25 25 16,25-26-1,-25 1 1,0-50 46,0 1-46,0-1-16,24 0 16,1-99-1,0 49 1,-25 51-16,25-51 16,-25 26-1,25 24-15,-1-50 16,-24 26-1,0 24 1,25 25 15,-25-25-15,0 0 31,0-24-32,25-1 1,-25-24 0,0 49 15,0 0 63,0 0-79,0 1 1</inkml:trace>
  <inkml:trace contextRef="#ctx0" brushRef="#br0" timeOffset="276740.0862">3051 15677 0,'0'24'47,"-25"-24"-32,0 25 1,25 0 15,-25 0-31,0 0 16,1-1-1,-1-24 1,25 25-16,-25 0 16,25 0-16,-25 24 15,0-24 1,25 25-1,-24-1 1,-1 51 15,0-51-15,25 26 0,0-1-1,0-49 1,0 25-1,0-26 1,0 1-16,0 0 16,0 0-1,25 0 1,-25-1 0,0 1-1,25-25-15,-1 0 47,-24 25-47,0 0 31,25-25-15,-25 25 0,25-1-1,-25 1-15,25-50 78</inkml:trace>
  <inkml:trace contextRef="#ctx0" brushRef="#br0" timeOffset="277854.3639">3249 15999 0,'-25'0'78,"0"25"-63,1-25-15,24 25 16,-50-1 0,25 26-1,0-25 1,25 24 0,0 1-16,0-25 15,0 0 1,0-1-16,0 1 31,0 0-15,0 0 15,25 0-31,0-25 16,0 25-1,24-1 16,-24-24 1,50 0-17,-50 0 1,-1 0 0,26 0-1,-25 0 1,-25-24-1,25-26 1,-25 25 0,0-25-1,0 26 1,0-1 0,0 0-1,0-25 1,0 26-1,0-1 1,0 0 0,-25 0-1,-25 0 1,50 1 0,-25-1-1,1 25 63</inkml:trace>
  <inkml:trace contextRef="#ctx0" brushRef="#br0" timeOffset="279083.6724">3547 16644 0,'25'0'62,"-1"0"-46,1 0 0,0 0-1,0-25 1,24-24 0,-24 24-1,25-25 1,-50 25-16,25 1 15,-25-1 1,24 0 0,-24-25-1,0 1 1,0-1 0,0-99-1,0 75 1,0-1-1,0 26 1,0-1 0,0 25 15,0 1-15,-24-1-1,24 0 1,0 0-1,-25 25 17,0 0 61</inkml:trace>
  <inkml:trace contextRef="#ctx0" brushRef="#br0" timeOffset="279583.7325">4192 15999 0,'49'0'47,"1"0"-32,0 0 1,-1 0 0,26 0-1,-51 0-15</inkml:trace>
  <inkml:trace contextRef="#ctx0" brushRef="#br0" timeOffset="280021.2132">4192 16247 0,'24'0'63,"26"0"-48,0 0-15,74 0 32,0 0-17,-99 0-15,-1 0 16</inkml:trace>
  <inkml:trace contextRef="#ctx0" brushRef="#br0" timeOffset="281031.5059">5060 15949 0,'-25'0'47,"0"0"-32,0 0 1,25 25 0,-24-25-1,-1 25-15,0 0 32,0 24-32,0 1 15,1-25 1,24 24-1,0 1 1,0 0 0,24-26-1,1-24 1,25 50 0,-1-25 15,1 25-16,-25-50 1,24 0 15,-24 0-31,25 0 16,-1 0 0,-24 0-1,25-25 1,-25 0-1,-25 0 1,24-49 0,-24-1-1,0 50 1,0-24 0,0-1-1,0 25 1,-24-49-1,-1 74-15,0-50 16,0 26 0,0 24 15,1 0-15,-26-25-1</inkml:trace>
  <inkml:trace contextRef="#ctx0" brushRef="#br0" timeOffset="286206.7574">9748 15949 0,'25'0'63,"0"0"-48,-1 0 1,1 0 0,0 0-1,0 0 1,24 0 15,1 0-15,0 0-1,24 0 1,0 0 0,-24 0-1,0 0 1,-1 0-1,50 0 1,-49 0 0,0 0-1,24 0 1,-24 0 0,-1 0-1,1-24 1,0 24 15,-1-25-15,-24 25-16,0 0 15,-25-25 1,25 25 0,-25-25-16,24 0 15,-24 1-15,0-1 16,25-25-1,0 1 1,25-51 0,-50-24-1,24-25 1,1-123 0,0 148-1,0-25 1,-25 0 15,25 50-31,-25 24 16,24-74-16,-24 75 15,50-75 1,-25-49 0,24 24-1,1-24 1,0 24-1,-1 25 1,-49 0 0,50-24-1,24-75 1,-49 149 0,-25 49-16,0 0 15,50-49 1,-50 50-16,0-1 15,0-49 1,24 74 15,-24-50-15,0 26 0,0-26-1,0 1 1,25 0-1,-25-26 1,0 26 0,0 49-1,25-49-15,-25 49 16,0 0-16,25 25 16,-25-25-1,0-24 1,0-1-1,0 25 1,0-24 0,25-1-1,-25 0 1,0 26 0,25-51-1,-25 26 1,0 24-16,0 0 15,0 0-15,24 0 0,-24 1 16,25-100 0,-25 99-1,25-124 1,0 50 0,0 24-1,24-73 16,1 24-15,-1-1 0,-24-73-1,0 124-15,0-1 16,0 1-16,-1-25 16,1-1-16,0 1 0,0 0 15,24-100 1,-49 26-1,50 24 1,-25 25 0,-25 25-1,25 0 1,24 24 0,-49-24 15,25 0-16,-25-50 1,25 50 0,-25 49-16,25-74 15,-25 74-15,24-49 16,26-74 0,0-26-1,-1 26 1,26-51-1,-1-123 1,-49 173 0,25-49-1,-1 74 1,-24 25 0,25-25-1,-50 100-15,0-1 16,0 25-1,24-24 1,-24-1 0,0 1 15,25-1-15,-25-24-1,0 24 1,0 0-1,0 26 1,0-1 0,0 0-1,25 25 188,0 0-187,24 0 0,26 0-1,49 0 1,-25 0 0,0 0-1,-24 0 1,-51 0-1,1 0 1,50 0 0,49 0 15,-25 0-15,-49 0-16,74 0 15,0 0 1,-124-25 203,-25 25-219,25-25 15,-50 1 1,1-26-1,-1 25 1,25 25 0,0 0-1,1-25 1,24 0 0,-25 25-1,25-24 16,-25 24-31,75 49 188,-50-24-188,49 0 16,-24 0-1,0-25-15,0 49 16,-1-49-1,1 25 1,-25 0 15,25-25-31,-25 25 78,0 0-62,0-1 0,0 1-1,0 25 1,0-25 0,-25-1-1,25 1 1,0 0-1,-25 0 1,25 0 109</inkml:trace>
  <inkml:trace contextRef="#ctx0" brushRef="#br0" timeOffset="287477.4763">14957 5085 0,'25'0'47,"0"0"-31,-1 0 0,1 0-1,25 0 1,74 0-16,-50 0 15,75-25-15,-99 25 16,49 0 0,-25 0-1,-49 0 17,0 0-32,0 0 15,-1 0 1,26 0-1,0 0 1,-1 0 0,-24 0-16,0 0 47,-25-25-16</inkml:trace>
  <inkml:trace contextRef="#ctx0" brushRef="#br0" timeOffset="288264.3531">15403 4366 0,'25'0'16,"-25"24"-1,0 1 1,0 0-16,0 0 15,0 24 1,0 1 0,0 0-1,0-1 1,0-24-16,0 0 16,0 0-1</inkml:trace>
  <inkml:trace contextRef="#ctx0" brushRef="#br0" timeOffset="289571.5784">15503 5308 0,'-25'0'47,"25"25"-32,-25-25-15,0 25 16,25 0 0,0-1-16,-25 1 15,25 0 1,0 0-16,0 0 16,0-1-1,-24 1 1,24 0 15,0 0-15,0 0-1,0-1 1,0 1-16,0 0 16,24-25-1,-24 25 1,25-25-1,0 0 17,0 0-32,0 0 15,-1 0 17,1 0-17,0 0 16,-25-25 1,0 0-1,0 0-15,0 1-1,0-1 1,-50 25-1,50-25 17,-24 25-1,-1 0 16,-25-25-32,25 25-15</inkml:trace>
  <inkml:trace contextRef="#ctx0" brushRef="#br0" timeOffset="290477.3348">16321 4787 0,'0'25'63,"0"0"-48,0 25-15,0-1 16,0 100 15,0-99-15,0 24 0,0-49-1,0 0 1,0-1-1,0 1 1,0 0 0,0 0-1</inkml:trace>
  <inkml:trace contextRef="#ctx0" brushRef="#br0" timeOffset="292071.2614">16396 4614 0,'0'24'47,"-25"-24"-47,0 25 16,25 0-1,0 0 1,-25 24-1,25 1 1,0 0 0,0-1 15,0 1-15,0 24-1,0-24 1,0 0-16,0-1 15,0-24 1,0 0 0,0 24-1,0-24 1,0 0 15,25 0 16,-25 0-31,25-25 77</inkml:trace>
  <inkml:trace contextRef="#ctx0" brushRef="#br0" timeOffset="293373.2356">16718 4911 0,'-25'0'63,"0"0"-32,1 0 0,24 25-15,-25-25 0,0 25 15,25 0-16,-25 0-15,25-1 16,0 1 0,0 25-1,0-25 1,0-1 15,50-24-15,-50 25-1,49-25 1,-24 25 0,0-25-1,0 0 1,0 0 15,-1-25-15,-24 0-1,0 1 17,25-1-17,-25 0 1,0 0 0,0 0-16,0 1 15,0-1 1,0 0-1,0 0 17,-25 25-32,1 0 15,24-25 1,-25 25 15,0 0 63</inkml:trace>
  <inkml:trace contextRef="#ctx0" brushRef="#br0" timeOffset="294206.1364">16966 4688 0,'25'0'31,"0"25"-16,0 24 17,-1 1-17,1 0 1,-25-1 0,25-24-1,-25 25 1,0-1-1,0 1 1,0 0 0,0-1-1,0-24 1,-25 25 0,25-26-16,-25-24 15,1 75 1,24-50-1,-25-25 17,0 0 15,0 0-16,25-25 0</inkml:trace>
  <inkml:trace contextRef="#ctx0" brushRef="#br0" timeOffset="295378.4888">17165 4415 0,'0'-25'63,"24"25"-32,-24-24-31,25 24 15,0-25 17,0 25-32,-25-25 15,25 25 1,-25 25 62,0 0-62,0-1-1,0 26 1,0-25 0,0 0 15,-25-1-16,25 1 1,0 0 0,-25-25-1,25 25 17,25-25 61,0 0-77,-1 0 0,1 0-1,0 0-15,0 0 63</inkml:trace>
  <inkml:trace contextRef="#ctx0" brushRef="#br0" timeOffset="296691.3061">17735 5011 0,'25'0'63,"0"0"-63,24 24 15,1-24 1,-25 0 0,49 0-1,75 0 1,-124 0-1</inkml:trace>
  <inkml:trace contextRef="#ctx0" brushRef="#br0" timeOffset="297305.8104">18033 4911 0,'0'25'47,"0"25"-32,0-25 1,0 24 15,0-24-15,0 0 0,0 0 15,0-1-16,0 1 17,49-50 61</inkml:trace>
  <inkml:trace contextRef="#ctx0" brushRef="#br0" timeOffset="298228.0018">18504 4762 0,'0'25'16,"0"-50"77,0 1-77,0-26 0,0 25-1,0 0 1,25-24-1,0-1 1,-25-49 0,24 25-1,1 24-15,0 0 16,0 1-16,-25 24 31,25 25 47,-25 25-62,24 24 0,1-24-16,25 50 31,-25-26-16,-25 1-15,0-25 16,24 49-16,1-74 16,-25 50-1,0-26 1,0 1 0,0 0-1</inkml:trace>
  <inkml:trace contextRef="#ctx0" brushRef="#br0" timeOffset="298665.4821">18554 4638 0,'24'0'47,"1"0"-47,74 0 31,25 0-16,-99 0 1</inkml:trace>
  <inkml:trace contextRef="#ctx0" brushRef="#br0" timeOffset="299310.4939">18380 5011 0,'25'0'16,"24"0"-1,-24 0-15,25 0 16,-1 0-16,1 0 0,0 0 16,98 0-1,-73 0 1,-26 0 0,1 0-1,-25 0 1,0 0 15,-1 0-15,1 0-1</inkml:trace>
  <inkml:trace contextRef="#ctx0" brushRef="#br0" timeOffset="300358.8695">18702 5283 0,'-24'25'78,"-1"-25"-62,25 25 0,-25 0-1,25 24 1,0-24 0,0 0-1,0 0 1,0 0-1,50-1 1,-50 26 0,49-50 15,-24 25-31,0-25 16,0 0-1,-1 0 1,1 0-1,25 0 1,-25-25 0,-25 0-1,24 0 1,-24 1 0,0-1-1,0 0 1,0 0-1,0 0 1,-24 1 15,-1 24-15,0-25 0,0 0-1,0 25 1,1 0-1,-26 0 1,0 0 0,26 0 124</inkml:trace>
  <inkml:trace contextRef="#ctx0" brushRef="#br0" timeOffset="301265.2094">19571 5011 0,'24'0'16,"1"0"15,0 0-15,0 0-16,74 0 15,-25 0 1,-24 0 15,0 0-15,-26 0-16</inkml:trace>
  <inkml:trace contextRef="#ctx0" brushRef="#br0" timeOffset="301796.5819">19843 4837 0,'0'25'31,"0"0"-15,0 24 15,0 26-15,0-51-1,0 26 1,25-50 0,-25 25-1,0 0 1,0-1 31</inkml:trace>
  <inkml:trace contextRef="#ctx0" brushRef="#br0" timeOffset="303783.3048">20389 4638 0,'0'25'31,"0"0"-15,0 25-1,0 24 1,0-24 0,0 74-1,0-75 1,0 1 0,0 0-1,0-26-15,0 1 31,0 0-15,25-25 156,0 0-156,0 0-1,-1 0 1,26 0-1,0 0 1,-26 0 0,-24-25 15,0 0-15,25 1 15,-25-1-16,0 0 1,0 0 0,0 0-1,0 1 17,0-1-17,-25 0 1,1 25-1,-1 0 1,0-25 0,0 25-1,50-25 235,25 25-234,-26 0-16,26 0 16,-25 0-1,0 0 32,-25-24-31,0-1-1,0 0 32,0 0 16,0 0 15,0 0-63,0 1 17,0-1-1,0 0 0,-25 25-15,25-25-1,-25 25 1,0 0 0,0 0-1,1 0 17,24-25-17,-25 25 1,0 0 15,0 0 16,0 0-16</inkml:trace>
  <inkml:trace contextRef="#ctx0" brushRef="#br0" timeOffset="304400.8686">21605 4812 0,'24'0'79,"1"0"-64,25 0 1,-25 0-16,24 0 15,1 0 1,-25 0-16,-1 0 16</inkml:trace>
  <inkml:trace contextRef="#ctx0" brushRef="#br0" timeOffset="304791.489">21729 4961 0,'24'0'78,"1"0"-62,0 0-16,0 0 15,49 0 1,-49 0-16,0 0 16,0 0 46,24 0-46</inkml:trace>
  <inkml:trace contextRef="#ctx0" brushRef="#br0" timeOffset="305998.7021">22746 4539 0,'-25'0'46,"0"25"-30,0 0 0,-24 24-1,-1 26 1,25 24 0,0 0-1,25-24 1,-24-26-1,24 1 1,0 0 0,0-26-16,24 51 15,1-26-15,0-24 16,25-25 0,-26 25 15,1-25-16,25 0 1,-25 0 0,24 0-1,-24 0 1,0-25 15,-25 0-15,25 1-16,-1-1 15,-24-25 1,25 1 0,-25-1-1,0 0 1,0-74 0,0 100 15,0-76-16,0 26 1,0 24 0,0 25-16,0 1 15,0-1-15,-25 25 0,1-50 16,24 25 0,-25 1-1,25-1 32,-25 25-16,0 0 94</inkml:trace>
  <inkml:trace contextRef="#ctx0" brushRef="#br0" timeOffset="315605.9206">19695 3274 0,'0'50'93,"-50"-1"-77,25 1 0,0-50-1,25 25-15,-24 0 31,-1-1-15,0-24 0,0 25-1,-24 0 1,49 0 0,-50 0-1,0 24 1,50-24-1,-49-25 1,49 25 0,-25-25-16,25 25 15,0 0 1,0-50 218,0 0-218,0 0 0,0 0-16,0 0 15,0-24 16,0 24-15,0 0 0,0 0 31,0 75 124,0-25-171,0 0 16,0-1 0,0 26-1,0-25 17,25-25-1,0 25 31,24-25-46,-24 0 0,25 25-1,-26-1 1,26-24-1,-25 0 1,0 0 0,-1 0-1,1 0 1</inkml:trace>
  <inkml:trace contextRef="#ctx0" brushRef="#br0" timeOffset="322305.4562">14907 7069 0,'25'0'16,"0"0"46,-25-49-62,0 24 16,25-49 0,24 24-1,-49 0 1,25 1-1,0-1 1,0 0 0,-25 26-16,0-1 15,49-25 1,-49 25-16,25 1 31,0-26-15,0 25-1,0 25 1,-1 0 47,1 25-48,0 0-15,25 24 16,-50-24-16,49 0 15,1 49 1,-25-24-16,49 49 16,25 25-1,-74-99 1,0 0 15,-25 0-15,25-25-1,-25 25 1</inkml:trace>
  <inkml:trace contextRef="#ctx0" brushRef="#br0" timeOffset="322999.9064">15155 6821 0,'25'0'125,"25"0"-125,-25 0 15,24 0-15,-24 0 16,74 0 0,-74 0-16,0 0 15,0 0-15,24 0 16,-24 0 15,0 0-15,0 0-1</inkml:trace>
  <inkml:trace contextRef="#ctx0" brushRef="#br0" timeOffset="323558.0198">16420 6796 0,'25'0'31,"0"0"-31,0 0 32,0 0-17,-1 0-15,26 0 16,24-24-1,-24 24 17,24 0-17</inkml:trace>
  <inkml:trace contextRef="#ctx0" brushRef="#br0" timeOffset="324473.7812">16470 6970 0,'25'0'94,"0"0"-78,24 0-1,-24 0 1,0 0-1,24 0 1,-24 0-16,0 0 16,0 0-1,0 0 1,-1 0 0,1 0-1,0 0 32</inkml:trace>
  <inkml:trace contextRef="#ctx0" brushRef="#br0" timeOffset="326556.5513">17636 6524 0,'0'49'78,"0"-24"-78,0 0 16,0 0-16,0-1 16,0 51-1,0-50 1,0 24 0,0-24-1,0 0-15,0 0 94,0 0-63,25-25 110,-1 0-126,1 0 17,0 0-32,25 0 31,-26 0-15,26 0-1,-25 0 1,0 0-1,-1 0 1,1 0 0,-25-25-1,25 0 1,-25 0 15,0 0-15,0 0-1,0 1 1,-25 24 0,0 0-16,25-25 31,-24 25-15,-1 0-1,0 0 1,50 0 124,-25-25-124,25 25-16,-1-25 16,1 0 15,0 25-15,-25-24-1,0-1 1,0 0-1,0 0 32,0 0 0,-25 25-47,-24 0 16,24 0 15,-25-24-15,25-1-1,1 25 1,-1 0 0,0 0 77,0 0-77</inkml:trace>
  <inkml:trace contextRef="#ctx0" brushRef="#br0" timeOffset="327275.3706">18702 6548 0,'25'0'47,"0"0"-47,0 0 16,0 0-1,24 0 1,-24 0-1,25 0 17,-1 0-17,1 0 1</inkml:trace>
  <inkml:trace contextRef="#ctx0" brushRef="#br0" timeOffset="327743.9483">18802 6697 0,'24'0'93,"1"0"-93,0 0 16,25 0 0,-26 0-16,26 0 15,0 0 1,-26 0-1,1 0 17</inkml:trace>
  <inkml:trace contextRef="#ctx0" brushRef="#br0" timeOffset="329239.0024">20166 6325 0,'0'0'0,"-25"0"16,0 0 15,0 0-15,1 0 0,-1 25-1,0-25 1,0 50-1,0-26 1,1 1 0,-1 25-1,0-1 1,0-24 0,25 25-1,0-25 1,0-1 15,0 1-15,25-25 15,-25 25-15,25-25-1,24 25 1,26-25-1,-50 0 1,-1 0 0,1 0-16,25 0 15,-25-25 1,0 25-16,-1 0 16,1-25-1,0 25 1,0-25-1,0 1 1,-1-1 0,-24 0 15,0-25-15,0 26-1,0-1 1,0 0 15,0 0 0,-24 25-15,-1 0 0,25-25-1,-25 25 1,0 0 15,0 0 0,1-24-15,-1 24 0,0-25-1</inkml:trace>
  <inkml:trace contextRef="#ctx0" brushRef="#br0" timeOffset="332807.0285">13816 8062 0,'25'24'78,"-25"1"-78,0 0 16,25 25-1,24-1 1,-49 26 0,50-1-1,-25 0 1,-1-24 0,-24-25 15,25-25 109,0-25-108,-25 0-32,0 0 15,25-49-15,0 24 16,-25 1 0,0 24-1,24 0-15,1 0 16,0-24-1,-25 24 1,25 0 0,0 25 15,-25-25 0,24 25 16,-24-24-31,0-1-1,0 0 1</inkml:trace>
  <inkml:trace contextRef="#ctx0" brushRef="#br0" timeOffset="333916.5475">14684 7888 0,'0'25'109,"-25"-25"-109,25 24 16,-25-24-1,25 25-15,-24-25 16,-1 50 0,0-25 15,0 24-15,0-24-1,25 0 1,0 25-1,0-26 1,0 1 0,0 0-1,0 0 1,0 0 0,0-1-1,0 1 1,0 0-1,0 0 1,25 0 0,0 24 15,0-49-15,-25 25-16,25-25 15,-25 25 1,24-25-1,1 0 17,-25 25-17</inkml:trace>
  <inkml:trace contextRef="#ctx0" brushRef="#br0" timeOffset="334557.2797">14758 8111 0,'25'25'62,"-25"0"-46,0 24 0,0 1-1,0-25 1,0 0-1,0 24 1</inkml:trace>
  <inkml:trace contextRef="#ctx0" brushRef="#br0" timeOffset="335010.566">14783 8285 0,'0'-25'31,"25"25"-15,-25-25-1,25 25 1,0 0-1,-1-25 1,1 25 15,0 0 1,0 0-17,0 0 79</inkml:trace>
  <inkml:trace contextRef="#ctx0" brushRef="#br0" timeOffset="335941.2155">15031 8533 0,'0'0'0,"25"0"31,0 0 1,0-25-17,0-25 17,-1 50-17,-24-24 1,0-1-1,25-25 1,-25 25 0,25 1-1,-25-26 1,0 0 0,0 26-1,0-26 1,0 25-1,0-24 1,0 24 0,0-25-1,0 25 1,0 0 0,0 1-16,-25 24 15,25-25 1,0 0 15,-25 25-31</inkml:trace>
  <inkml:trace contextRef="#ctx0" brushRef="#br0" timeOffset="337318.8998">15701 8136 0,'50'0'93,"-26"0"-93,51 0 16,-26 25 0,100-25-16,-25 0 15,-49 0 16,-50 0-31,-1 0 16</inkml:trace>
  <inkml:trace contextRef="#ctx0" brushRef="#br0" timeOffset="338334.6973">15726 8359 0,'25'0'63,"-1"0"-48,1 0 1,0 0-16,0 0 16,49 0-1,26 0 1,-26 0 15,-24 0-31,-1 0 16,-24 0-1,0 0 1</inkml:trace>
  <inkml:trace contextRef="#ctx0" brushRef="#br0" timeOffset="339339.55">16867 8260 0,'49'0'63,"-24"0"-47,25 0-1,24 0-15,-24 0 31,0 0-15,24 0 0,-24 0-1,-1 0 1,1 0 0,-25 0-1,24 0 1,-24 0-1,25 0 1,-26 0 0</inkml:trace>
  <inkml:trace contextRef="#ctx0" brushRef="#br0" timeOffset="340152.1243">17214 7565 0,'0'25'47,"0"25"-32,0-25-15,0-1 16,-25 125 0,25-74 15,0-26-16</inkml:trace>
  <inkml:trace contextRef="#ctx0" brushRef="#br0" timeOffset="341534.1276">17239 8483 0,'0'25'78,"-50"25"-78,26-26 15,-1 26 1,0 0 0,0-26-1,0 1 1,1 0 0,24 25-1,0-26 1,0 1-1,24 0 1,-24 0 0,25 0-1,-25-1 17,25-24-17,0 0 1,0 0-1,-1 0 1,1 0 0,25 0-1,-1 0 1,-24-24 0,-25-1-1,0 0 1,0 0-1,0 0 17,0 1-17,0-1 1,-25 25 0,1 0-1,24-25 1,-25 25-1,0 0 1,0 0 47,0 0-32,1 0 0,-1 0 16,0 0 0,0 0 0</inkml:trace>
  <inkml:trace contextRef="#ctx0" brushRef="#br0" timeOffset="342523.6963">17909 8037 0,'0'25'63,"0"-1"-63,0 26 15,0-25 1,0 24-1,-25 1 1,25 0 0,0-26-1,-25 1 1,25 0 0,0 0 46</inkml:trace>
  <inkml:trace contextRef="#ctx0" brushRef="#br0" timeOffset="343508.1498">17859 8235 0,'25'0'62,"0"-25"-62,-1 25 16,26-24-1,-25-1 1,0 25 0,-1 0 46,1 0-15,0 0-16</inkml:trace>
  <inkml:trace contextRef="#ctx0" brushRef="#br0" timeOffset="345596.2291">18256 7813 0,'0'-24'47,"25"24"-47,-25-25 31,25 25-15,-1-25-1,26 0 1,-25 0-1,24 25 1,-24-24 0,25-1-16,-25 25 15,-1 0 63,-24 25-62,0-1 0,0 1-1,0 0-15,0 25 32,0-26-17,0 1 16,-24 0-15,-1 0 0,0-25-1,25 25 1,-25-25 0,25 24-1,50-24 220,-25 0-235,24 0 15,1 0-15,-25 0 16,-1 0-1,1 0 1,0 0 0,0 0-1</inkml:trace>
  <inkml:trace contextRef="#ctx0" brushRef="#br0" timeOffset="375750.5391">3026 6747 0,'-50'0'78,"-24"25"-47,49-25-15,-74 74 0,49 25-1,1 1 1,24-76-16,25 125 15,0-99-15,0 24 16,0 1 0,0 24-1,0-74 1,0 24 0,49-24-1,-49 0 1,25 0-1</inkml:trace>
  <inkml:trace contextRef="#ctx0" brushRef="#br0" timeOffset="377107.9799">12005 7665 0,'50'-25'62,"-1"0"-46,-49 0-1,25-24-15,0-1 16,-25 0 0,25 26-16,-25-100 31,25 0-16,-25-25 1,0 50 0,-25-26-1,0 26 1,0 25 0,0-1-1,25 51 1,0-1-1,0 0 1,-24 25 0</inkml:trace>
  <inkml:trace contextRef="#ctx0" brushRef="#br0" timeOffset="425624.6107">8954 893 0,'0'50'47,"0"24"-47,0-24 16,0-1-16,0 1 15,0 123 1,0 26 0,-25-25-1,1-50 1,24-25-16,0-149 78,0 25-62,0 1-16,0-26 15,0-74 1,0 49 0,0-24-1,24 25 1,26-1-1,24 26 1,-49 24-16,0 25 16,0 0-1,0 0-15,24 0 16,1 0 0,-25 25-1,-25 0 16,24-25-15,-24 24 0,0 1-1,0 25 1,0-1-16,-24-24 16,-1-25-1,0 0 32,-25 0-47,1 0 16,-1 0-1,-24 0 1,49-25 0,50 50 77,0-25-77,-1 25 0,100 0-1,50 49 1,-124-74-1,-26 50 1,1-50 0,0 25-1,-25 0 17,25-25 46,0 0-63</inkml:trace>
  <inkml:trace contextRef="#ctx0" brushRef="#br0" timeOffset="426447.914">9773 1587 0,'25'0'63,"-1"0"-48,1 0 1,0 0-16,0 0 31,24 0-15,-24 0-1,0 0 1,-25-49 0,0 24-1,0 0 1,0 0 15,-25 25 32,0 0-63,1 0 15,-1 25 1,0-25 15,0 25-15,25 0-16,-25 0 15,25 24-15,-24-49 16,24 50 0,0-25-1,0 0 1,0-1 0,0 1 15,24-25-16,26 25 1,-25-25 0,24 0-16,-24 0 15,0 0 32,0 0-31,0 0-16,49 0 15</inkml:trace>
  <inkml:trace contextRef="#ctx0" brushRef="#br0" timeOffset="427447.9746">10442 1513 0,'-24'0'62,"-1"0"-46,-25 25-1,1 24 1,24-24 0,0 25-1,25-25 1,0 0 0,0-1-1,25-24 1,0 25-1,-1-25 1,1 0 0,0 0-1,0 0-15,-25-25 16,25 25 0,-1-24-1,-24-1 1,25-25-1,0 25 1,-25 75 62,0-25-62,0 24-16,0 26 15,-25 24 1,0-49 15,1-1-15,-26 1 0,50-25-1,-25-25 1,0 0-1,1 0 1,-1 0 0,0 0-1,0 0 1,25-25-16,0 0 16,0 0-1,0 0 1,25 1-1</inkml:trace>
  <inkml:trace contextRef="#ctx0" brushRef="#br0" timeOffset="427901.31">10691 1587 0,'0'50'31,"0"-25"-15,0 0-1,0 0 1,0-1-1</inkml:trace>
  <inkml:trace contextRef="#ctx0" brushRef="#br0" timeOffset="428198.181">10790 1240 0,'0'-25'31</inkml:trace>
  <inkml:trace contextRef="#ctx0" brushRef="#br0" timeOffset="428901.3977">10939 1463 0,'0'25'31,"0"0"-15,0 0-1,0 0 1,-25 24 0,25-24-1,0 0 1,0 0-1,25-25 17,-1 0-17,1 0 17,0 0-32,0 0 15,0 0 1,-25-25-1,24 0 1,1 0 0,-25 0 15,0 1-15,0-1-1,0 0 1,-25 25-1,25-25 1,-24 25 15</inkml:trace>
  <inkml:trace contextRef="#ctx0" brushRef="#br0" timeOffset="429761.0366">11236 1463 0,'25'0'16,"-25"25"-1,0 0 1,0 49 0,0-24-1,0 25 1,0-26-1,0-74 64,0 1-79,0-1 15,25 25-15,0-50 16,-1 25-1,1 0 1,0 1 15,0 24-15,0 24 31,-25 1-16,0 0-15,0 0-1,0 0 32,0 0-31,0-1-1,24-24 48</inkml:trace>
  <inkml:trace contextRef="#ctx0" brushRef="#br0" timeOffset="430386.0384">12154 1513 0,'0'25'31,"0"24"-31,0 1 32,0-25-17,0 25-15,0-26 32,0 1-17,0 0 1</inkml:trace>
  <inkml:trace contextRef="#ctx0" brushRef="#br0" timeOffset="430761.13">12253 1166 0,'25'0'47</inkml:trace>
  <inkml:trace contextRef="#ctx0" brushRef="#br0" timeOffset="431532.4321">12303 1513 0,'0'0'0,"0"74"16,-25-49-16,25 0 15,0 25 1,0-25 15,25-25 79,-25-25-95,25 0-15,49-50 16,-24 1 0,24 0-1,-49 74 1,0 24 31,-1 1-32,-24 25 1,0-25 0,0-1-1,25 26 1,-25-25-16</inkml:trace>
  <inkml:trace contextRef="#ctx0" brushRef="#br0" timeOffset="432306.2195">12997 1439 0,'0'0'16,"-24"0"-16,-1 0 15,0 0 1,0 0 0,0 0-1,1 24 1,-1 1 0,0 0-1,0 0 1,25 0-1,0-1 17,25 1-1,0-25-15,0 25-1,-25 0 1,24-25 15,-24 25-15,0 0 15,-24-1-15,24 1-16,-25-25 15,25 25 1,-25-25-1,0 0 32</inkml:trace>
  <inkml:trace contextRef="#ctx0" brushRef="#br0" timeOffset="432715.3947">13121 1563 0,'0'24'31,"0"1"0,0 25-15,-24-25 0,24 0-1,0-1 1,0 1 0,-25-25 46,25-25-46</inkml:trace>
  <inkml:trace contextRef="#ctx0" brushRef="#br0" timeOffset="432985.0185">13171 1141 0,'0'-25'125,"50"0"-125</inkml:trace>
  <inkml:trace contextRef="#ctx0" brushRef="#br0" timeOffset="433900.3607">13543 943 0,'0'24'31,"0"1"-15,0 0-1,0 25 1,0-26 0,-25 100-1,25-74 1,0 24-1,0-24 1,-25 49 0,25-49-1,0-25 1,0-1 0,0 1-1,-24-25 63,24-25-62,0 1 0,-25-1-1,0 25 32,0 0-47,0 0 16,1 0-1,24 25 17,-25-1-32,0 1 31,25 0-31,0 0 15,0 0 17,25 0 30,0-25-62,-1 0 16,1 0-1,0 0 1,0 0-16,0 0 63</inkml:trace>
  <inkml:trace contextRef="#ctx0" brushRef="#br0" timeOffset="434705.3051">13667 1662 0,'25'0'32,"0"0"-17,-1 0 1,1 0 15,-25-25-31,25 0 16,-25 0 15,25 1-15,-25-1-1,0 0 1,-25 25 46,0 0-46,0 25 0,1 0 15,24-1-31,-25-24 31,25 25-15,0 25-1,0-25 1,0 0 15,0-1 16,25-24-16,-1 0-15,1 0 0,0 0-1,-25 25 1,25 0-1</inkml:trace>
  <inkml:trace contextRef="#ctx0" brushRef="#br0" timeOffset="435705.2919">14758 1414 0,'-24'0'78,"-1"0"-62,0 0-1,0 0-15,-24 25 16,24-1 0,25 1-1,0 25 1,0-25 15,25-25-15,-1 0-1,1 0 1,0 0-16,0 0 16,-25 24-16,0 1 31,0 0-15,0 0-1,0 0 1,-25-25 15,-25 0-15,26 0-1,-1 0 1,0 0-16</inkml:trace>
  <inkml:trace contextRef="#ctx0" brushRef="#br0" timeOffset="436627.2276">14882 1463 0,'0'25'32,"0"0"-17,-24 99 1,-1 0 0,0-74-1,25 24 1,0-24-16,0 24 15,0-49 1,0 0-16,0-50 78,0-25-62,0 26-16,0-26 15,0 0 1,25-74 0,0 75-1,24-26 1,-49 50-16,25 1 16,-25-1-16,50 25 15,-50-50-15,49 50 16,-24 0 62,-25 25-47,0 0-15,0 0-1,0-1 1,0 1-16,-25-25 47,1 25-31,-1-25-1,0 0 16</inkml:trace>
  <inkml:trace contextRef="#ctx0" brushRef="#br0" timeOffset="437426.4673">15230 1042 0,'25'0'31,"-25"49"-15,0 1-1,0 0 1,0 49 0,0-25-1,0 25 1,0-74 0,0 0-1,0-50 79,0-24-94,24 49 16,1-50-1,0 25-15,25 0 16,-26 50 31,-24 0-32,0 0 1,0 24 0,0-24-16,0 0 15,0 0-15,0 0 16,25-25 109</inkml:trace>
  <inkml:trace contextRef="#ctx0" brushRef="#br0" timeOffset="438109.3897">15552 1513 0,'25'0'63,"0"0"-32,0 0-15,-1 0-1,1-25 1,0 25 0,-25-25-1,0 1 1,0-1 0,0 0-1,-74 25 48,49 25-63,-25-25 15,50 25-15,-25-1 32,1 51-17,24-50 1,0-1-1,0 26 1,0-25 0,0 0 15,24-25-15,1 25-16,0-25 15,0 24 1,0-24-1,-1 0 1,1 0 0,0-49-1</inkml:trace>
  <inkml:trace contextRef="#ctx0" brushRef="#br0" timeOffset="438687.64">15775 1463 0,'25'25'47,"-25"0"-32,0 0 1,0 0-1,0-1 1,0 1 0,50-99 62,-25 24-78,-1 1 15,-24 24 17,25 25-32,0 0 62</inkml:trace>
  <inkml:trace contextRef="#ctx0" brushRef="#br0" timeOffset="439234.554">15999 1414 0,'0'25'16,"0"-1"-1,25-24-15,-1 0 31,1 0-31,0 0 47,0 0-31,0 0 0,-1 0-1,1-24 1,-25-1-1,25 25 1,-50 0 78,0 0-79,1 0 1,24 25-16,0-1 16,0 1-16,0 25 15,0-25 1,0-1 0,24-24 46,1 0-31,0 0-31</inkml:trace>
  <inkml:trace contextRef="#ctx0" brushRef="#br0" timeOffset="440346.1482">16495 1538 0,'25'0'31,"-25"-25"-15,24 25-1,51 0 1,24 0 0,0 0-1,50 0 1,-99 0-1,49 74 1,-99-24 0,25 25-1,-25-51 1,0 26 0,25-25 15,-25 0-16,0-1 1,0 26 0,0 0-1,0-26 1,-25-24 93,0 0-93,-74-49 0,49 49-1,0-50 1,1 1-1,49 24 1,-25 25 0,50 49 31,0-49-32,-1 50-15,26-25 16,0 0-1,24 24 1,-49 1-16,0-50 16,24 25-16,-24-1 15,0-24-15,0 0 32,24 0-1,1-24-16,-50-1 1,74-25 0,-74 25-16,50-24 15,-25 49 1,-25-25 0,-25 25 62</inkml:trace>
  <inkml:trace contextRef="#ctx0" brushRef="#br0" timeOffset="441981.5333">8384 1637 0,'0'-25'31,"-25"0"16,0 25-47,-25-24 31,-49 24-15,-25 0 0,50 0-16,24 0 15,-24 49 1,-50-24 0,74 0-1,-24 25 1,24-50-16,1 24 15,-26 26 1,50-25-16,0 24 16,1 1-1,24 0 1,0-26 15,0 26-15,0-25-1,0 0 1,0-50 78,0 0-94,-25-49 15,-25-1-15,1-24 16,-1 25 15,50 49-15,0 0 0,0 75 15,0-1-16,0 26 1,0-1-16,0-24 16,25 49-1,0-74 1,24-25 0,-24 24 15,0-24-16,0 0 1,-1 0-16,51 0 31,74 0-15,0-24 0,-1-1-1,-123 0-15</inkml:trace>
  <inkml:trace contextRef="#ctx0" brushRef="#br0" timeOffset="589831.4565">13444 9922 0,'49'74'62,"-24"-49"-62,-25 50 16,50 24-1,-1 50 1,26-1 0,-26-48-1,-24 24 1,25-75-16,-50-98 94,25 24-79,-25 0 1,0-74 0,25 24-1,-1-24 1,1 25-1,0-1 1,0 1 0,0 49-16,-25-24 15,24-1 1,1 0 0,-25 25-1,0-24 1,0 24-1</inkml:trace>
  <inkml:trace contextRef="#ctx0" brushRef="#br0" timeOffset="590806.7247">14510 9773 0,'-24'0'78,"24"25"-62,-25-25-16,0 49 31,0 1-15,0 0-1,1 49 1,24 0-1,-25-24 1,25-1 0,0 0-16,0-49 15,0 0-15,0 25 16,0-1-16,0 1 16,0 49-1,25-49 1,-1-1-1,1-24 1,0 25 0,0-26-1,0-24 48</inkml:trace>
  <inkml:trace contextRef="#ctx0" brushRef="#br0" timeOffset="591874.6689">14783 10145 0,'-25'0'31,"1"0"-15,-1 25 15,25 0-31,-25 0 15,25-1 17,0 26-17,0 24 1,0-24 0,0-25-16,0 24 15,0-24 1,50 0-1,-1 0 1,-24-25 0,25 0-1,-26-25 1,26-49 0,-25 24-1,0 0 1,0 1-1,-1-1 1,-24 1 15,0 24-15,0 0 0,0 0-1,-24 25 1,-1-25 15,0 1-15,-25 24-1,25-25 1,1 25 15</inkml:trace>
  <inkml:trace contextRef="#ctx0" brushRef="#br0" timeOffset="592374.661">15255 10468 0,'0'24'16</inkml:trace>
  <inkml:trace contextRef="#ctx0" brushRef="#br0" timeOffset="592999.6997">15379 10071 0,'24'25'62,"1"-1"-46,-25 26-16,0 0 15,0-1-15,0 1 16,0-25-16,0 24 16,25-24-16,-25 25 15</inkml:trace>
  <inkml:trace contextRef="#ctx0" brushRef="#br0" timeOffset="593695.5969">15676 10716 0,'50'-25'46,"-25"0"-30,-25 0 0,24-24-1,1-26 1,-25 1 0,0-25-1,0 24 1,0 26-16,0-51 15,0 76 1,-25-26-16,1-49 16,-26-1-1,50 51 1,-25 24 0,0-49-1,1 49 1</inkml:trace>
  <inkml:trace contextRef="#ctx0" brushRef="#br0" timeOffset="594313.4042">16470 10195 0,'74'0'62,"-24"0"-62,0 0 16,-1 0 15,1 0-31,-1 0 16,-24 0-16</inkml:trace>
  <inkml:trace contextRef="#ctx0" brushRef="#br0" timeOffset="594744.5229">16544 10368 0,'25'0'47,"0"0"-32,49 0 1,-24 0 0,49 0-16,-49 0 15,-25 0 1</inkml:trace>
  <inkml:trace contextRef="#ctx0" brushRef="#br0" timeOffset="595963.27">17561 9748 0,'25'0'32,"-25"25"-17,0 25 1,0-26-16,0 1 15,0 25 1,25-25-16,-25-1 16,0 1 15</inkml:trace>
  <inkml:trace contextRef="#ctx0" brushRef="#br0" timeOffset="596545.6806">17289 10220 0,'49'0'31,"1"0"-15,74 0-1,0 0 1,-50 0-1,-49 0 1,0 0 0,0 0 15,24 0 16,-24 0-47,0 0 15,0 0 1,-1 0 0</inkml:trace>
  <inkml:trace contextRef="#ctx0" brushRef="#br0" timeOffset="597514.6999">17685 10418 0,'-24'25'32,"-1"0"-1,0 24-31,0-24 15,0 25 17,1-26-17,24 26 1,0-25 0,0 0-1,0-1 1,0 1-1,0 0 1,49-25 31,-49 25-31,25-25-16,0 0 15,0 0 32,-25-25-31,0 0-1,0 0 1,24 1 0,-24-1-1,0 0 1,0 0-1,0 0 1,0 1 15,-24 24-15,-1 0 0,0 0 15</inkml:trace>
  <inkml:trace contextRef="#ctx0" brushRef="#br0" timeOffset="598374.2095">18380 9922 0,'-25'0'32,"0"0"-1,25 25-31,0-1 15,-24 1 1,-1 0-16,-25 50 16,25-51-1,-24 26-15,24 0 16,25-1 0,0 26-1,0 24 1,0-25-1,25-24 17,0-25-32,-25-1 15,24 1 1,-24 0 0,25-25-16,-25 25 15,25 0-15,0-25 16,0 0 15,24 0-15,-24-25-1</inkml:trace>
  <inkml:trace contextRef="#ctx0" brushRef="#br0" timeOffset="599171.1565">18554 10195 0,'-25'0'31,"0"0"-31,0 0 16,-24 25-1,24-1 1,0 1 15,25 0-15,0 25 0,25-26-1,24 26 1,1-50-1,24 0 1,1 0 0,-50 0-1,24 0 1,-24 0 0,-25-25-1,0-24 1,0 24-1,0-25 1,0 25 15,0 1-15,0-1 0,-50 25-1,26 0 1,-26-25-1,25 25 1,0 0 0,1 0 15,24 25 16</inkml:trace>
  <inkml:trace contextRef="#ctx0" brushRef="#br0" timeOffset="599639.902">19025 10418 0,'0'25'32,"25"-50"93</inkml:trace>
  <inkml:trace contextRef="#ctx0" brushRef="#br0" timeOffset="600139.9386">19223 10145 0,'0'25'31,"0"25"-16,25-1 1,-25 26 15,0-26-15,0 1 0,0-25-1,0-1 1</inkml:trace>
  <inkml:trace contextRef="#ctx0" brushRef="#br0" timeOffset="601807.7404">19422 10616 0,'0'-24'47,"25"24"-31,-1 0-1,1-25 1,0 0 0,-25 0-1,25-24 1,0-26-1,-25 26 1,0-1 0,0 0-1,-25 1 1,0-1 0,-25 25 15,1 1-16,24-1-15,-25 0 16,50 0 15,-24 25-15,24-25 0</inkml:trace>
  <inkml:trace contextRef="#ctx0" brushRef="#br0" timeOffset="602667.17">19571 9872 0,'24'-25'47,"1"25"-16,-25-24-16,25 24 1,0 0-16,0-25 16,-1 25-1,-24 25 79,0 24-94,0-24 16,-99 74-16,74-74 15,1 25 1,-1-25 0,124-25 93,-74 0-93,24 0-1,-24 0 1,0 0-1,-25 24 48</inkml:trace>
  <inkml:trace contextRef="#ctx0" brushRef="#br0" timeOffset="818480.7245">3373 7987 0,'50'0'79,"-25"0"-64,24 0-15,26 0 16,-1 0 15,50 0-15,-50 0-1,26 0 1,-76 0 0,26 0-1,-25 0 1,0 0-1,-1 0 1,1 0 15,0 0-31,0 0 16,24 0 0,-24 0-1,0 0 1,25 0-1</inkml:trace>
  <inkml:trace contextRef="#ctx0" brushRef="#br0" timeOffset="820404.1436">3671 8086 0,'-25'0'188,"0"0"-126,0 0-30,25 25 15,-24-25-32,24 25 1,-25-25-1,25 25 1,-25 0 15,25-1 16,0 1 0,0 0-31,0 0 62,25-25-63,0 0-15,-1 0 16,1 0 0,-50 0 156,1 0-141,-1 0-16,0 0 1,25 25 0,-25-25-1,0 0-15,25 24 32,-24 1-17,24 0 32,0 0-31,0 0 31,0-1-1,0 1-30,24-25 0,1 0 15,0 0-15,0 0 15,0 0 0,-1 0-15,1 0-1,-25-25 1,25 25-16</inkml:trace>
  <inkml:trace contextRef="#ctx0" brushRef="#br0" timeOffset="823185.6307">3770 8384 0,'-25'0'156,"0"25"-125,25 0 0,0-1 16</inkml:trace>
  <inkml:trace contextRef="#ctx0" brushRef="#br0" timeOffset="825082.6771">3324 8086 0,'-25'0'94,"0"0"-78,0 0-1,0 0 17,0 0-17,1 0 1,-1 0 15,25 25 110,0 0-126,0 0 1,-25 0 0,25-1-1,25-24 95,-25 25-95,25-25 1,-1 0-1,-24 25 1,0 25 0,25-26-16,-25 26 15,0-25 1,0 0 0,0-1 15,0 1-16,-25-25-15,1 25 16,-1-25 0,0 0-1,0 0 17</inkml:trace>
  <inkml:trace contextRef="#ctx0" brushRef="#br0" timeOffset="826833.112">3770 8359 0,'-25'0'46,"0"0"1,25 25-15,0 0 14,0 0-30,0-1 31,25-24 31,-25 25-62,25-25 31,0 0-47,0 0 31,-1 0 16,1 0-16,0 0 0,-25-25-15,25 25-16,-25-24 31,0-1 0,0 0-15,0 0 31,-25 25-16,0 0 0,25-25 1,-25 25-17,1 0 32,-1 0 0,0 0-47</inkml:trace>
  <inkml:trace contextRef="#ctx0" brushRef="#br0" timeOffset="858486.8209">3051 7367 0,'0'-25'63,"49"25"-48,-24 0 1,49 0-1,1 0 1,24 0 0,-49 0-1,-25 0 1,-1 0 0,1 0 62,0 0-47</inkml:trace>
  <inkml:trace contextRef="#ctx0" brushRef="#br0" timeOffset="862321.7224">2827 6871 0,'-24'0'47,"-1"25"-31,0-25-1,0 49-15,0-24 16,-24 25-16,24-25 0,0-1 16,-74 76-1,49-1 1,26-25 0,-1 75-1,-25 49 1,50-49-1,0 25 17,0-25-17,0-50 1,0 0 0,25-24-1,-25-51-15,25 26 16,0-25-1,-1-25-15,-24 49 16,50-49 0,-50 25-1,25-25 63</inkml:trace>
  <inkml:trace contextRef="#ctx0" brushRef="#br0" timeOffset="863675.4009">4465 8384 0,'24'0'47,"1"0"-31,-25-25-1,25 25 1,-25-25-16,0 1 16,25 24-1,-25-25 1,0-50-1,0 1 1,0-50 0,25 49-1,-25-49 1,0 25 15,0 25-15,0-1-1,0 26 1,-25-1 0,-25 1-1,50 24 1,-25 0-16,1 0 16,-1 0-16,0 1 15,0 24 1,25-25-1,-25 0 1,1 0 0,24 0-1,-25 1 1,25-1 0,0 0 15</inkml:trace>
  <inkml:trace contextRef="#ctx0" brushRef="#br0" timeOffset="879691.7028">13766 7615 0,'0'-25'109,"-49"25"-109,24 0 16,0 0 0,0 0-1,0 0 1,25 25 78,0 0-94,0 0 15,0 74 1,0 0-1,0 0 1,0 25 0,0-24-1,0-1 1,0 0 0,-24 75 15,-1-100-16,25-49-15,0 24 16,0-24-16,0 0 16,0 0-1,0 0 157,25-1-141,-1-24-31,1 0 16,-25 25 0,25 0-1,0-25 1,-25 25 0,25-25 15</inkml:trace>
  <inkml:trace contextRef="#ctx0" brushRef="#br0" timeOffset="881259.5751">19050 8880 0,'0'0'0,"24"0"15,1 0-15,25 0 16,-25 0 15,0 0-31,-1 0 31,1 0 16,-25-25-47,0 0 31,25 1-15,-25-26 0,0 25-16,25-24 15,-25-51 1,0 76-16,0-76 16,0-24-1,0 0 1,0 25-1,0-25 1,0 74 0,25-24-16,-25-75 15,0 50 17,0 25-17,0-1 1,0 50-16,0 1 15,0-1-15,0 0 16,0 0 15,-25 25 79,0 0-95,25-25 1,-25 25 0,0 0-1,1 0 16</inkml:trace>
  <inkml:trace contextRef="#ctx0" brushRef="#br0" timeOffset="884618.6667">19967 7293 0,'0'24'78,"0"1"-62,0 0 15,0 0-15,-24 0-1,24-1 1,-25 1-16,25 50 15,0-51-15,-25 26 16,0 24 0,25 1-1,0-1 1,0-24 0,0 49-1,0-49 1,0 49-1,-25 25 1,1-25 0,24-49-16,0 99 15,0-100 1,0-24 0,0 0-16,0 0 31,0-1-16,0 1 17,24-25-17,-24 25 17</inkml:trace>
  <inkml:trace contextRef="#ctx0" brushRef="#br0" timeOffset="885743.9004">20191 7739 0,'25'0'47,"-1"0"-32,1 0 1,0 0-16,0 0 16,49 0-1,-24 0 1,-25 0 15,-1 0-15,1 0-1,0 0 1</inkml:trace>
  <inkml:trace contextRef="#ctx0" brushRef="#br0" timeOffset="886410.7343">20736 7317 0,'25'0'31,"-25"75"-15,0-26 0,0 51-1,0-51 1,0 26 0,0-26-1,0-24 1</inkml:trace>
  <inkml:trace contextRef="#ctx0" brushRef="#br0" timeOffset="887176.3618">20389 8062 0,'75'0'63,"-51"0"-63,51 0 15,-26 0-15,100 0 16,-99 0 0,-1 0-16,51 0 15,-1 0 1,-50 0-1,-49-25 17</inkml:trace>
  <inkml:trace contextRef="#ctx0" brushRef="#br0" timeOffset="888283.3573">20885 8285 0,'-25'0'47,"1"0"-32,-1 0 1,0 0 0,0 0-1,0 0 1,-24 0-1,49 25 1,0-1 0,-25-24-1,25 25 1,0 0 31,50-25-32,-50 25-15,99 0 16,-25-25 15,-49 0-15,-50 24 78,0-24-79,1 25 1,-1-25 0,25 25-1,0 0 1,0 0 15,0-1-15,25-24-1,-25 25 1,49-25 0,-24 25-1,0-25 1,0 0-16,-1 0 15,1 0 1,0 0 0,-25 25 15,25-25-15</inkml:trace>
  <inkml:trace contextRef="#ctx0" brushRef="#br0" timeOffset="888963.4328">21208 8632 0,'0'50'62,"-25"-50"-46,25 24-1,0 1 1,0 0-16,0 0 16,25-25-1,-1 25 1,1-25 15,0 0 0,0-50-15,-25 25 0,0 0 15,0 1 0,0-1-15,-25 25 15,0-25-15</inkml:trace>
  <inkml:trace contextRef="#ctx0" brushRef="#br0" timeOffset="889823.3203">21555 8806 0,'25'-25'31,"-25"0"-15,25 0-1,-25 0 1,24-49 0,1 24-1,-25-24 1,25 0 15,-25 24-31,0-49 16,0 0-16,0 24 15,0-49 1,0 0 0,0 0-1,0 25 1,-25 0 0,0-25-1,1 49 1,-1 26-1,25-1 1,-25 25 0,0 0-16,25 1 15,-25-1 1,25 0 0,-24 0-1,-1 25 16</inkml:trace>
  <inkml:trace contextRef="#ctx0" brushRef="#br0" timeOffset="916314.2772">20513 8186 0,'-25'0'94,"-24"0"-79,24 0-15,0 0 16,-49 0 0,49 0-16,0 0 15,0-25-15,1 25 16,-1 0 0,0 25 124,25-1-124,0 1-1,0 0 1,0 0 0,0 0-1,0-1 1,0 1 46,0 0-46,0 0 62,25-25-47,0 0-15,-1 0 0,1 0-1,25 25 1,-25-25 0,-1 24-1,1 1 1,0-25-1,-25 25-15,25-25 16,-25 25 0,0 0 46,0-1-31,0 1-15,0 0 15,-25-25-15,0 0 0,0 0-1,1 0 16,-1 0-15,0 0 0,0 0-16,0 0 31,1 0 0,-1 0-15,0 0-1,50-25 95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6" units="1/cm"/>
          <inkml:channelProperty channel="Y" name="resolution" value="22.78932" units="1/cm"/>
          <inkml:channelProperty channel="T" name="resolution" value="1" units="1/dev"/>
        </inkml:channelProperties>
      </inkml:inkSource>
      <inkml:timestamp xml:id="ts0" timeString="2024-03-13T19:02:12.2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3522 5011 0,'-25'0'110,"-24"0"-110,24 0 15,0 0 1,0 49 0,0-24-1,25 0 1,0 0 0,0 24-1,-24 50 1,24 1-1,0-26 17,0-24-17,24 24 1,1-49-16,25 24 16,-1-49-16,-24 0 15,50 25 1,-26-25-1,-24 0 1,0 0 0,0 0-1,24-25 1,1-24 0,-25-1-1,-1-24 1,-24 24-1,25 25-15,-25 1 16,0-26-16,0 0 16,0 26-1,0-1-15,0 0 16,0-25 15,-25 26-15,-24-1-1,-1 0 1,25 25 0,1 0-1,-26-25 1,25 25 0,0 0-1,1-25 1,-1 25-1,0 0 1,-49 0 0</inkml:trace>
  <inkml:trace contextRef="#ctx0" brushRef="#br0" timeOffset="593.8492">4291 5234 0,'25'0'31,"0"0"-15,-1 0 0,26 0-1,24 0 1,75 0-1,-25 0 1,-25 0 0,-49 0-1</inkml:trace>
  <inkml:trace contextRef="#ctx0" brushRef="#br0" timeOffset="1265.7129">4440 5383 0,'25'0'94,"-1"0"-94,1 0 16,50 0-1,-1 0 1,25 0 0,-49 0-1,-25 0 1</inkml:trace>
  <inkml:trace contextRef="#ctx0" brushRef="#br0" timeOffset="3916.3982">5308 5333 0,'25'0'63,"-1"0"-63,1 0 15,25 0-15,-25 0 16,49-25 0,25 0-1,-49 25 1,0 0 0,-26 0 30,1 0 1,0 0-15,0 0-1,0 0-31,-1-24 15,76-1 1,-76 25 0,1 0-16,0 0 15,0 0 1</inkml:trace>
  <inkml:trace contextRef="#ctx0" brushRef="#br0" timeOffset="4400.8673">5655 4539 0,'0'50'15,"0"-25"-15,0 49 16,0 25 0,25-24-1,0-1 16,-25-49-15</inkml:trace>
  <inkml:trace contextRef="#ctx0" brushRef="#br0" timeOffset="5054.9739">5730 5556 0,'0'25'15,"0"0"1,0 0-1,0 24 1,0 26 0,0 24-1,0-25 1,0 50 0,0-74-1,0-25 1,0 0 31</inkml:trace>
  <inkml:trace contextRef="#ctx0" brushRef="#br0" timeOffset="5535.9913">5779 5854 0,'0'0'0,"0"-25"62,25 25-62,0-25 16,-25 0 0,49 1-1,-24-1 1,25 0-1</inkml:trace>
  <inkml:trace contextRef="#ctx0" brushRef="#br0" timeOffset="6379.8633">6077 5407 0,'25'0'15,"-1"0"1,1-24 0,0 24-1,0 0 1,-25 24 46,0 1-46,0 0 0,0 25-1,0-1 1,-25-24-1,0-25 1,25 25 62,25-25-62,0 0-1,0 0-15,49 25 16,-49-25 0,0 0 15,-1 0 78</inkml:trace>
  <inkml:trace contextRef="#ctx0" brushRef="#br0" timeOffset="10064.9788">6995 4440 0,'0'0'0,"24"0"15,1 0 1,25 0 0,-25 0-1,-1 0 32,1 0-47,0 0 16,0 25 15,0 24-31,-1 1 31,-24 0-31,0-26 31,0 1-15,0 0-16,0 0 16,0 0-16,0-1 15,0 26-15,-24 0 16,24-1 0,-25-24-1,25 0 16,-25-25-15,0 0 0,0 0 31,25-25-32,-24 25 1,24-25-1,0 1 1,0-1 0,0 0-1,0 0 17,24 25-1,1 0-16,0-25 1,0 25 0,-25 25 62</inkml:trace>
  <inkml:trace contextRef="#ctx0" brushRef="#br0" timeOffset="10721.3352">6920 5259 0,'25'0'63,"49"0"-47,1 0-1,49-25 1,49 25-1,-48 0 1,-76 0 0,-24 0-16,0 0 47</inkml:trace>
  <inkml:trace contextRef="#ctx0" brushRef="#br0" timeOffset="11615.8235">7094 5531 0,'25'0'16,"24"0"-1,-24 0 1,0 0 0,0 0-1,-1 25 1,-24 25 0,25-25-1,-25 24 1,0-24-1,0 0-15,0 0 16,0 49 0,0-49-1,0 49 1,0-49 0,-25-25-1,1 25 1,-1-25-1,0 0 1,0 0 15,25-25-15,0 0 15,0 1-31,0-1 16,0 0-1,25 25 1,0 0 15,-25-25-15,25 25-16,-1 0 47,1 0-16,0 0-15</inkml:trace>
  <inkml:trace contextRef="#ctx0" brushRef="#br0" timeOffset="12028.07">7540 5730 0,'0'25'15,"0"-1"1,0 1-16,0 25 16,0 0-1,0-1 17,0 1-17,0-25 1</inkml:trace>
  <inkml:trace contextRef="#ctx0" brushRef="#br0" timeOffset="12311.2885">7615 5953 0,'0'0'0,"0"-25"15,25 25-15,-1-24 32,1-1-17,0 0 1,0 25-1,0 0 17</inkml:trace>
  <inkml:trace contextRef="#ctx0" brushRef="#br0" timeOffset="14253.9682">8334 4614 0,'0'24'47,"0"26"-31,-25-25-16,0 49 31,1 1-15,-26 49-1,25-50 17,25 25-17,0-74-15,0 25 16,0 49-16,0-25 15,0-24 1,0 74 0,25-50-1,0-24 1,-25-25 0,25 24-1,-25-24 1,0 0-1,24-25 17,1 0-17</inkml:trace>
  <inkml:trace contextRef="#ctx0" brushRef="#br0" timeOffset="14794.2216">8483 5085 0,'0'25'31,"0"0"-15,0 24-1,0 26 1,0-26-16,0 1 16,0-1-16,0-24 0,0 0 15,0 25 1,0-26-1</inkml:trace>
  <inkml:trace contextRef="#ctx0" brushRef="#br0" timeOffset="15139.5504">8508 5308 0,'24'0'16,"-24"-25"-1,0 1 1,25-1 0,0 0-1,-25 0 1,25 25 62,0-25-62</inkml:trace>
  <inkml:trace contextRef="#ctx0" brushRef="#br0" timeOffset="15764.5289">8830 4837 0,'25'-25'31,"0"25"0,0 0-15,-1-25-16,1 25 16,0 0-1,0 0 16,-25 25 1,0 50-17,-25 24 1,0-50 0,25 1-1,50-50 95,-25 0-95,24 0-15,-49 25 31,25-25-15</inkml:trace>
  <inkml:trace contextRef="#ctx0" brushRef="#br0" timeOffset="18436.9016">9450 4663 0,'0'-25'16,"25"25"-1,0 0 1,0-24 0,-1 24-1,1 0 17,25 0-17,0 0 1,-26 0-1,1 24 1,-25 1 0,50 0-1,-25 25 1,-25-26 0,0 26-1,0 0 1,0-25-16,0-1 15,0 1-15,-25 0 16,0 25-16,-25-1 16,1-24-1,24-25 32,0 0-16,25-25-15,0 0 0,0 1-1,0-1 1,0 0 0,25 25-1,0 0 1,0-25-1,-1 25 1,1 0 15,0 0-15,0 0 0,0 0-1</inkml:trace>
  <inkml:trace contextRef="#ctx0" brushRef="#br0" timeOffset="19002.703">9946 4638 0,'25'0'31,"0"25"-15,25 74-1,-1-24 1,1-1 0,-1-24-1,-49-25 1,0 0 15,25-25 16,0-50-47,-25 0 16,25 1-1,0-51 1,-25 51-16,49-1 16,-49 25-1,0 1 1,25-1-1</inkml:trace>
  <inkml:trace contextRef="#ctx0" brushRef="#br0" timeOffset="19705.8734">9450 5184 0,'25'0'47,"0"0"-47,0 0 16,49 0-16,25 0 15,-24 0 1,-1 0-16,125 0 31,-26 0-15,-74 0-1,-74 0 1</inkml:trace>
  <inkml:trace contextRef="#ctx0" brushRef="#br0" timeOffset="20618.5991">9748 5531 0,'25'0'16,"0"0"-1,-1 0 1,1 0-1,0 0 1,0 0 0,0 0-1,-1 0 17,-24 50-32,25-50 15,-25 50 1,0 24-1,0-49 1,0 24 0,0-24-1,-25-25 32,1 0-16,-1 0-15,0 0 31,25-25-31,0 1-1,0-1 1,25 0-1,0 25 17,-1 0-1,1 0-15,0 0 30,0 0-30</inkml:trace>
  <inkml:trace contextRef="#ctx0" brushRef="#br0" timeOffset="21040.4795">10244 5655 0,'0'25'47,"0"0"-32,0 0-15,0 24 32,0-24-32,0 25 15,0-25 1,0-50 78</inkml:trace>
  <inkml:trace contextRef="#ctx0" brushRef="#br0" timeOffset="21353.2592">10244 5804 0,'25'0'16,"-25"-25"-1,25 25 17,-1 0-17,-24-24 1,25 24-1,0 0 17,-25-25-17,25 25 48,0 0-63</inkml:trace>
  <inkml:trace contextRef="#ctx0" brushRef="#br0" timeOffset="22275.5204">10666 5928 0,'0'-24'47,"0"-1"-31,0 0 0,25-25-1,-25 1 1,24-26-1,1 1 1,-25-1 0,0-24-1,25 0 1,-25 49 0,0 1-1,0-50-15,0 74 16,0-50-16,0 51 15,0-26 1,0 25 0,0-24-1,0 24 1,0-25 0,0 0-1,-50 1 1,50-1-1,-49 25 1,24-24-16,25-1 16,-25 25-1,25 1 17</inkml:trace>
  <inkml:trace contextRef="#ctx0" brushRef="#br0" timeOffset="32866.8454">3820 7243 0,'0'-25'156,"-25"25"-156,0 0 47,0 0-31,0 0 0,-24 0-1,24 0 1,0 0 15,25 25-15,-25 0 15,1-25-15,24 25-1,-25-25 1,0 24-1,0 26 1,25-25 15,0 0-15,0-1 0,0 1-1,0 0 1,0 0-1,0 0 17,0-1-17,25 1 1,0 0 0,0 0-1,24 0 1,-24-1-1,25-24 1,-26 0 0,26 0-1,-25 0 1,0 0 0,-1 0-1,26-24 1,0 24-16,-50-25 15,24 0 1,26 0 0,-50 0-1,25-24 1,-25-1 0,0 1-1,0 24 1,0 0-1,0 0 1,0 0-16,0 1 16,-25-1 15,0 25-15,0 0 15,1 0-16,-1 0 1,0 0 0,0 0-1,0 0 17,1 0-17,-1 0 1</inkml:trace>
  <inkml:trace contextRef="#ctx0" brushRef="#br0" timeOffset="33398.0861">4539 7293 0,'25'0'31,"0"0"0,-1 0-15,51 0-1,-26 0 1,51-25 0,-51 25-1,-24 0 1,0 0 15,-25 25 16</inkml:trace>
  <inkml:trace contextRef="#ctx0" brushRef="#br0" timeOffset="33866.2105">4688 7491 0,'25'0'46,"-1"0"-30,26 0 0,0 0-1,-26 0 1,26 0 0,-25 0-1</inkml:trace>
  <inkml:trace contextRef="#ctx0" brushRef="#br0" timeOffset="35363.6196">5432 6896 0,'25'-25'78,"24"0"-63,-24 25 1,0-25 0,0 25-1,0 0 1,-1 0-1,1 0 1,0 0 0,0 0 15,0 0-15,-1 0-1,1 25 1,0 0-1,-25 0 1,0 0 0,25-1-1,-25 1 1,0 25 0,0-25-1,0 24 1,0-24-1,0 0-15,-25 0 32,0-25-17,25 24 1,-25-24 0,1 0-1,-1 0 1,0 0-1,-25 0 1,26 0 0,24-24-1,0-1 1,-25 25 0,25-25-16,25 25 78,-25-25-63,49 25-15,-24 0 16,0 0 0,0 0 15,-1-25-16,1 25 1,0 0 0,0 0 15</inkml:trace>
  <inkml:trace contextRef="#ctx0" brushRef="#br0" timeOffset="56348.9759">9773 1042 0,'-25'0'63,"0"0"-63,0 0 16,-24 0-1,-1 25 1,0 24-1,26-24 1,-1 49 15,25-24-15,0 0-16,0-26 16,74 26-16,-49-50 15,74 25 1,-49-25-1,24-25 1,-49-25 0,-25 26-1,25 24-15,-25-50 16,25 25 0,0-24-1,-25-1 1,0 25-1,0 0-15,0 1 16,-25 24 15,0-25-15,0 25 0,0 0-1,1 0 32,24 25-47</inkml:trace>
  <inkml:trace contextRef="#ctx0" brushRef="#br0" timeOffset="57099.1197">10120 1166 0,'0'25'31,"0"-1"-15,0 26 0,0 49-1,0-49 1,0 24-1,0-24 1,25-50 15,24 0-15,-49-25 0,25 25-1,0-50 1,0 26-16,0-1 15,-1 25 64,1 25-64,-25-1-15,0 26 16,25-25-1,-25 24 1,0 1 0,25-50 15,-25-25 16,0 0-32,25-99 1</inkml:trace>
  <inkml:trace contextRef="#ctx0" brushRef="#br0" timeOffset="57567.8804">10914 521 0,'0'25'31,"0"0"-16,0 99 1,0 0 0,0-25-1,0 0 1,25-25 0,-25 1-1,0-50-15,0 24 16,0-24-1,24-25 1,-24 25 0,-24-25 62</inkml:trace>
  <inkml:trace contextRef="#ctx0" brushRef="#br0" timeOffset="58005.5605">10591 1091 0,'0'0'0,"25"0"15,25 0 1,24 0 15,25 0-15,-24 0-1,74 0 1,-75 0 0,0 0-1,-74 25 48,0 0-63</inkml:trace>
  <inkml:trace contextRef="#ctx0" brushRef="#br0" timeOffset="58644.9">11509 1141 0,'0'-25'31,"-25"0"-31,0 25 16,-24 0 15,-26 0-16,75 25 1,0 25 0,0-25-1,25-1 1,25 26 0,-1-25-1,-24 0-15,0-1 16,0-24-1,-25 25-15,0 0 32,-25-25-17,25 25-15,-74 24 32,-1-24-17,50 0 1</inkml:trace>
  <inkml:trace contextRef="#ctx0" brushRef="#br0" timeOffset="59050.7627">11782 1141 0,'-25'99'16,"25"-74"-1,0 25 1,0-26-1,0 1 1</inkml:trace>
  <inkml:trace contextRef="#ctx0" brushRef="#br0" timeOffset="59394.5982">11757 819 0,'25'0'109</inkml:trace>
  <inkml:trace contextRef="#ctx0" brushRef="#br0" timeOffset="60144.3418">12328 695 0,'0'24'31,"0"1"-31,0 0 16,0 49-1,0 1 1,0-26-16,0-24 16,0 25-1,0-1-15,0-24 16,0 0-1,0 0 1,0-50 62,0 0-62,-25 25-1,0 0 1,0 0-16,0 0 16,-24 0-1,24 0 1,25 25 0,-25 49-1,25-49 1,0 0-1,0 25 1,0-26 15,25-24 1,0 0-17,0 0 1,-1 0-16,1 0 15,-25 25-15,25-25 32,0 0-17</inkml:trace>
  <inkml:trace contextRef="#ctx0" brushRef="#br0" timeOffset="60821.566">12476 1339 0,'25'0'16,"0"0"-1,25 0 1,-26 0 0,26 0-1,0 0 1,-1-24 0,-24-1-1,0 0 1,-25 0-16,0 0 31,0 1-31,0-1 31,-25 25-15,0 0 0,0 0-1,1 0 1,-1 0-1,0 25 1,0-1 0,0 26-1,25-25 1,0 0-16,0-1 16,0 1-1,0 0 1,0 0-1,0 0 1,25-25 0,0 0-1,0 0 1,49 0 0,-24 0-1,-25 0 1</inkml:trace>
  <inkml:trace contextRef="#ctx0" brushRef="#br0" timeOffset="61543.0258">14138 1141 0,'0'-25'31,"0"0"-15,-24 25 15,-1 0-31,0 0 15,0 0 1,-49 25 0,24 25-1,1-25-15,49-1 16,0 1 0,24 0-1,26 0 1,0 0-1,24-1 1,-24 26 0,-26-25-1,-24 24 17,-24-24-17,-26 0 1,25-25-1,0 0-15,-24 0 16,24 0 0,-25 0-1,26 0 1</inkml:trace>
  <inkml:trace contextRef="#ctx0" brushRef="#br0" timeOffset="62388.9446">14362 1315 0,'0'24'47,"0"51"-47,0-26 16,-25 224-1,0-173 1,-49 148-1,74-174 1,0-49 0,0-50 15,0 0-15,0 0-16,0-49 31,-25-25-16,25-25 1,0 0 0,25 24-1,49 1 17,-49 99-17,0 0 1,-1 0-16,1 0 15,-25 25 1,25-25 0,0 25-1,-25 0 1,25-1 0,-25 1-1,0 0 1,0 0-1,0 0 1,-25-25-16,25 25 16,-25-25 46,0-25-46,0 25-1</inkml:trace>
  <inkml:trace contextRef="#ctx0" brushRef="#br0" timeOffset="63199.7111">14808 843 0,'0'25'31,"0"0"-15,0 0-1,0 49 1,0 25 0,0 25-1,0 0 1,-50 50 0,50-124-1,0-26 16,-24-24 32,24-24-63,0-1 16,0-25-1,49-49 1,1 49-1,-25 26 1,-1 24 0,1 0-1,0 0 1,0 49 0,25 26-1,-50-51 1,0 1 15,0 0-15,0 0 15,24-25 0,-24-25-15</inkml:trace>
  <inkml:trace contextRef="#ctx0" brushRef="#br0" timeOffset="63905.0222">15155 1290 0,'25'0'16,"0"0"15,25 0 1,-1 0-17,1 0 1,-25 0 15,-25-25 0,0 0-15,-25 25 62,0 0-62,0 25-1,25 0-15,-25 0 16,1 24 15,-1-49-31,25 25 16,0 0-16,0 0 0,0-1 47,49 1 0,1 0-47,-25-25 15,0 0 1,-1 0-1,1 0 1,0-25 0,0 25-1,-25-25 1</inkml:trace>
  <inkml:trace contextRef="#ctx0" brushRef="#br0" timeOffset="64855.6154">15552 1290 0,'0'25'16,"25"24"-16,-25 1 16,0 74-1,0-99 1,0-1 0,0-48 62,0-1-63,25 0 1,0 0 0,-1-24-1,1 49 1,25-25-1,-25 25 17,-1 0 15,1 0-1,0 0-14,0 0-17,0 0 1,-1 0 0,1 0-1,0 0 1,25-25-1,-50 0 1,0 0 0,0 1-1,-25 24 48,0 0-48,0 24 1,0 1 0,1 25-1,-1-1 1,25 51 0,0-76-1,49-24 16,-24 0-15,25 0-16</inkml:trace>
  <inkml:trace contextRef="#ctx0" brushRef="#br0" timeOffset="65737.1784">16371 1488 0,'0'0'0,"0"-25"31,25 25-16,-1 0 1,26 0 0,49 0-1,25 0 1,-49 50 0,24 49 15,25 1-16,-99-51-15,-25-24 16,25 25 0,-1-1-1,-24 1 1,0-25 0,0-1-16,25-24 31,-25 25-31,0 0 15,0 0 1,-49-50 31,-1 25-31,-25-50-1,51 26 1,24-1-1,0 74 48,24-24-63,1 0 16,0 0-16,25 0 15,-1-1 1,1 1-1,0 0 1,-1-25 0,-24 0-1,25-25 1,-1-24 0,-24 49-1,-25-25-15,25 25 16</inkml:trace>
  <inkml:trace contextRef="#ctx0" brushRef="#br0" timeOffset="67128.6646">9078 1513 0,'-25'0'16,"-24"0"15,-26 0-15,51 0-1,-26 25 1,25 0 0,-49-1-1,24 1-15,-49 0 16,24 0 0,26 0-16,-26 49 15,-24-24 1,50 24-1,-1 1 1,25-1 0,25-24 15,0-26-15,0 26-1,0-100 48,0 26-48,0-1-15,0 0 16,0-74 0,-49-25-1,-1 49 1,25 100 46,25 25-46,0-1 0,0-24-16,25 50 15,0-51 1,24 26-16,1 0 15,24-26 1,-24 1 0,49-25-1,-49 0 1,-1 0 0,26-49 15,-25 24-16,-26 0 1,1 25 0</inkml:trace>
  <inkml:trace contextRef="#ctx0" brushRef="#br0" timeOffset="68188.4923">5382 7441 0,'0'0'0,"25"0"15,0 0 1,0 0-16,99 0 16,0 0-1,0 0 1,-25 0-1,50 0 1,-100 0 0,-24 0-16,-99 0 62</inkml:trace>
  <inkml:trace contextRef="#ctx0" brushRef="#br0" timeOffset="68992.5575">5556 7838 0,'0'0'0,"0"-25"16,25 25 15,0 0-15,-1 0-1,1 0 1,50 0 0,-51 0-1,1 0 1,0 0-1,0 0 1,0 25 0,-25 0-1,0 49 1,0-49 0,0 25-1,-25-25 1,0-25-1,25 25-15,-50-25 16,1 0 15,49-25 16,0 0-31,0 0-16,0 0 15,25 0 17,-1 1-32,1 24 31,-25-25-15,25 50 30,-25-1-30,25-24-16,0 0 16</inkml:trace>
  <inkml:trace contextRef="#ctx0" brushRef="#br0" timeOffset="69443.2015">6052 7789 0,'0'0'0,"0"24"15,0 26-15,0-25 16,0 24-1,-25 1 1,50-75 78,25 0-94,-1-24 15,1 24-15,24 0 32,-49 0-17</inkml:trace>
  <inkml:trace contextRef="#ctx0" brushRef="#br0" timeOffset="70069.4107">6995 6871 0,'-100'99'31,"76"-74"-16,-51 74 1,50-24 0,-74 73-1,25 26 1,24-25 0,50-50-1,0-25-15,0-24 16,25 49-16,0-74 15,0 0 1,-1-25 15,1 0-15,0 0 0,25 0-1,24 0 1</inkml:trace>
  <inkml:trace contextRef="#ctx0" brushRef="#br0" timeOffset="70741.4232">7168 7144 0,'0'0'0,"0"25"0,0-1 16,0 1-16,0 25 15,0-1-15,0-24 16,0 0-16,0 49 31,0 1-15,0-50 0,0-50 109,0 0-110,0-25 1,75-24-1,-1-25 1,-24 49 15,-50 25-15,24 25 0</inkml:trace>
  <inkml:trace contextRef="#ctx0" brushRef="#br0" timeOffset="71292.7369">7466 7069 0,'25'-24'31,"0"24"-15,-25-25-1,24 0 1,-24 0-1,25 25-15,0 0 16,0 0 0,0 0-1,-25 25 1,24 0 0,-24 24-1,0 1 1,-24 0-1,-1-1 1,-25-24 0,50 0 15,0 0-31,25-25 47,25 0-32,-26 0 1,1 0 0,0 0-1,0 0-15,0-25 16,-1 25 0</inkml:trace>
  <inkml:trace contextRef="#ctx0" brushRef="#br0" timeOffset="72132.8652">8309 6648 0,'25'-50'16,"0"50"0,0 0-1,-1 0 1,1 0-1,0 0 1,0 0 0,0 25-16,-25 0 15,24 24-15,1-24 0,-25 0 16,0 74 0,0 0-1,-25 1 1,1-51-1,-1-49 1,0 25 0,-25-25-1,26 0 17,24-50-17,0-24 1,24 49 15,1 0-15,0 25 15,0 0 16,0 25-16,-1 0 0</inkml:trace>
  <inkml:trace contextRef="#ctx0" brushRef="#br0" timeOffset="72601.6087">8781 6648 0,'0'0'16,"0"24"15,0 1-15,0 0-16,0 25 15,24-1 17,1-49-1,0 0 0,0-25-15,24-24-1,-24-50 1,25-50 0,-25 124-1,-25 50 32,0 0-47</inkml:trace>
  <inkml:trace contextRef="#ctx0" brushRef="#br0" timeOffset="73507.9118">8235 7342 0,'49'0'15,"-24"0"-15,25 0 16,99 0-1,0-25 1,-50 25-16,-25 0 16,1-24-16,-26 24 15,75-25-15,-99 25 32</inkml:trace>
  <inkml:trace contextRef="#ctx0" brushRef="#br0" timeOffset="74223.0934">8508 7739 0,'0'-25'15,"24"25"1,26-25 0,25 1-1,-26 24 1,-24 0-1,0 24 17,-25 26-17,0 0 1,0-1 0,-25 26-1,-25-26 1,1-24-1,24 0 1,0 0-16,0-25 16,-24-25 15,49 0-15,0 0-16,0 0 15,49-24 1,1 24-1,0 25 17,-26 0-17,26 0 1,-25 0 0,0 0-1</inkml:trace>
  <inkml:trace contextRef="#ctx0" brushRef="#br0" timeOffset="74691.8878">8929 7789 0,'0'49'16,"0"26"-1,0-26 1,0-74 78,25 1-79,0 24-15,49-50 32,-49 50-17,25-25 1</inkml:trace>
  <inkml:trace contextRef="#ctx0" brushRef="#br0" timeOffset="75310.3194">9227 8012 0,'0'0'0,"25"0"16,24 0-1,-49-25 1,25-25-1,25 1 1,-25-1-16,-1 1 16,1-1-16,-25 0 0,25-24 15,0 24-15,-25 1 16,0-100 0,0-25-1,0 75 1,0-25-1,0 25 1,-25 0 0,25 49-1,0 25 1,-25-24-16,0 24 16,25 0-1,0 0-15,-24 0 31,24 1 1</inkml:trace>
  <inkml:trace contextRef="#ctx0" brushRef="#br0" timeOffset="88384.5484">3993 9227 0,'-25'0'110,"1"0"-95,-1 0 1,-50 0 0,1 25-1,-50 25 1,50 24-1,49-49 1,-25 25 0,50-26 15,-25-24-15,25 50-1,0 0 1,0-26-1,0 1-15,0 0 16,0 0-16,0 24 16,25-24-1,0 0 1,0 0 0,24 0-1,26-25 1,49 0-1,-75 0 1,1 0 0,-25 24 15,0-24-15,-1 0 62,1 0-63</inkml:trace>
  <inkml:trace contextRef="#ctx0" brushRef="#br0" timeOffset="89048.5674">4514 9500 0,'50'0'63,"-25"0"-63,24 0 15,-24 0 1,25 0-16,24-25 16,-24 25-1,-1 0-15,1 0 16,-25 0-1</inkml:trace>
  <inkml:trace contextRef="#ctx0" brushRef="#br0" timeOffset="89573.58">4638 9674 0,'25'0'47,"25"0"-32,-26 0 1,26 0-1,49 0 1,50 0 0,-124 0-16,0 0 15,-1 0-15</inkml:trace>
  <inkml:trace contextRef="#ctx0" brushRef="#br0" timeOffset="90282.4968">5804 9327 0,'0'24'16,"0"1"-1,0 0 1,0 25-1,25-1 1,-25 1 0,25-25-16,-25 24 15,0 1-15,0-25 16,0-1 0,0 1 15,0 0-31,0-50 78</inkml:trace>
  <inkml:trace contextRef="#ctx0" brushRef="#br0" timeOffset="90681.4553">5903 9525 0,'0'0'0,"0"-25"0,25 25 16,-25-25 15,25 25 1,24-24-17,-24 24 1,0-25-1,-25 0 1,25 25 0,0 0-1,-1-25 1</inkml:trace>
  <inkml:trace contextRef="#ctx0" brushRef="#br0" timeOffset="91640.8811">6300 9103 0,'0'-24'16,"25"24"15,0-25-16,-1 25 1,1 0 0,50-50-1,-1 50 1,1-25 0,-51 25-1,-24 25 48,0 0-63,0 0 15,0 0 1,0 24 0,0 1-1,0-25 1,-24-1-1,-1-24 17,25 25 15,-25-25-32,0 0 1,50 0 171,0 0-187,24 0 16,1 0-16,49 0 16,-24 0-1,-26 0 1,-24 0 46</inkml:trace>
  <inkml:trace contextRef="#ctx0" brushRef="#br0" timeOffset="93719.5018">7193 8806 0,'25'-25'16,"-25"0"-1,25 25 1,-1 0 0,1-25-1,0 25 1,0 0-1,24 0 1,-24-25 0,50 25-1,-26 0 1,-24 0 0,-25 25-1,25-25 1,-25 25-16,25 25 15,-25-26 1,25 51-16,-25-1 16,0-24 15,0-25-15,0 24-1,0-24 1,0 0-1,0 0 17,-25-25 30,0 0-31,25-25-15,0 0 31,0 0-16,0 1-31,0-1 31,0 0 16,0 0 31,25 25-62,0 0-16,-1 0 94,-24 25 31,0 0-94,0 0 0,0-1-15,0 1 0,0 0 15,-24-25-16,24 25-15,-25-25 16,0 25 0,0-1-1,0 1 1,1-25 0,-1 25-1,-25-25 1,25 0-1,0 0 1,-24 0 0,49-25-16,-25 25 31,25-25-15,0 1-1,0-1 1,25 25-1,0-25 1,-1 25 0,1-25 15,0 25-15,0 0-16,0 0 15,0-25 1,24 25-1,-49-24-15,50 24 16,-25 0 0,-1 0 77</inkml:trace>
  <inkml:trace contextRef="#ctx0" brushRef="#br0" timeOffset="94594.4877">7912 8806 0,'0'24'46,"0"1"-46,0 0 16,25 25 0,0-1 15,-25-24-31,25 25 16,0-25-1,-25-1 1,49 1-1,-49 0 1,25-25 78,0 0-63,0-25-15,-1 0-1,-24-24-15,25-1 32,0 0-17,0 26 1,-25-26-1,25 0 1,-1 26 0,1-1-1,-25 0 1</inkml:trace>
  <inkml:trace contextRef="#ctx0" brushRef="#br0" timeOffset="95349.8773">7317 9500 0,'25'0'15,"0"-25"1,49 25 15,100 0-15,-50-24-1,25-1 1,-75 25-16,25-25 16,0 25-16,-24-25 15,49 25-15,0-25 16,-50 25-1,-49 0 1,0 0 31,-25 25 15</inkml:trace>
  <inkml:trace contextRef="#ctx0" brushRef="#br0" timeOffset="96491.9152">7664 9649 0,'25'0'62,"0"0"-62,0 0 16,0 25 0,-1-25-1,1 25 1,-25-1-1,25 1 1,-25 0-16,25 0 16,-25 0-1,0 24 1,25-49 0,-25 25-1,0 0 1,0 0-1,0-1 1,-25-24 0,0 25-1,0-25 1,0 0 0,1 0-16,-1 0 15,0 0 1,-25 0-1,50-25-15,-24 25 16,24-24 15,0-1-15,24 0 31,1 25-32,0 0-15,25 0 16,-50-25 0,24 25-16,26 0 15,-25 0 1,0 0 15,-1 0-15,1 0 31</inkml:trace>
  <inkml:trace contextRef="#ctx0" brushRef="#br0" timeOffset="97386.4641">8185 9773 0,'0'25'62,"0"0"-46,0-1-16,0 1 15,0 50 1,0-51 0,0-48 140,0-1-141,0 0 1,0-25-16,25 50 16,-25-49-1,50 24 1,-26 25 0,1 0 15,0 0-16,0 0 32,0 0-47,-1 0 32</inkml:trace>
  <inkml:trace contextRef="#ctx0" brushRef="#br0" timeOffset="99624.7028">3869 10964 0,'0'-25'46,"-25"25"17,1 0-63,-1 0 16,0 0-1,0 0 1,0 0-1,-24 25 1,-1-1 0,25-24 15,25 25-15,-24 0-1,-1 0 1,25 0-1,0-1 1,0 26 0,0-25-1,25-25-15,-25 25 16,24 0-16,26-1 16,0 1-1,-1 0 1,26-25-1,-26 25 1,-24-25 0,0 0-1,0 0 1</inkml:trace>
  <inkml:trace contextRef="#ctx0" brushRef="#br0" timeOffset="100224.8703">3472 11584 0,'0'25'62,"25"-25"-62,0 0 32,49 0-17,26 0 1,48 24-1,-24-24 1,-24 0 0,48 0-1</inkml:trace>
  <inkml:trace contextRef="#ctx0" brushRef="#br0" timeOffset="100693.6149">3820 11981 0,'0'0'0,"0"49"31,0-24-15,0 25-1,0-1 1,0 1-1,0 24 1,0-49 0</inkml:trace>
  <inkml:trace contextRef="#ctx0" brushRef="#br0" timeOffset="101068.8436">3869 12179 0,'25'0'16,"-25"-25"0,25 0-1,24 1 1,-49-1 0,25 25-1,0 0 1,25 0-1,-1-25 1,1 0 0</inkml:trace>
  <inkml:trace contextRef="#ctx0" brushRef="#br0" timeOffset="102053.205">4266 11857 0,'25'0'31,"0"-25"-16,0 25 1,-25-25 0,24 0-1,26 25 1,-25-25 0,-25 50 46,0 0-62,0 25 16,0-1-16,0 1 15,0-25 17,25-25 93,-1 24-110,1-24-15,0 0 16,0 0-1,0 0 1,-1 0 62</inkml:trace>
  <inkml:trace contextRef="#ctx0" brushRef="#br0" timeOffset="102634.4701">5233 11460 0,'25'0'32,"0"0"-17,25-25 1,-1 25-16,100 0 16,-74 0-1,-51 0 1,-48 25 46</inkml:trace>
  <inkml:trace contextRef="#ctx0" brushRef="#br0" timeOffset="102946.9644">5258 11683 0,'25'0'31,"0"0"-16,49 0 1,1 0 0,-50 0-1,-1 0 1,26 0 0,0 0-1,-1 0-15</inkml:trace>
  <inkml:trace contextRef="#ctx0" brushRef="#br0" timeOffset="103791.6001">6151 10889 0,'0'0'0,"0"-25"16,25 25-1,0-24-15,0 24 16,-1-50 0,1 50-1,0 0 17,0 0-32,0 25 15,74 49 1,-74-24-1,0 49 17,-1-49-17,-24 24 1,0-24 0,0-1-1,0 1-15,0-25 16,0 0-16,-24-1 15,-26 1 1,25-25 0,0 0 15,0 0-15,1-25 15,24 1-31,0-1 31,0 0-15,0 0-1,49 0-15,26 1 16,-50-1 0,74-25-1,-74 50 1,-25 25 62,24-25-62</inkml:trace>
  <inkml:trace contextRef="#ctx0" brushRef="#br0" timeOffset="104502.2291">6796 10914 0,'0'25'16,"0"0"-1,25 49 1,0 0-1,-25 26 1,25-75-16,-1-1 16,-24 1-1,25-25 32,0-25-16,0-24-31,-25-1 16,74-74 0,25 0-1,-24-25 1,-50 124 0,-1 25-1,-24 50 16,-24-25-15</inkml:trace>
  <inkml:trace contextRef="#ctx0" brushRef="#br0" timeOffset="105130.7681">6449 11435 0,'25'0'62,"24"25"-62,1 0 16,49-25-1,25 24 1,124 1 0,-124-25-1,-49 0 1,-51 0 0,26 0-1</inkml:trace>
  <inkml:trace contextRef="#ctx0" brushRef="#br0" timeOffset="106434.0355">6424 11757 0,'25'0'15,"0"0"32,0 0-31,-1 0-1,1 0 1,25 25 15,-25 0-15,-25 0-16,24 24 31,1-49-31,-25 75 16,0-50-16,0-1 0,0 26 15,0 0-15,-25-1 16,1-24 0,24 0 15,-50-25-15,25 0 15,25-25-16,-25 25 1,25-25 0,0 0 15,0 1-31,25 24 16,25-25-1,-25 25 1,-1 0-1,1 0 1,0 0 15,0 0 1</inkml:trace>
  <inkml:trace contextRef="#ctx0" brushRef="#br0" timeOffset="106824.6578">6846 12080 0,'25'74'31,"-25"-49"-31,0 50 15,0-26 1,0-74 62,24 1-78,-24-1 16,50-25-1,24 0 1,1 26 0,-26 24-1,-24 0 1,-25 24 31,0 1-47</inkml:trace>
  <inkml:trace contextRef="#ctx0" brushRef="#br0" timeOffset="107752.7003">2381 13494 0,'0'0'0,"25"0"16,0 49-1,-1 51 1,51 24-1,-50-50-15,-1-24 16,1 24-16,25 25 16,-25-49-16,-1-25 15,1-1 1,-25 26 0,25-50-1,0 0 1,0-25-1,-1-24 1,26-51 0,0-48-1,24 24 1,-49 74-16,24-24 16,-49 49-1</inkml:trace>
  <inkml:trace contextRef="#ctx0" brushRef="#br0" timeOffset="108306.5846">3423 13519 0,'0'24'32,"-50"26"-17,50-25-15,-25 0 16,-24 99-16,49-100 15,-75 100 1,50 0 0,1-24-1,24-1 1,0-25 15,0-24-15,0 0-1,49-26 1,1-24 0,-25 25-1,0-25-15,-1 0 16,1 0 0,0 0-1</inkml:trace>
  <inkml:trace contextRef="#ctx0" brushRef="#br0" timeOffset="108900.3933">3596 13791 0,'0'25'15,"0"0"-15,0 99 16,0 0 15,0 25-15,0-100 0,0-24-1,-24-25 1,24-49-1,0-1 1,0 25 0,74-24-1,-24-1 1,24 25 0,-49 0-1,0 25 48</inkml:trace>
  <inkml:trace contextRef="#ctx0" brushRef="#br0" timeOffset="109478.5873">3919 14436 0,'25'0'31,"-1"0"-16,1-24-15,0-26 16,0-25 0,0 1-1,24-25 1,-49 49-16,0 25 16,0-49-1,0 0-15,0 24 16,0-49-1,0 24 1,0 1 15,0 0-15,0-1 0</inkml:trace>
  <inkml:trace contextRef="#ctx0" brushRef="#br0" timeOffset="110299.1844">4737 13791 0,'25'0'63,"0"0"-48,0 0 1,0 0 0,49 0-1,-24 0 1,-26 0-1</inkml:trace>
  <inkml:trace contextRef="#ctx0" brushRef="#br0" timeOffset="110658.5531">4812 13990 0,'25'0'32,"24"0"-17,1 0 1,-1 0-1,-24 0 1,0 0 31</inkml:trace>
  <inkml:trace contextRef="#ctx0" brushRef="#br0" timeOffset="111434.9189">5680 13717 0,'50'0'63,"-26"0"-47,51 0-16,-50 0 15,-1 0-15,51 0 16,-50 0-1,-1 0-15</inkml:trace>
  <inkml:trace contextRef="#ctx0" brushRef="#br0" timeOffset="112528.9571">6846 13146 0,'0'-24'46,"-25"24"17,0 0-47,0 0-1,1 0 1,-26 0-1,25 0 1,0 0 0,25 24-16,-74 1 15,24 25 1,26-25 0,-1 0-1,0-1 16,25 26-15,0-25 0,0 24-1,0-24 1,25-25 0,-25 25-16,49-25 15,1 25-15,-25-25 16,99 25-1,-50-25 1,-49 0 0,0 0-1,0 0 1,24 0 0,-24 0-1,0 0 16</inkml:trace>
  <inkml:trace contextRef="#ctx0" brushRef="#br0" timeOffset="113216.7838">6275 13791 0,'25'0'15,"0"0"1,24 0-1,100 0 1,99 0 0,25 0-1,50 0 1,-199 0 0,-75 0-1</inkml:trace>
  <inkml:trace contextRef="#ctx0" brushRef="#br0" timeOffset="115268.4386">6722 14089 0,'0'25'31,"0"0"-15,0-1-1,0 76 1,0-26-1,0 25 1,25-49 0,-25-25-16</inkml:trace>
  <inkml:trace contextRef="#ctx0" brushRef="#br0" timeOffset="115674.6832">6747 14312 0,'0'-25'15,"24"25"1,-24-24-1,25 24-15,0-25 32,25 0-17,-26 25 1,1-25 0,0 25-1,0 0 1,0 0 31,-1 0-32,1-25 1,0 25-16</inkml:trace>
  <inkml:trace contextRef="#ctx0" brushRef="#br0" timeOffset="116284.0505">7962 13915 0,'25'0'47,"0"0"-31,-1 0-1,51 0 1,-26 0 0,1 0-1,-25 0-15,24 0 16</inkml:trace>
  <inkml:trace contextRef="#ctx0" brushRef="#br0" timeOffset="116784.2726">8136 13841 0,'0'25'47,"0"0"-32,0-1 1,0 1 0,0 25-1,0-1 1,0-24 0,0 0-1,0-50 79</inkml:trace>
  <inkml:trace contextRef="#ctx0" brushRef="#br0" timeOffset="118129.0343">8582 13469 0,'25'50'46,"-25"-26"-30,25 51 0,-25-1-1,0 50 1,0-25 0,0-24-1,-25 24 1,25-74-1,0 0-15,0-1 32,0 1-1,25-25 110,24 0-126,1 0 1,49 0-1,-74 0 1,25 0 0,-26 0-1,1-25 1,-25-24 0,25 24-1,0-49 1,0-1 15,-25 26-15,0-1-16,0 25 15,0-24-15,0 24 16,0 0 0,0-25-1,0 26 1,-25-1-1,0-25 1,0 50 0,0-25-1,1 1 1,-1 24 0,0-25-1,-25 25 1,1 0-1,-1 0 1,1 0 0,24 0-1,0 0 1,0 0 0</inkml:trace>
  <inkml:trace contextRef="#ctx0" brushRef="#br0" timeOffset="230543.8085">14486 4663 0,'0'25'31,"0"25"-31,0-26 15,0 101 1,0-51 0,24 25-1,-24-24 1,50 24 0,-50-74 15,25-25 47,0-25-62,-25-25-1,49-24 1,-49-1-1,25-24 1,0 74 0,-25 1-16,25-76 15,-1 51 1,-24 24 0,25-25 15,-25 25 0,25 25-15,-25-24 31,25-1-47,-25 0 46</inkml:trace>
  <inkml:trace contextRef="#ctx0" brushRef="#br0" timeOffset="231418.7971">15081 4614 0,'0'24'63,"-25"-24"-63,25 50 16,-25 0-1,1 49 1,-26-25-1,0 75 1,25-74-16,25-1 16,-24 25-1,24-24 1,0-1 0,0-49-1,0 0 16,24-25-15,1 0 0,25 0-1,-25 0 1,0 0 0</inkml:trace>
  <inkml:trace contextRef="#ctx0" brushRef="#br0" timeOffset="232278.1589">15205 4986 0,'0'25'78,"-25"-1"-78,25 26 15,0-25 1,0 0 0,0-1-1,0 1 1,25-25 0,-25 25-1,25-25-15,0 0 31,-1 0-15,51-50 0,-75 26-1,25-100 1,-1 74 0,-24 0-1,0 1 16,0 24-15,-24 0 0,-1 25-1,0 0 1,0 0 0,0 0-16,1 0 78,24 25-78,0 0 15,0 0 1</inkml:trace>
  <inkml:trace contextRef="#ctx0" brushRef="#br0" timeOffset="232621.9039">15503 5259 0</inkml:trace>
  <inkml:trace contextRef="#ctx0" brushRef="#br0" timeOffset="233215.71">15726 4887 0,'0'49'31,"0"-24"-15,0 0-1,0 49 1,0-24 0,0-1-1</inkml:trace>
  <inkml:trace contextRef="#ctx0" brushRef="#br0" timeOffset="233871.9514">15850 5383 0,'25'0'31,"-1"0"-15,26-25-16,-25 0 31,25-49-16,24-1 1,-49 1 0,0-1-1,-25 1 1,0-25 0,0 49-1,0-24 1,0 24-1,0 25 1,0-24 0,0-1-1,0 25 1,-25 25 15</inkml:trace>
  <inkml:trace contextRef="#ctx0" brushRef="#br0" timeOffset="234371.929">16520 4961 0,'49'0'16,"26"-25"15,-51 25-15,1 0-16,0 0 16,0-25-1,0 25 16</inkml:trace>
  <inkml:trace contextRef="#ctx0" brushRef="#br0" timeOffset="234778.1703">16569 5135 0,'25'0'31,"0"0"-31,0 0 16,24 0-1,50 0 1,-49 0-1,0 0 1</inkml:trace>
  <inkml:trace contextRef="#ctx0" brushRef="#br0" timeOffset="235809.5394">17363 4812 0,'-25'25'63,"25"0"-48,-25 0 1,25-1-16,-24 51 31,24-50-15,0-1-16,0 1 15,0 25 1,49-25 0,-24-25-1,0 24 1,0-24-1,-1 0 1,1 0 0,25-24-1,-25-1 1,-1-25 0,26 25-1,-50 1 1,0-1-1,0 0 1,0 0 0,0 0-1,0 1 1,-25 24 0,0-25-1,1 0 1,-1 25-1,0 0 17,0 0 15,25 25-47</inkml:trace>
  <inkml:trace contextRef="#ctx0" brushRef="#br0" timeOffset="236247.0334">17785 5135 0,'24'0'63</inkml:trace>
  <inkml:trace contextRef="#ctx0" brushRef="#br0" timeOffset="236793.9132">17958 4787 0,'0'25'16,"0"25"0,0-1-1,0 26 1,0-26 0,0 26-1,0-26 1,25-49 78</inkml:trace>
  <inkml:trace contextRef="#ctx0" brushRef="#br0" timeOffset="237950.2037">17313 4663 0,'-24'0'0,"-1"0"32,0 0-17,25 25 1,-25-25 0,25 25-1,0 0 1,0-1-1,0 1 1,-25 25 0,25-25-1,-24 24 1,-1 1 0,25-25-16,0 0 15,0 24 1,0-24-1,0 0 17,25-25 15,-1 0-32</inkml:trace>
  <inkml:trace contextRef="#ctx0" brushRef="#br0" timeOffset="238747.1292">18132 5184 0,'25'0'16,"0"0"-1,-1 0 1,-24-25 0,25 25-1,-25-49 1,50 24 0,-50-49-1,0 24 1,0 0-1,0 1 17,0 24-32,0 0 15,0 0 1,-25 25 15,0 0-15,0 0 15,25-25-15</inkml:trace>
  <inkml:trace contextRef="#ctx0" brushRef="#br0" timeOffset="239575.3727">18355 4514 0,'25'0'16,"-25"-24"-16,25 24 15,0 0 17,-1 0-17,-24 24 95,0 1-95,0 0 1,0 0 0,-24 24-16,24-24 15,0 0 16,-25-25-15,50 0 47,-1 0-63,1 0 15,0 0 1,0 0-1,0 0 17,-25 25-1,0 0 0,0-1-15</inkml:trace>
  <inkml:trace contextRef="#ctx0" brushRef="#br0" timeOffset="240466.0376">17115 5383 0,'25'0'32,"24"0"-17,1 0 1,99 0 0,0 0-1,-1 0 1,26 24-1,-124-24-15,24 0 16,-24 0-16,-26 0 0,26 0 16,-25 0-1,0 0 1,0 0 0,-1 0-1,1 0 1,0 0-1,0 0 32,-25-24-31</inkml:trace>
  <inkml:trace contextRef="#ctx0" brushRef="#br0" timeOffset="241981.7072">17661 5655 0,'-25'0'125,"25"25"-110,-25-25 1,25 25 15,0 0-15,-25-25-16,25 25 15,0-1 1,-25 1 0,1 25-1,24-25 16,0 0-31,0-1 79,24-24-64,1 0 1,0 0 15,0 0 0,0 0-15,-1 0-16,1 0 16,0 0-1,0 0 16,0 0 1,-25-24-17,0-1 1,0 0 15,0 0 0,0 0 1,0 0-17,-25 25 1,0 0 15,0 0 0,0 0 1,1 0-1,-1 0 47</inkml:trace>
  <inkml:trace contextRef="#ctx0" brushRef="#br0" timeOffset="243466.0632">18975 5259 0,'50'0'125,"-25"0"-125,24 0 15,-24 0 1,25 0 0,-25 0-1</inkml:trace>
  <inkml:trace contextRef="#ctx0" brushRef="#br0" timeOffset="244137.9961">18802 5556 0,'24'0'62,"26"0"-30,-25 0-17,-25-25 1,25 25 0,-1-24-1,1 24 1,0 0 15,0 0 0,0 0-15,-1 0 31</inkml:trace>
  <inkml:trace contextRef="#ctx0" brushRef="#br0" timeOffset="245372.4868">19645 5184 0,'25'0'78,"0"0"-62,24 0 0,1 0-1,49 0 1,-25 0-1,-24 0 1,-25 0-16,0 0 16</inkml:trace>
  <inkml:trace contextRef="#ctx0" brushRef="#br0" timeOffset="246356.9797">20588 4663 0,'-25'0'47,"0"0"-31,0 0 15,25 25-31,-25-25 16,-24 25-1,-26 24 1,26 1 0,24-25-1,25 0 1,0 0 0,0-1-1,0 1-15,0 0 16,0 0-1,0 0 1,25-25 15,0 0-15,-1 0 0,76 0-1,-26 0 1,0 0-1,-49 0 1,0 0-16</inkml:trace>
  <inkml:trace contextRef="#ctx0" brushRef="#br0" timeOffset="247560.088">20290 5259 0,'25'0'16,"0"0"15,24 0-15,-24 0-16,0 0 16,49 0-1,-24 0-15,74 0 16,25 0-1,-75-25 1,0 25 0</inkml:trace>
  <inkml:trace contextRef="#ctx0" brushRef="#br0" timeOffset="248419.4866">20563 5482 0,'0'25'47,"0"-1"-47,0 1 16,0 0-1,0 0 1,0 0-1,0 24 1,0-24 0,0 0-1,0 0 1</inkml:trace>
  <inkml:trace contextRef="#ctx0" brushRef="#br0" timeOffset="249044.6531">20563 5581 0,'0'0'0,"25"0"31,-25-25 0,24 25-15,-24-25 0,25 25-1,25 0 1,-25-24 0,-1-1-1,1 25 1</inkml:trace>
  <inkml:trace contextRef="#ctx0" brushRef="#br0" timeOffset="250372.8957">21332 5259 0,'25'0'16,"-1"0"-1,26 0 1,0 0 0,-26 0 15,51 0-16,-26 0 1,-24 0-16,-25-25 16,25 25 15,0 0 0,0 0 16</inkml:trace>
  <inkml:trace contextRef="#ctx0" brushRef="#br0" timeOffset="250904.207">21481 5060 0,'0'25'16,"0"0"-1,0 0 1,0 24-16,0 26 16,24-51-16,-24 26 15,25 0 1,-25-26 0</inkml:trace>
  <inkml:trace contextRef="#ctx0" brushRef="#br0" timeOffset="252435.6582">22076 4961 0,'0'25'62,"0"24"-46,0 51 0,0-76-1,0 26 1,0-25-16,0 0 16,0 24 15,0-24-16,0 0 1,0 0 0,0-1-1,0 1-15,0 0 16,0 0 0,0 0 77,25-25-15,24 0-46,-24 0-32,0 0 15,24 0 1,1 0 0,-25-25-1,25 0 1,-50-25-1,24 50 1,-24-24 0,25-1-1,0 0 1,-25 0-16,0 0 16,0-24-1,0 24 16,0 0-15,0-24 0,0 24-1,0 0 1,0-25 15,-25 50 0,25-24-31,-25 24 16,25-25 0,-24 0-1,-1 25 1,0 0 0,0-25-1,-25 25 16,26 0-15,-1 0 0,0 0 124,0 0-124</inkml:trace>
  <inkml:trace contextRef="#ctx0" brushRef="#br0" timeOffset="300543.5699">14486 6474 0,'0'25'78,"0"0"-63,0 24 1,24 1 0,26-1-1,-25 26 1,0-1 0,-1 1-1,1-26 1,-25 1-1,0-25 1,0 0 0,0-50 77,0 0-77,0-25-16,0 26 16,25-1-1,25-75 1,-26 76 0,1-51-1,74-24 1,-74 49-1,0 26-15,-25-1 16,25 0 0,0 0-16,-25 0 15,25 1 1,-25-1 0,0 50 109</inkml:trace>
  <inkml:trace contextRef="#ctx0" brushRef="#br0" timeOffset="301637.6458">15428 6375 0,'-25'0'78,"1"0"-47,-1 0 0,25 25-15,-50-1-1,25 1 1,-24 25 0,24-25-1,0 24 1,25-24 0,-25 0-1,1 24 1,24 1-1,0-25 1,0 49-16,0-49 16,0 0-1,0 0 1,0 0-16,0-1 16,24 26 15,26 0-16,-25-26 1,0 1 0,-1 0-1</inkml:trace>
  <inkml:trace contextRef="#ctx0" brushRef="#br0" timeOffset="303930.9717">16073 6672 0,'0'-24'62,"-25"24"1,1 0-32,-1 0-15,0 0-1,0 0 1,25 24 0,-50-24-1,26 25 1,24 0-16,-25-25 16,25 25-1,0 0 1,-25-25-16,0 24 15,25 1 1,-25-25 15,1 25 1,-1-25 14,0 0-14,0 0-1,0 0-15,1 0-1,-1 0 1,0 0-1,25-25 1,-25 25 0,0-25-1,25 1 32,0-1 16,25 25-48,-25-25 17,25 25-17,0 0 32,0 0-31,-1 0-1,1 0-15,0 0 16,0 0-16,24 0 16,1 0-16,-50 25 15,25-25-15,0 0 16,-1 0-1,-24 25 1,25-25 0,0 24-1,0-24 1,0 0 0,0 0 15,-1 0-16,1 25 1,0-25 0,0 0-1,0 0 1,-1 0 0,1 0-1,0 0 1,0 0-1,0 0 17,-1 0-17,1-25 17,-25 1-17,0-1 16,0 0 16,0 0 16,-25 25-48,1-25 1,-1 25 15,25-24 1,-25 24-32,0 0 93,0 0-93,1 0 32</inkml:trace>
  <inkml:trace contextRef="#ctx0" brushRef="#br0" timeOffset="304884.1648">16520 6995 0,'24'0'62,"-24"-25"-46,25 0 0,0 1-1,0-1 1,-25 0-16,0 0 16,0 0-1,0-24 1,0 24-16,0 0 15,0-25 1,0 26 0,0-26-1,0 25 17,0-24-17,-50 24 1,50 0-1,-25-25 1,25 26 15</inkml:trace>
  <inkml:trace contextRef="#ctx0" brushRef="#br0" timeOffset="305821.6506">17189 6598 0,'50'0'63,"0"0"-48,-26 0-15,76 0 32,-51 0-17,1 0 1,-25 0-1</inkml:trace>
  <inkml:trace contextRef="#ctx0" brushRef="#br0" timeOffset="306478.0093">17165 6772 0,'24'0'63,"26"0"-63,-25 0 16,0 0-1,24 0 1,-24 0-1,25 0 1,-26 0 0,1 0-1</inkml:trace>
  <inkml:trace contextRef="#ctx0" brushRef="#br0" timeOffset="310443.1076">18231 6474 0,'-25'0'140,"1"0"-124,-1 0 0,25 25 30,-25-25-30,25 25-16,0-1 47,-25-24-47,25 25 16,0 0 15,0 0-16,0 0 17,0-1-1,0 1-15,0 0-1,0 0 1,0 0-1,25-25 1,-25 24 0,25 1-1,0 0 1,-1-25 0,1 25 15,0-25 0,0 0-15,0 25-1,-1-25 1,1 0 15,0 0-15,0 0-1,0 0 1,-1-25 31,-24 0-16,0-25 0,0 26-15,25 24 0,-25-50-1,0 25 1,0 0 15,0 1-15,0-1 15,0 0-31,0 0 31,0 0 1,0 1-1,-25-1-16,25 0 1,-24 25 0,-1-25 31,0 25-16,0 0-16,0 0 1,1 0 0,-1 0-16,0 0 15,0 0 32,0 0-16,1 0 1,-1 0-17,25 25 1,0 0 15,-25 0-15,25-1-1,0 26 1,0-25 0,0 0-1,0-1 1,0 1 0,0 0-1,0 0 16,0 0 1,0-1-17,0 1 17,0 0-17,25-25 1,-25 25-1,0 0 17,25-25-17,-1 0 1,-24 25 0,25-25-16,0 0 31,0 0-31,0 0 15,49 0 1,-24 0 15,-26 0-15,1-25 15,0 25-15,-25-25-16,25 25 15,-25-25 1,0 0-16,25 25 31,-25-49-15,0 24 0,0 0-1,0 0 1,0 0-1,0 1 1,0-1 15,0 0 1,0 0-17,0 0 1,-25 1-1,0 24 1,0-25 0,0 0 15,25 0 0,-24 25-15,-1 0 15,0 0 0,0 0-15,0 0 31,1 0 47</inkml:trace>
  <inkml:trace contextRef="#ctx0" brushRef="#br0" timeOffset="321717.8602">19670 4366 0,'0'-25'32,"0"0"-17,0-25 1,0 26-1,0-1-15,0-25 16,0 25 15,0 1-15,25 24 78,-1 0-94,26 0 15,49 0-15,-49 0 16,123 0 0,76 0-1,-51 0 1,-24 0-1,-125 0-15,26 0 16,-26 0 15,50 0-15,1 0 0,-26 0-1,75 0 1,25 0-1,123 0 1,75 0 0,-248 0-1,-74 0 1,-25 0 15,0 0-15,74 0-1,25 0 1,0 0 0,0 0 15,-99 0-15,-1 0-1,1 0 1,-25 24 312,25 1-328,-25 0 16,25 25-1,-25-26 1,0 1-1,0 0 1,0 0 93</inkml:trace>
  <inkml:trace contextRef="#ctx0" brushRef="#br0" timeOffset="329142.4066">20389 2877 0,'25'0'46,"-25"25"-30,0 0-16,0 25 16,0-1-1,0 26 1,25 24 15,-25-25-15,0 1-1,25-26 1,-25-24 0,0 0 15,0 0 0,0-1-15,0 1 15,0 0-15,0 0 15,0 0-15,0-1 15,0 1 0,0 0 0,0 0 1,-25-25 30,0 0-46,25-25-16,-25 25 15,-24-25 1,24-24 0,0 24-1,0 25 1,25-25-1,-25 25-15,50 25 110,-25 0-95,25-25 1,25 74 0,-26-24-1,-24-25 1,25-25 0,-25 24-16,25-24 78,0 0-47,0 0-15,24 0-1,-49-24 1,50 24-1,-25-25 1,24 0 0,-24 25-16,0 0 15,0-25 1</inkml:trace>
  <inkml:trace contextRef="#ctx0" brushRef="#br0" timeOffset="333756.5503">22398 2877 0,'0'25'156,"0"0"-156,0 0 16,0 0 0,0-1-1,0 1 1,0 25-1,0-1 1,0 1 0,0 0-1,0-1 1,0 1 0,-24-25-1,24 24 1,0 1-16,0-25 31,0-1-15,0 26-1,0-25 1,0 0 0,0-1-1,-25-24 298,0 0-298,0 0 17,25-24-1,-25 24-31,0 0 234,25-25-218,0 0-1,-24 25 1,24 25 203,24 0-204,1-1 1,-25 1 0,25 0-16,0-25 15,0 50-15,0-50 32,-25 25-32,24-25 171,1 0-155,0-25-16,0 0 31,24 0-15,-24 25 0,50-50-1,-51 50 1</inkml:trace>
  <inkml:trace contextRef="#ctx0" brushRef="#br0" timeOffset="335959.5058">15056 7640 0,'0'49'47,"0"1"-16,0 24-31,0-24 15,0-25 17,0 0-17,0-1 1,0 1 0,0 0-1,0 0 32,0 0 31,50-25 32,-1 0-95,1 0-15,-25 0 31,24 0-15,1 0 0,-25 0-1,24 0 1,-24-25 0,-25 0-1,25 0 1,-25 0-16,25-24 15,0 49 1,-25-25-16,0 0 16,0-24-1,0 24 1,0 0 0,-25 0-1,25 0 1,-25 25-1,0 0 1,0 0 0,1 0-1,-26 0-15,25-24 32,0 24-32,-24 0 15,24 0 16,0 0 1,0 0-32,1 0 31,-1 0 16,0 0 0,0 0 15</inkml:trace>
  <inkml:trace contextRef="#ctx0" brushRef="#br0" timeOffset="337855.1546">15850 7739 0,'25'0'125,"-1"0"-125,1 0 16,0 0-1,0 0 1,25 0-1,-1 0 1,-24 0 0</inkml:trace>
  <inkml:trace contextRef="#ctx0" brushRef="#br0" timeOffset="338631.2849">15899 7913 0,'25'0'109,"50"0"-77,-50 0-32,49 0 15,-24 0 1,-26 0 0</inkml:trace>
  <inkml:trace contextRef="#ctx0" brushRef="#br0" timeOffset="339884.6673">16644 7665 0,'-25'0'32,"0"0"-1,0 0-16,-24 0 1,24 0 0,0 0-1,25 49 1,-25-24 0,0 0-1,25 24 1,0 1-1,0 0 1,25-26 0,-25 1-1,25 0 1,-25 0 0,25-25 15,-25 25-31,25-25 15,-1 0 1,1 0 0,0 0-1,25 0 1,-26-25 15,26 0-15,0-25-1,-26 26 1,-24-1-16,0 0 16,25 0-1,-25 0 1,0-24 0,0 24 15,0 0-16,-25 0 17,1 1-17,-1 24 1,0-25 0,0 25-1,0 0 1,1 0-16,-26 0 15,25 0 1,0 0 0,1 0 93</inkml:trace>
  <inkml:trace contextRef="#ctx0" brushRef="#br0" timeOffset="341930.8109">14634 8682 0,'-24'0'62,"-1"0"-46,25 24 0,-25 1 15,25 0-15,0 0-1,0 24 1,0 26-1,0-50 1,0-1 0,0 1-16,25-25 15,0 0 1,-1 0 0,26 0-1,0 0 1,-26 0-1,1 0 17,0 0-17,0-25 1,-25 1 0,25-1-1,-25 0 1,0 0-1,0 0 1,0 1 15,-25-1-15,25 0-16,-50 0 16,25 0-1,1 25 110</inkml:trace>
  <inkml:trace contextRef="#ctx0" brushRef="#br0" timeOffset="342430.804">15081 8905 0</inkml:trace>
  <inkml:trace contextRef="#ctx0" brushRef="#br0" timeOffset="343218.1861">15453 8632 0,'0'25'31,"0"0"-16,0 24 1,0-24 0,0 49-1,0 1 1,0-50 0,0-1-1,0 1 1,0 0-1</inkml:trace>
  <inkml:trace contextRef="#ctx0" brushRef="#br0" timeOffset="343859.3495">15701 8558 0,'25'0'31,"-25"24"-15,0 26 0,0-25-1,0 24-15,0-24 31,0 25-31,0-25 16,0-1-16,0 1 0,0 0 16,0 25-1,-25-1 1,0-49 31,0 0-32,1 0 1</inkml:trace>
  <inkml:trace contextRef="#ctx0" brushRef="#br0" timeOffset="344745.0564">14486 8607 0,'-25'0'31,"25"25"-31,0 0 16,-25-25 0,0 25-1,25-1 1,0 1-16,-25 0 16,25 0-1,0 0-15,0-1 16,0 26-1,0-25 1,0 24 0,0-24 15,25 0-15,0 0-1,0-25 1,24 0 15,-24 0-15</inkml:trace>
  <inkml:trace contextRef="#ctx0" brushRef="#br0" timeOffset="345730.9272">15949 8458 0,'0'0'0,"25"0"15,0 0 1,0 0-1,24-24 1,-24 24 0,0 0-1,0 0 1,-25 24 46,0 1-46,0 0 0,0 0-1,-25 0 1,0 24 0,0-49-16,25 25 15,25-25 63,0 0-78,0 0 16,-1 0-16,1 0 31,-25 25 0</inkml:trace>
  <inkml:trace contextRef="#ctx0" brushRef="#br0" timeOffset="346518.0566">14337 9227 0,'25'0'31,"49"0"-31,0 0 16,50 0-1,50 0 1,25 0-1,24 0 1,-99 0 0,25 0 15,-125 0-15,100 0-1,-74 0 1,24 0-1,-49 0 1,25 0-16,-25 0 16,24 0-16,-24 0 15,0 0 1</inkml:trace>
  <inkml:trace contextRef="#ctx0" brushRef="#br0" timeOffset="347551.3596">15230 9376 0,'0'25'78,"0"0"-78,0 0 16,-25-25-1,25 49-15,-25-24 16,0 49 15,1-49-15,-1 0-1,25 0 1,0 0 0,0-1-1,-25 1-15,25 0 16,0 0 0,0 0 15,25-25-31,24 0 15,1 0 1,-25 0 0,0 0 15,-1 0-31,-24-25 31,25 0-15,-25 0-1,0 0 1,25 25-16,-25-49 16,0 24-1,-50 0 17,50 0-32,-24 25 15,-1 0 1,0 0-1,0 0 32</inkml:trace>
  <inkml:trace contextRef="#ctx0" brushRef="#br0" timeOffset="348337.5894">16668 9203 0,'25'0'63,"74"0"-47,-49 0-16,74 0 31,25 0-16,-124 0 1,24 0 0</inkml:trace>
  <inkml:trace contextRef="#ctx0" brushRef="#br0" timeOffset="349056.3163">16941 9351 0,'0'25'32,"-25"-25"-17,1 0 1,-1 0 0,0 0-1,0 0 1,50 0 156,0 0-157,24 0 1,26 0 0,24 0-1,-49-25 1,-25 25-1,-1 0 1,1 0 47</inkml:trace>
  <inkml:trace contextRef="#ctx0" brushRef="#br0" timeOffset="349665.8391">17859 9128 0,'50'0'16,"-1"0"-1,1 0-15,49 0 16,0 0 0,-24 0-1,24 0 1,-74 0-1</inkml:trace>
  <inkml:trace contextRef="#ctx0" brushRef="#br0" timeOffset="350772.8333">19074 8582 0,'-24'0'46,"-1"0"-14,0 0-17,0 0 1,-24 0 0,-26 0-1,26 25 1,-1 0-1,25-25 1,25 25 0,-25-25-1,25 25 1,0-1 0,0 1-16,0 0 15,0 0 1,0 0-1,25-1 1,-25 1 0,25-25 46,-25 25-46,25-25-16,0 0 15,24 0 1,26 0 0,24 0-1,-50 0 1,26 0 0</inkml:trace>
  <inkml:trace contextRef="#ctx0" brushRef="#br0" timeOffset="352009.6695">18727 9153 0,'25'0'32,"0"0"-17,124 0 1,24 0-1,1 0 1,-50 0 0,-25 0-1</inkml:trace>
  <inkml:trace contextRef="#ctx0" brushRef="#br0" timeOffset="353125.2561">18876 9500 0,'-25'0'32,"0"0"-1,-24 0-15,24 0-1,25 25 1,-25 0-1,25 0 1,0-1 0,25 1 15,-25 0-15,50-25-16,-26 0 15,26 0 1,-25 0-1,0 0-15,-1 0 16,1 0 0,0-25-1,-25 0 1,0-24 0,0 24-1,0 0 16,0 0-15,-25 25 0,-24 0-1,24 0 1,0 0 0,0 0 30</inkml:trace>
  <inkml:trace contextRef="#ctx0" brushRef="#br0" timeOffset="353564.2054">19273 9649 0</inkml:trace>
  <inkml:trace contextRef="#ctx0" brushRef="#br0" timeOffset="354065.6536">19372 9451 0,'25'0'31,"0"49"0,-25-24-15,0 25-1,0-26 1,0 26 0,25-50-1,-25 25 1</inkml:trace>
  <inkml:trace contextRef="#ctx0" brushRef="#br0" timeOffset="355796.1305">20811 5507 0,'-25'0'15,"0"0"1,-24 0 0,24 0-1,25 24 1,0 1 0,0 0-1,-25-25 1,25 25-1,25-50 79,0 0-94,-25 50 94,0 0-78,-25 0-16,0-1 15,0 1 1,25 0-1,-25-25-15,25-25 63,25 0-47,0 25-16,0-24 15,24-1 16,1 0-15,-25 25 0,-75 50 15,25-26-15,-24 26-1,24-50-15,-25 25 16,50-50 46,0 0-46,0 0-16,0 1 16,25-1-1,-25 0 1,0 0-1,0 0 1</inkml:trace>
  <inkml:trace contextRef="#ctx0" brushRef="#br0" timeOffset="356671.1036">20439 5755 0,'-25'0'31,"0"0"-15,25 24-1,-25-24 1,1 25 0,24 0-16,0 0 15,-25 25 1,0-26-1,25 26 1,-25 0 0,0 24 15,25-49-15,0 0-1,0-1 1,0 1-1,0 0 32,50-25-15</inkml:trace>
  <inkml:trace contextRef="#ctx0" brushRef="#br0" timeOffset="357530.6327">20563 5978 0,'-25'25'63,"25"0"-47,-25-1-1,25 1 1,0 0-1,0 0 1,0 0 0,0-1 15,25-24-15,0 0-1,0 0 1,-1 0 15,1 0-31,-25-24 16,25 24-1,-25-25 1,25 25 15,-25-25-31,0 0 31,0 0-15,0 1 15,-25 24 1,25-25-32,-25 25 15,0 0-15,25-25 16,-24 25-1,24-25 1</inkml:trace>
  <inkml:trace contextRef="#ctx0" brushRef="#br0" timeOffset="358124.5484">20761 6226 0,'25'0'31</inkml:trace>
  <inkml:trace contextRef="#ctx0" brushRef="#br0" timeOffset="358671.4028">20960 6003 0,'0'25'47,"0"24"-32,0-24 1,0 0 0,0 0-1,0-1 1</inkml:trace>
  <inkml:trace contextRef="#ctx0" brushRef="#br0" timeOffset="359400.996">21059 6325 0,'25'0'15,"-1"0"17,-24-25-17,25 25-15,-25-24 32,25-1-17,-25 0-15,0 0 16,0 0-16,0 1 15,0-1 1,25-25 0,-25 25-1,0 1 1,0-1 0,0 0-1,0 0 1,0 0 15,-25 1 0</inkml:trace>
  <inkml:trace contextRef="#ctx0" brushRef="#br0" timeOffset="364231.3709">14982 10939 0,'-25'0'110,"0"0"-110,0 0 15,0 0-15,1 0 32,-26 0-17,25 25 1,0-25-1,-24 24 1,24 1 0,-25 25-1,26-25 1,24-1 0,-25 1-1,0 0-15,25 0 16,0 0-1,0 24 1,0-24 0,25 25 15,-25-25-15,25-25-1,-25 24 1,24-24-1,1 0 1,-25 25 0,25-25-1,0 25-15,0-25 32,-1 0-32,26 0 15,0 0 16,-26 0-15,1 0-16,0 0 16,0 0-1,0 0 17,0 0-17,-1 0 1,1 0-1,0 0 1,0 0 15</inkml:trace>
  <inkml:trace contextRef="#ctx0" brushRef="#br0" timeOffset="364793.0104">15800 11112 0,'25'0'16,"25"0"-1,-26 0 1,26 0 0,25 0-1,-51 0 1,1 0 0,0 0-1,0 0 1,0 0-16,-1 0 15,1 0 1</inkml:trace>
  <inkml:trace contextRef="#ctx0" brushRef="#br0" timeOffset="365324.2621">15924 11286 0,'25'0'47,"0"0"-32,0 0 1,0 0 0,24 0-1,-24 0 16,0 0 16</inkml:trace>
  <inkml:trace contextRef="#ctx0" brushRef="#br0" timeOffset="366173.6727">16668 11162 0,'25'0'47,"0"-25"-31,99 25-1,-74-25 1,-26 25-1,26 0 1,-25 0 0</inkml:trace>
  <inkml:trace contextRef="#ctx0" brushRef="#br0" timeOffset="368656.7981">17611 10567 0,'-25'0'234,"0"0"-218,25 25 15,-24-25-15,24 24-1,0 1 1,-25 0 0,25 0 15,-25 0-31,25-1 16,-25 26-1,0 0 1,25-26-1,0 1 1,0 0 15,25 0 47,0-25-46,0 0-17,0 0-15</inkml:trace>
  <inkml:trace contextRef="#ctx0" brushRef="#br0" timeOffset="369594.4826">17958 10592 0,'-25'0'47,"1"0"-47,24 24 15,-25 1 1,-25 25-1,25-1 17,25 1-17,0-25-15,0 0 16,0-1 0,25 1 15,0-25-16,25 25 1,-1-25 0,1 0-1,-25 0 1,-1 0 0,1 0-1,0-25 1,-25 0-1,0 1 1,0-1 0,0 0-1,0 0 1,0 0 0,-25 1-1,0 24 1,1-25-1,-1 0 1,0 25 0</inkml:trace>
  <inkml:trace contextRef="#ctx0" brushRef="#br0" timeOffset="370141.35">18306 10864 0</inkml:trace>
  <inkml:trace contextRef="#ctx0" brushRef="#br0" timeOffset="370798.0381">18479 10567 0,'25'25'31,"-25"-1"-15,0 1 0,25 25-1,-25-1 1,25 1 0,-25 0-1,0-26 1</inkml:trace>
  <inkml:trace contextRef="#ctx0" brushRef="#br0" timeOffset="371758.256">18752 10939 0,'25'0'94,"-25"-25"-94,25 25 15,-25-50 1,0 1-1,0 24 1,0-49 0,0 49-1,0 0 1,0 0 0,-25 0-1,25 1-15,0-26 16,-25 50-1,0 0 64,25-25-79,-25 25 31,1 0-31,24-25 15</inkml:trace>
  <inkml:trace contextRef="#ctx0" brushRef="#br0" timeOffset="372751.4071">18876 10319 0,'0'-25'47,"25"25"-47,-25-25 16,25 25-1,-1 0 1,26-25 0,-25 25-1,0-24 1,-1 24 0,-24 24 62,0 1-63,0 0 1,0 25 0,0-26-1,-49 1 1,24 25-1,0-50 1,50 0 78,0 0-94,0 0 15,-1 0-15,1 0 32,0 0-17,0 0 17,-25 25-17,0-1 1,0 26-1,0-25 1,0 0 15,-25-25-15,0 0 0,0 0-1,-24 0 1,-1 0-1,-49 24 1,49 1-16</inkml:trace>
  <inkml:trace contextRef="#ctx0" brushRef="#br0" timeOffset="373767.1333">17437 11162 0,'25'0'31,"25"0"-16,-25 0 1,24 0 0,1 0-16,-1 0 15,100 0 1,-74 0-16,98 0 16,-49 0-1,-24 0 1,-51 0-1,-24 0 1,25 0 0,-1 0-1,26 0 1,-1 0 0,0 0-1,-24 0 1,-25 0-16,0 0 15,-1 0 1,26 0 0,24 0 15,-24 0-15,-25 0-1</inkml:trace>
  <inkml:trace contextRef="#ctx0" brushRef="#br0" timeOffset="374917.9596">18281 11311 0,'0'25'78,"0"0"-78,0-1 16,-25 1-1,25 0 1,0 0-16,-25-25 16,0 25-1,25-1 1,-24 1 0,-1 0-1,25 0 1,0 0 15,0-1-15,0 1-1,0 0 1,25-25 15,-1 0-15,1 0-1,0 0 1,0 0 0,0 0 15,-1 0-15,1 0-1,-25-25 16,0 0-15,0 1-16,0-1 16,0 0-1,-25 25 1,1 0 0,24-25-16,-25 25 15,0 0 16,0 0 1,0 0-17</inkml:trace>
  <inkml:trace contextRef="#ctx0" brushRef="#br0" timeOffset="377370.7307">2629 15677 0,'0'24'63,"0"26"-63,0-25 15,25 49 1,0 75-1,99 124 1,-75-174 0,1 50-1,-25-99 1,-1-50 62,-24-25-62,0 0-16,25 0 15,0-24-15,0-76 16,0 51 0,-1 0-16,1-50 15,25-75 16,-25 150-15,-25-1 0,0 25-1,24 0 1,-24 1 0,0-1-1,25 0 1,-25 0-1,0 0-15,25 1 16,-25-1 0,0-25-16,25 25 15,-25 1 1,25 24 31,0 24-16,-25 1-31</inkml:trace>
  <inkml:trace contextRef="#ctx0" brushRef="#br0" timeOffset="378122.0882">3820 15577 0,'-25'0'47,"0"0"-47,-25 0 16,26 50-1,-100 24 1,49 26 0,-24 24-1,25-25 1,24 0 0,0 0-1,50-49 1,0-25-1,0 24-15,0-24 16,25 0 0,0 25-1,25-1 1,24-24 0,-24 0-1,-50 0 1,24-25-1,1 0 1,0 0 0,0 0-1,0 0 1,-1 0 0,1 0 15,0 0 0</inkml:trace>
  <inkml:trace contextRef="#ctx0" brushRef="#br0" timeOffset="378894.5456">3770 16049 0,'50'0'31,"-50"49"-31,0 1 16,0 74 0,0-25-1,0-74 1,0-50 62,0 0-62,0-24-1,0 24 1,0-25 0,49 1-1,-24-1 16,25 25-15,-1 0 0,1 25-1,-25 0 1,-1 0 93</inkml:trace>
  <inkml:trace contextRef="#ctx0" brushRef="#br0" timeOffset="379603.2397">4266 16470 0,'25'0'16,"0"0"0,-25-24-1,25-26 1,-25 0 0,49 1 15,-49-1-16,0-24 1,0 24 0,0 0-1,0-24 1,0 49 0,0-24-1,0 24-15,0-25 16,-49 1-1,24 24-15,25 0 16,0 0 15,-25 25 32</inkml:trace>
  <inkml:trace contextRef="#ctx0" brushRef="#br0" timeOffset="380165.8379">5010 15875 0,'25'0'32,"0"0"-17,0 0-15,-1 0 16,1 0 0,0 0 15,25 0-16,-26 0 1,26 0 0</inkml:trace>
  <inkml:trace contextRef="#ctx0" brushRef="#br0" timeOffset="380712.8454">4985 16073 0,'25'0'63,"0"0"-63,25 0 16,24 0 15,-24 0-16,-26 0 1,1 0 0,0 0-1</inkml:trace>
  <inkml:trace contextRef="#ctx0" brushRef="#br0" timeOffset="384322.2943">6250 15329 0,'0'-25'47,"-24"25"0,-1 0-16,0 0-15,0 0 0,0 0-1,1 0 32,24 25-31,-25 0-16,0 0 15,0 0 1,25 24 15,0-24 0,0 0-15,0 0 0,0 0-1,0-1 1,25-24 0,0 0-1,0 25 1,-1-25-1,26 0 1,-25 0 0,0 0-1,-1 0 1,1 0 0,-25-25-1,25 25 1,-25-24-16,25-26 31,-25 25-15,25-24-1,-25 24 1,0 0 0,-25 0-1,0 0 1,0 25-1,0 0 1,1 0 0,-1 0-1,0 0 1,0 0-16,0 0 31</inkml:trace>
  <inkml:trace contextRef="#ctx0" brushRef="#br0" timeOffset="384916.0444">6573 15553 0,'0'24'15</inkml:trace>
  <inkml:trace contextRef="#ctx0" brushRef="#br0" timeOffset="385587.9055">6771 15304 0,'25'0'16,"-25"25"-16,0 0 15,25 25 1,-25-1 15,0-24-15,0 0-1,0 0 1,0 0 0,0-1 15</inkml:trace>
  <inkml:trace contextRef="#ctx0" brushRef="#br0" timeOffset="386650.5411">5903 15205 0,'-25'0'16,"25"50"15,0-25-15,-24-1-16,24 1 15,0 0 1,-25 25-1,0-25 1,25 24 0,0-24-16,0 25 15,0-26 1,0 1 0,0 0 15,25-25-31,0 25 15,-1-25 17,1 0-17,0 0-15</inkml:trace>
  <inkml:trace contextRef="#ctx0" brushRef="#br0" timeOffset="387969.8933">6995 15205 0,'24'0'47,"1"0"-32,0 0 16,-25 25-31,0 0 16,25 24 0,0-24-1,-1 25 1,-24-25 15,0 0-15,0-1-16,0 1 15,0 0-15,0 25 16,0-26 0,-24 51-1,24-50 1,0-1 0,-25-24 155</inkml:trace>
  <inkml:trace contextRef="#ctx0" brushRef="#br0" timeOffset="390258.7409">7218 14957 0,'25'0'31,"-1"0"1,-24-25-17,25 25 1,0-24-16,0 24 15,0 0 1,-1 0 0,1 0-1,0 0 1,0 0 0,0 0 62,-25 24-63,0 1 1,0 0 0,-25 0-1,0-25 1,0 25-1,0-25 1,25 24 0,-24-24-1,48 0 63,1 0-62,25 0 0,-25 0 15,-25 25-31,0 0 47,0 0 0,0 0-32,0-1 1,0 1 15,-25-25 32,0 0-63,25 25 15,-25-25 1,0 0 31,1 0 31,-1 0-78,0 0 47,0 0 0</inkml:trace>
  <inkml:trace contextRef="#ctx0" brushRef="#br0" timeOffset="393169.5096">5779 15900 0,'25'0'78,"25"0"-62,-26 0 0,51 0-1,74 0 1,-1 0-1,-48 0 1,-26 0 0,-49 0-1,0 0 1,0 0 0,24 0 15,-24 0-31,25 0 15,-26 0-15,1 0 0,25 0 16,24 0 0,1-25-1,-51 25 1,1 0 0,25 0-1,-1 0 1,1 0-1</inkml:trace>
  <inkml:trace contextRef="#ctx0" brushRef="#br0" timeOffset="394487.4663">6374 16073 0,'0'25'78,"0"0"-78,-24 49 31,-1-24-31,-25 0 16,1 24-1,24 1 1,0-26 0,25-24-1,0 0 1,0 0 15,0-1-15,0 1-1,25-25-15,-25 25 16,25 0-16,-25 0 16,24-25-16,1 0 31,0 0-15,0 0-1,0 0 1,-1 0-1,1-25 17,0 25-32,-25-25 15,25 0 1,-25 0 0,0 1-1,0-1 1,0 0 15,0 0-15,0 0-1,-25 25 1,0 0 0,25-24-1,-25 24 1,1 0-1,-1 0 1,0 0 31,0 0 0,0 0-32</inkml:trace>
  <inkml:trace contextRef="#ctx0" brushRef="#br0" timeOffset="395253.2295">6722 16272 0,'0'25'15,"25"-1"1,-25 1 0,0 0-16,24 0 15,-24 0 17,0 24-17,25 1 1,0-25-1,-25 0-15,0-1 16,0 1 15,-25-25 63</inkml:trace>
  <inkml:trace contextRef="#ctx0" brushRef="#br0" timeOffset="396050.2038">6771 16470 0,'25'0'16,"0"-24"15,-25-1-15,25 25-1,-25-25 1,25 25-1,49-25 1,-24 25 0,-26-25-1,1 25 1,0 0 15</inkml:trace>
  <inkml:trace contextRef="#ctx0" brushRef="#br0" timeOffset="505640.9879">20191 10344 0,'-25'0'125,"0"0"-109,0 0-1,25 24 1,-25 1 0,1-25-1,24 50 1,-25-25-1,0 24 1,0 26 0,0-26-1,1 26 1,24-1 15,0-24-15,0-1-16,0-24 15,0 0-15,0 24 0,24 26 16,1-50 0,0 74-1,0-49 1,0-1 0,-25 1-1,24-25 1,1-1-1,0-24 17,-25 25-17,25-25 17,0 0 46,0 0-63</inkml:trace>
  <inkml:trace contextRef="#ctx0" brushRef="#br0" timeOffset="506360.7061">20290 10740 0,'25'0'110,"0"0"-95,24 0-15,1 0 16,-25 0 0,-1 0 46,1 0-31</inkml:trace>
  <inkml:trace contextRef="#ctx0" brushRef="#br0" timeOffset="507110.6997">20885 10244 0,'0'25'16,"0"0"-16,0 25 15,0-26 1,0 1-1,0 25 1,0-25 0,0 24-1,25-24 1,-25 0 0,0 0-1,0-1 32,0 1-16,0 0-15,0 0 0,0 0-1,0-1-15,0 1 16,0 0 31</inkml:trace>
  <inkml:trace contextRef="#ctx0" brushRef="#br0" timeOffset="507889.9158">20340 11038 0,'74'0'16,"-49"0"-1,24 0 1,26 0 0,-1 0-16,25 0 15,-74 0-15,0 0 31,74 0-15,-49-25 0,-1 25-1,-24 0 1,25-25 0,-25 25-1,24 0 1,-24 0-1,0 0 1,0 0 0</inkml:trace>
  <inkml:trace contextRef="#ctx0" brushRef="#br0" timeOffset="508950.4359">20811 11212 0,'-50'0'109,"25"0"-93,-24 0-1,24 0 1,-25 0-1,26 25 1,-1-1 0,25 1-1,0 0 17,25-25-17,-1 0 1,26 0-1,-25 0 1,0 0 0,-1 0 15,-48 50 110,-1-50-141,0 0 15,25 24-15,-25-24 16,0 50-1,25-25 1,-24-25 0,24 25-1,24-1 48,-24 1-48,25-25 1,25 0 0,-25 0-1,-1 0 1,1 0 15,0 0-31,0 0 16</inkml:trace>
  <inkml:trace contextRef="#ctx0" brushRef="#br0" timeOffset="509700.4121">21009 11509 0,'0'25'109,"0"0"-93,0 0 15,0 0 47,25-25-78,0 0 16,0 0 15,-1 0 0,-24-25-15,0 0 15,0 0-15,0 0 0,-24 25 15,-1 0-16,0 0 32,25-24-31,-25 24 31</inkml:trace>
  <inkml:trace contextRef="#ctx0" brushRef="#br0" timeOffset="510517.0907">21381 11534 0,'25'0'62,"0"0"-46,0-25-1,-25 1 1,25-26 0,-25 25-16,24 0 15,-24-74 1,0 50-16,0-1 15,0-49 1,0 24 0,0 1-1,-24-1 1,-1-24 0,25 25 15,-25 24-16,0 1-15,25-26 16,0 50 15,-25 25-31,25-24 16,-24 24 93</inkml:trace>
  <inkml:trace contextRef="#ctx0" brushRef="#br0" timeOffset="532334.828">20364 11187 0,'-24'-25'125,"-1"25"-109,0 0-1,0 0 1,-24 0 0,24 0-1,25 25 95,0 0-95,0 0 1,0-1-16,0 1 15,0 0 1,25 0 0,-1-25 46,1 0-31,0 0 1,0 0-17,0 0 1,-1 0 0,-24 25-1,25-1 1,-25 1-1,25 0-15,-25 0 16,25 0 0,-25-1-16,0 1 15,0 0 32,-25-25-31,0 0-1,0 0 1,1 0 15,-1 0 16,0 0-47,25-25 31,-25 25-31,25-25 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6" units="1/cm"/>
          <inkml:channelProperty channel="Y" name="resolution" value="22.78932" units="1/cm"/>
          <inkml:channelProperty channel="T" name="resolution" value="1" units="1/dev"/>
        </inkml:channelProperties>
      </inkml:inkSource>
      <inkml:timestamp xml:id="ts0" timeString="2024-03-13T19:22:01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9351 6821 0</inkml:trace>
  <inkml:trace contextRef="#ctx0" brushRef="#br0" timeOffset="3977.7467">9326 6846 0,'75'25'125,"-26"-25"-125,26 0 15,49 0 1,0 25-1,0-25 1,0 0 0,25 0-1,-25 0 1,-50 0 0,25 0-1,-24 0-15,24 0 0,50 0 16,24 0-1,-24 0 1,-25 0 0,25 0-1,0 0 1,-50 0 0,25 0-1,-25 0 1,-49 0-1,24 0 1,-24 0-16,-25 0 16,0 0 15,-1 0-31</inkml:trace>
  <inkml:trace contextRef="#ctx0" brushRef="#br0" timeOffset="6689.9377">10318 7243 0,'25'0'16,"-25"50"-1,0 24 1,0 0-1,0 1 1,-25-26 0,1-24-1,48-50 63,1-24-62,25-1-16,-25 25 16,74-49-1,-50 24 1,26 26 0,-25-1-1,-26 25 1,1 0 15,-25 25-15,25-1-1,0-24 1,-25 25 0,0 0-16,25 25 15,-25-26-15,0 1 16,0 50-1,0-51 1,0 1 0,0 0-1</inkml:trace>
  <inkml:trace contextRef="#ctx0" brushRef="#br0" timeOffset="7568.9827">11137 7392 0,'0'0'0,"0"-25"31,-25 25-15,0 0 15,1 0 0,-1 0-15,0 25 0,25 0-1,-25-25-15,25 49 16,0-24 0,0 0 30,0 0-30,0-1 0,50-24-1,-1 25 1,1-25 0,0 0-1,-26 0 1,1 0-1,0 0 1,-25-25 15,25 1-31,-25-26 32,0 25-17,0-24 1,-25 24-1,0 25 1,0-25 0,1 25 15</inkml:trace>
  <inkml:trace contextRef="#ctx0" brushRef="#br0" timeOffset="8181.9642">11410 7293 0,'0'24'31,"0"1"-15,25 50-1,-1 24 1,-24-50-16,0 1 15,0-25-15,0-75 94,25 25-78,-25 1-1,50-1 1,24-50 0,25 51-1,-74-1-15,0 25 16</inkml:trace>
  <inkml:trace contextRef="#ctx0" brushRef="#br0" timeOffset="9062.6177">11807 7367 0,'0'25'15,"0"0"1,0-1-1,25 26 1,-25 0 0,0-26-1,0 1 1,0-50 46,24 1-46,1-1-16,-25 0 16,50-25 15,-1 1-15,-24 49-1,0-25 1,-25 50 15,0 0-15,0-1-16,0 1 15,0 0-15,25-25 78,0 0-78,-1 0 16,26-25 0,-25 25-1,0-25-15,-1 25 16,1 0 15,0 25 0,-25 25-15,0-25 0,0-1 15,25-24 31</inkml:trace>
  <inkml:trace contextRef="#ctx0" brushRef="#br0" timeOffset="10008.3193">12551 7417 0,'-25'0'78,"25"24"-62,-25 1-16,25 25 15,0-25 1,0-1-16,0 1 31,0 0-31,0 0 16,0 0 15,25-25-15,0 0-1,0 0 1,-1-25 0,1 0-1,0 0 1,-25 0-1,0 1 1,0-1 0,0-25-16,0-24 31,0 99 47,0-1-78,0 1 16,0 0-16,0 25 15,0-26 17,0 1-17,25 0 16</inkml:trace>
  <inkml:trace contextRef="#ctx0" brushRef="#br0" timeOffset="10627.8404">12824 7144 0,'0'25'63,"0"-1"-48,0 26 1,0 49 0,0-24-1,0-1 1,0-24 0,0 24-1,0-49-15,0 0 16,0-1-1,25-24 64</inkml:trace>
  <inkml:trace contextRef="#ctx0" brushRef="#br0" timeOffset="10987.3723">13047 7466 0,'0'50'47,"0"-25"-16</inkml:trace>
  <inkml:trace contextRef="#ctx0" brushRef="#br0" timeOffset="11309.8612">12973 7169 0</inkml:trace>
  <inkml:trace contextRef="#ctx0" brushRef="#br0" timeOffset="12075.5317">13097 7317 0,'24'0'79,"26"0"-79,-25 0 15,49 0 1,-49 0-16,49 0 31,-49 25-15,0-25-1,-25 25 1,0 0 0,-25 24-1,0 1 1,1 0-1,-26-26 1,25 1 0,0-25-1,25 25 1,75-25 93,-50 0-93,-1 0 0,1 0-1,0 0 32</inkml:trace>
  <inkml:trace contextRef="#ctx0" brushRef="#br0" timeOffset="12861.4165">13593 7491 0,'24'0'94,"26"0"-78,-25-25-1,24 25 1,-24-25 0,-25 1 15,0-1 0,0 0 0,-25 0 1,1 25-1,-1 0-16,0 0 17,25 25-17,-25 25 17,25-26-17,-25 1 1,25 25 15,0-25-15,0-1-1,0 1 1,25-25 0,50 25-1,-26-25 1,26 0-1,-50 0 1,-1 0 31</inkml:trace>
  <inkml:trace contextRef="#ctx0" brushRef="#br0" timeOffset="13808.012">14188 7045 0,'0'24'31,"0"1"-15,25 0 0,-25 25-16,0-1 15,25 50 1,-1-24 0,-24-1-1,0-24 16,0-25-15,0-50 78,0 0-94,-24 0 31,-1 25-15,0 0-1,0 0 17,0 0-17,1 0 1,-1 0-1,0 0 1,0 25 0,25 0-1,-25-25 1,25 25 0,0-1-1,0 1 16,25-25-31,-25 25 16,50-25 0,-1 25-1,-24-25 17,0 0 30</inkml:trace>
  <inkml:trace contextRef="#ctx0" brushRef="#br0" timeOffset="16631.3171">10145 6772 0,'25'0'62,"-1"0"-46,1-25-16,25 25 15,-1-25-15,51 0 16,-51-24 0,1 24-16,74-25 31,0 25-16,-99 1-15,0 24 16,-25 24 62,-25 1-78,25 25 16,-25-25-16,0-25 31,25 24-31,50-24 63,-25 0-48,49-24-15,25-26 16,174-24-1,0 24 1,25 0 0,-249 50-1,-49 25 1,-99 25 0,74-25-16,-74 24 15,74-24 1,-25 0-16,1 24 31,123-73 47,-24-1-78,24 25 16,1 0-16,-1 0 15,100-25 1,74 25 0,-223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6" units="1/cm"/>
          <inkml:channelProperty channel="Y" name="resolution" value="22.78932" units="1/cm"/>
          <inkml:channelProperty channel="T" name="resolution" value="1" units="1/dev"/>
        </inkml:channelProperties>
      </inkml:inkSource>
      <inkml:timestamp xml:id="ts0" timeString="2024-03-13T19:22:26.8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21828 9029 0,'-25'0'188,"25"25"-126,0 0-62,0-1 63,0 1-1,25-25 32,0 0-78,-1 0 31,1 0 15,-25-25-31,25 1 1,-25-1-17,0 0 17,0 0-17,0 0 16,0 0-15,-25 25 78,0 0-63,1 0 0,-1 25-15,25 0 15,-25-25 0,25 25 1,0 0 15,0 0-32,0-1 48,25-24-32,0 0 0,-1 0 0,1 0 16,-25-24 0,0-1-31,-25 25 218,1 0-187,24 25-47,0-1 31,0 1 32,24-25 62,-24-25-78,0 1-16,0-1-15,0 0-1,0 0 16,-24 25 141,-1 0-156,25 25 31,0 0 0,0 0-32,25-25 17,-25 24-17,24-24 48,1 0-32,0 0-15,0 0 15,-25-24-16,0-1 1,0 0 93,-25 25-93,0 0 15,0 0 94,25 25-125,0 0 16,0-1 0,0 1 15,25-25 94</inkml:trace>
  <inkml:trace contextRef="#ctx0" brushRef="#br0" timeOffset="33849.2701">10442 7590 0,'25'0'78,"0"0"-62,0 0-16,24 0 15,348 25 63,-297-25-78,-76 0 32,1 0-17,0 0 32,0 0 63,-25-25-32,0 0-78,0 1 31,-25 24-31,0-50 16,25 25-1,-25 25-15,25-25 16,-24 25 15,24-24 0,0 48 110,0 1-141,49 0 16,-49 25-16,25-26 15,-25 1-15,25 0 16,-25 0-1,0 0 1,0-1 31,0 1-31,0 0-1,0 0 1,-25-25 46,0 0-15</inkml:trace>
  <inkml:trace contextRef="#ctx0" brushRef="#br1" timeOffset="65768.6782">24358 9079 0,'49'0'125,"-24"0"-109,25 0-1,49 0 1,-74 0 0,25 0-1,-26 0 1,1 0-1,0 0 1,0 0 0,0 0-1,-1 0 1,1 0 0,0 0-1,0 0 1,24 0-1,1 0 17,0 0-17,-26 0 17,1 0 30,0 0-31,0 0-31,0 0 32,-1 0-17,1 0 1,0 0 15,0 0 125,0 0-124,-1 0 77,1 0-62,0 0 93,-25 24-140</inkml:trace>
  <inkml:trace contextRef="#ctx0" brushRef="#br1" timeOffset="96394.1378">18206 8954 0</inkml:trace>
  <inkml:trace contextRef="#ctx0" brushRef="#br2" timeOffset="133608.0416">3274 7640 0,'-25'0'63,"0"0"-48,0 0 1,1 0-16,-1 0 15,-25 25 1,25-1 0,1-24 15,24 25-15,-25-25-16,0 25 15,25 0 1,0 0 15,0-1 0,0 1-15,0 0 0,0 0-1,0 0 1,25-25-1,-25 24 1,25 1 0,-25 0-1,24-25 1,1 0 0,25 0-1,-25 0 16,-1 0-31,1 0 32,0 0-32,0 0 31,0 0-31,0 0 16,-1-25-1,-24 0 1,25 25-1,0-24 1,-25-1 0,0 0-1,0 0 1,25 0 0,-25-24-1,0 24 1,0 0-1,0 0-15,0 1 16,0-1 15,0 0-15,-25 25 0,0 0-1,0 0 1,1 0 15,-1-25-15,0 25 15,0 0-15,0 0 15,0 0 31,25 25-30</inkml:trace>
  <inkml:trace contextRef="#ctx0" brushRef="#br2" timeOffset="134234.4011">3572 7987 0,'24'0'109,"-24"-25"-47</inkml:trace>
  <inkml:trace contextRef="#ctx0" brushRef="#br2" timeOffset="135609.5118">3820 7590 0,'0'-25'62,"24"1"-31,1-1-15,25 0 0,-1 0-1,-24 25 1,0 0 0,-25-25-1,50 25 1,-26 0 31,-24 25-16,0 0-31,25-25 31,-25 50-15,0-1-1,0-24 1,-25 25 0,1-26-1,-1-24 1,0 0 0,50 0 93,0 0-93,-1 0 15,-24 25-31,25-25 15,0 25 1,0 0 0,-25 0-16,0-1 15,0 1 1,0 0 0,0 0-1,0 0 1,0-1-1,-25 1 17,-25 0-17,26-25 1,-1 0 0,0 0-16,0 0 31,0 0 63</inkml:trace>
  <inkml:trace contextRef="#ctx0" brushRef="#br2" timeOffset="141619.282">4539 7764 0,'25'0'63,"-25"-25"-63,49 25 15,1 0 1,49 0 0,-49 0-1,49 0 1,-49 0-1,-26 0 1</inkml:trace>
  <inkml:trace contextRef="#ctx0" brushRef="#br2" timeOffset="142651.2779">5531 7491 0,'-25'0'15,"1"0"1,-1 25-1,0-25-15,-25 49 16,25 1 15,1-25-15,-1 0 0,25-1-1,0 1 1,0 25-1,0-25 1,0-1 0,0 1-1,49 0 17,-24 0-17,25-25 1,0 0-1,-26 0 1,1 0 0,25 0-1,-25 0 1,-1 0 0,1-25-1,-25 0-15,25 0 16,-25 1 15,25-1-15,-25 0-1,0 0 1,0 0 0,0-24-1,0 24 16,0 0-15,-25 25-16,25-25 16,0 1-1,-25 24 1,0 0 0,25-25-1</inkml:trace>
  <inkml:trace contextRef="#ctx0" brushRef="#br2" timeOffset="143284.6156">5854 7913 0,'24'0'78</inkml:trace>
  <inkml:trace contextRef="#ctx0" brushRef="#br2" timeOffset="144096.6059">6176 7392 0,'0'25'62,"0"-1"-46,0 26 0,0-25-1,0 49-15,0-49 16,0 49-1,0-24 1,0 24 0,0-49-1,0 0 17,0 0-17</inkml:trace>
  <inkml:trace contextRef="#ctx0" brushRef="#br2" timeOffset="145066.0235">6573 7739 0,'0'25'94,"0"0"-78,25-1-16,-25 1 15,0 25 1,0-1-1,0 1 1,0-25 0,0 49-1,0-49 1,0 0 0,0 25-1,0-26 1,-25 1-1,0 0 1,25 0-16,0 0 16,-25-25-16,25 24 0,-24-24 15,-1 0 1,0 25 0,0-25-1,0 0 16,0 0-15,1 0 0,-1 0-1,0 0 1,25-25 109</inkml:trace>
  <inkml:trace contextRef="#ctx0" brushRef="#br2" timeOffset="146285.6378">6573 7367 0</inkml:trace>
  <inkml:trace contextRef="#ctx0" brushRef="#br1" timeOffset="181047.3416">22051 8682 0,'25'0'15,"0"0"1,-25-25-1,0 0 17,24 0-17,-24 0 1,0 1 0,0-1-1,0 0 1,0 0-1,0-24 1,0-1 0,0 0-1,0 1 1,0-1 0,0 1-1,0 24 1,0-25-1,0 1 1,0-26 0,0 50-1,0-49 1,-24 49-16,24-25 16,-25 26-1,0-26 1,25 0-1,-25 26 1,25-26 0,-25 0-1,25 1 1,-24 24 0,-1-25-1,0 1 1,25 24-16,-25-25 15,0 1 1,25 24 0,-49-49-1,-1 49 17,25-50-17,1 51 1,-1-26 15,-25 0-15,25 1-1,-24-1 1,-1 0 0,50 26-16,-25-1 15,1 0-15,-1-25 16,-25 26-1,25-1 1,1 0 0,-26 0-1,25 0 1,-25-24 0,26 24-1,-26 25 1,-49-74-1,74 49 1,-99-50-16,99 51 16,0-1-16,-24 25 15,49-25-15,-50 0 32,-49-24-17,25-1 1,-26 0-1,26 1 1,24 49 0,1-50-1,-26 25 1,26 1 0,24-1-16,0 0 15,0 25-15,0 0 16,1-25-16,-1 25 15,-25-50 1,-24 26 0,-1-1-1,26 0 1,24 25 0,-49-50 15,-75 26-16,124-1 1,-99 0 0,25-25-1,49 50-15,1-24 16,-1 24-16,0-25 0,25 25 16,-49-25-1,0 0 1,-1 0 15,1 25-15,49-24-1,-49 24 1,49 0 0,-25-25-1,1 25 1,-1 0-1,-24 0 1,24 0-16,-24 0 16,24 0-16,25 0 15,-24 0 1,24 0 0,0 0-1,-25 0 1,1 0-1,24 0 1,-50 0 0,1 0-1,24 0 1,1 25 0,24-25-1,-25 0 1,26 0-16,-1 24 15,-25-24 1,25 0 0,-24 25-1,24 0 1,0-25 0,0 0-1,1 25 1,-1-25-1,0 25 1,0-25 0,0 24-1,1-24-15,-1 25 16,0 0 0,0-25-1,0 0 1,1 50-1,-1-50 1,0 24 0,0-24-1,0 25 1,1-25 0,-26 0-1,50 25-15,-25-25 16,25 25-16,-25-25 15,0 25 1,1-25 0,-1 24-1,0-24 1,25 25 0,-50 0 15,26 0-16,-1-25 1,-25 25 0,25 0-1,-24-1 1,49 1 0,-25 0-1,-25 0 1,26 0-1,-1 24 1,-25 1 0,1-1-1,-1-24 1,25-25 0,0 25-1,1 25 1,-1-26-1,0-24-15,25 25 16,-25-25-16,25 25 16,-25 0-16,1 0 15,-1-1 1,0 1 15,-25 0-15,26 25-1,-26-1 1,0 26 0,-24-1-1,24-24 1,25-1 0,1 1-16,-1-50 15,25 25 16,-50 24-15,25-24 0,25 0-1,-49 25 1,24-1 0,0 1-1,0-1 1,1 1-1,-26 24 1,25-24 0,25-25-16,-25 0 31,25-1-31,-24 1 16,24 0-1,-25 25 1,0-26-1,0 1 1,25 25 0,-49-1-1,49-24 1,-25 0 15,25 0-15,0 0 15,-25-25-15,25 24-1,-25 1 1,0-25 0,25 25 15,0 0-16,-24-25 17,24 25-32,0-1 62,0 1-31,-25-50 126,25 1-142,0-1-15,0 0 16,-25-25 0,0 26-1,0-1 1,25 0 15,0 0-15,-24 0-16,24 1 15,0-1 17,0 99 77,24-24-109,-24-25 16,25-1-1,0 26 1,0 0-1,-25-26 1,25-24 0,-1 0 77,1 0-93,0 0 16,0 0 0,0 0-16,24 0 15,1 0 1,24-24 15,-74-1-15,25 25-1,0 0 1,0 0 0</inkml:trace>
  <inkml:trace contextRef="#ctx0" brushRef="#br2" timeOffset="186864.4745">15106 8161 0,'-25'0'156,"0"0"-156,0 25 141,25-1-110,0 1 0,0 0-15,0 0 15,0 0 16,25-25-32,0 0 1,0 0 15,0-25 1,-25 0-17,0 0 16,0 0-15,0 1 0,0-1-1,-50 25 63,25 0-62</inkml:trace>
  <inkml:trace contextRef="#ctx0" brushRef="#br2" timeOffset="194248.7503">15031 8161 0,'0'-25'0,"-24"25"94,-1 0-78,0 0-1,0 0 1,0 25 0,25 0-1,-25-25 1,25 24 0,0 1-1,0 0 1,25 0-1,0-25 1,0 0 0,0 0-1,0 0 1,-1 0 0,1 0-1,0 0 1,0 0-1,0-25 17,-25 0-17,24 0 1,-24 1 0,0-1-1,0 0 1,0 0 15,-24 25-15,-1 0 15,0 0-31,0 0 31,0 0-15,1 0 15,-1 0-15,25 25-1,0 0 1,0 0 0,0 24-1,0-24 1,0 0-1,0 0 1,25-25 0,-1 0-1,1 0 1,0 0-16,0 0 16,0 0-1,-1 0 1,1 0-1,0 0 1,-25-25 0,0 0-16,0-25 15,0 26 17,0-1-17,0 0 1,0-25-1,-25 50 1,0-24 0,1 24-1,-1 0 17,0 0-17,0 0 1,0 0-1,25 24 1,-24 1 0,24 0-1,0 0 1,0 0 0,0-1-1,0 1-15,0 0 16,0 0-1,0 0 1,24-1 0,1-24-1,0 0 1,0 0 0,0 0-1,-1 0 1,1 0 15,0-24-15,-25-1-1,0 0-15,0 0 16,0 0 0,0-24-1,0 24 1,0 0-1,-25 25 1,0 0 0,1 0-1,-1 0 1,0 0 0,-25 0-1,26 0 1,-1 0 31,25 25-16,0 0 0,0 0-31,0-1 16,0 1 15</inkml:trace>
  <inkml:trace contextRef="#ctx0" brushRef="#br2" timeOffset="195723.8384">4762 7441 0,'0'25'78,"0"25"-78,0-1 16,-25 26-16,25 24 15,0 25 16,0-74-15,0-1 0,0-24-1,0 0 1</inkml:trace>
  <inkml:trace contextRef="#ctx0" brushRef="#br1" timeOffset="230507.7124">11906 8161 0,'25'0'109,"0"0"-93,-1 0-1,26 0 1,24 0-16,1 0 16,173 0-1,-149 25 17,-25-25-17,-24 0 1,-25 0-1,0 0 1,24 0 0,1 0-1,-25 24 1,0-24 0,-1 0-1,1 0 1,0 0-1,0 0 1,49 0 0,1 0-1,-26 0 17,-24 0-32,0 0 15,24 0 1,-24 0-1,0 0 1,25 0 0,-26 0 15,1 0-15,0 0-16,0 0 15,74 0 1,0 0-1,0 0 1,1 0 0,-51 0-16,51 0 31,-51 0-31,26 0 16,73 0-1,-24 0 1,0 0-1,-49 25 1,-1-25 0,-24 0-1,-25 0 1,24 0 0,-24 0-1,0 0 1,0 0-1,24 0 1,1 0 0,-25 0 15,0 25-31,-1-25 16,1 0-1,0 0 1,0 25 15,0-25-15,-1 0 15</inkml:trace>
  <inkml:trace contextRef="#ctx0" brushRef="#br2" timeOffset="245383.6174">6077 8409 0,'25'0'47,"-1"25"-31,26 49-1,49 75 17,0-100-32,100 125 15,74-50 1,49-25 0,50-24-1,0-50 1,-24 24-1,-51-24 1,75 49 0,100-49-1,-324-25-15,1 0 16,25 25-16,-25-25 16,49 0-16,249 0 15,-50 0 1,-75 0 15,-24 0-15,-25 0-1,-25 0 1,0-50 0,-25 26-1,-49-26 1,-26 0-1,1 26 1,-99-1-16,49-25 16,-49 50-1,-1-25-15,1 1 16,24-26 0,1 50-1,24-50 1,-50 25 15,76 25-15,-26-74-1,-50 74 1,-24-25 0,25 0-1,-50 1-15,25 24 16,-1-25-16,1 25 15,-25-25 17,25 25-17,0 0 17,0 0-1,-25-25 0,24 25-15,1 0-1,-25-25 1,50 25-16,-1 0 16,-24-24-1,0 24 1,25 0-1,-26-50 1,26 50 0,-25 0-1,-25-25 1,25 25 0,-1 0-1,1-25 1,0 25-16,0 0 47</inkml:trace>
  <inkml:trace contextRef="#ctx0" brushRef="#br0" timeOffset="547391.6307">2976 5035 0,'25'0'46,"0"100"-46,0-76 16,-25 26 0,0 0-16,0 24 15,0-49-15,0 49 16,0 1 0,0-26 15,0 1-16,0-75 64,0 0-79,0 0 15,0 1 1,0-51-16,0 1 15,0 24-15,0 25 16,0-49 0,0 0-1,0 24 1,0 0 0,0 26-1,24-1 1,1 0-1,0 0 17,0 25 61,-25 25-61,25 0-17,-25 0 1,0-1 0,0 1-1,0 0 1,0 0-1,-25 0 1,0-25 31</inkml:trace>
  <inkml:trace contextRef="#ctx0" brushRef="#br0" timeOffset="548058.5092">3398 4887 0,'0'0'0,"0"24"0,0 26 16,0 0-1,0 24 1,0 0 0,0-24-1,25-75 48,0-24-48,-1-1 1,51 0 0,-26 26-1,1-26 1,24 25 0,-24 25 15,0 0-16</inkml:trace>
  <inkml:trace contextRef="#ctx0" brushRef="#br0" timeOffset="548660.3703">3944 4936 0,'0'25'16,"-25"25"0,25-1-1,0-24 1,0 49 0,0-49-1,49-25 16,1 0-15,-25 0 0,49-25-1,-49 1 1,0-1 0,-25 0-1,0 0 1,0 0-1,0 1 17,0-1-17,-25 0 1,0 25 0,0 0-1,1 0 16</inkml:trace>
  <inkml:trace contextRef="#ctx0" brushRef="#br0" timeOffset="549262.2516">4415 4638 0,'0'100'15,"0"-51"1,0 26 0,0-1-1,-25 1 16,25-26-15,0 1 0,0-1-1,0-24 1,25-25 0,0 0-1,-25 25-15,49-25 16,-24 0-1,25 0-15,-25 0 16,-1 0 0,1-25-1,-25-24 1,0-1 0,0 0-1,-25 26 1</inkml:trace>
  <inkml:trace contextRef="#ctx0" brushRef="#br0" timeOffset="549777.8687">4886 4638 0,'0'25'16,"25"50"0,0 148-1,-25-124 1,0 0-1,0 1 1,0-26 0,0 25-1,25-99 48,-25-25-48</inkml:trace>
  <inkml:trace contextRef="#ctx0" brushRef="#br0" timeOffset="550449.2566">5209 5259 0,'0'0'0,"24"0"31,1 0 0,-25-25-15,25 0 0,0 25-1,0-25 1,-1 0 0,-24-24-1,0 24 1,0 0-1,0 0 1,0 1 0,-24 24-1,-1 0 1,-50 0 0,51 0-1,-26 24 16,50 1-15,-25 25 0,25-1-1,0-24-15,0 0 16,25 25-16,0-50 16,0 24-1,49 1 1,-24-25-1,-26 0 1,1 0 15</inkml:trace>
  <inkml:trace contextRef="#ctx0" brushRef="#br0" timeOffset="551342.8811">5606 5085 0,'0'50'31,"0"-26"-15,0 26-1,0 0 1,0-26-1,24-24 1,1 0 47,-25-24-48,25 24 1,0-50-1,0 25 1,24 0 0,-24 1-16,25-1 15,-26 25 32,-24 25-16,0-1-15,0 26 0,0 0-1,0-26 1,25-48 31,0-1-32,0 0 1,0 25 0,-1 0-1,1 0 1,25 0 0,-25 50-1,-25-26 1,24 1-1,1-25 32,0 0-31,0 0-16</inkml:trace>
  <inkml:trace contextRef="#ctx0" brushRef="#br0" timeOffset="552480.937">7491 4688 0,'25'-25'62,"-1"25"-62,1-25 16,0 1-1,49-26 1,1 25 0,-26 0-16,1 25 15,-25 0 1,-25-24-16,0 73 47,0-24-32,0 25-15,0-1 16,0 50 0,25 26-1,-1-51 1,-24 0-1,0 1 1,0-50 0,0 24-1,0 1 17,-24-50 30,-26 0-62,25-25 16,0 0-1,1 25-15,-1 0 16,74 0 109,1 0-125,0 0 16,49-25 15,-25 25-16,-49 0 1,0 0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4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73" name="Google Shape;1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4" name="Google Shape;174;p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Welcome to Fields and Waves 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Before I start, can those of you with pagers and cell phones please turn them off?  Thanks.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>
          <a:extLst>
            <a:ext uri="{FF2B5EF4-FFF2-40B4-BE49-F238E27FC236}">
              <a16:creationId xmlns:a16="http://schemas.microsoft.com/office/drawing/2014/main" id="{0D3F16D8-2B97-DE83-4675-1A6A5F814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176f7c497a_0_996:notes">
            <a:extLst>
              <a:ext uri="{FF2B5EF4-FFF2-40B4-BE49-F238E27FC236}">
                <a16:creationId xmlns:a16="http://schemas.microsoft.com/office/drawing/2014/main" id="{695494BA-8560-3E4A-BB5C-2BBD6B0C94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g1176f7c497a_0_996:notes">
            <a:extLst>
              <a:ext uri="{FF2B5EF4-FFF2-40B4-BE49-F238E27FC236}">
                <a16:creationId xmlns:a16="http://schemas.microsoft.com/office/drawing/2014/main" id="{03CE4ED1-A4CB-0678-02FB-0F92F74A3D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8158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>
          <a:extLst>
            <a:ext uri="{FF2B5EF4-FFF2-40B4-BE49-F238E27FC236}">
              <a16:creationId xmlns:a16="http://schemas.microsoft.com/office/drawing/2014/main" id="{0D3F16D8-2B97-DE83-4675-1A6A5F814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176f7c497a_0_996:notes">
            <a:extLst>
              <a:ext uri="{FF2B5EF4-FFF2-40B4-BE49-F238E27FC236}">
                <a16:creationId xmlns:a16="http://schemas.microsoft.com/office/drawing/2014/main" id="{695494BA-8560-3E4A-BB5C-2BBD6B0C94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g1176f7c497a_0_996:notes">
            <a:extLst>
              <a:ext uri="{FF2B5EF4-FFF2-40B4-BE49-F238E27FC236}">
                <a16:creationId xmlns:a16="http://schemas.microsoft.com/office/drawing/2014/main" id="{03CE4ED1-A4CB-0678-02FB-0F92F74A3D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2999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0e1f4d5ab6_0_3:notes"/>
          <p:cNvSpPr txBox="1">
            <a:spLocks noGrp="1"/>
          </p:cNvSpPr>
          <p:nvPr>
            <p:ph type="body" idx="1"/>
          </p:nvPr>
        </p:nvSpPr>
        <p:spPr>
          <a:xfrm>
            <a:off x="913805" y="4343702"/>
            <a:ext cx="5030400" cy="41139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g10e1f4d5a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>
          <a:extLst>
            <a:ext uri="{FF2B5EF4-FFF2-40B4-BE49-F238E27FC236}">
              <a16:creationId xmlns:a16="http://schemas.microsoft.com/office/drawing/2014/main" id="{0D3F16D8-2B97-DE83-4675-1A6A5F814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176f7c497a_0_996:notes">
            <a:extLst>
              <a:ext uri="{FF2B5EF4-FFF2-40B4-BE49-F238E27FC236}">
                <a16:creationId xmlns:a16="http://schemas.microsoft.com/office/drawing/2014/main" id="{695494BA-8560-3E4A-BB5C-2BBD6B0C94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g1176f7c497a_0_996:notes">
            <a:extLst>
              <a:ext uri="{FF2B5EF4-FFF2-40B4-BE49-F238E27FC236}">
                <a16:creationId xmlns:a16="http://schemas.microsoft.com/office/drawing/2014/main" id="{03CE4ED1-A4CB-0678-02FB-0F92F74A3D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328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>
          <a:extLst>
            <a:ext uri="{FF2B5EF4-FFF2-40B4-BE49-F238E27FC236}">
              <a16:creationId xmlns:a16="http://schemas.microsoft.com/office/drawing/2014/main" id="{0D3F16D8-2B97-DE83-4675-1A6A5F814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176f7c497a_0_996:notes">
            <a:extLst>
              <a:ext uri="{FF2B5EF4-FFF2-40B4-BE49-F238E27FC236}">
                <a16:creationId xmlns:a16="http://schemas.microsoft.com/office/drawing/2014/main" id="{695494BA-8560-3E4A-BB5C-2BBD6B0C94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g1176f7c497a_0_996:notes">
            <a:extLst>
              <a:ext uri="{FF2B5EF4-FFF2-40B4-BE49-F238E27FC236}">
                <a16:creationId xmlns:a16="http://schemas.microsoft.com/office/drawing/2014/main" id="{03CE4ED1-A4CB-0678-02FB-0F92F74A3D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4943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>
          <a:extLst>
            <a:ext uri="{FF2B5EF4-FFF2-40B4-BE49-F238E27FC236}">
              <a16:creationId xmlns:a16="http://schemas.microsoft.com/office/drawing/2014/main" id="{0D3F16D8-2B97-DE83-4675-1A6A5F814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176f7c497a_0_996:notes">
            <a:extLst>
              <a:ext uri="{FF2B5EF4-FFF2-40B4-BE49-F238E27FC236}">
                <a16:creationId xmlns:a16="http://schemas.microsoft.com/office/drawing/2014/main" id="{695494BA-8560-3E4A-BB5C-2BBD6B0C94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g1176f7c497a_0_996:notes">
            <a:extLst>
              <a:ext uri="{FF2B5EF4-FFF2-40B4-BE49-F238E27FC236}">
                <a16:creationId xmlns:a16="http://schemas.microsoft.com/office/drawing/2014/main" id="{03CE4ED1-A4CB-0678-02FB-0F92F74A3D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0946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1481ed68dd_0_6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g11481ed68d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>
          <a:extLst>
            <a:ext uri="{FF2B5EF4-FFF2-40B4-BE49-F238E27FC236}">
              <a16:creationId xmlns:a16="http://schemas.microsoft.com/office/drawing/2014/main" id="{0D3F16D8-2B97-DE83-4675-1A6A5F814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176f7c497a_0_996:notes">
            <a:extLst>
              <a:ext uri="{FF2B5EF4-FFF2-40B4-BE49-F238E27FC236}">
                <a16:creationId xmlns:a16="http://schemas.microsoft.com/office/drawing/2014/main" id="{695494BA-8560-3E4A-BB5C-2BBD6B0C94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4" name="Google Shape;454;g1176f7c497a_0_996:notes">
            <a:extLst>
              <a:ext uri="{FF2B5EF4-FFF2-40B4-BE49-F238E27FC236}">
                <a16:creationId xmlns:a16="http://schemas.microsoft.com/office/drawing/2014/main" id="{03CE4ED1-A4CB-0678-02FB-0F92F74A3D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4449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>
          <a:extLst>
            <a:ext uri="{FF2B5EF4-FFF2-40B4-BE49-F238E27FC236}">
              <a16:creationId xmlns:a16="http://schemas.microsoft.com/office/drawing/2014/main" id="{0D3F16D8-2B97-DE83-4675-1A6A5F814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176f7c497a_0_996:notes">
            <a:extLst>
              <a:ext uri="{FF2B5EF4-FFF2-40B4-BE49-F238E27FC236}">
                <a16:creationId xmlns:a16="http://schemas.microsoft.com/office/drawing/2014/main" id="{695494BA-8560-3E4A-BB5C-2BBD6B0C94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4" name="Google Shape;454;g1176f7c497a_0_996:notes">
            <a:extLst>
              <a:ext uri="{FF2B5EF4-FFF2-40B4-BE49-F238E27FC236}">
                <a16:creationId xmlns:a16="http://schemas.microsoft.com/office/drawing/2014/main" id="{03CE4ED1-A4CB-0678-02FB-0F92F74A3D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9762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>
          <a:extLst>
            <a:ext uri="{FF2B5EF4-FFF2-40B4-BE49-F238E27FC236}">
              <a16:creationId xmlns:a16="http://schemas.microsoft.com/office/drawing/2014/main" id="{0D3F16D8-2B97-DE83-4675-1A6A5F814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176f7c497a_0_996:notes">
            <a:extLst>
              <a:ext uri="{FF2B5EF4-FFF2-40B4-BE49-F238E27FC236}">
                <a16:creationId xmlns:a16="http://schemas.microsoft.com/office/drawing/2014/main" id="{695494BA-8560-3E4A-BB5C-2BBD6B0C94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4" name="Google Shape;454;g1176f7c497a_0_996:notes">
            <a:extLst>
              <a:ext uri="{FF2B5EF4-FFF2-40B4-BE49-F238E27FC236}">
                <a16:creationId xmlns:a16="http://schemas.microsoft.com/office/drawing/2014/main" id="{03CE4ED1-A4CB-0678-02FB-0F92F74A3D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3699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>
          <a:extLst>
            <a:ext uri="{FF2B5EF4-FFF2-40B4-BE49-F238E27FC236}">
              <a16:creationId xmlns:a16="http://schemas.microsoft.com/office/drawing/2014/main" id="{0D3F16D8-2B97-DE83-4675-1A6A5F814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176f7c497a_0_996:notes">
            <a:extLst>
              <a:ext uri="{FF2B5EF4-FFF2-40B4-BE49-F238E27FC236}">
                <a16:creationId xmlns:a16="http://schemas.microsoft.com/office/drawing/2014/main" id="{695494BA-8560-3E4A-BB5C-2BBD6B0C94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g1176f7c497a_0_996:notes">
            <a:extLst>
              <a:ext uri="{FF2B5EF4-FFF2-40B4-BE49-F238E27FC236}">
                <a16:creationId xmlns:a16="http://schemas.microsoft.com/office/drawing/2014/main" id="{03CE4ED1-A4CB-0678-02FB-0F92F74A3D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766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9" name="Google Shape;79;p2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0" name="Google Shape;80;p2"/>
              <p:cNvSpPr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81" name="Google Shape;81;p2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0" name="Google Shape;90;p2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2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2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2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2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2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2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2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2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2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2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2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2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2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2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2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2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2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2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2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2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2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2" name="Google Shape;112;p2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3" name="Google Shape;113;p2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2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2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2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2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2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2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2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2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2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2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2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2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2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2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2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2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2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2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2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33" name="Google Shape;133;p2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134" name="Google Shape;134;p2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135" name="Google Shape;135;p2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2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2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2"/>
              <p:cNvCxnSpPr/>
              <p:nvPr/>
            </p:nvCxnSpPr>
            <p:spPr>
              <a:xfrm rot="-5400000" flipH="1">
                <a:off x="425" y="860"/>
                <a:ext cx="156" cy="157"/>
              </a:xfrm>
              <a:prstGeom prst="curvedConnector2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139" name="Google Shape;139;p2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140" name="Google Shape;140;p2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2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2"/>
              <p:cNvCxnSpPr/>
              <p:nvPr/>
            </p:nvCxnSpPr>
            <p:spPr>
              <a:xfrm rot="5400000">
                <a:off x="5096" y="3346"/>
                <a:ext cx="156" cy="157"/>
              </a:xfrm>
              <a:prstGeom prst="curvedConnector2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</p:grpSp>
      <p:sp>
        <p:nvSpPr>
          <p:cNvPr id="143" name="Google Shape;143;p2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" descr="Rectangle: Click to edit Master text styles &#10;Second level &#10;Third level &#10;Fourth level 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7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45" name="Google Shape;145;p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  <a:defRPr sz="1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  <a:defRPr sz="1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  <a:defRPr sz="1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  <a:defRPr sz="1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  <a:defRPr sz="1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  <a:defRPr sz="1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  <a:defRPr sz="1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  <a:defRPr sz="1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  <a:defRPr sz="1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4183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55" name="Google Shape;155;p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on left, text on right" type="twoColTx">
  <p:cSld name="TITLE_AND_TWO_COLUMN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objects" type="fourObj">
  <p:cSld name="FOUR_OBJECT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9056613-669E-496B-B1F5-D395442FDA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601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on left, two objects on right" type="txAndTwoObj">
  <p:cSld name="Title, text on left, two objects on righ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314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2" name="Google Shape;12;p1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3" name="Google Shape;13;p1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14" name="Google Shape;14;p1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6" name="Google Shape;36;p1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37" name="Google Shape;37;p1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1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66" name="Google Shape;66;p1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7" name="Google Shape;67;p1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68" name="Google Shape;68;p1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69" name="Google Shape;69;p1"/>
              <p:cNvCxnSpPr/>
              <p:nvPr/>
            </p:nvCxnSpPr>
            <p:spPr>
              <a:xfrm rot="10800000">
                <a:off x="96" y="1037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1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1"/>
              <p:cNvCxnSpPr/>
              <p:nvPr/>
            </p:nvCxnSpPr>
            <p:spPr>
              <a:xfrm flipH="1">
                <a:off x="217" y="916"/>
                <a:ext cx="239" cy="239"/>
              </a:xfrm>
              <a:prstGeom prst="curvedConnector2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</p:grpSp>
      <p:sp>
        <p:nvSpPr>
          <p:cNvPr id="72" name="Google Shape;72;p1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4183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Google Shape;73;p1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4" name="Google Shape;74;p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Google Shape;75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6" name="Google Shape;76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customXml" Target="../ink/ink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insight.org/cartesian_coordinates" TargetMode="External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1.xml"/><Relationship Id="rId5" Type="http://schemas.openxmlformats.org/officeDocument/2006/relationships/hyperlink" Target="https://mathinsight.org/spherical_coordinates" TargetMode="External"/><Relationship Id="rId4" Type="http://schemas.openxmlformats.org/officeDocument/2006/relationships/hyperlink" Target="https://mathinsight.org/cylindrical_coordinat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customXml" Target="../ink/ink5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Fields and Waves I</a:t>
            </a:r>
            <a:endParaRPr/>
          </a:p>
        </p:txBody>
      </p:sp>
      <p:sp>
        <p:nvSpPr>
          <p:cNvPr id="177" name="Google Shape;177;p8"/>
          <p:cNvSpPr txBox="1">
            <a:spLocks noGrp="1"/>
          </p:cNvSpPr>
          <p:nvPr>
            <p:ph type="subTitle" idx="1"/>
          </p:nvPr>
        </p:nvSpPr>
        <p:spPr>
          <a:xfrm>
            <a:off x="990600" y="3309937"/>
            <a:ext cx="7086600" cy="25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 2 Review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lang="en-US" sz="1800" dirty="0"/>
          </a:p>
          <a:p>
            <a:pPr marL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0" lvl="0" indent="0" algn="r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James D. Rees</a:t>
            </a:r>
            <a:endParaRPr dirty="0"/>
          </a:p>
          <a:p>
            <a:pPr marL="0" lvl="0" indent="0" algn="r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Electrical, Computer, and Systems Engineering Department</a:t>
            </a:r>
            <a:endParaRPr dirty="0"/>
          </a:p>
          <a:p>
            <a:pPr marL="0" lvl="0" indent="0" algn="r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Rensselaer Polytechnic Institute, Troy, NY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5">
          <a:extLst>
            <a:ext uri="{FF2B5EF4-FFF2-40B4-BE49-F238E27FC236}">
              <a16:creationId xmlns:a16="http://schemas.microsoft.com/office/drawing/2014/main" id="{0F57AC8A-5C3E-3E91-FE84-CA8A5DBAE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">
            <a:extLst>
              <a:ext uri="{FF2B5EF4-FFF2-40B4-BE49-F238E27FC236}">
                <a16:creationId xmlns:a16="http://schemas.microsoft.com/office/drawing/2014/main" id="{1583982B-00D9-2179-15F5-8B0FCF82275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Fields and Waves I</a:t>
            </a:r>
            <a:endParaRPr/>
          </a:p>
        </p:txBody>
      </p:sp>
      <p:sp>
        <p:nvSpPr>
          <p:cNvPr id="457" name="Google Shape;457;p35">
            <a:extLst>
              <a:ext uri="{FF2B5EF4-FFF2-40B4-BE49-F238E27FC236}">
                <a16:creationId xmlns:a16="http://schemas.microsoft.com/office/drawing/2014/main" id="{698A5E94-324D-1327-7647-1330ECEA42E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  <p:sp>
        <p:nvSpPr>
          <p:cNvPr id="458" name="Google Shape;458;p35">
            <a:extLst>
              <a:ext uri="{FF2B5EF4-FFF2-40B4-BE49-F238E27FC236}">
                <a16:creationId xmlns:a16="http://schemas.microsoft.com/office/drawing/2014/main" id="{0F4258B3-3D17-9C99-CF55-328BC1DA4D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275" y="911275"/>
            <a:ext cx="74184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3600" dirty="0"/>
              <a:t>Laplace and Poisson Equations</a:t>
            </a:r>
            <a:endParaRPr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857160" y="187560"/>
              <a:ext cx="7412040" cy="5822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7800" y="178200"/>
                <a:ext cx="7430760" cy="584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036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5">
          <a:extLst>
            <a:ext uri="{FF2B5EF4-FFF2-40B4-BE49-F238E27FC236}">
              <a16:creationId xmlns:a16="http://schemas.microsoft.com/office/drawing/2014/main" id="{0F57AC8A-5C3E-3E91-FE84-CA8A5DBAE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">
            <a:extLst>
              <a:ext uri="{FF2B5EF4-FFF2-40B4-BE49-F238E27FC236}">
                <a16:creationId xmlns:a16="http://schemas.microsoft.com/office/drawing/2014/main" id="{1583982B-00D9-2179-15F5-8B0FCF82275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Fields and Waves I</a:t>
            </a:r>
            <a:endParaRPr/>
          </a:p>
        </p:txBody>
      </p:sp>
      <p:sp>
        <p:nvSpPr>
          <p:cNvPr id="457" name="Google Shape;457;p35">
            <a:extLst>
              <a:ext uri="{FF2B5EF4-FFF2-40B4-BE49-F238E27FC236}">
                <a16:creationId xmlns:a16="http://schemas.microsoft.com/office/drawing/2014/main" id="{698A5E94-324D-1327-7647-1330ECEA42E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  <p:sp>
        <p:nvSpPr>
          <p:cNvPr id="458" name="Google Shape;458;p35">
            <a:extLst>
              <a:ext uri="{FF2B5EF4-FFF2-40B4-BE49-F238E27FC236}">
                <a16:creationId xmlns:a16="http://schemas.microsoft.com/office/drawing/2014/main" id="{0F4258B3-3D17-9C99-CF55-328BC1DA4D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275" y="911275"/>
            <a:ext cx="74184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3600" dirty="0"/>
              <a:t>Smith Charts</a:t>
            </a:r>
            <a:endParaRPr sz="3600" dirty="0"/>
          </a:p>
        </p:txBody>
      </p:sp>
      <p:sp>
        <p:nvSpPr>
          <p:cNvPr id="459" name="Google Shape;459;p35">
            <a:extLst>
              <a:ext uri="{FF2B5EF4-FFF2-40B4-BE49-F238E27FC236}">
                <a16:creationId xmlns:a16="http://schemas.microsoft.com/office/drawing/2014/main" id="{5965AAFB-1550-9099-987B-82C49C4FD487}"/>
              </a:ext>
            </a:extLst>
          </p:cNvPr>
          <p:cNvSpPr txBox="1"/>
          <p:nvPr/>
        </p:nvSpPr>
        <p:spPr>
          <a:xfrm>
            <a:off x="709125" y="1614200"/>
            <a:ext cx="7996200" cy="32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1750" lvl="0" algn="l" rtl="0"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300"/>
            </a:pPr>
            <a:r>
              <a:rPr lang="en-US" sz="23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1.) Suppose the input impedance of a 0.2 wavelength transmission line is 4 ohms.  Find the load impedance.</a:t>
            </a:r>
          </a:p>
          <a:p>
            <a:pPr marL="31750" lvl="0" algn="l" rtl="0"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300"/>
            </a:pPr>
            <a:endParaRPr lang="en-US" sz="23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1750" lvl="0" algn="l" rtl="0"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300"/>
            </a:pPr>
            <a:r>
              <a:rPr lang="en-US" sz="23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2.) You have a length of transmission line with a load at the end. Its input admittance is 1+0.7j. You wish to match it to the line’s characteristic impedance. What length of open-circuit stub should be added in parallel at this point to match the line?</a:t>
            </a:r>
            <a:endParaRPr sz="23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357360" y="2312640"/>
              <a:ext cx="1777320" cy="455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8000" y="2303280"/>
                <a:ext cx="1796040" cy="47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460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5">
          <a:extLst>
            <a:ext uri="{FF2B5EF4-FFF2-40B4-BE49-F238E27FC236}">
              <a16:creationId xmlns:a16="http://schemas.microsoft.com/office/drawing/2014/main" id="{0F57AC8A-5C3E-3E91-FE84-CA8A5DBAE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">
            <a:extLst>
              <a:ext uri="{FF2B5EF4-FFF2-40B4-BE49-F238E27FC236}">
                <a16:creationId xmlns:a16="http://schemas.microsoft.com/office/drawing/2014/main" id="{1583982B-00D9-2179-15F5-8B0FCF82275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Fields and Waves I</a:t>
            </a:r>
            <a:endParaRPr/>
          </a:p>
        </p:txBody>
      </p:sp>
      <p:sp>
        <p:nvSpPr>
          <p:cNvPr id="457" name="Google Shape;457;p35">
            <a:extLst>
              <a:ext uri="{FF2B5EF4-FFF2-40B4-BE49-F238E27FC236}">
                <a16:creationId xmlns:a16="http://schemas.microsoft.com/office/drawing/2014/main" id="{698A5E94-324D-1327-7647-1330ECEA42E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/>
          </a:p>
        </p:txBody>
      </p:sp>
      <p:sp>
        <p:nvSpPr>
          <p:cNvPr id="458" name="Google Shape;458;p35">
            <a:extLst>
              <a:ext uri="{FF2B5EF4-FFF2-40B4-BE49-F238E27FC236}">
                <a16:creationId xmlns:a16="http://schemas.microsoft.com/office/drawing/2014/main" id="{0F4258B3-3D17-9C99-CF55-328BC1DA4D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275" y="911275"/>
            <a:ext cx="74184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3600" dirty="0"/>
              <a:t>Smith Charts</a:t>
            </a:r>
            <a:endParaRPr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3" y="71575"/>
            <a:ext cx="5468293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071360" y="1616400"/>
              <a:ext cx="8055000" cy="1768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000" y="1607040"/>
                <a:ext cx="8073720" cy="178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90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5">
          <a:extLst>
            <a:ext uri="{FF2B5EF4-FFF2-40B4-BE49-F238E27FC236}">
              <a16:creationId xmlns:a16="http://schemas.microsoft.com/office/drawing/2014/main" id="{0F57AC8A-5C3E-3E91-FE84-CA8A5DBAE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">
            <a:extLst>
              <a:ext uri="{FF2B5EF4-FFF2-40B4-BE49-F238E27FC236}">
                <a16:creationId xmlns:a16="http://schemas.microsoft.com/office/drawing/2014/main" id="{1583982B-00D9-2179-15F5-8B0FCF82275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Fields and Waves I</a:t>
            </a:r>
            <a:endParaRPr/>
          </a:p>
        </p:txBody>
      </p:sp>
      <p:sp>
        <p:nvSpPr>
          <p:cNvPr id="457" name="Google Shape;457;p35">
            <a:extLst>
              <a:ext uri="{FF2B5EF4-FFF2-40B4-BE49-F238E27FC236}">
                <a16:creationId xmlns:a16="http://schemas.microsoft.com/office/drawing/2014/main" id="{698A5E94-324D-1327-7647-1330ECEA42E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  <p:sp>
        <p:nvSpPr>
          <p:cNvPr id="458" name="Google Shape;458;p35">
            <a:extLst>
              <a:ext uri="{FF2B5EF4-FFF2-40B4-BE49-F238E27FC236}">
                <a16:creationId xmlns:a16="http://schemas.microsoft.com/office/drawing/2014/main" id="{0F4258B3-3D17-9C99-CF55-328BC1DA4D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275" y="911275"/>
            <a:ext cx="74184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3600" dirty="0"/>
              <a:t>Smith Charts</a:t>
            </a:r>
            <a:endParaRPr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3" y="71575"/>
            <a:ext cx="5468293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96240" y="1187640"/>
              <a:ext cx="8162280" cy="5161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6880" y="1178280"/>
                <a:ext cx="8181000" cy="518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603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6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Fields and Waves I</a:t>
            </a:r>
            <a:endParaRPr/>
          </a:p>
        </p:txBody>
      </p:sp>
      <p:sp>
        <p:nvSpPr>
          <p:cNvPr id="1187" name="Google Shape;1187;p6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  <p:sp>
        <p:nvSpPr>
          <p:cNvPr id="1188" name="Google Shape;1188;p62"/>
          <p:cNvSpPr txBox="1">
            <a:spLocks noGrp="1"/>
          </p:cNvSpPr>
          <p:nvPr>
            <p:ph type="title"/>
          </p:nvPr>
        </p:nvSpPr>
        <p:spPr>
          <a:xfrm>
            <a:off x="611187" y="188912"/>
            <a:ext cx="82107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3600"/>
              <a:t>Field Math</a:t>
            </a:r>
            <a:endParaRPr/>
          </a:p>
        </p:txBody>
      </p:sp>
      <p:sp>
        <p:nvSpPr>
          <p:cNvPr id="1189" name="Google Shape;1189;p62"/>
          <p:cNvSpPr txBox="1"/>
          <p:nvPr/>
        </p:nvSpPr>
        <p:spPr>
          <a:xfrm>
            <a:off x="685800" y="595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Differential Surfaces and Volumes</a:t>
            </a:r>
            <a:endParaRPr/>
          </a:p>
        </p:txBody>
      </p:sp>
      <p:sp>
        <p:nvSpPr>
          <p:cNvPr id="1190" name="Google Shape;1190;p62"/>
          <p:cNvSpPr txBox="1"/>
          <p:nvPr/>
        </p:nvSpPr>
        <p:spPr>
          <a:xfrm>
            <a:off x="685800" y="1277375"/>
            <a:ext cx="7910400" cy="4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do you describe the shapes of all the ds surfaces in the following coordinate systems?</a:t>
            </a:r>
            <a:endParaRPr sz="200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Cartesian coordinates:</a:t>
            </a: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https://mathinsight.org/cartesian_coordinates</a:t>
            </a: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Cylindrical coordinates:</a:t>
            </a: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4"/>
              </a:rPr>
              <a:t>https://mathinsight.org/cylindrical_coordinates</a:t>
            </a: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Spherical coordinates:</a:t>
            </a: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u="sng" dirty="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5"/>
              </a:rPr>
              <a:t>https://mathinsight.org/spherical_coordinates</a:t>
            </a: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6464880" y="2428920"/>
              <a:ext cx="2420280" cy="1170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55520" y="2419560"/>
                <a:ext cx="2439000" cy="1188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ftr" idx="110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2400" b="0" strike="noStrike" spc="-1">
                <a:solidFill>
                  <a:schemeClr val="dk1"/>
                </a:solidFill>
                <a:latin typeface="Times New Roman"/>
                <a:ea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Times New Roman"/>
                <a:ea typeface="Times New Roman"/>
              </a:rPr>
              <a:t>Fields and Waves I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2" name="PlaceHolder 2"/>
          <p:cNvSpPr>
            <a:spLocks noGrp="1"/>
          </p:cNvSpPr>
          <p:nvPr>
            <p:ph type="sldNum" idx="111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2400" b="0" strike="noStrike" spc="-1">
                <a:solidFill>
                  <a:schemeClr val="dk1"/>
                </a:solidFill>
                <a:latin typeface="Times New Roman"/>
                <a:ea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B09213E7-5958-4D5C-8706-F27826FCBC58}" type="slidenum">
              <a:rPr lang="en-US" sz="2400" b="0" strike="noStrike" spc="-1">
                <a:solidFill>
                  <a:schemeClr val="dk1"/>
                </a:solidFill>
                <a:latin typeface="Times New Roman"/>
                <a:ea typeface="Times New Roman"/>
              </a:rPr>
              <a:t>2</a:t>
            </a:fld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3" name="Google Shape;766;p57"/>
          <p:cNvSpPr/>
          <p:nvPr/>
        </p:nvSpPr>
        <p:spPr>
          <a:xfrm>
            <a:off x="3276720" y="685800"/>
            <a:ext cx="183960" cy="4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>
              <a:solidFill>
                <a:schemeClr val="dk1"/>
              </a:solidFill>
              <a:latin typeface="Times New Roman"/>
              <a:ea typeface="Times New Roman"/>
            </a:endParaRPr>
          </a:p>
        </p:txBody>
      </p:sp>
      <p:sp>
        <p:nvSpPr>
          <p:cNvPr id="864" name="Google Shape;767;p57"/>
          <p:cNvSpPr/>
          <p:nvPr/>
        </p:nvSpPr>
        <p:spPr>
          <a:xfrm>
            <a:off x="449640" y="248400"/>
            <a:ext cx="5627880" cy="73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0" strike="noStrike" spc="-1">
                <a:solidFill>
                  <a:schemeClr val="dk1"/>
                </a:solidFill>
                <a:latin typeface="Tahoma"/>
                <a:ea typeface="Tahoma"/>
              </a:rPr>
              <a:t>Boundary Conditions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" name="Google Shape;768;p57"/>
          <p:cNvSpPr/>
          <p:nvPr/>
        </p:nvSpPr>
        <p:spPr>
          <a:xfrm>
            <a:off x="4572000" y="2188800"/>
            <a:ext cx="4074840" cy="722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marL="15228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FF33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Tahoma"/>
                <a:ea typeface="Tahoma"/>
              </a:rPr>
              <a:t>So component of the E-field that is tangent to a media boundary is continuous across it.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FF33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Tahoma"/>
                <a:ea typeface="Tahoma"/>
              </a:rPr>
              <a:t>What about normal to the boundary?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6" name="Google Shape;769;p57"/>
          <p:cNvPicPr/>
          <p:nvPr/>
        </p:nvPicPr>
        <p:blipFill>
          <a:blip r:embed="rId2"/>
          <a:stretch/>
        </p:blipFill>
        <p:spPr>
          <a:xfrm>
            <a:off x="717480" y="1610280"/>
            <a:ext cx="3565800" cy="3689640"/>
          </a:xfrm>
          <a:prstGeom prst="rect">
            <a:avLst/>
          </a:prstGeom>
          <a:ln w="19050">
            <a:solidFill>
              <a:srgbClr val="000000"/>
            </a:solidFill>
            <a:round/>
          </a:ln>
        </p:spPr>
      </p:pic>
      <p:sp>
        <p:nvSpPr>
          <p:cNvPr id="867" name="Google Shape;770;p57"/>
          <p:cNvSpPr/>
          <p:nvPr/>
        </p:nvSpPr>
        <p:spPr>
          <a:xfrm>
            <a:off x="771120" y="5419800"/>
            <a:ext cx="117756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Ulaby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8" name="Google Shape;771;p57"/>
          <p:cNvPicPr/>
          <p:nvPr/>
        </p:nvPicPr>
        <p:blipFill>
          <a:blip r:embed="rId3"/>
          <a:stretch/>
        </p:blipFill>
        <p:spPr>
          <a:xfrm>
            <a:off x="5285520" y="1516680"/>
            <a:ext cx="2337120" cy="671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ftr" idx="112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2400" b="0" strike="noStrike" spc="-1">
                <a:solidFill>
                  <a:schemeClr val="dk1"/>
                </a:solidFill>
                <a:latin typeface="Times New Roman"/>
                <a:ea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Times New Roman"/>
                <a:ea typeface="Times New Roman"/>
              </a:rPr>
              <a:t>Fields and Waves I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0" name="PlaceHolder 2"/>
          <p:cNvSpPr>
            <a:spLocks noGrp="1"/>
          </p:cNvSpPr>
          <p:nvPr>
            <p:ph type="sldNum" idx="113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2400" b="0" strike="noStrike" spc="-1">
                <a:solidFill>
                  <a:schemeClr val="dk1"/>
                </a:solidFill>
                <a:latin typeface="Times New Roman"/>
                <a:ea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7D391FF7-F46E-41B3-A8E7-EDBB6C71A7AA}" type="slidenum">
              <a:rPr lang="en-US" sz="2400" b="0" strike="noStrike" spc="-1">
                <a:solidFill>
                  <a:schemeClr val="dk1"/>
                </a:solidFill>
                <a:latin typeface="Times New Roman"/>
                <a:ea typeface="Times New Roman"/>
              </a:rPr>
              <a:t>3</a:t>
            </a:fld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1" name="Google Shape;778;p58"/>
          <p:cNvSpPr/>
          <p:nvPr/>
        </p:nvSpPr>
        <p:spPr>
          <a:xfrm>
            <a:off x="3276720" y="685800"/>
            <a:ext cx="183960" cy="39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>
              <a:solidFill>
                <a:schemeClr val="dk1"/>
              </a:solidFill>
              <a:latin typeface="Times New Roman"/>
              <a:ea typeface="Times New Roman"/>
            </a:endParaRPr>
          </a:p>
        </p:txBody>
      </p:sp>
      <p:sp>
        <p:nvSpPr>
          <p:cNvPr id="872" name="Google Shape;779;p58"/>
          <p:cNvSpPr/>
          <p:nvPr/>
        </p:nvSpPr>
        <p:spPr>
          <a:xfrm>
            <a:off x="449640" y="248400"/>
            <a:ext cx="5627880" cy="73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0" strike="noStrike" spc="-1">
                <a:solidFill>
                  <a:schemeClr val="dk1"/>
                </a:solidFill>
                <a:latin typeface="Tahoma"/>
                <a:ea typeface="Tahoma"/>
              </a:rPr>
              <a:t>Boundary Conditions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3" name="Google Shape;780;p58"/>
          <p:cNvPicPr/>
          <p:nvPr/>
        </p:nvPicPr>
        <p:blipFill>
          <a:blip r:embed="rId2"/>
          <a:stretch/>
        </p:blipFill>
        <p:spPr>
          <a:xfrm>
            <a:off x="643320" y="1517760"/>
            <a:ext cx="7857360" cy="4010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5">
          <a:extLst>
            <a:ext uri="{FF2B5EF4-FFF2-40B4-BE49-F238E27FC236}">
              <a16:creationId xmlns:a16="http://schemas.microsoft.com/office/drawing/2014/main" id="{0F57AC8A-5C3E-3E91-FE84-CA8A5DBAE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">
            <a:extLst>
              <a:ext uri="{FF2B5EF4-FFF2-40B4-BE49-F238E27FC236}">
                <a16:creationId xmlns:a16="http://schemas.microsoft.com/office/drawing/2014/main" id="{1583982B-00D9-2179-15F5-8B0FCF82275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Fields and Waves I</a:t>
            </a:r>
            <a:endParaRPr/>
          </a:p>
        </p:txBody>
      </p:sp>
      <p:sp>
        <p:nvSpPr>
          <p:cNvPr id="457" name="Google Shape;457;p35">
            <a:extLst>
              <a:ext uri="{FF2B5EF4-FFF2-40B4-BE49-F238E27FC236}">
                <a16:creationId xmlns:a16="http://schemas.microsoft.com/office/drawing/2014/main" id="{698A5E94-324D-1327-7647-1330ECEA42E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458" name="Google Shape;458;p35">
            <a:extLst>
              <a:ext uri="{FF2B5EF4-FFF2-40B4-BE49-F238E27FC236}">
                <a16:creationId xmlns:a16="http://schemas.microsoft.com/office/drawing/2014/main" id="{0F4258B3-3D17-9C99-CF55-328BC1DA4D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275" y="911275"/>
            <a:ext cx="74184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3600" dirty="0"/>
              <a:t>Dielectrics + Boundary Conditions</a:t>
            </a:r>
            <a:endParaRPr sz="3600" dirty="0"/>
          </a:p>
        </p:txBody>
      </p:sp>
      <p:sp>
        <p:nvSpPr>
          <p:cNvPr id="459" name="Google Shape;459;p35">
            <a:extLst>
              <a:ext uri="{FF2B5EF4-FFF2-40B4-BE49-F238E27FC236}">
                <a16:creationId xmlns:a16="http://schemas.microsoft.com/office/drawing/2014/main" id="{5965AAFB-1550-9099-987B-82C49C4FD487}"/>
              </a:ext>
            </a:extLst>
          </p:cNvPr>
          <p:cNvSpPr txBox="1"/>
          <p:nvPr/>
        </p:nvSpPr>
        <p:spPr>
          <a:xfrm>
            <a:off x="709125" y="1614200"/>
            <a:ext cx="7996200" cy="36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1750" lvl="0" algn="l" rtl="0"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300"/>
            </a:pPr>
            <a:r>
              <a:rPr lang="en-US" sz="23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1.) An electric field of 4 V/m strikes a dielectric of relative permittivity 10 at an angle of 45 degrees. Determine the magnitude of the E-field inside the material as well as its angle relative to the boundary.</a:t>
            </a:r>
          </a:p>
          <a:p>
            <a:pPr marL="31750" lvl="0" algn="l" rtl="0"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300"/>
            </a:pPr>
            <a:endParaRPr lang="en-US" sz="23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1750" lvl="0" algn="l" rtl="0"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300"/>
            </a:pPr>
            <a:r>
              <a:rPr lang="en-US" sz="23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2.) Replace the dielectric with a conducting material. What is its surface charge density where the electric field touches it?</a:t>
            </a:r>
          </a:p>
          <a:p>
            <a:pPr marL="31750" lvl="0" algn="l" rtl="0"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300"/>
            </a:pPr>
            <a:endParaRPr sz="23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1247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5">
          <a:extLst>
            <a:ext uri="{FF2B5EF4-FFF2-40B4-BE49-F238E27FC236}">
              <a16:creationId xmlns:a16="http://schemas.microsoft.com/office/drawing/2014/main" id="{0F57AC8A-5C3E-3E91-FE84-CA8A5DBAE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">
            <a:extLst>
              <a:ext uri="{FF2B5EF4-FFF2-40B4-BE49-F238E27FC236}">
                <a16:creationId xmlns:a16="http://schemas.microsoft.com/office/drawing/2014/main" id="{1583982B-00D9-2179-15F5-8B0FCF82275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Fields and Waves I</a:t>
            </a:r>
            <a:endParaRPr/>
          </a:p>
        </p:txBody>
      </p:sp>
      <p:sp>
        <p:nvSpPr>
          <p:cNvPr id="457" name="Google Shape;457;p35">
            <a:extLst>
              <a:ext uri="{FF2B5EF4-FFF2-40B4-BE49-F238E27FC236}">
                <a16:creationId xmlns:a16="http://schemas.microsoft.com/office/drawing/2014/main" id="{698A5E94-324D-1327-7647-1330ECEA42E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458" name="Google Shape;458;p35">
            <a:extLst>
              <a:ext uri="{FF2B5EF4-FFF2-40B4-BE49-F238E27FC236}">
                <a16:creationId xmlns:a16="http://schemas.microsoft.com/office/drawing/2014/main" id="{0F4258B3-3D17-9C99-CF55-328BC1DA4D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275" y="911275"/>
            <a:ext cx="74184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3600" dirty="0"/>
              <a:t>Dielectrics + Boundary Conditions</a:t>
            </a:r>
            <a:endParaRPr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12520" y="1580400"/>
              <a:ext cx="8072640" cy="4840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160" y="1571040"/>
                <a:ext cx="8091360" cy="48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110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5">
          <a:extLst>
            <a:ext uri="{FF2B5EF4-FFF2-40B4-BE49-F238E27FC236}">
              <a16:creationId xmlns:a16="http://schemas.microsoft.com/office/drawing/2014/main" id="{0F57AC8A-5C3E-3E91-FE84-CA8A5DBAE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">
            <a:extLst>
              <a:ext uri="{FF2B5EF4-FFF2-40B4-BE49-F238E27FC236}">
                <a16:creationId xmlns:a16="http://schemas.microsoft.com/office/drawing/2014/main" id="{1583982B-00D9-2179-15F5-8B0FCF82275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Fields and Waves I</a:t>
            </a:r>
            <a:endParaRPr/>
          </a:p>
        </p:txBody>
      </p:sp>
      <p:sp>
        <p:nvSpPr>
          <p:cNvPr id="457" name="Google Shape;457;p35">
            <a:extLst>
              <a:ext uri="{FF2B5EF4-FFF2-40B4-BE49-F238E27FC236}">
                <a16:creationId xmlns:a16="http://schemas.microsoft.com/office/drawing/2014/main" id="{698A5E94-324D-1327-7647-1330ECEA42E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sp>
        <p:nvSpPr>
          <p:cNvPr id="458" name="Google Shape;458;p35">
            <a:extLst>
              <a:ext uri="{FF2B5EF4-FFF2-40B4-BE49-F238E27FC236}">
                <a16:creationId xmlns:a16="http://schemas.microsoft.com/office/drawing/2014/main" id="{0F4258B3-3D17-9C99-CF55-328BC1DA4D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275" y="911275"/>
            <a:ext cx="74184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3600" dirty="0"/>
              <a:t>Dielectrics + Boundary Conditions</a:t>
            </a:r>
            <a:endParaRPr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517760" y="1544760"/>
              <a:ext cx="6974640" cy="2241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8400" y="1535400"/>
                <a:ext cx="6993360" cy="226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187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Fields and Waves I</a:t>
            </a:r>
            <a:endParaRPr/>
          </a:p>
        </p:txBody>
      </p:sp>
      <p:sp>
        <p:nvSpPr>
          <p:cNvPr id="701" name="Google Shape;701;p5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02" name="Google Shape;702;p50"/>
          <p:cNvSpPr txBox="1">
            <a:spLocks noGrp="1"/>
          </p:cNvSpPr>
          <p:nvPr>
            <p:ph type="title" idx="4294967295"/>
          </p:nvPr>
        </p:nvSpPr>
        <p:spPr>
          <a:xfrm>
            <a:off x="600787" y="564112"/>
            <a:ext cx="82107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dirty="0"/>
              <a:t>Laplace and Poisson Equations</a:t>
            </a:r>
            <a:endParaRPr dirty="0"/>
          </a:p>
        </p:txBody>
      </p:sp>
      <p:sp>
        <p:nvSpPr>
          <p:cNvPr id="703" name="Google Shape;703;p50"/>
          <p:cNvSpPr txBox="1">
            <a:spLocks noGrp="1"/>
          </p:cNvSpPr>
          <p:nvPr>
            <p:ph type="body" idx="4294967295"/>
          </p:nvPr>
        </p:nvSpPr>
        <p:spPr>
          <a:xfrm>
            <a:off x="827775" y="1415150"/>
            <a:ext cx="8055000" cy="3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Laplace’s Equation: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Poisson’s Equation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4" name="Google Shape;704;p50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43425" y="1366752"/>
            <a:ext cx="2054100" cy="6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50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2458150"/>
            <a:ext cx="2571900" cy="13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50"/>
          <p:cNvSpPr txBox="1">
            <a:spLocks noGrp="1"/>
          </p:cNvSpPr>
          <p:nvPr>
            <p:ph type="body" idx="4294967295"/>
          </p:nvPr>
        </p:nvSpPr>
        <p:spPr>
          <a:xfrm>
            <a:off x="684212" y="1268412"/>
            <a:ext cx="7926300" cy="47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7" name="Google Shape;707;p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78478" y="3957325"/>
            <a:ext cx="4391624" cy="21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50"/>
          <p:cNvSpPr txBox="1"/>
          <p:nvPr/>
        </p:nvSpPr>
        <p:spPr>
          <a:xfrm>
            <a:off x="5757950" y="5634900"/>
            <a:ext cx="294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r>
              <a:rPr lang="en-US" sz="1900" i="1">
                <a:latin typeface="Tahoma"/>
                <a:ea typeface="Tahoma"/>
                <a:cs typeface="Tahoma"/>
                <a:sym typeface="Tahoma"/>
              </a:rPr>
              <a:t>(in cartesian coordinates)</a:t>
            </a:r>
            <a:endParaRPr sz="900" i="1"/>
          </a:p>
        </p:txBody>
      </p:sp>
      <p:pic>
        <p:nvPicPr>
          <p:cNvPr id="709" name="Google Shape;709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511" y="4831569"/>
            <a:ext cx="863464" cy="3849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6206040" y="3018240"/>
              <a:ext cx="330840" cy="303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96680" y="3008880"/>
                <a:ext cx="349560" cy="322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5">
          <a:extLst>
            <a:ext uri="{FF2B5EF4-FFF2-40B4-BE49-F238E27FC236}">
              <a16:creationId xmlns:a16="http://schemas.microsoft.com/office/drawing/2014/main" id="{0F57AC8A-5C3E-3E91-FE84-CA8A5DBAE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">
            <a:extLst>
              <a:ext uri="{FF2B5EF4-FFF2-40B4-BE49-F238E27FC236}">
                <a16:creationId xmlns:a16="http://schemas.microsoft.com/office/drawing/2014/main" id="{1583982B-00D9-2179-15F5-8B0FCF82275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Fields and Waves I</a:t>
            </a:r>
            <a:endParaRPr/>
          </a:p>
        </p:txBody>
      </p:sp>
      <p:sp>
        <p:nvSpPr>
          <p:cNvPr id="457" name="Google Shape;457;p35">
            <a:extLst>
              <a:ext uri="{FF2B5EF4-FFF2-40B4-BE49-F238E27FC236}">
                <a16:creationId xmlns:a16="http://schemas.microsoft.com/office/drawing/2014/main" id="{698A5E94-324D-1327-7647-1330ECEA42E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sp>
        <p:nvSpPr>
          <p:cNvPr id="458" name="Google Shape;458;p35">
            <a:extLst>
              <a:ext uri="{FF2B5EF4-FFF2-40B4-BE49-F238E27FC236}">
                <a16:creationId xmlns:a16="http://schemas.microsoft.com/office/drawing/2014/main" id="{0F4258B3-3D17-9C99-CF55-328BC1DA4D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275" y="911275"/>
            <a:ext cx="74184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3600" dirty="0"/>
              <a:t>Laplace and Poisson Equations</a:t>
            </a:r>
            <a:endParaRPr sz="3600" dirty="0"/>
          </a:p>
        </p:txBody>
      </p:sp>
      <p:sp>
        <p:nvSpPr>
          <p:cNvPr id="459" name="Google Shape;459;p35">
            <a:extLst>
              <a:ext uri="{FF2B5EF4-FFF2-40B4-BE49-F238E27FC236}">
                <a16:creationId xmlns:a16="http://schemas.microsoft.com/office/drawing/2014/main" id="{5965AAFB-1550-9099-987B-82C49C4FD487}"/>
              </a:ext>
            </a:extLst>
          </p:cNvPr>
          <p:cNvSpPr txBox="1"/>
          <p:nvPr/>
        </p:nvSpPr>
        <p:spPr>
          <a:xfrm>
            <a:off x="628275" y="1533177"/>
            <a:ext cx="7996200" cy="167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11150" algn="l" rtl="0"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300"/>
              <a:buFont typeface="Noto Sans Symbols"/>
              <a:buChar char="▪"/>
            </a:pPr>
            <a:r>
              <a:rPr lang="en-US" sz="23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dielectric sphere with 10cm radius, relative permittivity 5, and a bound charge of 1 C/m3 is grounded at its center. Use Laplace and Poisson’s Equations to find the voltage at all r.  </a:t>
            </a:r>
            <a:endParaRPr sz="23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60600" y="3321720"/>
              <a:ext cx="6938640" cy="687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240" y="3312360"/>
                <a:ext cx="695736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2196720" y="2312640"/>
              <a:ext cx="3366720" cy="134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7360" y="2303280"/>
                <a:ext cx="338544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858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5">
          <a:extLst>
            <a:ext uri="{FF2B5EF4-FFF2-40B4-BE49-F238E27FC236}">
              <a16:creationId xmlns:a16="http://schemas.microsoft.com/office/drawing/2014/main" id="{0F57AC8A-5C3E-3E91-FE84-CA8A5DBAE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">
            <a:extLst>
              <a:ext uri="{FF2B5EF4-FFF2-40B4-BE49-F238E27FC236}">
                <a16:creationId xmlns:a16="http://schemas.microsoft.com/office/drawing/2014/main" id="{1583982B-00D9-2179-15F5-8B0FCF82275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Fields and Waves I</a:t>
            </a:r>
            <a:endParaRPr/>
          </a:p>
        </p:txBody>
      </p:sp>
      <p:sp>
        <p:nvSpPr>
          <p:cNvPr id="457" name="Google Shape;457;p35">
            <a:extLst>
              <a:ext uri="{FF2B5EF4-FFF2-40B4-BE49-F238E27FC236}">
                <a16:creationId xmlns:a16="http://schemas.microsoft.com/office/drawing/2014/main" id="{698A5E94-324D-1327-7647-1330ECEA42E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  <p:sp>
        <p:nvSpPr>
          <p:cNvPr id="458" name="Google Shape;458;p35">
            <a:extLst>
              <a:ext uri="{FF2B5EF4-FFF2-40B4-BE49-F238E27FC236}">
                <a16:creationId xmlns:a16="http://schemas.microsoft.com/office/drawing/2014/main" id="{0F4258B3-3D17-9C99-CF55-328BC1DA4D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275" y="911275"/>
            <a:ext cx="74184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3600" dirty="0"/>
              <a:t>Laplace and Poisson Equations</a:t>
            </a:r>
            <a:endParaRPr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55400" y="321480"/>
              <a:ext cx="7795800" cy="5706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040" y="312120"/>
                <a:ext cx="7814520" cy="572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610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ECD882"/>
      </a:accent4>
      <a:accent5>
        <a:srgbClr val="B2B2B2"/>
      </a:accent5>
      <a:accent6>
        <a:srgbClr val="FFFFFF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405</Words>
  <Application>Microsoft Office PowerPoint</Application>
  <PresentationFormat>On-screen Show (4:3)</PresentationFormat>
  <Paragraphs>89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Tahoma</vt:lpstr>
      <vt:lpstr>Times New Roman</vt:lpstr>
      <vt:lpstr>Noto Sans Symbols</vt:lpstr>
      <vt:lpstr>Arial</vt:lpstr>
      <vt:lpstr>Blueprint</vt:lpstr>
      <vt:lpstr>Fields and Waves I</vt:lpstr>
      <vt:lpstr>PowerPoint Presentation</vt:lpstr>
      <vt:lpstr>PowerPoint Presentation</vt:lpstr>
      <vt:lpstr>Dielectrics + Boundary Conditions</vt:lpstr>
      <vt:lpstr>Dielectrics + Boundary Conditions</vt:lpstr>
      <vt:lpstr>Dielectrics + Boundary Conditions</vt:lpstr>
      <vt:lpstr>Laplace and Poisson Equations</vt:lpstr>
      <vt:lpstr>Laplace and Poisson Equations</vt:lpstr>
      <vt:lpstr>Laplace and Poisson Equations</vt:lpstr>
      <vt:lpstr>Laplace and Poisson Equations</vt:lpstr>
      <vt:lpstr>Smith Charts</vt:lpstr>
      <vt:lpstr>Smith Charts</vt:lpstr>
      <vt:lpstr>Smith Charts</vt:lpstr>
      <vt:lpstr>Field Math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Fields and Waves I</dc:title>
  <dc:creator>Dylan Rees</dc:creator>
  <cp:lastModifiedBy>Rees, James D.</cp:lastModifiedBy>
  <cp:revision>16</cp:revision>
  <dcterms:modified xsi:type="dcterms:W3CDTF">2024-03-13T19:58:46Z</dcterms:modified>
</cp:coreProperties>
</file>