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d52a50be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d52a50be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d52a50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d52a50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d52a50b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d52a50b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52a50b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d52a50b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d52a50b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d52a50b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478b9a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478b9a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Idea from Ideation Derby</a:t>
            </a:r>
            <a:endParaRPr/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Team Seven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lang="en" sz="2500"/>
              <a:t> </a:t>
            </a:r>
            <a:r>
              <a:rPr lang="en" sz="2500">
                <a:solidFill>
                  <a:schemeClr val="dk1"/>
                </a:solidFill>
              </a:rPr>
              <a:t>Nathan Anthony, Fanta Cisse, Kismet Crossdale, Kamsi Dozie-Obele, Hayden Fuller, Jameson Giannattasio</a:t>
            </a:r>
            <a:endParaRPr sz="2500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2900" y="-3256"/>
            <a:ext cx="9143999" cy="514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Subteams, Two Ideas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Subteam A: Kismet, Jameson, Hayden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13124"/>
              </a:buClr>
              <a:buSzPts val="1600"/>
              <a:buChar char="●"/>
            </a:pPr>
            <a:r>
              <a:rPr lang="en" sz="1600" u="sng">
                <a:solidFill>
                  <a:srgbClr val="413124"/>
                </a:solidFill>
              </a:rPr>
              <a:t>Proposed solution concept</a:t>
            </a:r>
            <a:endParaRPr sz="1600" u="sng">
              <a:solidFill>
                <a:srgbClr val="413124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13124"/>
              </a:buClr>
              <a:buSzPts val="1600"/>
              <a:buChar char="○"/>
            </a:pPr>
            <a:r>
              <a:rPr lang="en" sz="1600">
                <a:solidFill>
                  <a:srgbClr val="413124"/>
                </a:solidFill>
              </a:rPr>
              <a:t>Rotational wiper powered by AC source with an efficiency sensor</a:t>
            </a:r>
            <a:endParaRPr sz="1600">
              <a:solidFill>
                <a:srgbClr val="413124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13124"/>
              </a:buClr>
              <a:buSzPts val="1600"/>
              <a:buChar char="●"/>
            </a:pPr>
            <a:r>
              <a:rPr lang="en" sz="1600" u="sng">
                <a:solidFill>
                  <a:srgbClr val="413124"/>
                </a:solidFill>
              </a:rPr>
              <a:t>Benefits of concept</a:t>
            </a:r>
            <a:endParaRPr sz="1600" u="sng">
              <a:solidFill>
                <a:srgbClr val="413124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13124"/>
              </a:buClr>
              <a:buSzPts val="1600"/>
              <a:buChar char="○"/>
            </a:pPr>
            <a:r>
              <a:rPr lang="en" sz="1600">
                <a:solidFill>
                  <a:srgbClr val="413124"/>
                </a:solidFill>
              </a:rPr>
              <a:t>Detects debris effectively </a:t>
            </a:r>
            <a:endParaRPr sz="1600">
              <a:solidFill>
                <a:srgbClr val="413124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13124"/>
              </a:buClr>
              <a:buSzPts val="1600"/>
              <a:buChar char="○"/>
            </a:pPr>
            <a:r>
              <a:rPr lang="en" sz="1600">
                <a:solidFill>
                  <a:srgbClr val="413124"/>
                </a:solidFill>
              </a:rPr>
              <a:t>Efficiently removes all debris to increase energy output</a:t>
            </a:r>
            <a:endParaRPr sz="1600">
              <a:solidFill>
                <a:srgbClr val="413124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13124"/>
              </a:buClr>
              <a:buSzPts val="1600"/>
              <a:buChar char="○"/>
            </a:pPr>
            <a:r>
              <a:rPr lang="en" sz="1600">
                <a:solidFill>
                  <a:srgbClr val="413124"/>
                </a:solidFill>
              </a:rPr>
              <a:t>Minimal parts to keep simplistic, affordable, and easily installable</a:t>
            </a:r>
            <a:endParaRPr sz="1600">
              <a:solidFill>
                <a:srgbClr val="413124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5028475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Subteam B: Nate, Fanta, Kamsi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 u="sng">
                <a:solidFill>
                  <a:schemeClr val="dk1"/>
                </a:solidFill>
              </a:rPr>
              <a:t>Proposed solution concept</a:t>
            </a: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Motor free air compressor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 u="sng">
                <a:solidFill>
                  <a:schemeClr val="dk1"/>
                </a:solidFill>
              </a:rPr>
              <a:t>Benefits of concept</a:t>
            </a: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Low cost power (Infrared radiation from sun)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Compact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Lightweight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25" y="34908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didn’t choose the compressed air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850"/>
            <a:ext cx="8839202" cy="365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the Wiper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55377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Cost-Effective (Paramount)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Easy to implement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the scope of this class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Less parts/steps to build it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 have a lot more progressive ideas </a:t>
            </a:r>
            <a:r>
              <a:rPr lang="en"/>
              <a:t>specifically</a:t>
            </a:r>
            <a:r>
              <a:rPr lang="en"/>
              <a:t> for the wiper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Highest score in evaluations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950" y="852550"/>
            <a:ext cx="2804600" cy="37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50" y="4309400"/>
            <a:ext cx="718650" cy="7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150" y="4309400"/>
            <a:ext cx="718650" cy="7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2750" y="4309400"/>
            <a:ext cx="718650" cy="7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6350" y="4309400"/>
            <a:ext cx="718650" cy="7186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1567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Improve/</a:t>
            </a:r>
            <a:r>
              <a:rPr lang="en"/>
              <a:t>Develop</a:t>
            </a:r>
            <a:r>
              <a:rPr lang="en"/>
              <a:t> Further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944950"/>
            <a:ext cx="8520600" cy="400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Find different way to implement mounting </a:t>
            </a:r>
            <a:r>
              <a:rPr lang="en"/>
              <a:t>apparatus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Board underneath may be hard for the average family to install under a solar panel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Where the debris that has been cleaned off from the solar panel will go/be stored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Wiper material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Figure out motor type, </a:t>
            </a:r>
            <a:r>
              <a:rPr lang="en"/>
              <a:t>electronics, &amp; wiring to AC Power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Wiper motion (180 degrees rotational motion, spinning brush arm, linear motion, etc.)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How much energy and time the wiper will take to be used once (will it “eat up” a lot of energy generated by the solar panel?)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How the material on blade will interact with the panel (i.e. not too much friction)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775" y="156700"/>
            <a:ext cx="895950" cy="8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 to DEI and </a:t>
            </a:r>
            <a:r>
              <a:rPr lang="en"/>
              <a:t>Professional</a:t>
            </a:r>
            <a:r>
              <a:rPr lang="en"/>
              <a:t>/Societal Factors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Simplistic: 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Minimal amount of parts to ensure easy assembly </a:t>
            </a:r>
            <a:endParaRPr/>
          </a:p>
          <a:p>
            <a:pPr indent="-323850" lvl="2" marL="13716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Wiper, Motor, Mounting Apparatus, Sensor, Wiring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Affordable: 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Keeps costs low with the materials implemented to allow for users to purchase the product in poorer locations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Accessibility: 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Lightweight with simple materials that can be produced in regions for targeted users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Energy: 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Will provide more consistent energy to users in areas where condition of electrical grid is not the most stable.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400" y="512050"/>
            <a:ext cx="1845200" cy="1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CDE0E9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