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a8aaa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a8aaa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a8aaae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a8aaae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ea8aaae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ea8aaae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railroads.dot.gov/elibrary/high-speed-rail-strategic-pla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awdown.org/solutions/high-speed-rail" TargetMode="External"/><Relationship Id="rId4" Type="http://schemas.openxmlformats.org/officeDocument/2006/relationships/hyperlink" Target="https://www.ushsr.com/benefits/completetransportation/" TargetMode="External"/><Relationship Id="rId5" Type="http://schemas.openxmlformats.org/officeDocument/2006/relationships/hyperlink" Target="https://railroads.dot.gov/elibrary/high-speed-rail-strategic-plan" TargetMode="External"/><Relationship Id="rId6" Type="http://schemas.openxmlformats.org/officeDocument/2006/relationships/hyperlink" Target="https://www.scientificamerican.com/article/why-high-speed-bullet-trains-wont-work-in-the-u-s-right-n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359"/>
            <a:ext cx="9144003" cy="392013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Project Drawdown: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642950"/>
            <a:ext cx="91440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Transportation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Greenhouse Gas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Vehicle reliance (equity)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Distance </a:t>
            </a:r>
            <a:r>
              <a:rPr lang="en"/>
              <a:t>between suburbs</a:t>
            </a:r>
            <a:r>
              <a:rPr lang="en"/>
              <a:t> and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areas of </a:t>
            </a:r>
            <a:r>
              <a:rPr lang="en"/>
              <a:t>traffic</a:t>
            </a:r>
            <a:r>
              <a:rPr lang="en"/>
              <a:t> congestion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Airport congestion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State: Transportation accounts for 33% of greenhouse gas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Symptoms: Global warming, </a:t>
            </a:r>
            <a:r>
              <a:rPr lang="en"/>
              <a:t>pollution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Users: C</a:t>
            </a:r>
            <a:r>
              <a:rPr lang="en"/>
              <a:t>omm</a:t>
            </a:r>
            <a:r>
              <a:rPr lang="en"/>
              <a:t>uters and Urban communities, anyone living on Earth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Stakeholders: Local government, environmental groups, urban planners, 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Success: Carbon neutral transportation by 2050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76188"/>
            <a:ext cx="33337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34675" y="12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High Speed Rail!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34675" y="694950"/>
            <a:ext cx="4522200" cy="4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Drawdown: “High-speed rail alleviates the need to use land for roads and highways.”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Reduces greenhouse gas emissions from commuter vehicles (“typical passenger vehicle emits about 4.6 metric tons of carbon dioxide per year” (US EPA))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Reduces need for clearing forests and leveling land for highways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 Speed rail has a capacity to carry more </a:t>
            </a:r>
            <a:r>
              <a:rPr lang="en"/>
              <a:t>passengers</a:t>
            </a:r>
            <a:r>
              <a:rPr lang="en"/>
              <a:t> per trip than commuter vehicles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reduce the need for short-haul flights, which reduces airport congestion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It’s an efficient alternative to reducing congestion on highways.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 High Speed Rail Association: “A single HSR line transports up to 20,000 people per hour (more than a 10-lane freeway + 2 airports), without delays or congestion.”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279" y="694950"/>
            <a:ext cx="4285051" cy="319077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813150" y="3941400"/>
            <a:ext cx="4264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FRA vision published in 2009 (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https://railroads.dot.gov/elibrary/high-speed-rail-strategic-plan</a:t>
            </a:r>
            <a:r>
              <a:rPr lang="en" sz="1300">
                <a:solidFill>
                  <a:schemeClr val="dk2"/>
                </a:solidFill>
              </a:rPr>
              <a:t>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962800" y="4702750"/>
            <a:ext cx="38742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(APA)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Chen, W., et. al. (2023, August 12). </a:t>
            </a:r>
            <a:r>
              <a:rPr i="1" lang="en" sz="1850">
                <a:solidFill>
                  <a:schemeClr val="dk1"/>
                </a:solidFill>
              </a:rPr>
              <a:t>High-speed rail @projectdrawdown #climatesolutions</a:t>
            </a:r>
            <a:r>
              <a:rPr lang="en" sz="1850">
                <a:solidFill>
                  <a:schemeClr val="dk1"/>
                </a:solidFill>
              </a:rPr>
              <a:t>. Project Drawdown. </a:t>
            </a:r>
            <a:r>
              <a:rPr lang="en" sz="1850" u="sng">
                <a:solidFill>
                  <a:schemeClr val="hlink"/>
                </a:solidFill>
                <a:hlinkClick r:id="rId3"/>
              </a:rPr>
              <a:t>https://drawdown.org/solutions/high-speed-rail</a:t>
            </a:r>
            <a:endParaRPr sz="185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USHSR. (n.d.). </a:t>
            </a:r>
            <a:r>
              <a:rPr i="1" lang="en" sz="1850">
                <a:solidFill>
                  <a:schemeClr val="dk1"/>
                </a:solidFill>
              </a:rPr>
              <a:t>Complete Transportation for America</a:t>
            </a:r>
            <a:r>
              <a:rPr lang="en" sz="1850">
                <a:solidFill>
                  <a:schemeClr val="dk1"/>
                </a:solidFill>
              </a:rPr>
              <a:t>. SPA. </a:t>
            </a:r>
            <a:r>
              <a:rPr lang="en" sz="1850" u="sng">
                <a:solidFill>
                  <a:schemeClr val="hlink"/>
                </a:solidFill>
                <a:hlinkClick r:id="rId4"/>
              </a:rPr>
              <a:t>https://www.ushsr.com/benefits/completetransportation/</a:t>
            </a:r>
            <a:endParaRPr sz="185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Federal Railroad Administration. (2009, April 1). </a:t>
            </a:r>
            <a:r>
              <a:rPr i="1" lang="en" sz="1850">
                <a:solidFill>
                  <a:schemeClr val="dk1"/>
                </a:solidFill>
              </a:rPr>
              <a:t>High-speed rail strategic plan</a:t>
            </a:r>
            <a:r>
              <a:rPr lang="en" sz="1850">
                <a:solidFill>
                  <a:schemeClr val="dk1"/>
                </a:solidFill>
              </a:rPr>
              <a:t>. FRA. </a:t>
            </a:r>
            <a:r>
              <a:rPr lang="en" sz="1850" u="sng">
                <a:solidFill>
                  <a:schemeClr val="hlink"/>
                </a:solidFill>
                <a:hlinkClick r:id="rId5"/>
              </a:rPr>
              <a:t>https://railroads.dot.gov/elibrary/high-speed-rail-strategic-plan</a:t>
            </a:r>
            <a:endParaRPr sz="185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Kim, M. (2023, September 5). </a:t>
            </a:r>
            <a:r>
              <a:rPr i="1" lang="en" sz="1850">
                <a:solidFill>
                  <a:schemeClr val="dk1"/>
                </a:solidFill>
              </a:rPr>
              <a:t>Why high-speed bullet trains won’t work in the U.S. right now</a:t>
            </a:r>
            <a:r>
              <a:rPr lang="en" sz="1850">
                <a:solidFill>
                  <a:schemeClr val="dk1"/>
                </a:solidFill>
              </a:rPr>
              <a:t>. Scientific American. </a:t>
            </a:r>
            <a:r>
              <a:rPr lang="en" sz="1850" u="sng">
                <a:solidFill>
                  <a:schemeClr val="hlink"/>
                </a:solidFill>
                <a:hlinkClick r:id="rId6"/>
              </a:rPr>
              <a:t>https://www.scientificamerican.com/article/why-high-speed-bullet-trains-wont-work-in-the-u-s-right-now/</a:t>
            </a:r>
            <a:endParaRPr sz="19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U.S. NATIONAL BLUEPRINT FOR TRANSPORTATION DECARBONIZATION (A Joint Strategy to Transform Transportation)</a:t>
            </a:r>
            <a:endParaRPr sz="19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