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51206400" cy="37490400"/>
  <p:notesSz cx="9385300" cy="14871700"/>
  <p:defaultTextStyle>
    <a:defPPr>
      <a:defRPr lang="en-US"/>
    </a:defPPr>
    <a:lvl1pPr algn="l" rtl="0" fontAlgn="base">
      <a:spcBef>
        <a:spcPct val="0"/>
      </a:spcBef>
      <a:spcAft>
        <a:spcPct val="0"/>
      </a:spcAft>
      <a:defRPr sz="10000" kern="1200">
        <a:solidFill>
          <a:schemeClr val="tx1"/>
        </a:solidFill>
        <a:latin typeface="Arial" charset="0"/>
        <a:ea typeface="+mn-ea"/>
        <a:cs typeface="+mn-cs"/>
      </a:defRPr>
    </a:lvl1pPr>
    <a:lvl2pPr marL="457200" algn="l" rtl="0" fontAlgn="base">
      <a:spcBef>
        <a:spcPct val="0"/>
      </a:spcBef>
      <a:spcAft>
        <a:spcPct val="0"/>
      </a:spcAft>
      <a:defRPr sz="10000" kern="1200">
        <a:solidFill>
          <a:schemeClr val="tx1"/>
        </a:solidFill>
        <a:latin typeface="Arial" charset="0"/>
        <a:ea typeface="+mn-ea"/>
        <a:cs typeface="+mn-cs"/>
      </a:defRPr>
    </a:lvl2pPr>
    <a:lvl3pPr marL="914400" algn="l" rtl="0" fontAlgn="base">
      <a:spcBef>
        <a:spcPct val="0"/>
      </a:spcBef>
      <a:spcAft>
        <a:spcPct val="0"/>
      </a:spcAft>
      <a:defRPr sz="10000" kern="1200">
        <a:solidFill>
          <a:schemeClr val="tx1"/>
        </a:solidFill>
        <a:latin typeface="Arial" charset="0"/>
        <a:ea typeface="+mn-ea"/>
        <a:cs typeface="+mn-cs"/>
      </a:defRPr>
    </a:lvl3pPr>
    <a:lvl4pPr marL="1371600" algn="l" rtl="0" fontAlgn="base">
      <a:spcBef>
        <a:spcPct val="0"/>
      </a:spcBef>
      <a:spcAft>
        <a:spcPct val="0"/>
      </a:spcAft>
      <a:defRPr sz="10000" kern="1200">
        <a:solidFill>
          <a:schemeClr val="tx1"/>
        </a:solidFill>
        <a:latin typeface="Arial" charset="0"/>
        <a:ea typeface="+mn-ea"/>
        <a:cs typeface="+mn-cs"/>
      </a:defRPr>
    </a:lvl4pPr>
    <a:lvl5pPr marL="1828800" algn="l" rtl="0" fontAlgn="base">
      <a:spcBef>
        <a:spcPct val="0"/>
      </a:spcBef>
      <a:spcAft>
        <a:spcPct val="0"/>
      </a:spcAft>
      <a:defRPr sz="10000" kern="1200">
        <a:solidFill>
          <a:schemeClr val="tx1"/>
        </a:solidFill>
        <a:latin typeface="Arial" charset="0"/>
        <a:ea typeface="+mn-ea"/>
        <a:cs typeface="+mn-cs"/>
      </a:defRPr>
    </a:lvl5pPr>
    <a:lvl6pPr marL="2286000" algn="l" defTabSz="914400" rtl="0" eaLnBrk="1" latinLnBrk="0" hangingPunct="1">
      <a:defRPr sz="10000" kern="1200">
        <a:solidFill>
          <a:schemeClr val="tx1"/>
        </a:solidFill>
        <a:latin typeface="Arial" charset="0"/>
        <a:ea typeface="+mn-ea"/>
        <a:cs typeface="+mn-cs"/>
      </a:defRPr>
    </a:lvl6pPr>
    <a:lvl7pPr marL="2743200" algn="l" defTabSz="914400" rtl="0" eaLnBrk="1" latinLnBrk="0" hangingPunct="1">
      <a:defRPr sz="10000" kern="1200">
        <a:solidFill>
          <a:schemeClr val="tx1"/>
        </a:solidFill>
        <a:latin typeface="Arial" charset="0"/>
        <a:ea typeface="+mn-ea"/>
        <a:cs typeface="+mn-cs"/>
      </a:defRPr>
    </a:lvl7pPr>
    <a:lvl8pPr marL="3200400" algn="l" defTabSz="914400" rtl="0" eaLnBrk="1" latinLnBrk="0" hangingPunct="1">
      <a:defRPr sz="10000" kern="1200">
        <a:solidFill>
          <a:schemeClr val="tx1"/>
        </a:solidFill>
        <a:latin typeface="Arial" charset="0"/>
        <a:ea typeface="+mn-ea"/>
        <a:cs typeface="+mn-cs"/>
      </a:defRPr>
    </a:lvl8pPr>
    <a:lvl9pPr marL="3657600" algn="l" defTabSz="914400" rtl="0" eaLnBrk="1" latinLnBrk="0" hangingPunct="1">
      <a:defRPr sz="100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11808">
          <p15:clr>
            <a:srgbClr val="A4A3A4"/>
          </p15:clr>
        </p15:guide>
        <p15:guide id="2" pos="16128">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302"/>
    <a:srgbClr val="33CC33"/>
    <a:srgbClr val="CCFFCC"/>
    <a:srgbClr val="006600"/>
    <a:srgbClr val="009900"/>
    <a:srgbClr val="E9FFE9"/>
    <a:srgbClr val="0000FF"/>
    <a:srgbClr val="66003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911" autoAdjust="0"/>
    <p:restoredTop sz="99821" autoAdjust="0"/>
  </p:normalViewPr>
  <p:slideViewPr>
    <p:cSldViewPr>
      <p:cViewPr>
        <p:scale>
          <a:sx n="20" d="100"/>
          <a:sy n="20" d="100"/>
        </p:scale>
        <p:origin x="-2466" y="-558"/>
      </p:cViewPr>
      <p:guideLst>
        <p:guide orient="horz" pos="11808"/>
        <p:guide pos="161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1" d="100"/>
          <a:sy n="41" d="100"/>
        </p:scale>
        <p:origin x="1953" y="6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7070" cy="745174"/>
          </a:xfrm>
          <a:prstGeom prst="rect">
            <a:avLst/>
          </a:prstGeom>
        </p:spPr>
        <p:txBody>
          <a:bodyPr vert="horz" lIns="91582" tIns="45791" rIns="91582" bIns="45791" rtlCol="0"/>
          <a:lstStyle>
            <a:lvl1pPr algn="l">
              <a:defRPr sz="1200"/>
            </a:lvl1pPr>
          </a:lstStyle>
          <a:p>
            <a:endParaRPr lang="en-US"/>
          </a:p>
        </p:txBody>
      </p:sp>
      <p:sp>
        <p:nvSpPr>
          <p:cNvPr id="3" name="Date Placeholder 2"/>
          <p:cNvSpPr>
            <a:spLocks noGrp="1"/>
          </p:cNvSpPr>
          <p:nvPr>
            <p:ph type="dt" idx="1"/>
          </p:nvPr>
        </p:nvSpPr>
        <p:spPr>
          <a:xfrm>
            <a:off x="5316639" y="0"/>
            <a:ext cx="4067070" cy="745174"/>
          </a:xfrm>
          <a:prstGeom prst="rect">
            <a:avLst/>
          </a:prstGeom>
        </p:spPr>
        <p:txBody>
          <a:bodyPr vert="horz" lIns="91582" tIns="45791" rIns="91582" bIns="45791" rtlCol="0"/>
          <a:lstStyle>
            <a:lvl1pPr algn="r">
              <a:defRPr sz="1200"/>
            </a:lvl1pPr>
          </a:lstStyle>
          <a:p>
            <a:fld id="{88DE340F-47C9-4673-8771-FDB4CFFCA424}" type="datetimeFigureOut">
              <a:rPr lang="en-US" smtClean="0"/>
              <a:pPr/>
              <a:t>10/22/2014</a:t>
            </a:fld>
            <a:endParaRPr lang="en-US"/>
          </a:p>
        </p:txBody>
      </p:sp>
      <p:sp>
        <p:nvSpPr>
          <p:cNvPr id="4" name="Slide Image Placeholder 3"/>
          <p:cNvSpPr>
            <a:spLocks noGrp="1" noRot="1" noChangeAspect="1"/>
          </p:cNvSpPr>
          <p:nvPr>
            <p:ph type="sldImg" idx="2"/>
          </p:nvPr>
        </p:nvSpPr>
        <p:spPr>
          <a:xfrm>
            <a:off x="1265238" y="1858963"/>
            <a:ext cx="6854825" cy="5019675"/>
          </a:xfrm>
          <a:prstGeom prst="rect">
            <a:avLst/>
          </a:prstGeom>
          <a:noFill/>
          <a:ln w="12700">
            <a:solidFill>
              <a:prstClr val="black"/>
            </a:solidFill>
          </a:ln>
        </p:spPr>
        <p:txBody>
          <a:bodyPr vert="horz" lIns="91582" tIns="45791" rIns="91582" bIns="45791" rtlCol="0" anchor="ctr"/>
          <a:lstStyle/>
          <a:p>
            <a:endParaRPr lang="en-US"/>
          </a:p>
        </p:txBody>
      </p:sp>
      <p:sp>
        <p:nvSpPr>
          <p:cNvPr id="5" name="Notes Placeholder 4"/>
          <p:cNvSpPr>
            <a:spLocks noGrp="1"/>
          </p:cNvSpPr>
          <p:nvPr>
            <p:ph type="body" sz="quarter" idx="3"/>
          </p:nvPr>
        </p:nvSpPr>
        <p:spPr>
          <a:xfrm>
            <a:off x="939167" y="7157801"/>
            <a:ext cx="7506966" cy="5854937"/>
          </a:xfrm>
          <a:prstGeom prst="rect">
            <a:avLst/>
          </a:prstGeom>
        </p:spPr>
        <p:txBody>
          <a:bodyPr vert="horz" lIns="91582" tIns="45791" rIns="91582" bIns="4579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4126527"/>
            <a:ext cx="4067070" cy="745173"/>
          </a:xfrm>
          <a:prstGeom prst="rect">
            <a:avLst/>
          </a:prstGeom>
        </p:spPr>
        <p:txBody>
          <a:bodyPr vert="horz" lIns="91582" tIns="45791" rIns="91582" bIns="45791" rtlCol="0" anchor="b"/>
          <a:lstStyle>
            <a:lvl1pPr algn="l">
              <a:defRPr sz="1200"/>
            </a:lvl1pPr>
          </a:lstStyle>
          <a:p>
            <a:endParaRPr lang="en-US"/>
          </a:p>
        </p:txBody>
      </p:sp>
      <p:sp>
        <p:nvSpPr>
          <p:cNvPr id="7" name="Slide Number Placeholder 6"/>
          <p:cNvSpPr>
            <a:spLocks noGrp="1"/>
          </p:cNvSpPr>
          <p:nvPr>
            <p:ph type="sldNum" sz="quarter" idx="5"/>
          </p:nvPr>
        </p:nvSpPr>
        <p:spPr>
          <a:xfrm>
            <a:off x="5316639" y="14126527"/>
            <a:ext cx="4067070" cy="745173"/>
          </a:xfrm>
          <a:prstGeom prst="rect">
            <a:avLst/>
          </a:prstGeom>
        </p:spPr>
        <p:txBody>
          <a:bodyPr vert="horz" lIns="91582" tIns="45791" rIns="91582" bIns="45791" rtlCol="0" anchor="b"/>
          <a:lstStyle>
            <a:lvl1pPr algn="r">
              <a:defRPr sz="1200"/>
            </a:lvl1pPr>
          </a:lstStyle>
          <a:p>
            <a:fld id="{F717D373-775C-48DC-9E7E-36CF9E2D1046}" type="slidenum">
              <a:rPr lang="en-US" smtClean="0"/>
              <a:pPr/>
              <a:t>‹#›</a:t>
            </a:fld>
            <a:endParaRPr lang="en-US"/>
          </a:p>
        </p:txBody>
      </p:sp>
    </p:spTree>
    <p:extLst>
      <p:ext uri="{BB962C8B-B14F-4D97-AF65-F5344CB8AC3E}">
        <p14:creationId xmlns:p14="http://schemas.microsoft.com/office/powerpoint/2010/main" val="366876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17D373-775C-48DC-9E7E-36CF9E2D1046}" type="slidenum">
              <a:rPr lang="en-US" smtClean="0"/>
              <a:pPr/>
              <a:t>1</a:t>
            </a:fld>
            <a:endParaRPr lang="en-US"/>
          </a:p>
        </p:txBody>
      </p:sp>
    </p:spTree>
    <p:extLst>
      <p:ext uri="{BB962C8B-B14F-4D97-AF65-F5344CB8AC3E}">
        <p14:creationId xmlns:p14="http://schemas.microsoft.com/office/powerpoint/2010/main" val="3374700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6135585"/>
            <a:ext cx="43525440" cy="13052213"/>
          </a:xfrm>
        </p:spPr>
        <p:txBody>
          <a:bodyPr anchor="b"/>
          <a:lstStyle>
            <a:lvl1pPr algn="ctr">
              <a:defRPr sz="32800"/>
            </a:lvl1pPr>
          </a:lstStyle>
          <a:p>
            <a:r>
              <a:rPr lang="en-US" smtClean="0"/>
              <a:t>Click to edit Master title style</a:t>
            </a:r>
            <a:endParaRPr lang="en-US" dirty="0"/>
          </a:p>
        </p:txBody>
      </p:sp>
      <p:sp>
        <p:nvSpPr>
          <p:cNvPr id="3" name="Subtitle 2"/>
          <p:cNvSpPr>
            <a:spLocks noGrp="1"/>
          </p:cNvSpPr>
          <p:nvPr>
            <p:ph type="subTitle" idx="1"/>
          </p:nvPr>
        </p:nvSpPr>
        <p:spPr>
          <a:xfrm>
            <a:off x="6400800" y="19691141"/>
            <a:ext cx="38404800" cy="9051499"/>
          </a:xfrm>
        </p:spPr>
        <p:txBody>
          <a:bodyPr/>
          <a:lstStyle>
            <a:lvl1pPr marL="0" indent="0" algn="ctr">
              <a:buNone/>
              <a:defRPr sz="13120"/>
            </a:lvl1pPr>
            <a:lvl2pPr marL="2499375" indent="0" algn="ctr">
              <a:buNone/>
              <a:defRPr sz="10933"/>
            </a:lvl2pPr>
            <a:lvl3pPr marL="4998750" indent="0" algn="ctr">
              <a:buNone/>
              <a:defRPr sz="9840"/>
            </a:lvl3pPr>
            <a:lvl4pPr marL="7498126" indent="0" algn="ctr">
              <a:buNone/>
              <a:defRPr sz="8747"/>
            </a:lvl4pPr>
            <a:lvl5pPr marL="9997501" indent="0" algn="ctr">
              <a:buNone/>
              <a:defRPr sz="8747"/>
            </a:lvl5pPr>
            <a:lvl6pPr marL="12496876" indent="0" algn="ctr">
              <a:buNone/>
              <a:defRPr sz="8747"/>
            </a:lvl6pPr>
            <a:lvl7pPr marL="14996251" indent="0" algn="ctr">
              <a:buNone/>
              <a:defRPr sz="8747"/>
            </a:lvl7pPr>
            <a:lvl8pPr marL="17495627" indent="0" algn="ctr">
              <a:buNone/>
              <a:defRPr sz="8747"/>
            </a:lvl8pPr>
            <a:lvl9pPr marL="19995002" indent="0" algn="ctr">
              <a:buNone/>
              <a:defRPr sz="874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D375F7-C484-461F-87F9-2871D85AD63A}" type="datetimeFigureOut">
              <a:rPr lang="en-US" smtClean="0"/>
              <a:pPr/>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CCD29-F358-4EAA-8DA0-54314C8AE0BF}" type="slidenum">
              <a:rPr lang="en-US" smtClean="0"/>
              <a:pPr/>
              <a:t>‹#›</a:t>
            </a:fld>
            <a:endParaRPr lang="en-US"/>
          </a:p>
        </p:txBody>
      </p:sp>
    </p:spTree>
    <p:extLst>
      <p:ext uri="{BB962C8B-B14F-4D97-AF65-F5344CB8AC3E}">
        <p14:creationId xmlns:p14="http://schemas.microsoft.com/office/powerpoint/2010/main" val="302293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D375F7-C484-461F-87F9-2871D85AD63A}" type="datetimeFigureOut">
              <a:rPr lang="en-US" smtClean="0"/>
              <a:pPr/>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CCD29-F358-4EAA-8DA0-54314C8AE0BF}" type="slidenum">
              <a:rPr lang="en-US" smtClean="0"/>
              <a:pPr/>
              <a:t>‹#›</a:t>
            </a:fld>
            <a:endParaRPr lang="en-US"/>
          </a:p>
        </p:txBody>
      </p:sp>
    </p:spTree>
    <p:extLst>
      <p:ext uri="{BB962C8B-B14F-4D97-AF65-F5344CB8AC3E}">
        <p14:creationId xmlns:p14="http://schemas.microsoft.com/office/powerpoint/2010/main" val="472041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1996017"/>
            <a:ext cx="11041380" cy="317713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520443" y="1996017"/>
            <a:ext cx="32484060" cy="3177138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D375F7-C484-461F-87F9-2871D85AD63A}" type="datetimeFigureOut">
              <a:rPr lang="en-US" smtClean="0"/>
              <a:pPr/>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CCD29-F358-4EAA-8DA0-54314C8AE0BF}" type="slidenum">
              <a:rPr lang="en-US" smtClean="0"/>
              <a:pPr/>
              <a:t>‹#›</a:t>
            </a:fld>
            <a:endParaRPr lang="en-US"/>
          </a:p>
        </p:txBody>
      </p:sp>
    </p:spTree>
    <p:extLst>
      <p:ext uri="{BB962C8B-B14F-4D97-AF65-F5344CB8AC3E}">
        <p14:creationId xmlns:p14="http://schemas.microsoft.com/office/powerpoint/2010/main" val="3123438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D375F7-C484-461F-87F9-2871D85AD63A}" type="datetimeFigureOut">
              <a:rPr lang="en-US" smtClean="0"/>
              <a:pPr/>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CCD29-F358-4EAA-8DA0-54314C8AE0BF}" type="slidenum">
              <a:rPr lang="en-US" smtClean="0"/>
              <a:pPr/>
              <a:t>‹#›</a:t>
            </a:fld>
            <a:endParaRPr lang="en-US"/>
          </a:p>
        </p:txBody>
      </p:sp>
    </p:spTree>
    <p:extLst>
      <p:ext uri="{BB962C8B-B14F-4D97-AF65-F5344CB8AC3E}">
        <p14:creationId xmlns:p14="http://schemas.microsoft.com/office/powerpoint/2010/main" val="33276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9346576"/>
            <a:ext cx="44165520" cy="15594962"/>
          </a:xfrm>
        </p:spPr>
        <p:txBody>
          <a:bodyPr anchor="b"/>
          <a:lstStyle>
            <a:lvl1pPr>
              <a:defRPr sz="32800"/>
            </a:lvl1pPr>
          </a:lstStyle>
          <a:p>
            <a:r>
              <a:rPr lang="en-US" smtClean="0"/>
              <a:t>Click to edit Master title style</a:t>
            </a:r>
            <a:endParaRPr lang="en-US" dirty="0"/>
          </a:p>
        </p:txBody>
      </p:sp>
      <p:sp>
        <p:nvSpPr>
          <p:cNvPr id="3" name="Text Placeholder 2"/>
          <p:cNvSpPr>
            <a:spLocks noGrp="1"/>
          </p:cNvSpPr>
          <p:nvPr>
            <p:ph type="body" idx="1"/>
          </p:nvPr>
        </p:nvSpPr>
        <p:spPr>
          <a:xfrm>
            <a:off x="3493773" y="25089073"/>
            <a:ext cx="44165520" cy="8201022"/>
          </a:xfrm>
        </p:spPr>
        <p:txBody>
          <a:bodyPr/>
          <a:lstStyle>
            <a:lvl1pPr marL="0" indent="0">
              <a:buNone/>
              <a:defRPr sz="13120">
                <a:solidFill>
                  <a:schemeClr val="tx1"/>
                </a:solidFill>
              </a:defRPr>
            </a:lvl1pPr>
            <a:lvl2pPr marL="2499375" indent="0">
              <a:buNone/>
              <a:defRPr sz="10933">
                <a:solidFill>
                  <a:schemeClr val="tx1">
                    <a:tint val="75000"/>
                  </a:schemeClr>
                </a:solidFill>
              </a:defRPr>
            </a:lvl2pPr>
            <a:lvl3pPr marL="4998750" indent="0">
              <a:buNone/>
              <a:defRPr sz="9840">
                <a:solidFill>
                  <a:schemeClr val="tx1">
                    <a:tint val="75000"/>
                  </a:schemeClr>
                </a:solidFill>
              </a:defRPr>
            </a:lvl3pPr>
            <a:lvl4pPr marL="7498126" indent="0">
              <a:buNone/>
              <a:defRPr sz="8747">
                <a:solidFill>
                  <a:schemeClr val="tx1">
                    <a:tint val="75000"/>
                  </a:schemeClr>
                </a:solidFill>
              </a:defRPr>
            </a:lvl4pPr>
            <a:lvl5pPr marL="9997501" indent="0">
              <a:buNone/>
              <a:defRPr sz="8747">
                <a:solidFill>
                  <a:schemeClr val="tx1">
                    <a:tint val="75000"/>
                  </a:schemeClr>
                </a:solidFill>
              </a:defRPr>
            </a:lvl5pPr>
            <a:lvl6pPr marL="12496876" indent="0">
              <a:buNone/>
              <a:defRPr sz="8747">
                <a:solidFill>
                  <a:schemeClr val="tx1">
                    <a:tint val="75000"/>
                  </a:schemeClr>
                </a:solidFill>
              </a:defRPr>
            </a:lvl6pPr>
            <a:lvl7pPr marL="14996251" indent="0">
              <a:buNone/>
              <a:defRPr sz="8747">
                <a:solidFill>
                  <a:schemeClr val="tx1">
                    <a:tint val="75000"/>
                  </a:schemeClr>
                </a:solidFill>
              </a:defRPr>
            </a:lvl7pPr>
            <a:lvl8pPr marL="17495627" indent="0">
              <a:buNone/>
              <a:defRPr sz="8747">
                <a:solidFill>
                  <a:schemeClr val="tx1">
                    <a:tint val="75000"/>
                  </a:schemeClr>
                </a:solidFill>
              </a:defRPr>
            </a:lvl8pPr>
            <a:lvl9pPr marL="19995002" indent="0">
              <a:buNone/>
              <a:defRPr sz="874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D375F7-C484-461F-87F9-2871D85AD63A}" type="datetimeFigureOut">
              <a:rPr lang="en-US" smtClean="0"/>
              <a:pPr/>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CCD29-F358-4EAA-8DA0-54314C8AE0BF}" type="slidenum">
              <a:rPr lang="en-US" smtClean="0"/>
              <a:pPr/>
              <a:t>‹#›</a:t>
            </a:fld>
            <a:endParaRPr lang="en-US"/>
          </a:p>
        </p:txBody>
      </p:sp>
    </p:spTree>
    <p:extLst>
      <p:ext uri="{BB962C8B-B14F-4D97-AF65-F5344CB8AC3E}">
        <p14:creationId xmlns:p14="http://schemas.microsoft.com/office/powerpoint/2010/main" val="3877629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520440" y="9980084"/>
            <a:ext cx="21762720" cy="237873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5923240" y="9980084"/>
            <a:ext cx="21762720" cy="237873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D375F7-C484-461F-87F9-2871D85AD63A}" type="datetimeFigureOut">
              <a:rPr lang="en-US" smtClean="0"/>
              <a:pPr/>
              <a:t>10/22/2014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CCD29-F358-4EAA-8DA0-54314C8AE0BF}" type="slidenum">
              <a:rPr lang="en-US" smtClean="0"/>
              <a:pPr/>
              <a:t>‹#›</a:t>
            </a:fld>
            <a:endParaRPr lang="en-US"/>
          </a:p>
        </p:txBody>
      </p:sp>
    </p:spTree>
    <p:extLst>
      <p:ext uri="{BB962C8B-B14F-4D97-AF65-F5344CB8AC3E}">
        <p14:creationId xmlns:p14="http://schemas.microsoft.com/office/powerpoint/2010/main" val="2085015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996025"/>
            <a:ext cx="44165520" cy="724641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527115" y="9190358"/>
            <a:ext cx="21662704" cy="4504052"/>
          </a:xfrm>
        </p:spPr>
        <p:txBody>
          <a:bodyPr anchor="b"/>
          <a:lstStyle>
            <a:lvl1pPr marL="0" indent="0">
              <a:buNone/>
              <a:defRPr sz="13120" b="1"/>
            </a:lvl1pPr>
            <a:lvl2pPr marL="2499375" indent="0">
              <a:buNone/>
              <a:defRPr sz="10933" b="1"/>
            </a:lvl2pPr>
            <a:lvl3pPr marL="4998750" indent="0">
              <a:buNone/>
              <a:defRPr sz="9840" b="1"/>
            </a:lvl3pPr>
            <a:lvl4pPr marL="7498126" indent="0">
              <a:buNone/>
              <a:defRPr sz="8747" b="1"/>
            </a:lvl4pPr>
            <a:lvl5pPr marL="9997501" indent="0">
              <a:buNone/>
              <a:defRPr sz="8747" b="1"/>
            </a:lvl5pPr>
            <a:lvl6pPr marL="12496876" indent="0">
              <a:buNone/>
              <a:defRPr sz="8747" b="1"/>
            </a:lvl6pPr>
            <a:lvl7pPr marL="14996251" indent="0">
              <a:buNone/>
              <a:defRPr sz="8747" b="1"/>
            </a:lvl7pPr>
            <a:lvl8pPr marL="17495627" indent="0">
              <a:buNone/>
              <a:defRPr sz="8747" b="1"/>
            </a:lvl8pPr>
            <a:lvl9pPr marL="19995002" indent="0">
              <a:buNone/>
              <a:defRPr sz="8747" b="1"/>
            </a:lvl9pPr>
          </a:lstStyle>
          <a:p>
            <a:pPr lvl="0"/>
            <a:r>
              <a:rPr lang="en-US" smtClean="0"/>
              <a:t>Click to edit Master text styles</a:t>
            </a:r>
          </a:p>
        </p:txBody>
      </p:sp>
      <p:sp>
        <p:nvSpPr>
          <p:cNvPr id="4" name="Content Placeholder 3"/>
          <p:cNvSpPr>
            <a:spLocks noGrp="1"/>
          </p:cNvSpPr>
          <p:nvPr>
            <p:ph sz="half" idx="2"/>
          </p:nvPr>
        </p:nvSpPr>
        <p:spPr>
          <a:xfrm>
            <a:off x="3527115" y="13694410"/>
            <a:ext cx="21662704" cy="201424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5923243" y="9190358"/>
            <a:ext cx="21769390" cy="4504052"/>
          </a:xfrm>
        </p:spPr>
        <p:txBody>
          <a:bodyPr anchor="b"/>
          <a:lstStyle>
            <a:lvl1pPr marL="0" indent="0">
              <a:buNone/>
              <a:defRPr sz="13120" b="1"/>
            </a:lvl1pPr>
            <a:lvl2pPr marL="2499375" indent="0">
              <a:buNone/>
              <a:defRPr sz="10933" b="1"/>
            </a:lvl2pPr>
            <a:lvl3pPr marL="4998750" indent="0">
              <a:buNone/>
              <a:defRPr sz="9840" b="1"/>
            </a:lvl3pPr>
            <a:lvl4pPr marL="7498126" indent="0">
              <a:buNone/>
              <a:defRPr sz="8747" b="1"/>
            </a:lvl4pPr>
            <a:lvl5pPr marL="9997501" indent="0">
              <a:buNone/>
              <a:defRPr sz="8747" b="1"/>
            </a:lvl5pPr>
            <a:lvl6pPr marL="12496876" indent="0">
              <a:buNone/>
              <a:defRPr sz="8747" b="1"/>
            </a:lvl6pPr>
            <a:lvl7pPr marL="14996251" indent="0">
              <a:buNone/>
              <a:defRPr sz="8747" b="1"/>
            </a:lvl7pPr>
            <a:lvl8pPr marL="17495627" indent="0">
              <a:buNone/>
              <a:defRPr sz="8747" b="1"/>
            </a:lvl8pPr>
            <a:lvl9pPr marL="19995002" indent="0">
              <a:buNone/>
              <a:defRPr sz="8747" b="1"/>
            </a:lvl9pPr>
          </a:lstStyle>
          <a:p>
            <a:pPr lvl="0"/>
            <a:r>
              <a:rPr lang="en-US" smtClean="0"/>
              <a:t>Click to edit Master text styles</a:t>
            </a:r>
          </a:p>
        </p:txBody>
      </p:sp>
      <p:sp>
        <p:nvSpPr>
          <p:cNvPr id="6" name="Content Placeholder 5"/>
          <p:cNvSpPr>
            <a:spLocks noGrp="1"/>
          </p:cNvSpPr>
          <p:nvPr>
            <p:ph sz="quarter" idx="4"/>
          </p:nvPr>
        </p:nvSpPr>
        <p:spPr>
          <a:xfrm>
            <a:off x="25923243" y="13694410"/>
            <a:ext cx="21769390" cy="201424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D375F7-C484-461F-87F9-2871D85AD63A}" type="datetimeFigureOut">
              <a:rPr lang="en-US" smtClean="0"/>
              <a:pPr/>
              <a:t>10/22/2014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9CCD29-F358-4EAA-8DA0-54314C8AE0BF}" type="slidenum">
              <a:rPr lang="en-US" smtClean="0"/>
              <a:pPr/>
              <a:t>‹#›</a:t>
            </a:fld>
            <a:endParaRPr lang="en-US"/>
          </a:p>
        </p:txBody>
      </p:sp>
    </p:spTree>
    <p:extLst>
      <p:ext uri="{BB962C8B-B14F-4D97-AF65-F5344CB8AC3E}">
        <p14:creationId xmlns:p14="http://schemas.microsoft.com/office/powerpoint/2010/main" val="65300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D375F7-C484-461F-87F9-2871D85AD63A}" type="datetimeFigureOut">
              <a:rPr lang="en-US" smtClean="0"/>
              <a:pPr/>
              <a:t>10/22/2014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9CCD29-F358-4EAA-8DA0-54314C8AE0BF}" type="slidenum">
              <a:rPr lang="en-US" smtClean="0"/>
              <a:pPr/>
              <a:t>‹#›</a:t>
            </a:fld>
            <a:endParaRPr lang="en-US"/>
          </a:p>
        </p:txBody>
      </p:sp>
    </p:spTree>
    <p:extLst>
      <p:ext uri="{BB962C8B-B14F-4D97-AF65-F5344CB8AC3E}">
        <p14:creationId xmlns:p14="http://schemas.microsoft.com/office/powerpoint/2010/main" val="260734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375F7-C484-461F-87F9-2871D85AD63A}" type="datetimeFigureOut">
              <a:rPr lang="en-US" smtClean="0"/>
              <a:pPr/>
              <a:t>10/22/2014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9CCD29-F358-4EAA-8DA0-54314C8AE0BF}" type="slidenum">
              <a:rPr lang="en-US" smtClean="0"/>
              <a:pPr/>
              <a:t>‹#›</a:t>
            </a:fld>
            <a:endParaRPr lang="en-US"/>
          </a:p>
        </p:txBody>
      </p:sp>
    </p:spTree>
    <p:extLst>
      <p:ext uri="{BB962C8B-B14F-4D97-AF65-F5344CB8AC3E}">
        <p14:creationId xmlns:p14="http://schemas.microsoft.com/office/powerpoint/2010/main" val="203951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499360"/>
            <a:ext cx="16515397" cy="8747760"/>
          </a:xfrm>
        </p:spPr>
        <p:txBody>
          <a:bodyPr anchor="b"/>
          <a:lstStyle>
            <a:lvl1pPr>
              <a:defRPr sz="17493"/>
            </a:lvl1pPr>
          </a:lstStyle>
          <a:p>
            <a:r>
              <a:rPr lang="en-US" smtClean="0"/>
              <a:t>Click to edit Master title style</a:t>
            </a:r>
            <a:endParaRPr lang="en-US" dirty="0"/>
          </a:p>
        </p:txBody>
      </p:sp>
      <p:sp>
        <p:nvSpPr>
          <p:cNvPr id="3" name="Content Placeholder 2"/>
          <p:cNvSpPr>
            <a:spLocks noGrp="1"/>
          </p:cNvSpPr>
          <p:nvPr>
            <p:ph idx="1"/>
          </p:nvPr>
        </p:nvSpPr>
        <p:spPr>
          <a:xfrm>
            <a:off x="21769390" y="5397932"/>
            <a:ext cx="25923240" cy="26642483"/>
          </a:xfrm>
        </p:spPr>
        <p:txBody>
          <a:bodyPr/>
          <a:lstStyle>
            <a:lvl1pPr>
              <a:defRPr sz="17493"/>
            </a:lvl1pPr>
            <a:lvl2pPr>
              <a:defRPr sz="15307"/>
            </a:lvl2pPr>
            <a:lvl3pPr>
              <a:defRPr sz="13120"/>
            </a:lvl3pPr>
            <a:lvl4pPr>
              <a:defRPr sz="10933"/>
            </a:lvl4pPr>
            <a:lvl5pPr>
              <a:defRPr sz="10933"/>
            </a:lvl5pPr>
            <a:lvl6pPr>
              <a:defRPr sz="10933"/>
            </a:lvl6pPr>
            <a:lvl7pPr>
              <a:defRPr sz="10933"/>
            </a:lvl7pPr>
            <a:lvl8pPr>
              <a:defRPr sz="10933"/>
            </a:lvl8pPr>
            <a:lvl9pPr>
              <a:defRPr sz="109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527110" y="11247120"/>
            <a:ext cx="16515397" cy="20836681"/>
          </a:xfrm>
        </p:spPr>
        <p:txBody>
          <a:bodyPr/>
          <a:lstStyle>
            <a:lvl1pPr marL="0" indent="0">
              <a:buNone/>
              <a:defRPr sz="8747"/>
            </a:lvl1pPr>
            <a:lvl2pPr marL="2499375" indent="0">
              <a:buNone/>
              <a:defRPr sz="7653"/>
            </a:lvl2pPr>
            <a:lvl3pPr marL="4998750" indent="0">
              <a:buNone/>
              <a:defRPr sz="6560"/>
            </a:lvl3pPr>
            <a:lvl4pPr marL="7498126" indent="0">
              <a:buNone/>
              <a:defRPr sz="5467"/>
            </a:lvl4pPr>
            <a:lvl5pPr marL="9997501" indent="0">
              <a:buNone/>
              <a:defRPr sz="5467"/>
            </a:lvl5pPr>
            <a:lvl6pPr marL="12496876" indent="0">
              <a:buNone/>
              <a:defRPr sz="5467"/>
            </a:lvl6pPr>
            <a:lvl7pPr marL="14996251" indent="0">
              <a:buNone/>
              <a:defRPr sz="5467"/>
            </a:lvl7pPr>
            <a:lvl8pPr marL="17495627" indent="0">
              <a:buNone/>
              <a:defRPr sz="5467"/>
            </a:lvl8pPr>
            <a:lvl9pPr marL="19995002" indent="0">
              <a:buNone/>
              <a:defRPr sz="54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375F7-C484-461F-87F9-2871D85AD63A}" type="datetimeFigureOut">
              <a:rPr lang="en-US" smtClean="0"/>
              <a:pPr/>
              <a:t>10/22/2014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CCD29-F358-4EAA-8DA0-54314C8AE0BF}" type="slidenum">
              <a:rPr lang="en-US" smtClean="0"/>
              <a:pPr/>
              <a:t>‹#›</a:t>
            </a:fld>
            <a:endParaRPr lang="en-US"/>
          </a:p>
        </p:txBody>
      </p:sp>
    </p:spTree>
    <p:extLst>
      <p:ext uri="{BB962C8B-B14F-4D97-AF65-F5344CB8AC3E}">
        <p14:creationId xmlns:p14="http://schemas.microsoft.com/office/powerpoint/2010/main" val="21584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499360"/>
            <a:ext cx="16515397" cy="8747760"/>
          </a:xfrm>
        </p:spPr>
        <p:txBody>
          <a:bodyPr anchor="b"/>
          <a:lstStyle>
            <a:lvl1pPr>
              <a:defRPr sz="1749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769390" y="5397932"/>
            <a:ext cx="25923240" cy="26642483"/>
          </a:xfrm>
        </p:spPr>
        <p:txBody>
          <a:bodyPr anchor="t"/>
          <a:lstStyle>
            <a:lvl1pPr marL="0" indent="0">
              <a:buNone/>
              <a:defRPr sz="17493"/>
            </a:lvl1pPr>
            <a:lvl2pPr marL="2499375" indent="0">
              <a:buNone/>
              <a:defRPr sz="15307"/>
            </a:lvl2pPr>
            <a:lvl3pPr marL="4998750" indent="0">
              <a:buNone/>
              <a:defRPr sz="13120"/>
            </a:lvl3pPr>
            <a:lvl4pPr marL="7498126" indent="0">
              <a:buNone/>
              <a:defRPr sz="10933"/>
            </a:lvl4pPr>
            <a:lvl5pPr marL="9997501" indent="0">
              <a:buNone/>
              <a:defRPr sz="10933"/>
            </a:lvl5pPr>
            <a:lvl6pPr marL="12496876" indent="0">
              <a:buNone/>
              <a:defRPr sz="10933"/>
            </a:lvl6pPr>
            <a:lvl7pPr marL="14996251" indent="0">
              <a:buNone/>
              <a:defRPr sz="10933"/>
            </a:lvl7pPr>
            <a:lvl8pPr marL="17495627" indent="0">
              <a:buNone/>
              <a:defRPr sz="10933"/>
            </a:lvl8pPr>
            <a:lvl9pPr marL="19995002" indent="0">
              <a:buNone/>
              <a:defRPr sz="10933"/>
            </a:lvl9pPr>
          </a:lstStyle>
          <a:p>
            <a:r>
              <a:rPr lang="en-US" smtClean="0"/>
              <a:t>Click icon to add picture</a:t>
            </a:r>
            <a:endParaRPr lang="en-US" dirty="0"/>
          </a:p>
        </p:txBody>
      </p:sp>
      <p:sp>
        <p:nvSpPr>
          <p:cNvPr id="4" name="Text Placeholder 3"/>
          <p:cNvSpPr>
            <a:spLocks noGrp="1"/>
          </p:cNvSpPr>
          <p:nvPr>
            <p:ph type="body" sz="half" idx="2"/>
          </p:nvPr>
        </p:nvSpPr>
        <p:spPr>
          <a:xfrm>
            <a:off x="3527110" y="11247120"/>
            <a:ext cx="16515397" cy="20836681"/>
          </a:xfrm>
        </p:spPr>
        <p:txBody>
          <a:bodyPr/>
          <a:lstStyle>
            <a:lvl1pPr marL="0" indent="0">
              <a:buNone/>
              <a:defRPr sz="8747"/>
            </a:lvl1pPr>
            <a:lvl2pPr marL="2499375" indent="0">
              <a:buNone/>
              <a:defRPr sz="7653"/>
            </a:lvl2pPr>
            <a:lvl3pPr marL="4998750" indent="0">
              <a:buNone/>
              <a:defRPr sz="6560"/>
            </a:lvl3pPr>
            <a:lvl4pPr marL="7498126" indent="0">
              <a:buNone/>
              <a:defRPr sz="5467"/>
            </a:lvl4pPr>
            <a:lvl5pPr marL="9997501" indent="0">
              <a:buNone/>
              <a:defRPr sz="5467"/>
            </a:lvl5pPr>
            <a:lvl6pPr marL="12496876" indent="0">
              <a:buNone/>
              <a:defRPr sz="5467"/>
            </a:lvl6pPr>
            <a:lvl7pPr marL="14996251" indent="0">
              <a:buNone/>
              <a:defRPr sz="5467"/>
            </a:lvl7pPr>
            <a:lvl8pPr marL="17495627" indent="0">
              <a:buNone/>
              <a:defRPr sz="5467"/>
            </a:lvl8pPr>
            <a:lvl9pPr marL="19995002" indent="0">
              <a:buNone/>
              <a:defRPr sz="54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375F7-C484-461F-87F9-2871D85AD63A}" type="datetimeFigureOut">
              <a:rPr lang="en-US" smtClean="0"/>
              <a:pPr/>
              <a:t>10/22/2014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CCD29-F358-4EAA-8DA0-54314C8AE0BF}" type="slidenum">
              <a:rPr lang="en-US" smtClean="0"/>
              <a:pPr/>
              <a:t>‹#›</a:t>
            </a:fld>
            <a:endParaRPr lang="en-US"/>
          </a:p>
        </p:txBody>
      </p:sp>
    </p:spTree>
    <p:extLst>
      <p:ext uri="{BB962C8B-B14F-4D97-AF65-F5344CB8AC3E}">
        <p14:creationId xmlns:p14="http://schemas.microsoft.com/office/powerpoint/2010/main" val="391401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996025"/>
            <a:ext cx="44165520" cy="724641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0440" y="9980084"/>
            <a:ext cx="44165520" cy="237873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0440" y="34748055"/>
            <a:ext cx="11521440" cy="1996017"/>
          </a:xfrm>
          <a:prstGeom prst="rect">
            <a:avLst/>
          </a:prstGeom>
        </p:spPr>
        <p:txBody>
          <a:bodyPr vert="horz" lIns="91440" tIns="45720" rIns="91440" bIns="45720" rtlCol="0" anchor="ctr"/>
          <a:lstStyle>
            <a:lvl1pPr algn="l">
              <a:defRPr sz="6560">
                <a:solidFill>
                  <a:schemeClr val="tx1">
                    <a:tint val="75000"/>
                  </a:schemeClr>
                </a:solidFill>
              </a:defRPr>
            </a:lvl1pPr>
          </a:lstStyle>
          <a:p>
            <a:fld id="{44D375F7-C484-461F-87F9-2871D85AD63A}" type="datetimeFigureOut">
              <a:rPr lang="en-US" smtClean="0"/>
              <a:pPr/>
              <a:t>10/22/2014</a:t>
            </a:fld>
            <a:endParaRPr lang="en-US"/>
          </a:p>
        </p:txBody>
      </p:sp>
      <p:sp>
        <p:nvSpPr>
          <p:cNvPr id="5" name="Footer Placeholder 4"/>
          <p:cNvSpPr>
            <a:spLocks noGrp="1"/>
          </p:cNvSpPr>
          <p:nvPr>
            <p:ph type="ftr" sz="quarter" idx="3"/>
          </p:nvPr>
        </p:nvSpPr>
        <p:spPr>
          <a:xfrm>
            <a:off x="16962120" y="34748055"/>
            <a:ext cx="17282160" cy="1996017"/>
          </a:xfrm>
          <a:prstGeom prst="rect">
            <a:avLst/>
          </a:prstGeom>
        </p:spPr>
        <p:txBody>
          <a:bodyPr vert="horz" lIns="91440" tIns="45720" rIns="91440" bIns="45720" rtlCol="0" anchor="ctr"/>
          <a:lstStyle>
            <a:lvl1pPr algn="ctr">
              <a:defRPr sz="65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34748055"/>
            <a:ext cx="11521440" cy="1996017"/>
          </a:xfrm>
          <a:prstGeom prst="rect">
            <a:avLst/>
          </a:prstGeom>
        </p:spPr>
        <p:txBody>
          <a:bodyPr vert="horz" lIns="91440" tIns="45720" rIns="91440" bIns="45720" rtlCol="0" anchor="ctr"/>
          <a:lstStyle>
            <a:lvl1pPr algn="r">
              <a:defRPr sz="6560">
                <a:solidFill>
                  <a:schemeClr val="tx1">
                    <a:tint val="75000"/>
                  </a:schemeClr>
                </a:solidFill>
              </a:defRPr>
            </a:lvl1pPr>
          </a:lstStyle>
          <a:p>
            <a:fld id="{5F9CCD29-F358-4EAA-8DA0-54314C8AE0BF}" type="slidenum">
              <a:rPr lang="en-US" smtClean="0"/>
              <a:pPr/>
              <a:t>‹#›</a:t>
            </a:fld>
            <a:endParaRPr lang="en-US"/>
          </a:p>
        </p:txBody>
      </p:sp>
    </p:spTree>
    <p:extLst>
      <p:ext uri="{BB962C8B-B14F-4D97-AF65-F5344CB8AC3E}">
        <p14:creationId xmlns:p14="http://schemas.microsoft.com/office/powerpoint/2010/main" val="10304242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998750" rtl="0" eaLnBrk="1" latinLnBrk="0" hangingPunct="1">
        <a:lnSpc>
          <a:spcPct val="90000"/>
        </a:lnSpc>
        <a:spcBef>
          <a:spcPct val="0"/>
        </a:spcBef>
        <a:buNone/>
        <a:defRPr sz="24053" kern="1200">
          <a:solidFill>
            <a:schemeClr val="tx1"/>
          </a:solidFill>
          <a:latin typeface="+mj-lt"/>
          <a:ea typeface="+mj-ea"/>
          <a:cs typeface="+mj-cs"/>
        </a:defRPr>
      </a:lvl1pPr>
    </p:titleStyle>
    <p:bodyStyle>
      <a:lvl1pPr marL="1249688" indent="-1249688" algn="l" defTabSz="4998750" rtl="0" eaLnBrk="1" latinLnBrk="0" hangingPunct="1">
        <a:lnSpc>
          <a:spcPct val="90000"/>
        </a:lnSpc>
        <a:spcBef>
          <a:spcPts val="5467"/>
        </a:spcBef>
        <a:buFont typeface="Arial" panose="020B0604020202020204" pitchFamily="34" charset="0"/>
        <a:buChar char="•"/>
        <a:defRPr sz="15307" kern="1200">
          <a:solidFill>
            <a:schemeClr val="tx1"/>
          </a:solidFill>
          <a:latin typeface="+mn-lt"/>
          <a:ea typeface="+mn-ea"/>
          <a:cs typeface="+mn-cs"/>
        </a:defRPr>
      </a:lvl1pPr>
      <a:lvl2pPr marL="3749063" indent="-1249688" algn="l" defTabSz="4998750" rtl="0" eaLnBrk="1" latinLnBrk="0" hangingPunct="1">
        <a:lnSpc>
          <a:spcPct val="90000"/>
        </a:lnSpc>
        <a:spcBef>
          <a:spcPts val="2733"/>
        </a:spcBef>
        <a:buFont typeface="Arial" panose="020B0604020202020204" pitchFamily="34" charset="0"/>
        <a:buChar char="•"/>
        <a:defRPr sz="13120" kern="1200">
          <a:solidFill>
            <a:schemeClr val="tx1"/>
          </a:solidFill>
          <a:latin typeface="+mn-lt"/>
          <a:ea typeface="+mn-ea"/>
          <a:cs typeface="+mn-cs"/>
        </a:defRPr>
      </a:lvl2pPr>
      <a:lvl3pPr marL="6248438" indent="-1249688" algn="l" defTabSz="4998750" rtl="0" eaLnBrk="1" latinLnBrk="0" hangingPunct="1">
        <a:lnSpc>
          <a:spcPct val="90000"/>
        </a:lnSpc>
        <a:spcBef>
          <a:spcPts val="2733"/>
        </a:spcBef>
        <a:buFont typeface="Arial" panose="020B0604020202020204" pitchFamily="34" charset="0"/>
        <a:buChar char="•"/>
        <a:defRPr sz="10933" kern="1200">
          <a:solidFill>
            <a:schemeClr val="tx1"/>
          </a:solidFill>
          <a:latin typeface="+mn-lt"/>
          <a:ea typeface="+mn-ea"/>
          <a:cs typeface="+mn-cs"/>
        </a:defRPr>
      </a:lvl3pPr>
      <a:lvl4pPr marL="8747813" indent="-1249688" algn="l" defTabSz="4998750" rtl="0" eaLnBrk="1" latinLnBrk="0" hangingPunct="1">
        <a:lnSpc>
          <a:spcPct val="90000"/>
        </a:lnSpc>
        <a:spcBef>
          <a:spcPts val="2733"/>
        </a:spcBef>
        <a:buFont typeface="Arial" panose="020B0604020202020204" pitchFamily="34" charset="0"/>
        <a:buChar char="•"/>
        <a:defRPr sz="9840" kern="1200">
          <a:solidFill>
            <a:schemeClr val="tx1"/>
          </a:solidFill>
          <a:latin typeface="+mn-lt"/>
          <a:ea typeface="+mn-ea"/>
          <a:cs typeface="+mn-cs"/>
        </a:defRPr>
      </a:lvl4pPr>
      <a:lvl5pPr marL="11247189" indent="-1249688" algn="l" defTabSz="4998750" rtl="0" eaLnBrk="1" latinLnBrk="0" hangingPunct="1">
        <a:lnSpc>
          <a:spcPct val="90000"/>
        </a:lnSpc>
        <a:spcBef>
          <a:spcPts val="2733"/>
        </a:spcBef>
        <a:buFont typeface="Arial" panose="020B0604020202020204" pitchFamily="34" charset="0"/>
        <a:buChar char="•"/>
        <a:defRPr sz="9840" kern="1200">
          <a:solidFill>
            <a:schemeClr val="tx1"/>
          </a:solidFill>
          <a:latin typeface="+mn-lt"/>
          <a:ea typeface="+mn-ea"/>
          <a:cs typeface="+mn-cs"/>
        </a:defRPr>
      </a:lvl5pPr>
      <a:lvl6pPr marL="13746564" indent="-1249688" algn="l" defTabSz="4998750" rtl="0" eaLnBrk="1" latinLnBrk="0" hangingPunct="1">
        <a:lnSpc>
          <a:spcPct val="90000"/>
        </a:lnSpc>
        <a:spcBef>
          <a:spcPts val="2733"/>
        </a:spcBef>
        <a:buFont typeface="Arial" panose="020B0604020202020204" pitchFamily="34" charset="0"/>
        <a:buChar char="•"/>
        <a:defRPr sz="9840" kern="1200">
          <a:solidFill>
            <a:schemeClr val="tx1"/>
          </a:solidFill>
          <a:latin typeface="+mn-lt"/>
          <a:ea typeface="+mn-ea"/>
          <a:cs typeface="+mn-cs"/>
        </a:defRPr>
      </a:lvl6pPr>
      <a:lvl7pPr marL="16245939" indent="-1249688" algn="l" defTabSz="4998750" rtl="0" eaLnBrk="1" latinLnBrk="0" hangingPunct="1">
        <a:lnSpc>
          <a:spcPct val="90000"/>
        </a:lnSpc>
        <a:spcBef>
          <a:spcPts val="2733"/>
        </a:spcBef>
        <a:buFont typeface="Arial" panose="020B0604020202020204" pitchFamily="34" charset="0"/>
        <a:buChar char="•"/>
        <a:defRPr sz="9840" kern="1200">
          <a:solidFill>
            <a:schemeClr val="tx1"/>
          </a:solidFill>
          <a:latin typeface="+mn-lt"/>
          <a:ea typeface="+mn-ea"/>
          <a:cs typeface="+mn-cs"/>
        </a:defRPr>
      </a:lvl7pPr>
      <a:lvl8pPr marL="18745314" indent="-1249688" algn="l" defTabSz="4998750" rtl="0" eaLnBrk="1" latinLnBrk="0" hangingPunct="1">
        <a:lnSpc>
          <a:spcPct val="90000"/>
        </a:lnSpc>
        <a:spcBef>
          <a:spcPts val="2733"/>
        </a:spcBef>
        <a:buFont typeface="Arial" panose="020B0604020202020204" pitchFamily="34" charset="0"/>
        <a:buChar char="•"/>
        <a:defRPr sz="9840" kern="1200">
          <a:solidFill>
            <a:schemeClr val="tx1"/>
          </a:solidFill>
          <a:latin typeface="+mn-lt"/>
          <a:ea typeface="+mn-ea"/>
          <a:cs typeface="+mn-cs"/>
        </a:defRPr>
      </a:lvl8pPr>
      <a:lvl9pPr marL="21244690" indent="-1249688" algn="l" defTabSz="4998750" rtl="0" eaLnBrk="1" latinLnBrk="0" hangingPunct="1">
        <a:lnSpc>
          <a:spcPct val="90000"/>
        </a:lnSpc>
        <a:spcBef>
          <a:spcPts val="2733"/>
        </a:spcBef>
        <a:buFont typeface="Arial" panose="020B0604020202020204" pitchFamily="34" charset="0"/>
        <a:buChar char="•"/>
        <a:defRPr sz="9840" kern="1200">
          <a:solidFill>
            <a:schemeClr val="tx1"/>
          </a:solidFill>
          <a:latin typeface="+mn-lt"/>
          <a:ea typeface="+mn-ea"/>
          <a:cs typeface="+mn-cs"/>
        </a:defRPr>
      </a:lvl9pPr>
    </p:bodyStyle>
    <p:otherStyle>
      <a:defPPr>
        <a:defRPr lang="en-US"/>
      </a:defPPr>
      <a:lvl1pPr marL="0" algn="l" defTabSz="4998750" rtl="0" eaLnBrk="1" latinLnBrk="0" hangingPunct="1">
        <a:defRPr sz="9840" kern="1200">
          <a:solidFill>
            <a:schemeClr val="tx1"/>
          </a:solidFill>
          <a:latin typeface="+mn-lt"/>
          <a:ea typeface="+mn-ea"/>
          <a:cs typeface="+mn-cs"/>
        </a:defRPr>
      </a:lvl1pPr>
      <a:lvl2pPr marL="2499375" algn="l" defTabSz="4998750" rtl="0" eaLnBrk="1" latinLnBrk="0" hangingPunct="1">
        <a:defRPr sz="9840" kern="1200">
          <a:solidFill>
            <a:schemeClr val="tx1"/>
          </a:solidFill>
          <a:latin typeface="+mn-lt"/>
          <a:ea typeface="+mn-ea"/>
          <a:cs typeface="+mn-cs"/>
        </a:defRPr>
      </a:lvl2pPr>
      <a:lvl3pPr marL="4998750" algn="l" defTabSz="4998750" rtl="0" eaLnBrk="1" latinLnBrk="0" hangingPunct="1">
        <a:defRPr sz="9840" kern="1200">
          <a:solidFill>
            <a:schemeClr val="tx1"/>
          </a:solidFill>
          <a:latin typeface="+mn-lt"/>
          <a:ea typeface="+mn-ea"/>
          <a:cs typeface="+mn-cs"/>
        </a:defRPr>
      </a:lvl3pPr>
      <a:lvl4pPr marL="7498126" algn="l" defTabSz="4998750" rtl="0" eaLnBrk="1" latinLnBrk="0" hangingPunct="1">
        <a:defRPr sz="9840" kern="1200">
          <a:solidFill>
            <a:schemeClr val="tx1"/>
          </a:solidFill>
          <a:latin typeface="+mn-lt"/>
          <a:ea typeface="+mn-ea"/>
          <a:cs typeface="+mn-cs"/>
        </a:defRPr>
      </a:lvl4pPr>
      <a:lvl5pPr marL="9997501" algn="l" defTabSz="4998750" rtl="0" eaLnBrk="1" latinLnBrk="0" hangingPunct="1">
        <a:defRPr sz="9840" kern="1200">
          <a:solidFill>
            <a:schemeClr val="tx1"/>
          </a:solidFill>
          <a:latin typeface="+mn-lt"/>
          <a:ea typeface="+mn-ea"/>
          <a:cs typeface="+mn-cs"/>
        </a:defRPr>
      </a:lvl5pPr>
      <a:lvl6pPr marL="12496876" algn="l" defTabSz="4998750" rtl="0" eaLnBrk="1" latinLnBrk="0" hangingPunct="1">
        <a:defRPr sz="9840" kern="1200">
          <a:solidFill>
            <a:schemeClr val="tx1"/>
          </a:solidFill>
          <a:latin typeface="+mn-lt"/>
          <a:ea typeface="+mn-ea"/>
          <a:cs typeface="+mn-cs"/>
        </a:defRPr>
      </a:lvl6pPr>
      <a:lvl7pPr marL="14996251" algn="l" defTabSz="4998750" rtl="0" eaLnBrk="1" latinLnBrk="0" hangingPunct="1">
        <a:defRPr sz="9840" kern="1200">
          <a:solidFill>
            <a:schemeClr val="tx1"/>
          </a:solidFill>
          <a:latin typeface="+mn-lt"/>
          <a:ea typeface="+mn-ea"/>
          <a:cs typeface="+mn-cs"/>
        </a:defRPr>
      </a:lvl7pPr>
      <a:lvl8pPr marL="17495627" algn="l" defTabSz="4998750" rtl="0" eaLnBrk="1" latinLnBrk="0" hangingPunct="1">
        <a:defRPr sz="9840" kern="1200">
          <a:solidFill>
            <a:schemeClr val="tx1"/>
          </a:solidFill>
          <a:latin typeface="+mn-lt"/>
          <a:ea typeface="+mn-ea"/>
          <a:cs typeface="+mn-cs"/>
        </a:defRPr>
      </a:lvl8pPr>
      <a:lvl9pPr marL="19995002" algn="l" defTabSz="4998750" rtl="0" eaLnBrk="1" latinLnBrk="0" hangingPunct="1">
        <a:defRPr sz="98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9" descr="SolidGreenHeader"/>
          <p:cNvPicPr>
            <a:picLocks noChangeAspect="1" noChangeArrowheads="1"/>
          </p:cNvPicPr>
          <p:nvPr/>
        </p:nvPicPr>
        <p:blipFill>
          <a:blip r:embed="rId3" cstate="print"/>
          <a:srcRect b="33167"/>
          <a:stretch>
            <a:fillRect/>
          </a:stretch>
        </p:blipFill>
        <p:spPr bwMode="auto">
          <a:xfrm>
            <a:off x="822838" y="4091836"/>
            <a:ext cx="13714071" cy="1597794"/>
          </a:xfrm>
          <a:prstGeom prst="rect">
            <a:avLst/>
          </a:prstGeom>
          <a:noFill/>
          <a:ln w="9525">
            <a:solidFill>
              <a:schemeClr val="tx1"/>
            </a:solidFill>
            <a:miter lim="800000"/>
            <a:headEnd/>
            <a:tailEnd/>
          </a:ln>
        </p:spPr>
      </p:pic>
      <p:pic>
        <p:nvPicPr>
          <p:cNvPr id="2052" name="Picture 71" descr="SolidGreenHeader"/>
          <p:cNvPicPr preferRelativeResize="0">
            <a:picLocks noChangeArrowheads="1"/>
          </p:cNvPicPr>
          <p:nvPr/>
        </p:nvPicPr>
        <p:blipFill>
          <a:blip r:embed="rId3" cstate="print"/>
          <a:srcRect b="33167"/>
          <a:stretch>
            <a:fillRect/>
          </a:stretch>
        </p:blipFill>
        <p:spPr bwMode="auto">
          <a:xfrm>
            <a:off x="15392400" y="4133215"/>
            <a:ext cx="34671000" cy="1530741"/>
          </a:xfrm>
          <a:prstGeom prst="rect">
            <a:avLst/>
          </a:prstGeom>
          <a:noFill/>
          <a:ln w="9525">
            <a:solidFill>
              <a:schemeClr val="tx1"/>
            </a:solidFill>
            <a:miter lim="800000"/>
            <a:headEnd/>
            <a:tailEnd/>
          </a:ln>
        </p:spPr>
      </p:pic>
      <p:pic>
        <p:nvPicPr>
          <p:cNvPr id="2054" name="Picture 73" descr="SolidGreenHeader"/>
          <p:cNvPicPr>
            <a:picLocks noChangeAspect="1" noChangeArrowheads="1"/>
          </p:cNvPicPr>
          <p:nvPr/>
        </p:nvPicPr>
        <p:blipFill>
          <a:blip r:embed="rId3" cstate="print"/>
          <a:srcRect b="33167"/>
          <a:stretch>
            <a:fillRect/>
          </a:stretch>
        </p:blipFill>
        <p:spPr bwMode="auto">
          <a:xfrm>
            <a:off x="32385000" y="21864538"/>
            <a:ext cx="17678400" cy="1520825"/>
          </a:xfrm>
          <a:prstGeom prst="rect">
            <a:avLst/>
          </a:prstGeom>
          <a:noFill/>
          <a:ln w="9525">
            <a:solidFill>
              <a:schemeClr val="tx1"/>
            </a:solidFill>
            <a:miter lim="800000"/>
            <a:headEnd/>
            <a:tailEnd/>
          </a:ln>
        </p:spPr>
      </p:pic>
      <p:sp>
        <p:nvSpPr>
          <p:cNvPr id="2055" name="Rectangle 74"/>
          <p:cNvSpPr>
            <a:spLocks noChangeArrowheads="1"/>
          </p:cNvSpPr>
          <p:nvPr/>
        </p:nvSpPr>
        <p:spPr bwMode="auto">
          <a:xfrm>
            <a:off x="9566920" y="76200"/>
            <a:ext cx="40496479" cy="4879975"/>
          </a:xfrm>
          <a:prstGeom prst="rect">
            <a:avLst/>
          </a:prstGeom>
          <a:noFill/>
          <a:ln w="9525">
            <a:noFill/>
            <a:miter lim="800000"/>
            <a:headEnd/>
            <a:tailEnd/>
          </a:ln>
        </p:spPr>
        <p:txBody>
          <a:bodyPr lIns="91440" tIns="45720" rIns="91440" bIns="45720"/>
          <a:lstStyle/>
          <a:p>
            <a:pPr algn="ctr"/>
            <a:r>
              <a:rPr lang="en-US" sz="7200" b="1" dirty="0" smtClean="0">
                <a:solidFill>
                  <a:srgbClr val="006600"/>
                </a:solidFill>
              </a:rPr>
              <a:t>Aerosol Density and Unconventional Natural Gas </a:t>
            </a:r>
            <a:r>
              <a:rPr lang="en-US" sz="7200" b="1" dirty="0" smtClean="0">
                <a:solidFill>
                  <a:srgbClr val="006600"/>
                </a:solidFill>
              </a:rPr>
              <a:t>Production</a:t>
            </a:r>
          </a:p>
          <a:p>
            <a:pPr algn="ctr"/>
            <a:endParaRPr lang="en-US" sz="1000" b="1" dirty="0">
              <a:solidFill>
                <a:srgbClr val="006600"/>
              </a:solidFill>
              <a:latin typeface="Arial" pitchFamily="34" charset="0"/>
              <a:cs typeface="Arial" pitchFamily="34" charset="0"/>
            </a:endParaRPr>
          </a:p>
          <a:p>
            <a:pPr algn="ctr"/>
            <a:r>
              <a:rPr lang="en-US" sz="5500" dirty="0" err="1" smtClean="0">
                <a:solidFill>
                  <a:srgbClr val="006600"/>
                </a:solidFill>
                <a:latin typeface="Arial" pitchFamily="34" charset="0"/>
                <a:cs typeface="Arial" pitchFamily="34" charset="0"/>
              </a:rPr>
              <a:t>Bohan</a:t>
            </a:r>
            <a:r>
              <a:rPr lang="en-US" sz="5500" dirty="0" smtClean="0">
                <a:solidFill>
                  <a:srgbClr val="006600"/>
                </a:solidFill>
                <a:latin typeface="Arial" pitchFamily="34" charset="0"/>
                <a:cs typeface="Arial" pitchFamily="34" charset="0"/>
              </a:rPr>
              <a:t> </a:t>
            </a:r>
            <a:r>
              <a:rPr lang="en-US" sz="5500" dirty="0" smtClean="0">
                <a:solidFill>
                  <a:srgbClr val="006600"/>
                </a:solidFill>
                <a:latin typeface="Arial" pitchFamily="34" charset="0"/>
                <a:cs typeface="Arial" pitchFamily="34" charset="0"/>
              </a:rPr>
              <a:t>Zhang</a:t>
            </a:r>
            <a:r>
              <a:rPr lang="en-US" sz="5500" baseline="30000" dirty="0" smtClean="0">
                <a:solidFill>
                  <a:srgbClr val="006600"/>
                </a:solidFill>
                <a:latin typeface="Arial" pitchFamily="34" charset="0"/>
                <a:cs typeface="Arial" pitchFamily="34" charset="0"/>
              </a:rPr>
              <a:t>1,</a:t>
            </a:r>
            <a:r>
              <a:rPr lang="en-US" sz="5500" baseline="30000" dirty="0">
                <a:solidFill>
                  <a:srgbClr val="006600"/>
                </a:solidFill>
                <a:latin typeface="Arial" pitchFamily="34" charset="0"/>
                <a:cs typeface="Arial" pitchFamily="34" charset="0"/>
              </a:rPr>
              <a:t>2</a:t>
            </a:r>
            <a:r>
              <a:rPr lang="en-US" sz="5500" dirty="0" smtClean="0">
                <a:solidFill>
                  <a:srgbClr val="006600"/>
                </a:solidFill>
                <a:latin typeface="Arial" pitchFamily="34" charset="0"/>
                <a:cs typeface="Arial" pitchFamily="34" charset="0"/>
              </a:rPr>
              <a:t>, Kaitlin Clarke</a:t>
            </a:r>
            <a:r>
              <a:rPr lang="en-US" sz="5500" baseline="30000" dirty="0">
                <a:solidFill>
                  <a:srgbClr val="006600"/>
                </a:solidFill>
                <a:latin typeface="Arial" pitchFamily="34" charset="0"/>
                <a:cs typeface="Arial" pitchFamily="34" charset="0"/>
              </a:rPr>
              <a:t>2</a:t>
            </a:r>
            <a:r>
              <a:rPr lang="en-US" sz="5500" dirty="0" smtClean="0">
                <a:solidFill>
                  <a:srgbClr val="006600"/>
                </a:solidFill>
                <a:latin typeface="Arial" pitchFamily="34" charset="0"/>
                <a:cs typeface="Arial" pitchFamily="34" charset="0"/>
              </a:rPr>
              <a:t>, </a:t>
            </a:r>
            <a:r>
              <a:rPr lang="en-US" sz="5500" dirty="0" err="1" smtClean="0">
                <a:solidFill>
                  <a:srgbClr val="006600"/>
                </a:solidFill>
                <a:latin typeface="Arial" pitchFamily="34" charset="0"/>
                <a:cs typeface="Arial" pitchFamily="34" charset="0"/>
              </a:rPr>
              <a:t>Baike</a:t>
            </a:r>
            <a:r>
              <a:rPr lang="en-US" sz="5500" dirty="0" smtClean="0">
                <a:solidFill>
                  <a:srgbClr val="006600"/>
                </a:solidFill>
                <a:latin typeface="Arial" pitchFamily="34" charset="0"/>
                <a:cs typeface="Arial" pitchFamily="34" charset="0"/>
              </a:rPr>
              <a:t> Xi</a:t>
            </a:r>
            <a:r>
              <a:rPr lang="en-US" sz="5500" baseline="30000" dirty="0">
                <a:solidFill>
                  <a:srgbClr val="006600"/>
                </a:solidFill>
                <a:latin typeface="Arial" pitchFamily="34" charset="0"/>
                <a:cs typeface="Arial" pitchFamily="34" charset="0"/>
              </a:rPr>
              <a:t>3</a:t>
            </a:r>
            <a:r>
              <a:rPr lang="en-US" sz="5500" dirty="0" smtClean="0">
                <a:solidFill>
                  <a:srgbClr val="006600"/>
                </a:solidFill>
                <a:latin typeface="Arial" pitchFamily="34" charset="0"/>
                <a:cs typeface="Arial" pitchFamily="34" charset="0"/>
              </a:rPr>
              <a:t>, Kurt Zhang</a:t>
            </a:r>
            <a:r>
              <a:rPr lang="en-US" sz="5500" baseline="30000" dirty="0" smtClean="0">
                <a:solidFill>
                  <a:srgbClr val="006600"/>
                </a:solidFill>
                <a:latin typeface="Arial" pitchFamily="34" charset="0"/>
                <a:cs typeface="Arial" pitchFamily="34" charset="0"/>
              </a:rPr>
              <a:t>1,2</a:t>
            </a:r>
            <a:r>
              <a:rPr lang="en-US" sz="5500" dirty="0" smtClean="0">
                <a:solidFill>
                  <a:srgbClr val="006600"/>
                </a:solidFill>
                <a:latin typeface="Arial" pitchFamily="34" charset="0"/>
                <a:cs typeface="Arial" pitchFamily="34" charset="0"/>
              </a:rPr>
              <a:t> </a:t>
            </a:r>
          </a:p>
          <a:p>
            <a:pPr algn="ctr"/>
            <a:r>
              <a:rPr lang="en-US" sz="5500" baseline="30000" dirty="0" smtClean="0">
                <a:solidFill>
                  <a:srgbClr val="006600"/>
                </a:solidFill>
                <a:latin typeface="Arial" pitchFamily="34" charset="0"/>
                <a:cs typeface="Arial" pitchFamily="34" charset="0"/>
              </a:rPr>
              <a:t>1</a:t>
            </a:r>
            <a:r>
              <a:rPr lang="en-US" sz="5500" dirty="0" smtClean="0">
                <a:solidFill>
                  <a:srgbClr val="006600"/>
                </a:solidFill>
                <a:latin typeface="Arial" pitchFamily="34" charset="0"/>
                <a:cs typeface="Arial" pitchFamily="34" charset="0"/>
              </a:rPr>
              <a:t>ND INBRE Bioinformatics Core, </a:t>
            </a:r>
            <a:r>
              <a:rPr lang="en-US" sz="5500" baseline="30000" dirty="0">
                <a:solidFill>
                  <a:srgbClr val="006600"/>
                </a:solidFill>
                <a:latin typeface="Arial" pitchFamily="34" charset="0"/>
                <a:cs typeface="Arial" pitchFamily="34" charset="0"/>
              </a:rPr>
              <a:t>2</a:t>
            </a:r>
            <a:r>
              <a:rPr lang="en-US" sz="5500" dirty="0">
                <a:solidFill>
                  <a:srgbClr val="006600"/>
                </a:solidFill>
                <a:latin typeface="Arial" pitchFamily="34" charset="0"/>
                <a:cs typeface="Arial" pitchFamily="34" charset="0"/>
              </a:rPr>
              <a:t>Department of Pathology, </a:t>
            </a:r>
            <a:r>
              <a:rPr lang="en-US" sz="5500" baseline="30000" dirty="0">
                <a:solidFill>
                  <a:srgbClr val="006600"/>
                </a:solidFill>
                <a:latin typeface="Arial" pitchFamily="34" charset="0"/>
                <a:cs typeface="Arial" pitchFamily="34" charset="0"/>
              </a:rPr>
              <a:t>3</a:t>
            </a:r>
            <a:r>
              <a:rPr lang="en-US" sz="5500" dirty="0">
                <a:solidFill>
                  <a:srgbClr val="006600"/>
                </a:solidFill>
                <a:latin typeface="Arial" pitchFamily="34" charset="0"/>
                <a:cs typeface="Arial" pitchFamily="34" charset="0"/>
              </a:rPr>
              <a:t>Department of Atmospheric </a:t>
            </a:r>
            <a:r>
              <a:rPr lang="en-US" sz="5500" dirty="0" smtClean="0">
                <a:solidFill>
                  <a:srgbClr val="006600"/>
                </a:solidFill>
                <a:latin typeface="Arial" pitchFamily="34" charset="0"/>
                <a:cs typeface="Arial" pitchFamily="34" charset="0"/>
              </a:rPr>
              <a:t>Sciences,  </a:t>
            </a:r>
          </a:p>
          <a:p>
            <a:pPr algn="ctr"/>
            <a:r>
              <a:rPr lang="en-US" sz="5500" dirty="0" smtClean="0">
                <a:solidFill>
                  <a:srgbClr val="006600"/>
                </a:solidFill>
                <a:latin typeface="Arial" pitchFamily="34" charset="0"/>
                <a:cs typeface="Arial" pitchFamily="34" charset="0"/>
              </a:rPr>
              <a:t>University of North Dakota, Grand Forks, ND 58202, USA</a:t>
            </a:r>
            <a:endParaRPr lang="en-US" sz="5500" dirty="0">
              <a:latin typeface="Arial" pitchFamily="34" charset="0"/>
              <a:cs typeface="Arial" pitchFamily="34" charset="0"/>
            </a:endParaRPr>
          </a:p>
        </p:txBody>
      </p:sp>
      <p:sp>
        <p:nvSpPr>
          <p:cNvPr id="2056" name="Rectangle 75"/>
          <p:cNvSpPr>
            <a:spLocks noChangeArrowheads="1"/>
          </p:cNvSpPr>
          <p:nvPr/>
        </p:nvSpPr>
        <p:spPr bwMode="auto">
          <a:xfrm>
            <a:off x="1968826" y="4267644"/>
            <a:ext cx="11430000" cy="993775"/>
          </a:xfrm>
          <a:prstGeom prst="rect">
            <a:avLst/>
          </a:prstGeom>
          <a:noFill/>
          <a:ln w="9525">
            <a:noFill/>
            <a:miter lim="800000"/>
            <a:headEnd/>
            <a:tailEnd/>
          </a:ln>
        </p:spPr>
        <p:txBody>
          <a:bodyPr lIns="9144"/>
          <a:lstStyle/>
          <a:p>
            <a:pPr algn="ctr" defTabSz="5068888"/>
            <a:r>
              <a:rPr lang="en-US" sz="6000" b="1" dirty="0" smtClean="0">
                <a:solidFill>
                  <a:srgbClr val="FFFFFF"/>
                </a:solidFill>
                <a:latin typeface="Goudy Old Style" pitchFamily="18" charset="0"/>
              </a:rPr>
              <a:t>Introduction</a:t>
            </a:r>
            <a:endParaRPr lang="en-US" sz="6000" b="1" dirty="0">
              <a:solidFill>
                <a:srgbClr val="FFFFFF"/>
              </a:solidFill>
              <a:latin typeface="Goudy Old Style" pitchFamily="18" charset="0"/>
            </a:endParaRPr>
          </a:p>
        </p:txBody>
      </p:sp>
      <p:grpSp>
        <p:nvGrpSpPr>
          <p:cNvPr id="2057" name="Group 76"/>
          <p:cNvGrpSpPr>
            <a:grpSpLocks/>
          </p:cNvGrpSpPr>
          <p:nvPr/>
        </p:nvGrpSpPr>
        <p:grpSpPr bwMode="auto">
          <a:xfrm>
            <a:off x="926098" y="22160115"/>
            <a:ext cx="13761887" cy="1644642"/>
            <a:chOff x="863" y="13487"/>
            <a:chExt cx="7201" cy="958"/>
          </a:xfrm>
        </p:grpSpPr>
        <p:pic>
          <p:nvPicPr>
            <p:cNvPr id="2076" name="Picture 77" descr="SolidGreenHeader"/>
            <p:cNvPicPr>
              <a:picLocks noChangeAspect="1" noChangeArrowheads="1"/>
            </p:cNvPicPr>
            <p:nvPr/>
          </p:nvPicPr>
          <p:blipFill>
            <a:blip r:embed="rId3" cstate="print"/>
            <a:srcRect b="33167"/>
            <a:stretch>
              <a:fillRect/>
            </a:stretch>
          </p:blipFill>
          <p:spPr bwMode="auto">
            <a:xfrm>
              <a:off x="863" y="13487"/>
              <a:ext cx="7200" cy="958"/>
            </a:xfrm>
            <a:prstGeom prst="rect">
              <a:avLst/>
            </a:prstGeom>
            <a:noFill/>
            <a:ln w="9525">
              <a:solidFill>
                <a:schemeClr val="tx1"/>
              </a:solidFill>
              <a:miter lim="800000"/>
              <a:headEnd/>
              <a:tailEnd/>
            </a:ln>
          </p:spPr>
        </p:pic>
        <p:sp>
          <p:nvSpPr>
            <p:cNvPr id="2077" name="Rectangle 78"/>
            <p:cNvSpPr>
              <a:spLocks noChangeArrowheads="1"/>
            </p:cNvSpPr>
            <p:nvPr/>
          </p:nvSpPr>
          <p:spPr bwMode="auto">
            <a:xfrm>
              <a:off x="864" y="13675"/>
              <a:ext cx="7200" cy="581"/>
            </a:xfrm>
            <a:prstGeom prst="rect">
              <a:avLst/>
            </a:prstGeom>
            <a:noFill/>
            <a:ln w="9525">
              <a:noFill/>
              <a:miter lim="800000"/>
              <a:headEnd/>
              <a:tailEnd/>
            </a:ln>
          </p:spPr>
          <p:txBody>
            <a:bodyPr/>
            <a:lstStyle/>
            <a:p>
              <a:pPr algn="ctr" defTabSz="5068888"/>
              <a:r>
                <a:rPr lang="en-US" sz="6000" b="1" dirty="0" smtClean="0">
                  <a:solidFill>
                    <a:srgbClr val="FFFFFF"/>
                  </a:solidFill>
                  <a:latin typeface="Goudy Old Style" pitchFamily="18" charset="0"/>
                </a:rPr>
                <a:t>Results</a:t>
              </a:r>
              <a:endParaRPr lang="en-US" sz="6000" b="1" dirty="0">
                <a:solidFill>
                  <a:srgbClr val="FFFFFF"/>
                </a:solidFill>
                <a:latin typeface="Goudy Old Style" pitchFamily="18" charset="0"/>
              </a:endParaRPr>
            </a:p>
          </p:txBody>
        </p:sp>
      </p:grpSp>
      <p:sp>
        <p:nvSpPr>
          <p:cNvPr id="2064" name="Rectangle 87"/>
          <p:cNvSpPr>
            <a:spLocks noChangeArrowheads="1"/>
          </p:cNvSpPr>
          <p:nvPr/>
        </p:nvSpPr>
        <p:spPr bwMode="auto">
          <a:xfrm>
            <a:off x="27395488" y="4307681"/>
            <a:ext cx="11426825" cy="1296988"/>
          </a:xfrm>
          <a:prstGeom prst="rect">
            <a:avLst/>
          </a:prstGeom>
          <a:noFill/>
          <a:ln w="9525">
            <a:noFill/>
            <a:miter lim="800000"/>
            <a:headEnd/>
            <a:tailEnd/>
          </a:ln>
        </p:spPr>
        <p:txBody>
          <a:bodyPr/>
          <a:lstStyle/>
          <a:p>
            <a:pPr algn="ctr" defTabSz="5068888"/>
            <a:r>
              <a:rPr lang="en-US" sz="6000" b="1" dirty="0" smtClean="0">
                <a:solidFill>
                  <a:srgbClr val="FFFFFF"/>
                </a:solidFill>
                <a:latin typeface="Goudy Old Style" pitchFamily="18" charset="0"/>
              </a:rPr>
              <a:t>Results</a:t>
            </a:r>
            <a:endParaRPr lang="en-US" sz="6000" b="1" dirty="0">
              <a:solidFill>
                <a:srgbClr val="FFFFFF"/>
              </a:solidFill>
              <a:latin typeface="Goudy Old Style" pitchFamily="18" charset="0"/>
            </a:endParaRPr>
          </a:p>
        </p:txBody>
      </p:sp>
      <p:sp>
        <p:nvSpPr>
          <p:cNvPr id="2071" name="Rectangle 94"/>
          <p:cNvSpPr>
            <a:spLocks noChangeArrowheads="1"/>
          </p:cNvSpPr>
          <p:nvPr/>
        </p:nvSpPr>
        <p:spPr bwMode="auto">
          <a:xfrm>
            <a:off x="775021" y="6077735"/>
            <a:ext cx="13912964" cy="6547936"/>
          </a:xfrm>
          <a:prstGeom prst="rect">
            <a:avLst/>
          </a:prstGeom>
          <a:noFill/>
          <a:ln w="9525">
            <a:noFill/>
            <a:miter lim="800000"/>
            <a:headEnd/>
            <a:tailEnd/>
          </a:ln>
        </p:spPr>
        <p:txBody>
          <a:bodyPr/>
          <a:lstStyle/>
          <a:p>
            <a:pPr marL="457200" indent="-457200" defTabSz="5068888">
              <a:spcBef>
                <a:spcPct val="25000"/>
              </a:spcBef>
              <a:buFont typeface="Wingdings" pitchFamily="2" charset="2"/>
              <a:buChar char="Ø"/>
            </a:pPr>
            <a:r>
              <a:rPr lang="en-US" sz="3600" dirty="0"/>
              <a:t>Aerosol optical thickness (AOT) is widely used to monitor the levels of air pollution that are caused by industrial production, traffic and biomass burning. </a:t>
            </a:r>
            <a:endParaRPr lang="en-US" sz="3600" dirty="0" smtClean="0"/>
          </a:p>
          <a:p>
            <a:pPr marL="457200" indent="-457200" defTabSz="5068888">
              <a:spcBef>
                <a:spcPct val="25000"/>
              </a:spcBef>
              <a:buFont typeface="Wingdings" pitchFamily="2" charset="2"/>
              <a:buChar char="Ø"/>
            </a:pPr>
            <a:endParaRPr lang="en-US" sz="3600" dirty="0" smtClean="0"/>
          </a:p>
          <a:p>
            <a:pPr marL="457200" indent="-457200" defTabSz="5068888">
              <a:spcBef>
                <a:spcPct val="25000"/>
              </a:spcBef>
              <a:buFont typeface="Wingdings" pitchFamily="2" charset="2"/>
              <a:buChar char="Ø"/>
            </a:pPr>
            <a:r>
              <a:rPr lang="en-US" sz="3600" dirty="0" smtClean="0"/>
              <a:t>It </a:t>
            </a:r>
            <a:r>
              <a:rPr lang="en-US" sz="3600" dirty="0"/>
              <a:t>is known that some types of aerosols, for example fine particulate matter, can induce cardiovascular and lung diseases</a:t>
            </a:r>
            <a:r>
              <a:rPr lang="en-US" sz="3600" dirty="0" smtClean="0"/>
              <a:t>.</a:t>
            </a:r>
          </a:p>
          <a:p>
            <a:pPr defTabSz="5068888">
              <a:spcBef>
                <a:spcPct val="25000"/>
              </a:spcBef>
            </a:pPr>
            <a:r>
              <a:rPr lang="en-US" sz="3600" dirty="0" smtClean="0"/>
              <a:t> </a:t>
            </a:r>
          </a:p>
          <a:p>
            <a:pPr marL="457200" indent="-457200" defTabSz="5068888">
              <a:spcBef>
                <a:spcPct val="25000"/>
              </a:spcBef>
              <a:buFont typeface="Wingdings" pitchFamily="2" charset="2"/>
              <a:buChar char="Ø"/>
            </a:pPr>
            <a:r>
              <a:rPr lang="en-US" sz="3600" dirty="0" smtClean="0"/>
              <a:t>It </a:t>
            </a:r>
            <a:r>
              <a:rPr lang="en-US" sz="3600" dirty="0"/>
              <a:t>is not clear whether the booming natural gas production in west North Dakota raises new public health concerns.  </a:t>
            </a:r>
            <a:endParaRPr lang="en-US" sz="3600" dirty="0" smtClean="0"/>
          </a:p>
          <a:p>
            <a:pPr marL="457200" indent="-457200" defTabSz="5068888">
              <a:spcBef>
                <a:spcPct val="25000"/>
              </a:spcBef>
              <a:buFont typeface="Wingdings" pitchFamily="2" charset="2"/>
              <a:buChar char="Ø"/>
            </a:pPr>
            <a:endParaRPr lang="en-US" sz="3600" dirty="0" smtClean="0"/>
          </a:p>
          <a:p>
            <a:pPr marL="457200" indent="-457200" defTabSz="5068888">
              <a:spcBef>
                <a:spcPct val="25000"/>
              </a:spcBef>
              <a:buFont typeface="Wingdings" pitchFamily="2" charset="2"/>
              <a:buChar char="Ø"/>
            </a:pPr>
            <a:r>
              <a:rPr lang="en-US" sz="3600" dirty="0" smtClean="0"/>
              <a:t>In </a:t>
            </a:r>
            <a:r>
              <a:rPr lang="en-US" sz="3600" dirty="0"/>
              <a:t>this study, we investigate the relationship of aerosol density and gas production using satellite technology. The satellite derived AOT data were obtained for each county of North Dakota over the period of 2002-2014. </a:t>
            </a:r>
            <a:endParaRPr lang="en-US" sz="3600" dirty="0" smtClean="0"/>
          </a:p>
          <a:p>
            <a:pPr marL="457200" indent="-457200" defTabSz="5068888">
              <a:spcBef>
                <a:spcPct val="25000"/>
              </a:spcBef>
              <a:buFont typeface="Wingdings" pitchFamily="2" charset="2"/>
              <a:buChar char="Ø"/>
            </a:pPr>
            <a:endParaRPr lang="en-US" sz="3600" dirty="0">
              <a:solidFill>
                <a:srgbClr val="000000"/>
              </a:solidFill>
              <a:latin typeface="Arial" pitchFamily="34" charset="0"/>
              <a:cs typeface="Arial" pitchFamily="34" charset="0"/>
            </a:endParaRPr>
          </a:p>
        </p:txBody>
      </p:sp>
      <p:sp>
        <p:nvSpPr>
          <p:cNvPr id="52" name="TextBox 51"/>
          <p:cNvSpPr txBox="1"/>
          <p:nvPr/>
        </p:nvSpPr>
        <p:spPr>
          <a:xfrm>
            <a:off x="39079908" y="22057864"/>
            <a:ext cx="3983783" cy="1015663"/>
          </a:xfrm>
          <a:prstGeom prst="rect">
            <a:avLst/>
          </a:prstGeom>
          <a:noFill/>
        </p:spPr>
        <p:txBody>
          <a:bodyPr wrap="none" rtlCol="0">
            <a:spAutoFit/>
          </a:bodyPr>
          <a:lstStyle/>
          <a:p>
            <a:r>
              <a:rPr lang="en-US" sz="6000" dirty="0" smtClean="0">
                <a:solidFill>
                  <a:schemeClr val="bg1"/>
                </a:solidFill>
                <a:latin typeface="Goudy Old Style" pitchFamily="18" charset="0"/>
              </a:rPr>
              <a:t>Conclusions</a:t>
            </a:r>
            <a:endParaRPr lang="en-US" sz="6000" dirty="0">
              <a:solidFill>
                <a:schemeClr val="bg1"/>
              </a:solidFill>
              <a:latin typeface="Goudy Old Style" pitchFamily="18" charset="0"/>
            </a:endParaRPr>
          </a:p>
        </p:txBody>
      </p:sp>
      <p:pic>
        <p:nvPicPr>
          <p:cNvPr id="36" name="Picture 73" descr="SolidGreenHeader"/>
          <p:cNvPicPr>
            <a:picLocks noChangeAspect="1" noChangeArrowheads="1"/>
          </p:cNvPicPr>
          <p:nvPr/>
        </p:nvPicPr>
        <p:blipFill>
          <a:blip r:embed="rId3" cstate="print"/>
          <a:srcRect b="33167"/>
          <a:stretch>
            <a:fillRect/>
          </a:stretch>
        </p:blipFill>
        <p:spPr bwMode="auto">
          <a:xfrm>
            <a:off x="32638448" y="30676642"/>
            <a:ext cx="17678400" cy="1520825"/>
          </a:xfrm>
          <a:prstGeom prst="rect">
            <a:avLst/>
          </a:prstGeom>
          <a:noFill/>
          <a:ln w="9525">
            <a:solidFill>
              <a:schemeClr val="tx1"/>
            </a:solidFill>
            <a:miter lim="800000"/>
            <a:headEnd/>
            <a:tailEnd/>
          </a:ln>
        </p:spPr>
      </p:pic>
      <p:sp>
        <p:nvSpPr>
          <p:cNvPr id="37" name="TextBox 36"/>
          <p:cNvSpPr txBox="1"/>
          <p:nvPr/>
        </p:nvSpPr>
        <p:spPr>
          <a:xfrm>
            <a:off x="39228162" y="30830341"/>
            <a:ext cx="6052554" cy="1015663"/>
          </a:xfrm>
          <a:prstGeom prst="rect">
            <a:avLst/>
          </a:prstGeom>
          <a:noFill/>
        </p:spPr>
        <p:txBody>
          <a:bodyPr wrap="none" rtlCol="0">
            <a:spAutoFit/>
          </a:bodyPr>
          <a:lstStyle/>
          <a:p>
            <a:r>
              <a:rPr lang="en-US" sz="6000" dirty="0" smtClean="0">
                <a:solidFill>
                  <a:schemeClr val="bg1"/>
                </a:solidFill>
                <a:latin typeface="Goudy Old Style" pitchFamily="18" charset="0"/>
              </a:rPr>
              <a:t>Acknowledgements</a:t>
            </a:r>
            <a:endParaRPr lang="en-US" sz="6000" dirty="0">
              <a:solidFill>
                <a:schemeClr val="bg1"/>
              </a:solidFill>
              <a:latin typeface="Goudy Old Style" pitchFamily="18" charset="0"/>
            </a:endParaRPr>
          </a:p>
        </p:txBody>
      </p:sp>
      <p:sp>
        <p:nvSpPr>
          <p:cNvPr id="40" name="Rectangle 94"/>
          <p:cNvSpPr>
            <a:spLocks noChangeArrowheads="1"/>
          </p:cNvSpPr>
          <p:nvPr/>
        </p:nvSpPr>
        <p:spPr bwMode="auto">
          <a:xfrm>
            <a:off x="32303831" y="32642118"/>
            <a:ext cx="17983200" cy="2028882"/>
          </a:xfrm>
          <a:prstGeom prst="rect">
            <a:avLst/>
          </a:prstGeom>
          <a:noFill/>
          <a:ln w="9525">
            <a:noFill/>
            <a:miter lim="800000"/>
            <a:headEnd/>
            <a:tailEnd/>
          </a:ln>
        </p:spPr>
        <p:txBody>
          <a:bodyPr/>
          <a:lstStyle/>
          <a:p>
            <a:pPr marL="457200" indent="-457200" defTabSz="5068888">
              <a:spcBef>
                <a:spcPct val="25000"/>
              </a:spcBef>
              <a:buFont typeface="Wingdings" pitchFamily="2" charset="2"/>
              <a:buChar char="Ø"/>
            </a:pPr>
            <a:r>
              <a:rPr lang="en-US" sz="3600" dirty="0" smtClean="0">
                <a:latin typeface="Arial" pitchFamily="34" charset="0"/>
                <a:cs typeface="Arial" pitchFamily="34" charset="0"/>
              </a:rPr>
              <a:t>Research reported in this poster was supported by an Institutional Development Award (</a:t>
            </a:r>
            <a:r>
              <a:rPr lang="en-US" sz="3600" dirty="0" err="1" smtClean="0">
                <a:latin typeface="Arial" pitchFamily="34" charset="0"/>
                <a:cs typeface="Arial" pitchFamily="34" charset="0"/>
              </a:rPr>
              <a:t>IDeA</a:t>
            </a:r>
            <a:r>
              <a:rPr lang="en-US" sz="3600" dirty="0" smtClean="0">
                <a:latin typeface="Arial" pitchFamily="34" charset="0"/>
                <a:cs typeface="Arial" pitchFamily="34" charset="0"/>
              </a:rPr>
              <a:t>) from the National Institute of General Medical Sciences of the National Institutes of Health under grant number P20GM103442.</a:t>
            </a:r>
            <a:endParaRPr lang="en-US" sz="3600" dirty="0">
              <a:solidFill>
                <a:srgbClr val="000000"/>
              </a:solidFill>
              <a:latin typeface="Arial" pitchFamily="34" charset="0"/>
              <a:cs typeface="Arial"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60020" y="25034039"/>
            <a:ext cx="14025868" cy="1085656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32091" y="6658704"/>
            <a:ext cx="14325600" cy="1108856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7731" y="24966282"/>
            <a:ext cx="11963178" cy="11997706"/>
          </a:xfrm>
          <a:prstGeom prst="rect">
            <a:avLst/>
          </a:prstGeom>
        </p:spPr>
      </p:pic>
      <p:sp>
        <p:nvSpPr>
          <p:cNvPr id="42" name="TextBox 41"/>
          <p:cNvSpPr txBox="1"/>
          <p:nvPr/>
        </p:nvSpPr>
        <p:spPr>
          <a:xfrm>
            <a:off x="17549817" y="23933931"/>
            <a:ext cx="12031075" cy="707886"/>
          </a:xfrm>
          <a:prstGeom prst="rect">
            <a:avLst/>
          </a:prstGeom>
          <a:noFill/>
          <a:ln>
            <a:noFill/>
          </a:ln>
        </p:spPr>
        <p:txBody>
          <a:bodyPr wrap="square" rtlCol="0">
            <a:spAutoFit/>
          </a:bodyPr>
          <a:lstStyle/>
          <a:p>
            <a:pPr algn="ctr" defTabSz="5068888"/>
            <a:r>
              <a:rPr lang="en-US" sz="4000" dirty="0" smtClean="0">
                <a:solidFill>
                  <a:srgbClr val="006600"/>
                </a:solidFill>
                <a:latin typeface="Arial" pitchFamily="34" charset="0"/>
                <a:cs typeface="Arial" pitchFamily="34" charset="0"/>
              </a:rPr>
              <a:t>Gas Production vs </a:t>
            </a:r>
            <a:r>
              <a:rPr lang="en-US" sz="4000" dirty="0">
                <a:solidFill>
                  <a:srgbClr val="006600"/>
                </a:solidFill>
                <a:latin typeface="Arial" pitchFamily="34" charset="0"/>
                <a:cs typeface="Arial" pitchFamily="34" charset="0"/>
              </a:rPr>
              <a:t>AOT Over 2002 to </a:t>
            </a:r>
            <a:r>
              <a:rPr lang="en-US" sz="4000" dirty="0" smtClean="0">
                <a:solidFill>
                  <a:srgbClr val="006600"/>
                </a:solidFill>
                <a:latin typeface="Arial" pitchFamily="34" charset="0"/>
                <a:cs typeface="Arial" pitchFamily="34" charset="0"/>
              </a:rPr>
              <a:t>2014 </a:t>
            </a:r>
            <a:r>
              <a:rPr lang="en-US" sz="4000" dirty="0">
                <a:solidFill>
                  <a:srgbClr val="006600"/>
                </a:solidFill>
                <a:latin typeface="Arial" pitchFamily="34" charset="0"/>
                <a:cs typeface="Arial" pitchFamily="34" charset="0"/>
              </a:rPr>
              <a:t>Figure1</a:t>
            </a:r>
            <a:r>
              <a:rPr lang="en-US" sz="4000" dirty="0" smtClean="0">
                <a:solidFill>
                  <a:srgbClr val="006600"/>
                </a:solidFill>
                <a:latin typeface="Arial" pitchFamily="34" charset="0"/>
                <a:cs typeface="Arial" pitchFamily="34" charset="0"/>
              </a:rPr>
              <a:t> </a:t>
            </a:r>
            <a:endParaRPr lang="en-US" sz="4000" dirty="0">
              <a:solidFill>
                <a:srgbClr val="006600"/>
              </a:solidFill>
              <a:latin typeface="Arial" pitchFamily="34" charset="0"/>
              <a:cs typeface="Arial" pitchFamily="34" charset="0"/>
            </a:endParaRPr>
          </a:p>
        </p:txBody>
      </p:sp>
      <p:sp>
        <p:nvSpPr>
          <p:cNvPr id="46" name="TextBox 45"/>
          <p:cNvSpPr txBox="1"/>
          <p:nvPr/>
        </p:nvSpPr>
        <p:spPr>
          <a:xfrm>
            <a:off x="2991794" y="24287874"/>
            <a:ext cx="9628583" cy="707886"/>
          </a:xfrm>
          <a:prstGeom prst="rect">
            <a:avLst/>
          </a:prstGeom>
          <a:noFill/>
          <a:ln>
            <a:noFill/>
          </a:ln>
        </p:spPr>
        <p:txBody>
          <a:bodyPr wrap="square" rtlCol="0">
            <a:spAutoFit/>
          </a:bodyPr>
          <a:lstStyle/>
          <a:p>
            <a:pPr algn="ctr" defTabSz="5068888"/>
            <a:r>
              <a:rPr lang="en-US" sz="4000" dirty="0" smtClean="0">
                <a:solidFill>
                  <a:srgbClr val="006600"/>
                </a:solidFill>
                <a:latin typeface="Arial" pitchFamily="34" charset="0"/>
                <a:cs typeface="Arial" pitchFamily="34" charset="0"/>
              </a:rPr>
              <a:t>AOT Levels Over 2002 to 2014 Figure1 </a:t>
            </a:r>
            <a:endParaRPr lang="en-US" sz="4000" dirty="0">
              <a:solidFill>
                <a:srgbClr val="006600"/>
              </a:solidFill>
              <a:latin typeface="Arial" pitchFamily="34" charset="0"/>
              <a:cs typeface="Arial" pitchFamily="34" charset="0"/>
            </a:endParaRPr>
          </a:p>
        </p:txBody>
      </p:sp>
      <p:sp>
        <p:nvSpPr>
          <p:cNvPr id="49" name="Rectangle 94"/>
          <p:cNvSpPr>
            <a:spLocks noChangeArrowheads="1"/>
          </p:cNvSpPr>
          <p:nvPr/>
        </p:nvSpPr>
        <p:spPr bwMode="auto">
          <a:xfrm>
            <a:off x="32385000" y="23892935"/>
            <a:ext cx="17983200" cy="4395679"/>
          </a:xfrm>
          <a:prstGeom prst="rect">
            <a:avLst/>
          </a:prstGeom>
          <a:noFill/>
          <a:ln w="9525">
            <a:noFill/>
            <a:miter lim="800000"/>
            <a:headEnd/>
            <a:tailEnd/>
          </a:ln>
        </p:spPr>
        <p:txBody>
          <a:bodyPr/>
          <a:lstStyle/>
          <a:p>
            <a:pPr marL="571500" indent="-571500" defTabSz="5068888">
              <a:spcBef>
                <a:spcPct val="25000"/>
              </a:spcBef>
              <a:buFont typeface="Wingdings" panose="05000000000000000000" pitchFamily="2" charset="2"/>
              <a:buChar char="Ø"/>
            </a:pPr>
            <a:r>
              <a:rPr lang="en-US" sz="3600" dirty="0"/>
              <a:t>A strong seasonal variation of AOT was observed for each </a:t>
            </a:r>
            <a:r>
              <a:rPr lang="en-US" sz="3600" dirty="0" smtClean="0"/>
              <a:t>county in the state of North Dakota, </a:t>
            </a:r>
            <a:r>
              <a:rPr lang="en-US" sz="3600" dirty="0"/>
              <a:t>but there is no clear increasing trends </a:t>
            </a:r>
            <a:r>
              <a:rPr lang="en-US" sz="3600"/>
              <a:t>over </a:t>
            </a:r>
            <a:r>
              <a:rPr lang="en-US" sz="3600" smtClean="0"/>
              <a:t>years.  </a:t>
            </a:r>
            <a:endParaRPr lang="en-US" sz="3600" dirty="0" smtClean="0"/>
          </a:p>
          <a:p>
            <a:pPr marL="571500" indent="-571500" defTabSz="5068888">
              <a:spcBef>
                <a:spcPct val="25000"/>
              </a:spcBef>
              <a:buFont typeface="Wingdings" panose="05000000000000000000" pitchFamily="2" charset="2"/>
              <a:buChar char="Ø"/>
            </a:pPr>
            <a:endParaRPr lang="en-US" sz="3600" dirty="0" smtClean="0"/>
          </a:p>
          <a:p>
            <a:pPr marL="571500" indent="-571500" defTabSz="5068888">
              <a:spcBef>
                <a:spcPct val="25000"/>
              </a:spcBef>
              <a:buFont typeface="Wingdings" panose="05000000000000000000" pitchFamily="2" charset="2"/>
              <a:buChar char="Ø"/>
            </a:pPr>
            <a:r>
              <a:rPr lang="en-US" sz="3600" dirty="0" smtClean="0"/>
              <a:t>We </a:t>
            </a:r>
            <a:r>
              <a:rPr lang="en-US" sz="3600" dirty="0"/>
              <a:t>did not find significant correlation between gas production and AOT levels after summarizing the results from all counties. </a:t>
            </a:r>
            <a:endParaRPr lang="en-US" sz="3600" dirty="0" smtClean="0"/>
          </a:p>
          <a:p>
            <a:pPr marL="571500" indent="-571500" defTabSz="5068888">
              <a:spcBef>
                <a:spcPct val="25000"/>
              </a:spcBef>
              <a:buFont typeface="Wingdings" panose="05000000000000000000" pitchFamily="2" charset="2"/>
              <a:buChar char="Ø"/>
            </a:pPr>
            <a:endParaRPr lang="en-US" sz="3600" dirty="0" smtClean="0"/>
          </a:p>
          <a:p>
            <a:pPr marL="571500" indent="-571500" defTabSz="5068888">
              <a:spcBef>
                <a:spcPct val="25000"/>
              </a:spcBef>
              <a:buFont typeface="Wingdings" panose="05000000000000000000" pitchFamily="2" charset="2"/>
              <a:buChar char="Ø"/>
            </a:pPr>
            <a:r>
              <a:rPr lang="en-US" sz="3600" dirty="0" smtClean="0"/>
              <a:t>Therefore</a:t>
            </a:r>
            <a:r>
              <a:rPr lang="en-US" sz="3600" dirty="0"/>
              <a:t>, there is no evidence that the growing gas production affects aerosol levels based on the satellite derived AOT data of 2002-2014.</a:t>
            </a:r>
            <a:endParaRPr lang="en-US" sz="3600" dirty="0">
              <a:solidFill>
                <a:srgbClr val="000000"/>
              </a:solidFill>
              <a:latin typeface="Arial" pitchFamily="34" charset="0"/>
              <a:cs typeface="Arial" pitchFamily="34" charset="0"/>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14749" y="6941502"/>
            <a:ext cx="11694355" cy="11722165"/>
          </a:xfrm>
          <a:prstGeom prst="rect">
            <a:avLst/>
          </a:prstGeom>
        </p:spPr>
      </p:pic>
      <p:sp>
        <p:nvSpPr>
          <p:cNvPr id="58" name="Rectangle 94"/>
          <p:cNvSpPr>
            <a:spLocks noChangeArrowheads="1"/>
          </p:cNvSpPr>
          <p:nvPr/>
        </p:nvSpPr>
        <p:spPr bwMode="auto">
          <a:xfrm>
            <a:off x="775021" y="16678919"/>
            <a:ext cx="13912964" cy="5127815"/>
          </a:xfrm>
          <a:prstGeom prst="rect">
            <a:avLst/>
          </a:prstGeom>
          <a:noFill/>
          <a:ln w="9525">
            <a:noFill/>
            <a:miter lim="800000"/>
            <a:headEnd/>
            <a:tailEnd/>
          </a:ln>
        </p:spPr>
        <p:txBody>
          <a:bodyPr/>
          <a:lstStyle/>
          <a:p>
            <a:pPr marL="457200" indent="-457200" defTabSz="5068888">
              <a:spcBef>
                <a:spcPct val="25000"/>
              </a:spcBef>
              <a:buFont typeface="Wingdings" pitchFamily="2" charset="2"/>
              <a:buChar char="Ø"/>
            </a:pPr>
            <a:r>
              <a:rPr lang="en-US" sz="3600" dirty="0" smtClean="0"/>
              <a:t>We studied 16 ND counties that had reported gas production from North </a:t>
            </a:r>
            <a:r>
              <a:rPr lang="en-US" sz="3600" dirty="0"/>
              <a:t>Dakota Association of Oil and Gas Producing Counties (</a:t>
            </a:r>
            <a:r>
              <a:rPr lang="en-US" sz="3600" dirty="0" smtClean="0"/>
              <a:t>NDAOGPC).</a:t>
            </a:r>
          </a:p>
          <a:p>
            <a:pPr defTabSz="5068888">
              <a:spcBef>
                <a:spcPct val="25000"/>
              </a:spcBef>
            </a:pPr>
            <a:endParaRPr lang="en-US" sz="3600" dirty="0" smtClean="0"/>
          </a:p>
          <a:p>
            <a:pPr marL="457200" indent="-457200" defTabSz="5068888">
              <a:spcBef>
                <a:spcPct val="25000"/>
              </a:spcBef>
              <a:buFont typeface="Wingdings" pitchFamily="2" charset="2"/>
              <a:buChar char="Ø"/>
            </a:pPr>
            <a:r>
              <a:rPr lang="en-US" sz="3600" dirty="0" smtClean="0">
                <a:solidFill>
                  <a:srgbClr val="000000"/>
                </a:solidFill>
                <a:latin typeface="Arial" pitchFamily="34" charset="0"/>
                <a:cs typeface="Arial" pitchFamily="34" charset="0"/>
              </a:rPr>
              <a:t>AOT values every 8 days were collected from NASA earth observation.  Time series and regression analysis  were performed .  </a:t>
            </a:r>
            <a:endParaRPr lang="en-US" sz="3600" dirty="0" smtClean="0"/>
          </a:p>
          <a:p>
            <a:pPr marL="457200" indent="-457200" defTabSz="5068888">
              <a:spcBef>
                <a:spcPct val="25000"/>
              </a:spcBef>
              <a:buFont typeface="Wingdings" pitchFamily="2" charset="2"/>
              <a:buChar char="Ø"/>
            </a:pPr>
            <a:endParaRPr lang="en-US" sz="3600" dirty="0">
              <a:solidFill>
                <a:srgbClr val="000000"/>
              </a:solidFill>
              <a:latin typeface="Arial" pitchFamily="34" charset="0"/>
              <a:cs typeface="Arial" pitchFamily="34" charset="0"/>
            </a:endParaRPr>
          </a:p>
        </p:txBody>
      </p:sp>
      <p:sp>
        <p:nvSpPr>
          <p:cNvPr id="15" name="Rectangle 14"/>
          <p:cNvSpPr/>
          <p:nvPr/>
        </p:nvSpPr>
        <p:spPr>
          <a:xfrm>
            <a:off x="33132091" y="17920846"/>
            <a:ext cx="16489017" cy="2862322"/>
          </a:xfrm>
          <a:prstGeom prst="rect">
            <a:avLst/>
          </a:prstGeom>
        </p:spPr>
        <p:txBody>
          <a:bodyPr wrap="square">
            <a:spAutoFit/>
          </a:bodyPr>
          <a:lstStyle/>
          <a:p>
            <a:pPr marL="457200" indent="-457200" defTabSz="5068888">
              <a:spcBef>
                <a:spcPct val="25000"/>
              </a:spcBef>
              <a:buFont typeface="Wingdings" pitchFamily="2" charset="2"/>
              <a:buChar char="Ø"/>
            </a:pPr>
            <a:r>
              <a:rPr lang="en-US" sz="3600" dirty="0">
                <a:latin typeface="Arial" pitchFamily="34" charset="0"/>
                <a:cs typeface="Arial" pitchFamily="34" charset="0"/>
              </a:rPr>
              <a:t> </a:t>
            </a:r>
            <a:r>
              <a:rPr lang="en-US" sz="3600" dirty="0">
                <a:solidFill>
                  <a:srgbClr val="000000"/>
                </a:solidFill>
                <a:latin typeface="Arial" pitchFamily="34" charset="0"/>
                <a:cs typeface="Arial" pitchFamily="34" charset="0"/>
              </a:rPr>
              <a:t>The yearly </a:t>
            </a:r>
            <a:r>
              <a:rPr lang="en-US" sz="3600" dirty="0" smtClean="0">
                <a:solidFill>
                  <a:srgbClr val="000000"/>
                </a:solidFill>
                <a:latin typeface="Arial" pitchFamily="34" charset="0"/>
                <a:cs typeface="Arial" pitchFamily="34" charset="0"/>
              </a:rPr>
              <a:t>AOT means were </a:t>
            </a:r>
            <a:r>
              <a:rPr lang="en-US" sz="3600" dirty="0">
                <a:solidFill>
                  <a:srgbClr val="000000"/>
                </a:solidFill>
                <a:latin typeface="Arial" pitchFamily="34" charset="0"/>
                <a:cs typeface="Arial" pitchFamily="34" charset="0"/>
              </a:rPr>
              <a:t>calculated </a:t>
            </a:r>
            <a:r>
              <a:rPr lang="en-US" sz="3600" dirty="0" smtClean="0">
                <a:solidFill>
                  <a:srgbClr val="000000"/>
                </a:solidFill>
                <a:latin typeface="Arial" pitchFamily="34" charset="0"/>
                <a:cs typeface="Arial" pitchFamily="34" charset="0"/>
              </a:rPr>
              <a:t>using twelve </a:t>
            </a:r>
            <a:r>
              <a:rPr lang="en-US" sz="3600" dirty="0">
                <a:solidFill>
                  <a:srgbClr val="000000"/>
                </a:solidFill>
                <a:latin typeface="Arial" pitchFamily="34" charset="0"/>
                <a:cs typeface="Arial" pitchFamily="34" charset="0"/>
              </a:rPr>
              <a:t>month </a:t>
            </a:r>
            <a:r>
              <a:rPr lang="en-US" sz="3600" dirty="0" smtClean="0">
                <a:solidFill>
                  <a:srgbClr val="000000"/>
                </a:solidFill>
                <a:latin typeface="Arial" pitchFamily="34" charset="0"/>
                <a:cs typeface="Arial" pitchFamily="34" charset="0"/>
              </a:rPr>
              <a:t>averages </a:t>
            </a:r>
            <a:r>
              <a:rPr lang="en-US" sz="3600" dirty="0">
                <a:solidFill>
                  <a:srgbClr val="000000"/>
                </a:solidFill>
                <a:latin typeface="Arial" pitchFamily="34" charset="0"/>
                <a:cs typeface="Arial" pitchFamily="34" charset="0"/>
              </a:rPr>
              <a:t>for the </a:t>
            </a:r>
            <a:r>
              <a:rPr lang="en-US" sz="3600" dirty="0" smtClean="0">
                <a:solidFill>
                  <a:srgbClr val="000000"/>
                </a:solidFill>
                <a:latin typeface="Arial" pitchFamily="34" charset="0"/>
                <a:cs typeface="Arial" pitchFamily="34" charset="0"/>
              </a:rPr>
              <a:t>regression </a:t>
            </a:r>
            <a:r>
              <a:rPr lang="en-US" sz="3600" dirty="0">
                <a:solidFill>
                  <a:srgbClr val="000000"/>
                </a:solidFill>
                <a:latin typeface="Arial" pitchFamily="34" charset="0"/>
                <a:cs typeface="Arial" pitchFamily="34" charset="0"/>
              </a:rPr>
              <a:t>between gas production and AOT. </a:t>
            </a:r>
            <a:endParaRPr lang="en-US" sz="3600" dirty="0"/>
          </a:p>
          <a:p>
            <a:pPr>
              <a:buFont typeface="Wingdings" pitchFamily="2" charset="2"/>
              <a:buChar char="Ø"/>
            </a:pPr>
            <a:endParaRPr lang="en-US" sz="3600" dirty="0" smtClean="0">
              <a:solidFill>
                <a:srgbClr val="000000"/>
              </a:solidFill>
              <a:latin typeface="Arial" pitchFamily="34" charset="0"/>
              <a:cs typeface="Arial" pitchFamily="34" charset="0"/>
            </a:endParaRPr>
          </a:p>
          <a:p>
            <a:pPr>
              <a:buFont typeface="Wingdings" pitchFamily="2" charset="2"/>
              <a:buChar char="Ø"/>
            </a:pPr>
            <a:r>
              <a:rPr lang="en-US" sz="3600" dirty="0" smtClean="0">
                <a:solidFill>
                  <a:srgbClr val="000000"/>
                </a:solidFill>
                <a:latin typeface="Arial" pitchFamily="34" charset="0"/>
                <a:cs typeface="Arial" pitchFamily="34" charset="0"/>
              </a:rPr>
              <a:t>Only Billings County shows a significant positive correlation between gas production and AOT. </a:t>
            </a:r>
            <a:endParaRPr lang="en-US" sz="3600" dirty="0">
              <a:solidFill>
                <a:srgbClr val="000000"/>
              </a:solidFill>
              <a:latin typeface="Arial" pitchFamily="34" charset="0"/>
              <a:cs typeface="Arial" pitchFamily="34" charset="0"/>
            </a:endParaRPr>
          </a:p>
        </p:txBody>
      </p:sp>
      <p:sp>
        <p:nvSpPr>
          <p:cNvPr id="60" name="TextBox 59"/>
          <p:cNvSpPr txBox="1"/>
          <p:nvPr/>
        </p:nvSpPr>
        <p:spPr>
          <a:xfrm>
            <a:off x="18444409" y="6051319"/>
            <a:ext cx="9635037" cy="707886"/>
          </a:xfrm>
          <a:prstGeom prst="rect">
            <a:avLst/>
          </a:prstGeom>
          <a:noFill/>
          <a:ln>
            <a:noFill/>
          </a:ln>
        </p:spPr>
        <p:txBody>
          <a:bodyPr wrap="square" rtlCol="0">
            <a:spAutoFit/>
          </a:bodyPr>
          <a:lstStyle/>
          <a:p>
            <a:pPr algn="ctr" defTabSz="5068888"/>
            <a:r>
              <a:rPr lang="en-US" sz="4000" dirty="0" smtClean="0">
                <a:solidFill>
                  <a:srgbClr val="006600"/>
                </a:solidFill>
                <a:latin typeface="Arial" pitchFamily="34" charset="0"/>
                <a:cs typeface="Arial" pitchFamily="34" charset="0"/>
              </a:rPr>
              <a:t>AOT Levels Over 2002 to 2014 Figure2 </a:t>
            </a:r>
            <a:endParaRPr lang="en-US" sz="4000" dirty="0">
              <a:solidFill>
                <a:srgbClr val="006600"/>
              </a:solidFill>
              <a:latin typeface="Arial" pitchFamily="34" charset="0"/>
              <a:cs typeface="Arial" pitchFamily="34" charset="0"/>
            </a:endParaRPr>
          </a:p>
        </p:txBody>
      </p:sp>
      <p:sp>
        <p:nvSpPr>
          <p:cNvPr id="61" name="Rectangle 60"/>
          <p:cNvSpPr/>
          <p:nvPr/>
        </p:nvSpPr>
        <p:spPr>
          <a:xfrm>
            <a:off x="16230601" y="18859778"/>
            <a:ext cx="14413378" cy="5078313"/>
          </a:xfrm>
          <a:prstGeom prst="rect">
            <a:avLst/>
          </a:prstGeom>
        </p:spPr>
        <p:txBody>
          <a:bodyPr wrap="square">
            <a:spAutoFit/>
          </a:bodyPr>
          <a:lstStyle/>
          <a:p>
            <a:pPr>
              <a:buFont typeface="Wingdings" pitchFamily="2" charset="2"/>
              <a:buChar char="Ø"/>
            </a:pPr>
            <a:r>
              <a:rPr lang="en-US" sz="3600" dirty="0">
                <a:latin typeface="Arial" pitchFamily="34" charset="0"/>
                <a:cs typeface="Arial" pitchFamily="34" charset="0"/>
              </a:rPr>
              <a:t> </a:t>
            </a:r>
            <a:r>
              <a:rPr lang="en-US" sz="3600" dirty="0" smtClean="0">
                <a:latin typeface="Arial" pitchFamily="34" charset="0"/>
                <a:cs typeface="Arial" pitchFamily="34" charset="0"/>
              </a:rPr>
              <a:t>AOT values between 2002-2014 were plotted using time series smoothing technology.</a:t>
            </a:r>
          </a:p>
          <a:p>
            <a:pPr>
              <a:buFont typeface="Wingdings" pitchFamily="2" charset="2"/>
              <a:buChar char="Ø"/>
            </a:pPr>
            <a:endParaRPr lang="en-US" sz="3600" dirty="0" smtClean="0">
              <a:solidFill>
                <a:srgbClr val="000000"/>
              </a:solidFill>
              <a:latin typeface="Arial" pitchFamily="34" charset="0"/>
              <a:cs typeface="Arial" pitchFamily="34" charset="0"/>
            </a:endParaRPr>
          </a:p>
          <a:p>
            <a:pPr>
              <a:buFont typeface="Wingdings" pitchFamily="2" charset="2"/>
              <a:buChar char="Ø"/>
            </a:pPr>
            <a:r>
              <a:rPr lang="en-US" sz="3600" dirty="0">
                <a:latin typeface="Arial" pitchFamily="34" charset="0"/>
                <a:cs typeface="Arial" pitchFamily="34" charset="0"/>
              </a:rPr>
              <a:t> </a:t>
            </a:r>
            <a:r>
              <a:rPr lang="en-US" sz="3600" dirty="0" smtClean="0"/>
              <a:t>All the graphs show a clear </a:t>
            </a:r>
            <a:r>
              <a:rPr lang="en-US" sz="3600" dirty="0"/>
              <a:t>seasonal variation of </a:t>
            </a:r>
            <a:r>
              <a:rPr lang="en-US" sz="3600" dirty="0" smtClean="0"/>
              <a:t>AOT. However, regardless of the fast increase of gas production, AOTs do not show clear upper trend during the last 12 years. </a:t>
            </a:r>
          </a:p>
          <a:p>
            <a:pPr>
              <a:buFont typeface="Wingdings" pitchFamily="2" charset="2"/>
              <a:buChar char="Ø"/>
            </a:pPr>
            <a:endParaRPr lang="en-US" sz="3600" dirty="0"/>
          </a:p>
          <a:p>
            <a:pPr>
              <a:buFont typeface="Wingdings" pitchFamily="2" charset="2"/>
              <a:buChar char="Ø"/>
            </a:pPr>
            <a:r>
              <a:rPr lang="en-US" sz="3600" dirty="0" smtClean="0"/>
              <a:t>The peak values are more likely affected by weather factors rather than gas production.   </a:t>
            </a:r>
            <a:endParaRPr lang="en-US" sz="3600" dirty="0">
              <a:solidFill>
                <a:srgbClr val="000000"/>
              </a:solidFill>
              <a:latin typeface="Arial" pitchFamily="34" charset="0"/>
              <a:cs typeface="Arial" pitchFamily="34" charset="0"/>
            </a:endParaRPr>
          </a:p>
        </p:txBody>
      </p:sp>
      <p:sp>
        <p:nvSpPr>
          <p:cNvPr id="62" name="TextBox 61"/>
          <p:cNvSpPr txBox="1"/>
          <p:nvPr/>
        </p:nvSpPr>
        <p:spPr>
          <a:xfrm>
            <a:off x="34397135" y="5944794"/>
            <a:ext cx="11795511" cy="707886"/>
          </a:xfrm>
          <a:prstGeom prst="rect">
            <a:avLst/>
          </a:prstGeom>
          <a:noFill/>
          <a:ln>
            <a:noFill/>
          </a:ln>
        </p:spPr>
        <p:txBody>
          <a:bodyPr wrap="square" rtlCol="0">
            <a:spAutoFit/>
          </a:bodyPr>
          <a:lstStyle/>
          <a:p>
            <a:pPr algn="ctr" defTabSz="5068888"/>
            <a:r>
              <a:rPr lang="en-US" sz="4000" dirty="0" smtClean="0">
                <a:solidFill>
                  <a:srgbClr val="006600"/>
                </a:solidFill>
                <a:latin typeface="Arial" pitchFamily="34" charset="0"/>
                <a:cs typeface="Arial" pitchFamily="34" charset="0"/>
              </a:rPr>
              <a:t>Gas Production vs </a:t>
            </a:r>
            <a:r>
              <a:rPr lang="en-US" sz="4000" dirty="0">
                <a:solidFill>
                  <a:srgbClr val="006600"/>
                </a:solidFill>
                <a:latin typeface="Arial" pitchFamily="34" charset="0"/>
                <a:cs typeface="Arial" pitchFamily="34" charset="0"/>
              </a:rPr>
              <a:t>AOT Over 2002 to </a:t>
            </a:r>
            <a:r>
              <a:rPr lang="en-US" sz="4000" dirty="0" smtClean="0">
                <a:solidFill>
                  <a:srgbClr val="006600"/>
                </a:solidFill>
                <a:latin typeface="Arial" pitchFamily="34" charset="0"/>
                <a:cs typeface="Arial" pitchFamily="34" charset="0"/>
              </a:rPr>
              <a:t>2014 Figure2 </a:t>
            </a:r>
            <a:endParaRPr lang="en-US" sz="4000" dirty="0">
              <a:solidFill>
                <a:srgbClr val="006600"/>
              </a:solidFill>
              <a:latin typeface="Arial" pitchFamily="34" charset="0"/>
              <a:cs typeface="Arial" pitchFamily="34" charset="0"/>
            </a:endParaRPr>
          </a:p>
        </p:txBody>
      </p:sp>
      <p:grpSp>
        <p:nvGrpSpPr>
          <p:cNvPr id="65" name="Group 76"/>
          <p:cNvGrpSpPr>
            <a:grpSpLocks/>
          </p:cNvGrpSpPr>
          <p:nvPr/>
        </p:nvGrpSpPr>
        <p:grpSpPr bwMode="auto">
          <a:xfrm>
            <a:off x="775021" y="14826175"/>
            <a:ext cx="13761887" cy="1644642"/>
            <a:chOff x="863" y="13487"/>
            <a:chExt cx="7201" cy="958"/>
          </a:xfrm>
        </p:grpSpPr>
        <p:pic>
          <p:nvPicPr>
            <p:cNvPr id="66" name="Picture 77" descr="SolidGreenHeader"/>
            <p:cNvPicPr>
              <a:picLocks noChangeAspect="1" noChangeArrowheads="1"/>
            </p:cNvPicPr>
            <p:nvPr/>
          </p:nvPicPr>
          <p:blipFill>
            <a:blip r:embed="rId3" cstate="print"/>
            <a:srcRect b="33167"/>
            <a:stretch>
              <a:fillRect/>
            </a:stretch>
          </p:blipFill>
          <p:spPr bwMode="auto">
            <a:xfrm>
              <a:off x="863" y="13487"/>
              <a:ext cx="7200" cy="958"/>
            </a:xfrm>
            <a:prstGeom prst="rect">
              <a:avLst/>
            </a:prstGeom>
            <a:noFill/>
            <a:ln w="9525">
              <a:solidFill>
                <a:schemeClr val="tx1"/>
              </a:solidFill>
              <a:miter lim="800000"/>
              <a:headEnd/>
              <a:tailEnd/>
            </a:ln>
          </p:spPr>
        </p:pic>
        <p:sp>
          <p:nvSpPr>
            <p:cNvPr id="67" name="Rectangle 78"/>
            <p:cNvSpPr>
              <a:spLocks noChangeArrowheads="1"/>
            </p:cNvSpPr>
            <p:nvPr/>
          </p:nvSpPr>
          <p:spPr bwMode="auto">
            <a:xfrm>
              <a:off x="864" y="13675"/>
              <a:ext cx="7200" cy="581"/>
            </a:xfrm>
            <a:prstGeom prst="rect">
              <a:avLst/>
            </a:prstGeom>
            <a:noFill/>
            <a:ln w="9525">
              <a:noFill/>
              <a:miter lim="800000"/>
              <a:headEnd/>
              <a:tailEnd/>
            </a:ln>
          </p:spPr>
          <p:txBody>
            <a:bodyPr/>
            <a:lstStyle/>
            <a:p>
              <a:pPr algn="ctr" defTabSz="5068888"/>
              <a:r>
                <a:rPr lang="en-US" sz="6000" b="1" dirty="0" smtClean="0">
                  <a:solidFill>
                    <a:srgbClr val="FFFFFF"/>
                  </a:solidFill>
                  <a:latin typeface="Goudy Old Style" pitchFamily="18" charset="0"/>
                </a:rPr>
                <a:t>Methods</a:t>
              </a:r>
              <a:endParaRPr lang="en-US" sz="6000" b="1" dirty="0">
                <a:solidFill>
                  <a:srgbClr val="FFFFFF"/>
                </a:solidFill>
                <a:latin typeface="Goudy Old Style" pitchFamily="18" charset="0"/>
              </a:endParaRPr>
            </a:p>
          </p:txBody>
        </p:sp>
      </p:grpSp>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2293" y="1105547"/>
            <a:ext cx="9788107" cy="194245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7465</TotalTime>
  <Words>409</Words>
  <Application>Microsoft Office PowerPoint</Application>
  <PresentationFormat>Custom</PresentationFormat>
  <Paragraphs>40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UND School of Medicine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Lee</dc:creator>
  <cp:lastModifiedBy>Lee,John S</cp:lastModifiedBy>
  <cp:revision>192</cp:revision>
  <cp:lastPrinted>2014-10-22T19:41:29Z</cp:lastPrinted>
  <dcterms:created xsi:type="dcterms:W3CDTF">2006-09-08T15:21:56Z</dcterms:created>
  <dcterms:modified xsi:type="dcterms:W3CDTF">2014-10-22T19:42:31Z</dcterms:modified>
</cp:coreProperties>
</file>