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310" r:id="rId6"/>
    <p:sldId id="311" r:id="rId7"/>
    <p:sldId id="313" r:id="rId8"/>
    <p:sldId id="312" r:id="rId9"/>
    <p:sldId id="314" r:id="rId10"/>
  </p:sldIdLst>
  <p:sldSz cx="12188825" cy="6858000"/>
  <p:notesSz cx="6858000" cy="9144000"/>
  <p:custDataLst>
    <p:tags r:id="rId13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29" autoAdjust="0"/>
  </p:normalViewPr>
  <p:slideViewPr>
    <p:cSldViewPr showGuides="1">
      <p:cViewPr varScale="1">
        <p:scale>
          <a:sx n="69" d="100"/>
          <a:sy n="69" d="100"/>
        </p:scale>
        <p:origin x="852" y="18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13/12/2019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13/12/2019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AC609F-0362-4067-A47A-9F1CA2E45A65}" type="datetime1">
              <a:rPr lang="es-ES" smtClean="0"/>
              <a:pPr/>
              <a:t>13/12/2019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32AED9F-A6BB-400D-8F4D-616EB46A9405}" type="datetime1">
              <a:rPr lang="es-ES" smtClean="0"/>
              <a:pPr/>
              <a:t>13/12/2019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D505D98-D4C1-4348-8F39-108EE2C76C21}" type="datetime1">
              <a:rPr lang="es-ES" smtClean="0"/>
              <a:pPr/>
              <a:t>13/12/2019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12EF1AF-E5B2-41DB-BFF8-672C5BBF646A}" type="datetime1">
              <a:rPr lang="es-ES" smtClean="0"/>
              <a:pPr/>
              <a:t>13/12/2019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E17C630-F8FA-4DCB-87FA-91D30885A2FD}" type="datetime1">
              <a:rPr lang="es-ES" smtClean="0"/>
              <a:pPr algn="r"/>
              <a:t>13/12/2019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4076C6-356A-48AB-A8EF-572AE4A11929}" type="datetime1">
              <a:rPr lang="es-ES" smtClean="0"/>
              <a:pPr/>
              <a:t>13/12/2019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4A686D9-BDBD-4090-B19D-04E04F3CB648}" type="datetime1">
              <a:rPr lang="es-ES" smtClean="0"/>
              <a:pPr/>
              <a:t>13/12/2019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B4D0FB-1285-4974-8D4E-BCFCC0FA7978}" type="datetime1">
              <a:rPr lang="es-ES" smtClean="0"/>
              <a:pPr/>
              <a:t>13/12/2019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3D96D5-80C9-4ED7-89C2-CE590C3C6CB2}" type="datetime1">
              <a:rPr lang="es-ES" smtClean="0"/>
              <a:pPr/>
              <a:t>13/12/2019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A911BAB-2490-48FD-81BA-E5EB85DA87AE}" type="datetime1">
              <a:rPr lang="es-ES" smtClean="0"/>
              <a:pPr/>
              <a:t>13/12/2019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13/12/2019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../Desktop/loopsy-master/Documentos/Casos%20de%20Uso/Formato%20Documentaci&#243;n%20Casos%20de%20Uso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../Desktop/loopsy-master/Documentos/Base%20de%20Datos/DB-Proyecto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../Desktop/loopsy-master/Documentos/DB-Proyecto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Desktop/loopsy-master/Documentos/Project%20-%20Cronogramas/loopsy.mpp" TargetMode="External"/><Relationship Id="rId2" Type="http://schemas.openxmlformats.org/officeDocument/2006/relationships/hyperlink" Target="../Desktop/project%20G7.mpp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Segundo Trimestre</a:t>
            </a:r>
            <a:br>
              <a:rPr lang="es-ES" dirty="0"/>
            </a:br>
            <a:r>
              <a:rPr lang="es-ES" sz="5400" dirty="0"/>
              <a:t>ADSI- 1906643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es-ES" b="1" dirty="0"/>
              <a:t>Presentado por:</a:t>
            </a:r>
          </a:p>
          <a:p>
            <a:pPr rtl="0"/>
            <a:endParaRPr lang="es-ES" b="1" dirty="0"/>
          </a:p>
          <a:p>
            <a:pPr rtl="0"/>
            <a:r>
              <a:rPr lang="es-ES" dirty="0"/>
              <a:t>- Joe sierra</a:t>
            </a:r>
          </a:p>
          <a:p>
            <a:pPr rtl="0"/>
            <a:r>
              <a:rPr lang="es-ES" dirty="0"/>
              <a:t>- Andrea Osorio</a:t>
            </a:r>
          </a:p>
          <a:p>
            <a:pPr rtl="0"/>
            <a:r>
              <a:rPr lang="es-ES" dirty="0"/>
              <a:t>- Cesar </a:t>
            </a:r>
            <a:r>
              <a:rPr lang="es-ES" dirty="0" err="1"/>
              <a:t>ariza</a:t>
            </a:r>
            <a:r>
              <a:rPr lang="es-ES" dirty="0"/>
              <a:t> </a:t>
            </a:r>
          </a:p>
          <a:p>
            <a:pPr rtl="0"/>
            <a:r>
              <a:rPr lang="es-ES" dirty="0"/>
              <a:t>- </a:t>
            </a:r>
            <a:r>
              <a:rPr lang="es-ES" dirty="0" err="1"/>
              <a:t>Andres</a:t>
            </a:r>
            <a:r>
              <a:rPr lang="es-ES" dirty="0"/>
              <a:t> farias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6000" dirty="0"/>
              <a:t>CASOS DE USO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es-ES" sz="4800" dirty="0"/>
              <a:t>Descripción de las actividades que se realizaran en el procesos.</a:t>
            </a:r>
          </a:p>
          <a:p>
            <a:pPr marL="0" indent="0" rtl="0">
              <a:buNone/>
            </a:pPr>
            <a:r>
              <a:rPr lang="es-ES" sz="4800" dirty="0">
                <a:hlinkClick r:id="rId2" action="ppaction://hlinkfile"/>
              </a:rPr>
              <a:t>..\..\..\..\..\Desktop\</a:t>
            </a:r>
            <a:r>
              <a:rPr lang="es-ES" sz="4800" dirty="0" err="1">
                <a:hlinkClick r:id="rId2" action="ppaction://hlinkfile"/>
              </a:rPr>
              <a:t>loopsy</a:t>
            </a:r>
            <a:r>
              <a:rPr lang="es-ES" sz="4800" dirty="0">
                <a:hlinkClick r:id="rId2" action="ppaction://hlinkfile"/>
              </a:rPr>
              <a:t>-master\Documentos\Casos de Uso\Formato Documentación Casos de Uso.docx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5400" dirty="0"/>
              <a:t>CASOS DE USO EXTENDIDO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91D8E-F5B0-46D7-8FDE-20EFF30EA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5400" dirty="0"/>
              <a:t>Diagrama que describe el contexto de la ingeniería de </a:t>
            </a:r>
            <a:r>
              <a:rPr lang="es-CO" sz="5400" dirty="0" err="1"/>
              <a:t>sofware</a:t>
            </a:r>
            <a:endParaRPr lang="es-CO" sz="5400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885" y="260648"/>
            <a:ext cx="9324530" cy="1491952"/>
          </a:xfrm>
        </p:spPr>
        <p:txBody>
          <a:bodyPr rtlCol="0">
            <a:noAutofit/>
          </a:bodyPr>
          <a:lstStyle/>
          <a:p>
            <a:pPr rtl="0"/>
            <a:r>
              <a:rPr lang="es-ES" sz="5400" dirty="0"/>
              <a:t>MODELO ENTIDAD DE RELACIÓN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11860A1-3E7C-4E8C-BFB9-C1735E233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054127" cy="4114800"/>
          </a:xfrm>
        </p:spPr>
        <p:txBody>
          <a:bodyPr>
            <a:normAutofit fontScale="92500" lnSpcReduction="20000"/>
          </a:bodyPr>
          <a:lstStyle/>
          <a:p>
            <a:r>
              <a:rPr lang="es-CO" sz="6000" dirty="0"/>
              <a:t>Modelo de datos que representa las identidades de una base.</a:t>
            </a:r>
          </a:p>
          <a:p>
            <a:r>
              <a:rPr lang="es-ES" sz="6000" dirty="0">
                <a:hlinkClick r:id="rId2" action="ppaction://hlinkfile"/>
              </a:rPr>
              <a:t>..\..\..\..\..\Desktop\</a:t>
            </a:r>
            <a:r>
              <a:rPr lang="es-ES" sz="6000" dirty="0" err="1">
                <a:hlinkClick r:id="rId2" action="ppaction://hlinkfile"/>
              </a:rPr>
              <a:t>loopsy</a:t>
            </a:r>
            <a:r>
              <a:rPr lang="es-ES" sz="6000" dirty="0">
                <a:hlinkClick r:id="rId2" action="ppaction://hlinkfile"/>
              </a:rPr>
              <a:t>-master\Documentos\Base de Datos\DB-Proyecto.html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6000" dirty="0"/>
              <a:t>DICCIONARIO DE DATOS.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19FB16-966C-44C1-AE5C-EA736449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sz="6000" dirty="0"/>
              <a:t>Lista de todos los elementos que forman parte del flujo de datos.</a:t>
            </a:r>
          </a:p>
          <a:p>
            <a:r>
              <a:rPr lang="es-CO" sz="6000" dirty="0">
                <a:hlinkClick r:id="rId2" action="ppaction://hlinkfile"/>
              </a:rPr>
              <a:t>..\..\..\..\..\Desktop\</a:t>
            </a:r>
            <a:r>
              <a:rPr lang="es-CO" sz="6000" dirty="0" err="1">
                <a:hlinkClick r:id="rId2" action="ppaction://hlinkfile"/>
              </a:rPr>
              <a:t>loopsy</a:t>
            </a:r>
            <a:r>
              <a:rPr lang="es-CO" sz="6000" dirty="0">
                <a:hlinkClick r:id="rId2" action="ppaction://hlinkfile"/>
              </a:rPr>
              <a:t>-master\Documentos\DB-Proyecto.html</a:t>
            </a:r>
            <a:endParaRPr lang="es-CO" sz="6000" dirty="0"/>
          </a:p>
          <a:p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796" y="-315416"/>
            <a:ext cx="10081120" cy="2304256"/>
          </a:xfrm>
        </p:spPr>
        <p:txBody>
          <a:bodyPr rtlCol="0">
            <a:normAutofit/>
          </a:bodyPr>
          <a:lstStyle/>
          <a:p>
            <a:pPr rtl="0"/>
            <a:r>
              <a:rPr lang="en-US" sz="6000" dirty="0"/>
              <a:t>CRONOGRAMA DE PROYECTO GANTT </a:t>
            </a:r>
          </a:p>
        </p:txBody>
      </p:sp>
      <p:sp>
        <p:nvSpPr>
          <p:cNvPr id="4" name="CuadroTexto 3">
            <a:hlinkClick r:id="rId2" action="ppaction://hlinkfile"/>
            <a:extLst>
              <a:ext uri="{FF2B5EF4-FFF2-40B4-BE49-F238E27FC236}">
                <a16:creationId xmlns:a16="http://schemas.microsoft.com/office/drawing/2014/main" id="{3E4CB3C4-32A0-4BCF-BCA2-355A80B6E93A}"/>
              </a:ext>
            </a:extLst>
          </p:cNvPr>
          <p:cNvSpPr txBox="1"/>
          <p:nvPr/>
        </p:nvSpPr>
        <p:spPr>
          <a:xfrm>
            <a:off x="405780" y="2420888"/>
            <a:ext cx="91450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Grafíca</a:t>
            </a:r>
            <a:r>
              <a:rPr lang="en-US" sz="4800" dirty="0"/>
              <a:t> que </a:t>
            </a:r>
            <a:r>
              <a:rPr lang="en-US" sz="4800" dirty="0" err="1"/>
              <a:t>expone</a:t>
            </a:r>
            <a:r>
              <a:rPr lang="en-US" sz="4800" dirty="0"/>
              <a:t> el </a:t>
            </a:r>
            <a:r>
              <a:rPr lang="en-US" sz="4800" dirty="0" err="1"/>
              <a:t>tiempo</a:t>
            </a:r>
            <a:r>
              <a:rPr lang="en-US" sz="4800" dirty="0"/>
              <a:t> e </a:t>
            </a:r>
            <a:r>
              <a:rPr lang="en-US" sz="4800" dirty="0" err="1"/>
              <a:t>inversión</a:t>
            </a:r>
            <a:r>
              <a:rPr lang="en-US" sz="4800" dirty="0"/>
              <a:t> de </a:t>
            </a:r>
            <a:r>
              <a:rPr lang="en-US" sz="4800" dirty="0" err="1"/>
              <a:t>dedicación</a:t>
            </a:r>
            <a:r>
              <a:rPr lang="en-US" sz="4800" dirty="0"/>
              <a:t> </a:t>
            </a:r>
            <a:r>
              <a:rPr lang="en-US" sz="4800" dirty="0" err="1"/>
              <a:t>previsto</a:t>
            </a:r>
            <a:r>
              <a:rPr lang="en-US" sz="4800" dirty="0"/>
              <a:t> para las </a:t>
            </a:r>
            <a:r>
              <a:rPr lang="en-US" sz="4800" dirty="0" err="1"/>
              <a:t>diferentes</a:t>
            </a:r>
            <a:r>
              <a:rPr lang="en-US" sz="4800" dirty="0"/>
              <a:t> </a:t>
            </a:r>
            <a:r>
              <a:rPr lang="en-US" sz="4800" dirty="0" err="1"/>
              <a:t>tareas</a:t>
            </a:r>
            <a:r>
              <a:rPr lang="en-US" sz="4800" dirty="0"/>
              <a:t>.</a:t>
            </a:r>
          </a:p>
          <a:p>
            <a:r>
              <a:rPr lang="en-US" sz="4800" dirty="0">
                <a:hlinkClick r:id="rId3" action="ppaction://hlinkfile"/>
              </a:rPr>
              <a:t>..\..\..\..\..\Desktop\</a:t>
            </a:r>
            <a:r>
              <a:rPr lang="en-US" sz="4800" dirty="0" err="1">
                <a:hlinkClick r:id="rId3" action="ppaction://hlinkfile"/>
              </a:rPr>
              <a:t>loopsy</a:t>
            </a:r>
            <a:r>
              <a:rPr lang="en-US" sz="4800" dirty="0">
                <a:hlinkClick r:id="rId3" action="ppaction://hlinkfile"/>
              </a:rPr>
              <a:t>-master\</a:t>
            </a:r>
            <a:r>
              <a:rPr lang="en-US" sz="4800" dirty="0" err="1">
                <a:hlinkClick r:id="rId3" action="ppaction://hlinkfile"/>
              </a:rPr>
              <a:t>Documentos</a:t>
            </a:r>
            <a:r>
              <a:rPr lang="en-US" sz="4800" dirty="0">
                <a:hlinkClick r:id="rId3" action="ppaction://hlinkfile"/>
              </a:rPr>
              <a:t>\Project - </a:t>
            </a:r>
            <a:r>
              <a:rPr lang="en-US" sz="4800" dirty="0" err="1">
                <a:hlinkClick r:id="rId3" action="ppaction://hlinkfile"/>
              </a:rPr>
              <a:t>Cronogramas</a:t>
            </a:r>
            <a:r>
              <a:rPr lang="en-US" sz="4800" dirty="0">
                <a:hlinkClick r:id="rId3" action="ppaction://hlinkfile"/>
              </a:rPr>
              <a:t>\</a:t>
            </a:r>
            <a:r>
              <a:rPr lang="en-US" sz="4800" dirty="0" err="1">
                <a:hlinkClick r:id="rId3" action="ppaction://hlinkfile"/>
              </a:rPr>
              <a:t>loopsy.mpp</a:t>
            </a:r>
            <a:endParaRPr lang="en-US" sz="48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 ×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8_TF02895261_TF02895261.potx" id="{408D3025-4796-40C5-A420-4B86355D8C1A}" vid="{9B9A56E1-CA61-4AB5-B8B3-A8E151813968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túnel azul digital empresarial (panorámica)</Template>
  <TotalTime>0</TotalTime>
  <Words>155</Words>
  <Application>Microsoft Office PowerPoint</Application>
  <PresentationFormat>Personalizado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Corbel</vt:lpstr>
      <vt:lpstr>Túnel azul digital 16 × 9</vt:lpstr>
      <vt:lpstr>Segundo Trimestre ADSI- 1906643</vt:lpstr>
      <vt:lpstr>CASOS DE USO</vt:lpstr>
      <vt:lpstr>CASOS DE USO EXTENDIDO</vt:lpstr>
      <vt:lpstr>MODELO ENTIDAD DE RELACIÓN </vt:lpstr>
      <vt:lpstr>DICCIONARIO DE DATOS.</vt:lpstr>
      <vt:lpstr>CRONOGRAMA DE PROYECTO GANTT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2019-12-13T00:42:01Z</dcterms:created>
  <dcterms:modified xsi:type="dcterms:W3CDTF">2019-12-14T01:01:14Z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