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3" r:id="rId7"/>
    <p:sldId id="312" r:id="rId8"/>
    <p:sldId id="314" r:id="rId9"/>
    <p:sldId id="315" r:id="rId10"/>
  </p:sldIdLst>
  <p:sldSz cx="12188825" cy="6858000"/>
  <p:notesSz cx="6858000" cy="9144000"/>
  <p:custDataLst>
    <p:tags r:id="rId13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81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16/12/2019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16/12/2019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16/12/2019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16/12/2019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Casos%20de%20Uso/Formato%20Documentaci&#243;n%20Casos%20de%20Uso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Base%20de%20Datos/Modelos%20de%20relacion.mwb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Base%20de%20Datos/DB-Proyect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Project%20-%20Cronogramas/loopsy.mpp" TargetMode="External"/><Relationship Id="rId2" Type="http://schemas.openxmlformats.org/officeDocument/2006/relationships/hyperlink" Target="../Desktop/project%20G7.mp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0109" y="980728"/>
            <a:ext cx="8229600" cy="2895600"/>
          </a:xfrm>
        </p:spPr>
        <p:txBody>
          <a:bodyPr rtlCol="0"/>
          <a:lstStyle/>
          <a:p>
            <a:pPr rtl="0"/>
            <a:r>
              <a:rPr lang="es-ES" dirty="0"/>
              <a:t>Segundo Trimestre</a:t>
            </a:r>
            <a:br>
              <a:rPr lang="es-ES" dirty="0"/>
            </a:br>
            <a:r>
              <a:rPr lang="es-ES" sz="5400" dirty="0"/>
              <a:t>ADSI- 1906643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4221088"/>
            <a:ext cx="8229600" cy="1798712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dirty="0"/>
              <a:t>Presentado por:</a:t>
            </a:r>
          </a:p>
          <a:p>
            <a:pPr rtl="0"/>
            <a:endParaRPr lang="es-ES" sz="1800" b="1" dirty="0"/>
          </a:p>
          <a:p>
            <a:pPr rtl="0"/>
            <a:r>
              <a:rPr lang="es-ES" sz="1800" dirty="0"/>
              <a:t>- Joe sierra</a:t>
            </a:r>
          </a:p>
          <a:p>
            <a:pPr rtl="0"/>
            <a:r>
              <a:rPr lang="es-ES" sz="1800" dirty="0"/>
              <a:t>- Andrea Osorio</a:t>
            </a:r>
          </a:p>
          <a:p>
            <a:pPr rtl="0"/>
            <a:r>
              <a:rPr lang="es-ES" sz="1800" dirty="0"/>
              <a:t>- Cesar Ariza </a:t>
            </a:r>
          </a:p>
          <a:p>
            <a:pPr rtl="0"/>
            <a:r>
              <a:rPr lang="es-ES" sz="1800" dirty="0"/>
              <a:t>- Andrés farias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12802" y="156931"/>
            <a:ext cx="9144001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dirty="0"/>
              <a:t>CASOS DE USO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1752600"/>
            <a:ext cx="9134391" cy="1084245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sz="3600" dirty="0"/>
              <a:t>Descripción de las actividades que se realizaran en el proceso.</a:t>
            </a:r>
          </a:p>
        </p:txBody>
      </p:sp>
      <p:sp>
        <p:nvSpPr>
          <p:cNvPr id="4" name="Título 12">
            <a:extLst>
              <a:ext uri="{FF2B5EF4-FFF2-40B4-BE49-F238E27FC236}">
                <a16:creationId xmlns:a16="http://schemas.microsoft.com/office/drawing/2014/main" id="{32316D93-2640-4DB2-BBCB-583647350B42}"/>
              </a:ext>
            </a:extLst>
          </p:cNvPr>
          <p:cNvSpPr txBox="1">
            <a:spLocks/>
          </p:cNvSpPr>
          <p:nvPr/>
        </p:nvSpPr>
        <p:spPr>
          <a:xfrm>
            <a:off x="1512801" y="2599184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/>
              <a:t>CASOS DE USO EXTENDIDO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191019E-D5C3-4E16-BA44-59571C6A1927}"/>
              </a:ext>
            </a:extLst>
          </p:cNvPr>
          <p:cNvSpPr txBox="1">
            <a:spLocks/>
          </p:cNvSpPr>
          <p:nvPr/>
        </p:nvSpPr>
        <p:spPr>
          <a:xfrm>
            <a:off x="1527216" y="4021156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600" dirty="0"/>
              <a:t>Diagrama que describe el contexto de la ingeniería de software del respectivo diagrama caso de uso.</a:t>
            </a:r>
          </a:p>
          <a:p>
            <a:pPr marL="0" indent="0">
              <a:buNone/>
            </a:pPr>
            <a:r>
              <a:rPr lang="es-CO" sz="3600" dirty="0"/>
              <a:t>-</a:t>
            </a:r>
            <a:r>
              <a:rPr lang="es-ES" sz="3600" dirty="0">
                <a:hlinkClick r:id="rId2" action="ppaction://hlinkfile"/>
              </a:rPr>
              <a:t> Diagrama Casos de Uso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885" y="260648"/>
            <a:ext cx="9324530" cy="1491952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/>
              <a:t>MODELO ENTIDAD DE RELACIÓN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1860A1-3E7C-4E8C-BFB9-C1735E23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05412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800" dirty="0"/>
              <a:t>Modelo que representa las identidades de una estructura de datos.</a:t>
            </a:r>
          </a:p>
          <a:p>
            <a:pPr marL="0" indent="0">
              <a:buNone/>
            </a:pPr>
            <a:r>
              <a:rPr lang="es-CO" sz="4400" dirty="0">
                <a:hlinkClick r:id="rId2" action="ppaction://hlinkfile"/>
              </a:rPr>
              <a:t>-Modelo (MER)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/>
              <a:t>DICCIONARIO DE DATOS.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19FB16-966C-44C1-AE5C-EA736449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Lista de todos los elementos que forman parte del flujo de datos.</a:t>
            </a:r>
          </a:p>
          <a:p>
            <a:pPr marL="0" indent="0">
              <a:buNone/>
            </a:pPr>
            <a:r>
              <a:rPr lang="es-CO" sz="6000" dirty="0">
                <a:hlinkClick r:id="rId2" action="ppaction://hlinkfile"/>
              </a:rPr>
              <a:t>-Diccionario de Datos</a:t>
            </a:r>
            <a:endParaRPr lang="es-CO" sz="6000" dirty="0"/>
          </a:p>
          <a:p>
            <a:pPr marL="0" indent="0">
              <a:buNone/>
            </a:pP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796" y="-315416"/>
            <a:ext cx="10081120" cy="2304256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/>
              <a:t>CRONOGRAMA DE PROYECTO GANTT </a:t>
            </a:r>
          </a:p>
        </p:txBody>
      </p:sp>
      <p:sp>
        <p:nvSpPr>
          <p:cNvPr id="4" name="CuadroTexto 3">
            <a:hlinkClick r:id="rId2" action="ppaction://hlinkfile"/>
            <a:extLst>
              <a:ext uri="{FF2B5EF4-FFF2-40B4-BE49-F238E27FC236}">
                <a16:creationId xmlns:a16="http://schemas.microsoft.com/office/drawing/2014/main" id="{3E4CB3C4-32A0-4BCF-BCA2-355A80B6E93A}"/>
              </a:ext>
            </a:extLst>
          </p:cNvPr>
          <p:cNvSpPr txBox="1"/>
          <p:nvPr/>
        </p:nvSpPr>
        <p:spPr>
          <a:xfrm>
            <a:off x="405780" y="2420888"/>
            <a:ext cx="11665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4800" dirty="0" err="1"/>
              <a:t>Grafíca</a:t>
            </a:r>
            <a:r>
              <a:rPr lang="es-MX" sz="4800" dirty="0"/>
              <a:t> que expone el tiempo e inversión de dedicación previsto para las diferentes tareas.</a:t>
            </a:r>
          </a:p>
          <a:p>
            <a:pPr algn="just"/>
            <a:endParaRPr lang="es-CO" dirty="0"/>
          </a:p>
          <a:p>
            <a:pPr algn="just"/>
            <a:r>
              <a:rPr lang="es-CO" sz="2800" dirty="0">
                <a:hlinkClick r:id="rId3" action="ppaction://hlinkfile"/>
              </a:rPr>
              <a:t>-</a:t>
            </a:r>
            <a:r>
              <a:rPr lang="es-CO" sz="3600" dirty="0">
                <a:hlinkClick r:id="rId3" action="ppaction://hlinkfile"/>
              </a:rPr>
              <a:t>Project Loopsy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274B-0908-4A2D-83E2-816E868C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Muchas Gracias…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6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126</Words>
  <Application>Microsoft Office PowerPoint</Application>
  <PresentationFormat>Personalizado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Túnel azul digital 16 × 9</vt:lpstr>
      <vt:lpstr>Segundo Trimestre ADSI- 1906643</vt:lpstr>
      <vt:lpstr>CASOS DE USO</vt:lpstr>
      <vt:lpstr>MODELO ENTIDAD DE RELACIÓN </vt:lpstr>
      <vt:lpstr>DICCIONARIO DE DATOS.</vt:lpstr>
      <vt:lpstr>CRONOGRAMA DE PROYECTO GANTT </vt:lpstr>
      <vt:lpstr>Muchas 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2019-12-13T00:42:01Z</dcterms:created>
  <dcterms:modified xsi:type="dcterms:W3CDTF">2019-12-16T19:00:31Z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