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5DCF6-B053-4F6F-8121-CBEBF5855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3B52B-0ECD-4BFD-8208-7C6FEE89C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34063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</cp:revision>
  <dcterms:created xsi:type="dcterms:W3CDTF">2019-12-13T01:19:27Z</dcterms:created>
  <dcterms:modified xsi:type="dcterms:W3CDTF">2019-12-13T01:28:41Z</dcterms:modified>
</cp:coreProperties>
</file>