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59" r:id="rId6"/>
    <p:sldId id="262" r:id="rId7"/>
    <p:sldId id="279" r:id="rId8"/>
    <p:sldId id="266"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p:restoredTop sz="94674"/>
  </p:normalViewPr>
  <p:slideViewPr>
    <p:cSldViewPr>
      <p:cViewPr varScale="1">
        <p:scale>
          <a:sx n="124" d="100"/>
          <a:sy n="124" d="100"/>
        </p:scale>
        <p:origin x="616"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11/15/16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367159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11/15/16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699852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11/15/16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4229952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11/15/16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952352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C9F191-5DFD-4C62-B838-AC695C885212}" type="datetimeFigureOut">
              <a:rPr lang="en-US" smtClean="0"/>
              <a:t>11/15/16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10224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C9F191-5DFD-4C62-B838-AC695C885212}" type="datetimeFigureOut">
              <a:rPr lang="en-US" smtClean="0"/>
              <a:t>11/15/16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70228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C9F191-5DFD-4C62-B838-AC695C885212}" type="datetimeFigureOut">
              <a:rPr lang="en-US" smtClean="0"/>
              <a:t>11/15/16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653290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C9F191-5DFD-4C62-B838-AC695C885212}" type="datetimeFigureOut">
              <a:rPr lang="en-US" smtClean="0"/>
              <a:t>11/15/16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839312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C9F191-5DFD-4C62-B838-AC695C885212}" type="datetimeFigureOut">
              <a:rPr lang="en-US" smtClean="0"/>
              <a:t>11/15/16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83404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11/15/16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02085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11/15/16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40127358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9F191-5DFD-4C62-B838-AC695C885212}" type="datetimeFigureOut">
              <a:rPr lang="en-US" smtClean="0"/>
              <a:t>11/15/16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F0D4F-1BB4-4483-8875-845637E02BE1}" type="slidenum">
              <a:rPr lang="en-US" smtClean="0"/>
              <a:t>‹#›</a:t>
            </a:fld>
            <a:endParaRPr lang="en-US"/>
          </a:p>
        </p:txBody>
      </p:sp>
    </p:spTree>
    <p:extLst>
      <p:ext uri="{BB962C8B-B14F-4D97-AF65-F5344CB8AC3E}">
        <p14:creationId xmlns:p14="http://schemas.microsoft.com/office/powerpoint/2010/main" val="2928191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ZooKill</a:t>
            </a:r>
            <a:r>
              <a:rPr lang="en-US" dirty="0" smtClean="0"/>
              <a:t> Soccer</a:t>
            </a:r>
            <a:endParaRPr lang="en-US" dirty="0"/>
          </a:p>
        </p:txBody>
      </p:sp>
      <p:sp>
        <p:nvSpPr>
          <p:cNvPr id="3" name="Subtitle 2"/>
          <p:cNvSpPr>
            <a:spLocks noGrp="1"/>
          </p:cNvSpPr>
          <p:nvPr>
            <p:ph type="subTitle" idx="1"/>
          </p:nvPr>
        </p:nvSpPr>
        <p:spPr/>
        <p:txBody>
          <a:bodyPr/>
          <a:lstStyle/>
          <a:p>
            <a:r>
              <a:rPr lang="en-US" dirty="0" smtClean="0"/>
              <a:t>A Game Design Document</a:t>
            </a:r>
          </a:p>
          <a:p>
            <a:r>
              <a:rPr lang="en-US" dirty="0" smtClean="0"/>
              <a:t>Created by: Your Name</a:t>
            </a:r>
            <a:endParaRPr lang="en-US" dirty="0"/>
          </a:p>
        </p:txBody>
      </p:sp>
    </p:spTree>
    <p:extLst>
      <p:ext uri="{BB962C8B-B14F-4D97-AF65-F5344CB8AC3E}">
        <p14:creationId xmlns:p14="http://schemas.microsoft.com/office/powerpoint/2010/main" val="264117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- 1</a:t>
            </a:r>
            <a:endParaRPr lang="en-US" dirty="0"/>
          </a:p>
        </p:txBody>
      </p:sp>
      <p:sp>
        <p:nvSpPr>
          <p:cNvPr id="3" name="Content Placeholder 2"/>
          <p:cNvSpPr>
            <a:spLocks noGrp="1"/>
          </p:cNvSpPr>
          <p:nvPr>
            <p:ph idx="1"/>
          </p:nvPr>
        </p:nvSpPr>
        <p:spPr/>
        <p:txBody>
          <a:bodyPr/>
          <a:lstStyle/>
          <a:p>
            <a:r>
              <a:rPr lang="en-US" dirty="0" smtClean="0"/>
              <a:t>Animals are breaking out of their Zoo Cages!</a:t>
            </a:r>
          </a:p>
          <a:p>
            <a:r>
              <a:rPr lang="en-US" dirty="0" smtClean="0"/>
              <a:t>Your job is to kick Trump like a soccer ball so that he collides with a Zoo Animal</a:t>
            </a:r>
          </a:p>
          <a:p>
            <a:r>
              <a:rPr lang="en-US" dirty="0" smtClean="0"/>
              <a:t>If you successfully kick Trump into the path of an escaping Zoo Animal, it will “do what it will” to Trump and return to its cage</a:t>
            </a:r>
          </a:p>
          <a:p>
            <a:r>
              <a:rPr lang="en-US" dirty="0" smtClean="0"/>
              <a:t>Otherwise, the Zoo Animal will come after YOU.</a:t>
            </a:r>
            <a:endParaRPr lang="en-US" dirty="0"/>
          </a:p>
        </p:txBody>
      </p:sp>
    </p:spTree>
    <p:extLst>
      <p:ext uri="{BB962C8B-B14F-4D97-AF65-F5344CB8AC3E}">
        <p14:creationId xmlns:p14="http://schemas.microsoft.com/office/powerpoint/2010/main" val="1437915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- 2</a:t>
            </a:r>
            <a:endParaRPr lang="en-US" dirty="0"/>
          </a:p>
        </p:txBody>
      </p:sp>
      <p:sp>
        <p:nvSpPr>
          <p:cNvPr id="3" name="Content Placeholder 2"/>
          <p:cNvSpPr>
            <a:spLocks noGrp="1"/>
          </p:cNvSpPr>
          <p:nvPr>
            <p:ph idx="1"/>
          </p:nvPr>
        </p:nvSpPr>
        <p:spPr/>
        <p:txBody>
          <a:bodyPr>
            <a:normAutofit/>
          </a:bodyPr>
          <a:lstStyle/>
          <a:p>
            <a:r>
              <a:rPr lang="en-US" dirty="0" smtClean="0"/>
              <a:t>Sequence</a:t>
            </a:r>
          </a:p>
          <a:p>
            <a:pPr lvl="1">
              <a:buFont typeface="Arial" charset="0"/>
              <a:buChar char="•"/>
            </a:pPr>
            <a:r>
              <a:rPr lang="en-US" dirty="0" smtClean="0"/>
              <a:t>At the start of the game, the cages open</a:t>
            </a:r>
          </a:p>
          <a:p>
            <a:pPr lvl="1">
              <a:buFont typeface="Arial" charset="0"/>
              <a:buChar char="•"/>
            </a:pPr>
            <a:r>
              <a:rPr lang="en-US" dirty="0" smtClean="0"/>
              <a:t>Animals drift down the screen to attack you</a:t>
            </a:r>
          </a:p>
          <a:p>
            <a:pPr lvl="1">
              <a:buFont typeface="Arial" charset="0"/>
              <a:buChar char="•"/>
            </a:pPr>
            <a:r>
              <a:rPr lang="en-US" dirty="0" smtClean="0"/>
              <a:t>You have a Trump which you can kick into their path</a:t>
            </a:r>
          </a:p>
          <a:p>
            <a:pPr lvl="1">
              <a:buFont typeface="Arial" charset="0"/>
              <a:buChar char="•"/>
            </a:pPr>
            <a:r>
              <a:rPr lang="en-US" dirty="0" smtClean="0"/>
              <a:t>Each animal who collides with Trump is satisfied, and returns to its cage</a:t>
            </a:r>
          </a:p>
          <a:p>
            <a:pPr lvl="1">
              <a:buFont typeface="Arial" charset="0"/>
              <a:buChar char="•"/>
            </a:pPr>
            <a:r>
              <a:rPr lang="en-US" dirty="0" smtClean="0"/>
              <a:t>An animal who makes it past Trump will attack YOU (game over)</a:t>
            </a:r>
            <a:endParaRPr lang="en-US" dirty="0"/>
          </a:p>
        </p:txBody>
      </p:sp>
    </p:spTree>
    <p:extLst>
      <p:ext uri="{BB962C8B-B14F-4D97-AF65-F5344CB8AC3E}">
        <p14:creationId xmlns:p14="http://schemas.microsoft.com/office/powerpoint/2010/main" val="3923680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Characters</a:t>
            </a:r>
            <a:endParaRPr lang="en-US" dirty="0"/>
          </a:p>
        </p:txBody>
      </p:sp>
      <p:sp>
        <p:nvSpPr>
          <p:cNvPr id="3" name="Content Placeholder 2"/>
          <p:cNvSpPr>
            <a:spLocks noGrp="1"/>
          </p:cNvSpPr>
          <p:nvPr>
            <p:ph idx="1"/>
          </p:nvPr>
        </p:nvSpPr>
        <p:spPr/>
        <p:txBody>
          <a:bodyPr/>
          <a:lstStyle/>
          <a:p>
            <a:r>
              <a:rPr lang="en-US" b="1" dirty="0" smtClean="0"/>
              <a:t>You</a:t>
            </a:r>
            <a:r>
              <a:rPr lang="en-US" dirty="0" smtClean="0"/>
              <a:t> (your foot, since your kicking Trump like he was a soccer ball)</a:t>
            </a:r>
          </a:p>
          <a:p>
            <a:r>
              <a:rPr lang="en-US" b="1" dirty="0" smtClean="0"/>
              <a:t>The Animals </a:t>
            </a:r>
            <a:r>
              <a:rPr lang="en-US" dirty="0" smtClean="0"/>
              <a:t>(4 of them, in cages at the top of the screen)</a:t>
            </a:r>
          </a:p>
          <a:p>
            <a:r>
              <a:rPr lang="en-US" b="1" dirty="0" smtClean="0"/>
              <a:t>Trump</a:t>
            </a:r>
            <a:r>
              <a:rPr lang="en-US" dirty="0" smtClean="0"/>
              <a:t> (next to your foot at the start so you can kick him but possibly could exit the screen if you don’t keep kicking him into the upper region of the screen</a:t>
            </a:r>
            <a:endParaRPr lang="en-US" dirty="0"/>
          </a:p>
        </p:txBody>
      </p:sp>
    </p:spTree>
    <p:extLst>
      <p:ext uri="{BB962C8B-B14F-4D97-AF65-F5344CB8AC3E}">
        <p14:creationId xmlns:p14="http://schemas.microsoft.com/office/powerpoint/2010/main" val="1200656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- 3</a:t>
            </a:r>
            <a:endParaRPr lang="en-US" dirty="0"/>
          </a:p>
        </p:txBody>
      </p:sp>
      <p:sp>
        <p:nvSpPr>
          <p:cNvPr id="3" name="Content Placeholder 2"/>
          <p:cNvSpPr>
            <a:spLocks noGrp="1"/>
          </p:cNvSpPr>
          <p:nvPr>
            <p:ph idx="1"/>
          </p:nvPr>
        </p:nvSpPr>
        <p:spPr/>
        <p:txBody>
          <a:bodyPr/>
          <a:lstStyle/>
          <a:p>
            <a:r>
              <a:rPr lang="en-US" b="1" dirty="0" smtClean="0"/>
              <a:t>You WIN the game </a:t>
            </a:r>
            <a:r>
              <a:rPr lang="en-US" dirty="0" smtClean="0"/>
              <a:t>by returning all animals to their cages, while Trump is still functional</a:t>
            </a:r>
          </a:p>
          <a:p>
            <a:r>
              <a:rPr lang="en-US" b="1" dirty="0" smtClean="0"/>
              <a:t>You LOSE the game </a:t>
            </a:r>
            <a:r>
              <a:rPr lang="en-US" dirty="0" smtClean="0"/>
              <a:t>if Trump becomes non-functional, or a Zoo Animal manages to grab YOU</a:t>
            </a:r>
            <a:endParaRPr lang="en-US" dirty="0"/>
          </a:p>
        </p:txBody>
      </p:sp>
    </p:spTree>
    <p:extLst>
      <p:ext uri="{BB962C8B-B14F-4D97-AF65-F5344CB8AC3E}">
        <p14:creationId xmlns:p14="http://schemas.microsoft.com/office/powerpoint/2010/main" val="2512615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Game User Flow Diagram</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00" y="1143000"/>
            <a:ext cx="6883400" cy="5318991"/>
          </a:xfrm>
          <a:prstGeom prst="rect">
            <a:avLst/>
          </a:prstGeom>
        </p:spPr>
      </p:pic>
      <p:cxnSp>
        <p:nvCxnSpPr>
          <p:cNvPr id="10" name="Straight Arrow Connector 9"/>
          <p:cNvCxnSpPr/>
          <p:nvPr/>
        </p:nvCxnSpPr>
        <p:spPr>
          <a:xfrm flipV="1">
            <a:off x="2057400" y="4114800"/>
            <a:ext cx="0" cy="182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057400" y="5943600"/>
            <a:ext cx="541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7467600" y="4495800"/>
            <a:ext cx="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057400" y="1752600"/>
            <a:ext cx="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057400" y="1752600"/>
            <a:ext cx="525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315200" y="1752600"/>
            <a:ext cx="0" cy="381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6318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INHERITANCE -ORIGINAL</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100" y="1417638"/>
            <a:ext cx="6019800" cy="4840715"/>
          </a:xfrm>
          <a:prstGeom prst="rect">
            <a:avLst/>
          </a:prstGeom>
        </p:spPr>
      </p:pic>
    </p:spTree>
    <p:extLst>
      <p:ext uri="{BB962C8B-B14F-4D97-AF65-F5344CB8AC3E}">
        <p14:creationId xmlns:p14="http://schemas.microsoft.com/office/powerpoint/2010/main" val="1201604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868"/>
            <a:ext cx="8229600" cy="1143000"/>
          </a:xfrm>
        </p:spPr>
        <p:txBody>
          <a:bodyPr/>
          <a:lstStyle/>
          <a:p>
            <a:r>
              <a:rPr lang="en-US" dirty="0" smtClean="0"/>
              <a:t>Game Inheritance - Final</a:t>
            </a:r>
            <a:endParaRPr lang="en-US" dirty="0"/>
          </a:p>
        </p:txBody>
      </p:sp>
      <p:sp>
        <p:nvSpPr>
          <p:cNvPr id="14" name="Snip Diagonal Corner Rectangle 13"/>
          <p:cNvSpPr/>
          <p:nvPr/>
        </p:nvSpPr>
        <p:spPr>
          <a:xfrm>
            <a:off x="2727402" y="2395734"/>
            <a:ext cx="1400042" cy="551401"/>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screen</a:t>
            </a:r>
            <a:endParaRPr lang="en-US" dirty="0">
              <a:solidFill>
                <a:schemeClr val="tx1"/>
              </a:solidFill>
            </a:endParaRPr>
          </a:p>
        </p:txBody>
      </p:sp>
      <p:sp>
        <p:nvSpPr>
          <p:cNvPr id="15" name="Snip Diagonal Corner Rectangle 14"/>
          <p:cNvSpPr/>
          <p:nvPr/>
        </p:nvSpPr>
        <p:spPr>
          <a:xfrm>
            <a:off x="171660" y="2210115"/>
            <a:ext cx="1889256" cy="390194"/>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GameScreen</a:t>
            </a:r>
            <a:endParaRPr lang="en-US" dirty="0">
              <a:solidFill>
                <a:schemeClr val="tx1"/>
              </a:solidFill>
            </a:endParaRPr>
          </a:p>
        </p:txBody>
      </p:sp>
      <p:sp>
        <p:nvSpPr>
          <p:cNvPr id="16" name="Snip Diagonal Corner Rectangle 15"/>
          <p:cNvSpPr/>
          <p:nvPr/>
        </p:nvSpPr>
        <p:spPr>
          <a:xfrm>
            <a:off x="151984" y="2947135"/>
            <a:ext cx="1889256" cy="439861"/>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EndScreen</a:t>
            </a:r>
            <a:endParaRPr lang="en-US" dirty="0">
              <a:solidFill>
                <a:schemeClr val="tx1"/>
              </a:solidFill>
            </a:endParaRPr>
          </a:p>
        </p:txBody>
      </p:sp>
      <p:sp>
        <p:nvSpPr>
          <p:cNvPr id="17" name="Snip Diagonal Corner Rectangle 16"/>
          <p:cNvSpPr/>
          <p:nvPr/>
        </p:nvSpPr>
        <p:spPr>
          <a:xfrm>
            <a:off x="140838" y="1383552"/>
            <a:ext cx="1889256" cy="398911"/>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StartScreen</a:t>
            </a:r>
            <a:endParaRPr lang="en-US" dirty="0">
              <a:solidFill>
                <a:schemeClr val="tx1"/>
              </a:solidFill>
            </a:endParaRPr>
          </a:p>
        </p:txBody>
      </p:sp>
      <p:sp>
        <p:nvSpPr>
          <p:cNvPr id="18" name="Snip Diagonal Corner Rectangle 17"/>
          <p:cNvSpPr/>
          <p:nvPr/>
        </p:nvSpPr>
        <p:spPr>
          <a:xfrm>
            <a:off x="4979782" y="1236702"/>
            <a:ext cx="1400042" cy="545762"/>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Js</a:t>
            </a:r>
            <a:r>
              <a:rPr lang="en-US" dirty="0" smtClean="0">
                <a:solidFill>
                  <a:schemeClr val="tx1"/>
                </a:solidFill>
              </a:rPr>
              <a:t> object ()</a:t>
            </a:r>
            <a:endParaRPr lang="en-US" dirty="0">
              <a:solidFill>
                <a:schemeClr val="tx1"/>
              </a:solidFill>
            </a:endParaRPr>
          </a:p>
        </p:txBody>
      </p:sp>
      <p:cxnSp>
        <p:nvCxnSpPr>
          <p:cNvPr id="21" name="Straight Arrow Connector 20"/>
          <p:cNvCxnSpPr>
            <a:stCxn id="17" idx="0"/>
          </p:cNvCxnSpPr>
          <p:nvPr/>
        </p:nvCxnSpPr>
        <p:spPr>
          <a:xfrm>
            <a:off x="2030094" y="1583008"/>
            <a:ext cx="697308" cy="798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0"/>
            <a:endCxn id="14" idx="2"/>
          </p:cNvCxnSpPr>
          <p:nvPr/>
        </p:nvCxnSpPr>
        <p:spPr>
          <a:xfrm>
            <a:off x="2060916" y="2405212"/>
            <a:ext cx="666486" cy="266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0"/>
          </p:cNvCxnSpPr>
          <p:nvPr/>
        </p:nvCxnSpPr>
        <p:spPr>
          <a:xfrm flipV="1">
            <a:off x="2041240" y="2831696"/>
            <a:ext cx="686162" cy="33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8" idx="2"/>
          </p:cNvCxnSpPr>
          <p:nvPr/>
        </p:nvCxnSpPr>
        <p:spPr>
          <a:xfrm flipH="1">
            <a:off x="3646602" y="1509583"/>
            <a:ext cx="1333180" cy="885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Snip Diagonal Corner Rectangle 32"/>
          <p:cNvSpPr/>
          <p:nvPr/>
        </p:nvSpPr>
        <p:spPr>
          <a:xfrm>
            <a:off x="5113137" y="2126293"/>
            <a:ext cx="1157059" cy="618236"/>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game</a:t>
            </a:r>
            <a:endParaRPr lang="en-US" dirty="0">
              <a:solidFill>
                <a:schemeClr val="tx1"/>
              </a:solidFill>
            </a:endParaRPr>
          </a:p>
        </p:txBody>
      </p:sp>
      <p:cxnSp>
        <p:nvCxnSpPr>
          <p:cNvPr id="36" name="Straight Arrow Connector 35"/>
          <p:cNvCxnSpPr>
            <a:stCxn id="18" idx="1"/>
          </p:cNvCxnSpPr>
          <p:nvPr/>
        </p:nvCxnSpPr>
        <p:spPr>
          <a:xfrm>
            <a:off x="5679803" y="1782464"/>
            <a:ext cx="11864" cy="355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Snip Diagonal Corner Rectangle 38"/>
          <p:cNvSpPr/>
          <p:nvPr/>
        </p:nvSpPr>
        <p:spPr>
          <a:xfrm>
            <a:off x="4106650" y="3088876"/>
            <a:ext cx="956247" cy="560655"/>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static</a:t>
            </a:r>
            <a:endParaRPr lang="en-US" dirty="0">
              <a:solidFill>
                <a:schemeClr val="tx1"/>
              </a:solidFill>
            </a:endParaRPr>
          </a:p>
        </p:txBody>
      </p:sp>
      <p:sp>
        <p:nvSpPr>
          <p:cNvPr id="40" name="Snip Diagonal Corner Rectangle 39"/>
          <p:cNvSpPr/>
          <p:nvPr/>
        </p:nvSpPr>
        <p:spPr>
          <a:xfrm>
            <a:off x="5679803" y="3196522"/>
            <a:ext cx="1581451" cy="482465"/>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dynamic</a:t>
            </a:r>
            <a:endParaRPr lang="en-US" dirty="0">
              <a:solidFill>
                <a:schemeClr val="tx1"/>
              </a:solidFill>
            </a:endParaRPr>
          </a:p>
        </p:txBody>
      </p:sp>
      <p:cxnSp>
        <p:nvCxnSpPr>
          <p:cNvPr id="42" name="Straight Arrow Connector 41"/>
          <p:cNvCxnSpPr/>
          <p:nvPr/>
        </p:nvCxnSpPr>
        <p:spPr>
          <a:xfrm flipH="1">
            <a:off x="4793930" y="2749340"/>
            <a:ext cx="468286" cy="349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3" idx="1"/>
            <a:endCxn id="40" idx="3"/>
          </p:cNvCxnSpPr>
          <p:nvPr/>
        </p:nvCxnSpPr>
        <p:spPr>
          <a:xfrm>
            <a:off x="5691667" y="2744529"/>
            <a:ext cx="778862" cy="451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Snip Diagonal Corner Rectangle 44"/>
          <p:cNvSpPr/>
          <p:nvPr/>
        </p:nvSpPr>
        <p:spPr>
          <a:xfrm>
            <a:off x="3628526" y="4184334"/>
            <a:ext cx="956247" cy="607022"/>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zoo</a:t>
            </a:r>
            <a:endParaRPr lang="en-US" dirty="0">
              <a:solidFill>
                <a:schemeClr val="tx1"/>
              </a:solidFill>
            </a:endParaRPr>
          </a:p>
        </p:txBody>
      </p:sp>
      <p:sp>
        <p:nvSpPr>
          <p:cNvPr id="46" name="Snip Diagonal Corner Rectangle 45"/>
          <p:cNvSpPr/>
          <p:nvPr/>
        </p:nvSpPr>
        <p:spPr>
          <a:xfrm>
            <a:off x="4793930" y="4197120"/>
            <a:ext cx="956247" cy="594236"/>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cages</a:t>
            </a:r>
            <a:endParaRPr lang="en-US" dirty="0">
              <a:solidFill>
                <a:schemeClr val="tx1"/>
              </a:solidFill>
            </a:endParaRPr>
          </a:p>
        </p:txBody>
      </p:sp>
      <p:cxnSp>
        <p:nvCxnSpPr>
          <p:cNvPr id="49" name="Straight Arrow Connector 48"/>
          <p:cNvCxnSpPr>
            <a:endCxn id="45" idx="3"/>
          </p:cNvCxnSpPr>
          <p:nvPr/>
        </p:nvCxnSpPr>
        <p:spPr>
          <a:xfrm flipH="1">
            <a:off x="4106650" y="3707177"/>
            <a:ext cx="191662" cy="477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4954953" y="3707177"/>
            <a:ext cx="0" cy="541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Snip Diagonal Corner Rectangle 51"/>
          <p:cNvSpPr/>
          <p:nvPr/>
        </p:nvSpPr>
        <p:spPr>
          <a:xfrm>
            <a:off x="4929268" y="5562600"/>
            <a:ext cx="1059132" cy="740537"/>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67" name="Snip Diagonal Corner Rectangle 66"/>
          <p:cNvSpPr/>
          <p:nvPr/>
        </p:nvSpPr>
        <p:spPr>
          <a:xfrm>
            <a:off x="6202122" y="5595095"/>
            <a:ext cx="1059132" cy="708042"/>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Trump</a:t>
            </a:r>
            <a:endParaRPr lang="en-US" dirty="0">
              <a:solidFill>
                <a:schemeClr val="tx1"/>
              </a:solidFill>
            </a:endParaRPr>
          </a:p>
        </p:txBody>
      </p:sp>
      <p:sp>
        <p:nvSpPr>
          <p:cNvPr id="98" name="Snip Diagonal Corner Rectangle 97"/>
          <p:cNvSpPr/>
          <p:nvPr/>
        </p:nvSpPr>
        <p:spPr>
          <a:xfrm>
            <a:off x="7481129" y="5595095"/>
            <a:ext cx="1059132" cy="708042"/>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cxnSp>
        <p:nvCxnSpPr>
          <p:cNvPr id="100" name="Straight Arrow Connector 99"/>
          <p:cNvCxnSpPr/>
          <p:nvPr/>
        </p:nvCxnSpPr>
        <p:spPr>
          <a:xfrm flipH="1">
            <a:off x="5611595" y="3678987"/>
            <a:ext cx="469503" cy="1883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40" idx="1"/>
          </p:cNvCxnSpPr>
          <p:nvPr/>
        </p:nvCxnSpPr>
        <p:spPr>
          <a:xfrm>
            <a:off x="6470529" y="3678987"/>
            <a:ext cx="29484" cy="1916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endCxn id="98" idx="3"/>
          </p:cNvCxnSpPr>
          <p:nvPr/>
        </p:nvCxnSpPr>
        <p:spPr>
          <a:xfrm>
            <a:off x="6898763" y="3678987"/>
            <a:ext cx="1111932" cy="1916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Snip Diagonal Corner Rectangle 107"/>
          <p:cNvSpPr/>
          <p:nvPr/>
        </p:nvSpPr>
        <p:spPr>
          <a:xfrm>
            <a:off x="7772400" y="1920087"/>
            <a:ext cx="1157059" cy="618236"/>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HUD</a:t>
            </a:r>
            <a:endParaRPr lang="en-US" dirty="0">
              <a:solidFill>
                <a:schemeClr val="tx1"/>
              </a:solidFill>
            </a:endParaRPr>
          </a:p>
        </p:txBody>
      </p:sp>
      <p:cxnSp>
        <p:nvCxnSpPr>
          <p:cNvPr id="110" name="Straight Arrow Connector 109"/>
          <p:cNvCxnSpPr>
            <a:stCxn id="18" idx="0"/>
            <a:endCxn id="108" idx="2"/>
          </p:cNvCxnSpPr>
          <p:nvPr/>
        </p:nvCxnSpPr>
        <p:spPr>
          <a:xfrm>
            <a:off x="6379824" y="1509583"/>
            <a:ext cx="1392576" cy="719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Snip Diagonal Corner Rectangle 110"/>
          <p:cNvSpPr/>
          <p:nvPr/>
        </p:nvSpPr>
        <p:spPr>
          <a:xfrm>
            <a:off x="7973212" y="3472473"/>
            <a:ext cx="956247" cy="594236"/>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Score</a:t>
            </a:r>
            <a:endParaRPr lang="en-US" dirty="0">
              <a:solidFill>
                <a:schemeClr val="tx1"/>
              </a:solidFill>
            </a:endParaRPr>
          </a:p>
        </p:txBody>
      </p:sp>
      <p:cxnSp>
        <p:nvCxnSpPr>
          <p:cNvPr id="113" name="Straight Arrow Connector 112"/>
          <p:cNvCxnSpPr>
            <a:stCxn id="108" idx="1"/>
          </p:cNvCxnSpPr>
          <p:nvPr/>
        </p:nvCxnSpPr>
        <p:spPr>
          <a:xfrm flipH="1">
            <a:off x="8350929" y="2538323"/>
            <a:ext cx="1" cy="899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1219200" y="4494238"/>
            <a:ext cx="457200" cy="457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1219200" y="5137895"/>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361315" y="4538172"/>
            <a:ext cx="895140" cy="369332"/>
          </a:xfrm>
          <a:prstGeom prst="rect">
            <a:avLst/>
          </a:prstGeom>
          <a:noFill/>
        </p:spPr>
        <p:txBody>
          <a:bodyPr wrap="square" rtlCol="0">
            <a:spAutoFit/>
          </a:bodyPr>
          <a:lstStyle/>
          <a:p>
            <a:r>
              <a:rPr lang="en-US" smtClean="0"/>
              <a:t>Visible</a:t>
            </a:r>
            <a:endParaRPr lang="en-US"/>
          </a:p>
        </p:txBody>
      </p:sp>
      <p:sp>
        <p:nvSpPr>
          <p:cNvPr id="118" name="TextBox 117"/>
          <p:cNvSpPr txBox="1"/>
          <p:nvPr/>
        </p:nvSpPr>
        <p:spPr>
          <a:xfrm>
            <a:off x="324060" y="5181829"/>
            <a:ext cx="895140" cy="369332"/>
          </a:xfrm>
          <a:prstGeom prst="rect">
            <a:avLst/>
          </a:prstGeom>
          <a:noFill/>
        </p:spPr>
        <p:txBody>
          <a:bodyPr wrap="square" rtlCol="0">
            <a:spAutoFit/>
          </a:bodyPr>
          <a:lstStyle/>
          <a:p>
            <a:r>
              <a:rPr lang="en-US" dirty="0" err="1" smtClean="0"/>
              <a:t>invisble</a:t>
            </a:r>
            <a:endParaRPr lang="en-US" dirty="0"/>
          </a:p>
        </p:txBody>
      </p:sp>
    </p:spTree>
    <p:extLst>
      <p:ext uri="{BB962C8B-B14F-4D97-AF65-F5344CB8AC3E}">
        <p14:creationId xmlns:p14="http://schemas.microsoft.com/office/powerpoint/2010/main" val="3548558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282</Words>
  <Application>Microsoft Macintosh PowerPoint</Application>
  <PresentationFormat>On-screen Show (4:3)</PresentationFormat>
  <Paragraphs>42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Arial</vt:lpstr>
      <vt:lpstr>Office Theme</vt:lpstr>
      <vt:lpstr>ZooKill Soccer</vt:lpstr>
      <vt:lpstr>Game Design Document - 1</vt:lpstr>
      <vt:lpstr>Game Design Document - 2</vt:lpstr>
      <vt:lpstr>The Characters</vt:lpstr>
      <vt:lpstr>Game Design Document - 3</vt:lpstr>
      <vt:lpstr>Game User Flow Diagram</vt:lpstr>
      <vt:lpstr>GAME INHERITANCE -ORIGINAL</vt:lpstr>
      <vt:lpstr>Game Inheritance - Final</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ZooKill Soccer</dc:title>
  <dc:creator>Pete Markiewicz</dc:creator>
  <cp:lastModifiedBy>rashad neal</cp:lastModifiedBy>
  <cp:revision>14</cp:revision>
  <dcterms:created xsi:type="dcterms:W3CDTF">2016-05-04T18:52:11Z</dcterms:created>
  <dcterms:modified xsi:type="dcterms:W3CDTF">2016-11-15T17:23:28Z</dcterms:modified>
</cp:coreProperties>
</file>