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5"/>
    <p:restoredTop sz="94674"/>
  </p:normalViewPr>
  <p:slideViewPr>
    <p:cSldViewPr>
      <p:cViewPr varScale="1">
        <p:scale>
          <a:sx n="124" d="100"/>
          <a:sy n="124" d="100"/>
        </p:scale>
        <p:origin x="3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lvl="1">
              <a:buFont typeface="Arial" charset="0"/>
              <a:buChar char="•"/>
            </a:pPr>
            <a:r>
              <a:rPr lang="en-US" dirty="0" smtClean="0"/>
              <a:t>At the start of the game, the cages open</a:t>
            </a:r>
          </a:p>
          <a:p>
            <a:pPr lvl="1">
              <a:buFont typeface="Arial" charset="0"/>
              <a:buChar char="•"/>
            </a:pPr>
            <a:r>
              <a:rPr lang="en-US" dirty="0" smtClean="0"/>
              <a:t>Animals drift down the screen to attack you</a:t>
            </a:r>
          </a:p>
          <a:p>
            <a:pPr lvl="1">
              <a:buFont typeface="Arial" charset="0"/>
              <a:buChar char="•"/>
            </a:pPr>
            <a:r>
              <a:rPr lang="en-US" dirty="0" smtClean="0"/>
              <a:t>You have a Trump which you can kick into their path</a:t>
            </a:r>
          </a:p>
          <a:p>
            <a:pPr lvl="1">
              <a:buFont typeface="Arial" charset="0"/>
              <a:buChar char="•"/>
            </a:pPr>
            <a:r>
              <a:rPr lang="en-US" dirty="0" smtClean="0"/>
              <a:t>Each animal who collides with Trump is satisfied, and returns to its cage</a:t>
            </a:r>
          </a:p>
          <a:p>
            <a:pPr lvl="1">
              <a:buFont typeface="Arial" charset="0"/>
              <a:buChar char="•"/>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User Flow Diagram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143000"/>
            <a:ext cx="6883400" cy="5318991"/>
          </a:xfrm>
          <a:prstGeom prst="rect">
            <a:avLst/>
          </a:prstGeom>
        </p:spPr>
      </p:pic>
      <p:cxnSp>
        <p:nvCxnSpPr>
          <p:cNvPr id="10" name="Straight Arrow Connector 9"/>
          <p:cNvCxnSpPr/>
          <p:nvPr/>
        </p:nvCxnSpPr>
        <p:spPr>
          <a:xfrm flipV="1">
            <a:off x="2057400" y="4114800"/>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59436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4676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57400" y="17526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752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-ORIGINAL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17638"/>
            <a:ext cx="6019800" cy="4840715"/>
          </a:xfrm>
          <a:prstGeom prst="rect">
            <a:avLst/>
          </a:prstGeom>
        </p:spPr>
      </p:pic>
    </p:spTree>
    <p:extLst>
      <p:ext uri="{BB962C8B-B14F-4D97-AF65-F5344CB8AC3E}">
        <p14:creationId xmlns:p14="http://schemas.microsoft.com/office/powerpoint/2010/main" val="120160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68"/>
            <a:ext cx="8229600" cy="1143000"/>
          </a:xfrm>
        </p:spPr>
        <p:txBody>
          <a:bodyPr/>
          <a:lstStyle/>
          <a:p>
            <a:r>
              <a:rPr lang="en-US" dirty="0" smtClean="0"/>
              <a:t>Game Inheritance - Final</a:t>
            </a:r>
            <a:endParaRPr lang="en-US" dirty="0"/>
          </a:p>
        </p:txBody>
      </p:sp>
      <p:sp>
        <p:nvSpPr>
          <p:cNvPr id="14" name="Snip Diagonal Corner Rectangle 13"/>
          <p:cNvSpPr/>
          <p:nvPr/>
        </p:nvSpPr>
        <p:spPr>
          <a:xfrm>
            <a:off x="2727402" y="2395734"/>
            <a:ext cx="1400042" cy="551401"/>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screen</a:t>
            </a:r>
            <a:endParaRPr lang="en-US" dirty="0">
              <a:solidFill>
                <a:schemeClr val="tx1"/>
              </a:solidFill>
            </a:endParaRPr>
          </a:p>
        </p:txBody>
      </p:sp>
      <p:sp>
        <p:nvSpPr>
          <p:cNvPr id="15" name="Snip Diagonal Corner Rectangle 14"/>
          <p:cNvSpPr/>
          <p:nvPr/>
        </p:nvSpPr>
        <p:spPr>
          <a:xfrm>
            <a:off x="171660" y="2210115"/>
            <a:ext cx="1889256" cy="390194"/>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16" name="Snip Diagonal Corner Rectangle 15"/>
          <p:cNvSpPr/>
          <p:nvPr/>
        </p:nvSpPr>
        <p:spPr>
          <a:xfrm>
            <a:off x="151984" y="2947135"/>
            <a:ext cx="1889256" cy="43986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7" name="Snip Diagonal Corner Rectangle 16"/>
          <p:cNvSpPr/>
          <p:nvPr/>
        </p:nvSpPr>
        <p:spPr>
          <a:xfrm>
            <a:off x="140838" y="1383552"/>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8" name="Snip Diagonal Corner Rectangle 17"/>
          <p:cNvSpPr/>
          <p:nvPr/>
        </p:nvSpPr>
        <p:spPr>
          <a:xfrm>
            <a:off x="4979782" y="1236702"/>
            <a:ext cx="1400042" cy="545762"/>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Js</a:t>
            </a:r>
            <a:r>
              <a:rPr lang="en-US" dirty="0" smtClean="0">
                <a:solidFill>
                  <a:schemeClr val="tx1"/>
                </a:solidFill>
              </a:rPr>
              <a:t> object ()</a:t>
            </a:r>
            <a:endParaRPr lang="en-US" dirty="0">
              <a:solidFill>
                <a:schemeClr val="tx1"/>
              </a:solidFill>
            </a:endParaRPr>
          </a:p>
        </p:txBody>
      </p:sp>
      <p:cxnSp>
        <p:nvCxnSpPr>
          <p:cNvPr id="21" name="Straight Arrow Connector 20"/>
          <p:cNvCxnSpPr>
            <a:stCxn id="17" idx="0"/>
          </p:cNvCxnSpPr>
          <p:nvPr/>
        </p:nvCxnSpPr>
        <p:spPr>
          <a:xfrm>
            <a:off x="2030094" y="1583008"/>
            <a:ext cx="697308" cy="79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a:endCxn id="14" idx="2"/>
          </p:cNvCxnSpPr>
          <p:nvPr/>
        </p:nvCxnSpPr>
        <p:spPr>
          <a:xfrm>
            <a:off x="2060916" y="2405212"/>
            <a:ext cx="666486" cy="26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p:cNvCxnSpPr>
          <p:nvPr/>
        </p:nvCxnSpPr>
        <p:spPr>
          <a:xfrm flipV="1">
            <a:off x="2041240" y="2831696"/>
            <a:ext cx="686162" cy="3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3" idx="2"/>
          </p:cNvCxnSpPr>
          <p:nvPr/>
        </p:nvCxnSpPr>
        <p:spPr>
          <a:xfrm flipH="1" flipV="1">
            <a:off x="3646602" y="2395032"/>
            <a:ext cx="1454671" cy="6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nip Diagonal Corner Rectangle 32"/>
          <p:cNvSpPr/>
          <p:nvPr/>
        </p:nvSpPr>
        <p:spPr>
          <a:xfrm>
            <a:off x="5101273" y="2149529"/>
            <a:ext cx="1157059" cy="618236"/>
          </a:xfrm>
          <a:prstGeom prst="snip2Diag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cxnSp>
        <p:nvCxnSpPr>
          <p:cNvPr id="36" name="Straight Arrow Connector 35"/>
          <p:cNvCxnSpPr>
            <a:stCxn id="18" idx="1"/>
          </p:cNvCxnSpPr>
          <p:nvPr/>
        </p:nvCxnSpPr>
        <p:spPr>
          <a:xfrm>
            <a:off x="5679803" y="1782464"/>
            <a:ext cx="11864" cy="35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nip Diagonal Corner Rectangle 38"/>
          <p:cNvSpPr/>
          <p:nvPr/>
        </p:nvSpPr>
        <p:spPr>
          <a:xfrm>
            <a:off x="4106650" y="3088876"/>
            <a:ext cx="956247" cy="56065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tatic</a:t>
            </a:r>
            <a:endParaRPr lang="en-US" dirty="0">
              <a:solidFill>
                <a:schemeClr val="tx1"/>
              </a:solidFill>
            </a:endParaRPr>
          </a:p>
        </p:txBody>
      </p:sp>
      <p:sp>
        <p:nvSpPr>
          <p:cNvPr id="40" name="Snip Diagonal Corner Rectangle 39"/>
          <p:cNvSpPr/>
          <p:nvPr/>
        </p:nvSpPr>
        <p:spPr>
          <a:xfrm>
            <a:off x="5679803" y="3196522"/>
            <a:ext cx="1581451" cy="48246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r>
              <a:rPr lang="en-US" dirty="0" smtClean="0">
                <a:solidFill>
                  <a:schemeClr val="tx1"/>
                </a:solidFill>
              </a:rPr>
              <a:t>ynamic</a:t>
            </a:r>
            <a:endParaRPr lang="en-US" dirty="0">
              <a:solidFill>
                <a:schemeClr val="tx1"/>
              </a:solidFill>
            </a:endParaRPr>
          </a:p>
        </p:txBody>
      </p:sp>
      <p:cxnSp>
        <p:nvCxnSpPr>
          <p:cNvPr id="42" name="Straight Arrow Connector 41"/>
          <p:cNvCxnSpPr/>
          <p:nvPr/>
        </p:nvCxnSpPr>
        <p:spPr>
          <a:xfrm flipH="1">
            <a:off x="4793930" y="2749340"/>
            <a:ext cx="468286" cy="34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1"/>
            <a:endCxn id="40" idx="3"/>
          </p:cNvCxnSpPr>
          <p:nvPr/>
        </p:nvCxnSpPr>
        <p:spPr>
          <a:xfrm>
            <a:off x="5679803" y="2767765"/>
            <a:ext cx="790726" cy="42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nip Diagonal Corner Rectangle 44"/>
          <p:cNvSpPr/>
          <p:nvPr/>
        </p:nvSpPr>
        <p:spPr>
          <a:xfrm>
            <a:off x="3628526" y="4184334"/>
            <a:ext cx="956247" cy="60702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a:t>
            </a:r>
            <a:r>
              <a:rPr lang="en-US" dirty="0" smtClean="0">
                <a:solidFill>
                  <a:schemeClr val="tx1"/>
                </a:solidFill>
              </a:rPr>
              <a:t>oo</a:t>
            </a:r>
            <a:endParaRPr lang="en-US" dirty="0">
              <a:solidFill>
                <a:schemeClr val="tx1"/>
              </a:solidFill>
            </a:endParaRPr>
          </a:p>
        </p:txBody>
      </p:sp>
      <p:sp>
        <p:nvSpPr>
          <p:cNvPr id="46" name="Snip Diagonal Corner Rectangle 45"/>
          <p:cNvSpPr/>
          <p:nvPr/>
        </p:nvSpPr>
        <p:spPr>
          <a:xfrm>
            <a:off x="4793930" y="4197120"/>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cxnSp>
        <p:nvCxnSpPr>
          <p:cNvPr id="49" name="Straight Arrow Connector 48"/>
          <p:cNvCxnSpPr>
            <a:endCxn id="45" idx="3"/>
          </p:cNvCxnSpPr>
          <p:nvPr/>
        </p:nvCxnSpPr>
        <p:spPr>
          <a:xfrm flipH="1">
            <a:off x="4106650" y="3707177"/>
            <a:ext cx="191662" cy="4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954953" y="3707177"/>
            <a:ext cx="0" cy="5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nip Diagonal Corner Rectangle 51"/>
          <p:cNvSpPr/>
          <p:nvPr/>
        </p:nvSpPr>
        <p:spPr>
          <a:xfrm>
            <a:off x="4929268" y="5562600"/>
            <a:ext cx="1059132" cy="740537"/>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7" name="Snip Diagonal Corner Rectangle 66"/>
          <p:cNvSpPr/>
          <p:nvPr/>
        </p:nvSpPr>
        <p:spPr>
          <a:xfrm>
            <a:off x="6202122"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98" name="Snip Diagonal Corner Rectangle 97"/>
          <p:cNvSpPr/>
          <p:nvPr/>
        </p:nvSpPr>
        <p:spPr>
          <a:xfrm>
            <a:off x="7481129"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00" name="Straight Arrow Connector 99"/>
          <p:cNvCxnSpPr/>
          <p:nvPr/>
        </p:nvCxnSpPr>
        <p:spPr>
          <a:xfrm flipH="1">
            <a:off x="5611595" y="3678987"/>
            <a:ext cx="469503" cy="18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1"/>
          </p:cNvCxnSpPr>
          <p:nvPr/>
        </p:nvCxnSpPr>
        <p:spPr>
          <a:xfrm>
            <a:off x="6470529" y="3678987"/>
            <a:ext cx="29484"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98" idx="3"/>
          </p:cNvCxnSpPr>
          <p:nvPr/>
        </p:nvCxnSpPr>
        <p:spPr>
          <a:xfrm>
            <a:off x="6898763" y="3678987"/>
            <a:ext cx="1111932"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Snip Diagonal Corner Rectangle 107"/>
          <p:cNvSpPr/>
          <p:nvPr/>
        </p:nvSpPr>
        <p:spPr>
          <a:xfrm>
            <a:off x="7772400" y="1920087"/>
            <a:ext cx="1157059" cy="618236"/>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HUD</a:t>
            </a:r>
            <a:endParaRPr lang="en-US" dirty="0">
              <a:solidFill>
                <a:schemeClr val="tx1"/>
              </a:solidFill>
            </a:endParaRPr>
          </a:p>
        </p:txBody>
      </p:sp>
      <p:cxnSp>
        <p:nvCxnSpPr>
          <p:cNvPr id="110" name="Straight Arrow Connector 109"/>
          <p:cNvCxnSpPr>
            <a:stCxn id="33" idx="0"/>
            <a:endCxn id="108" idx="2"/>
          </p:cNvCxnSpPr>
          <p:nvPr/>
        </p:nvCxnSpPr>
        <p:spPr>
          <a:xfrm flipV="1">
            <a:off x="6258332" y="2229205"/>
            <a:ext cx="1514068" cy="22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Snip Diagonal Corner Rectangle 110"/>
          <p:cNvSpPr/>
          <p:nvPr/>
        </p:nvSpPr>
        <p:spPr>
          <a:xfrm>
            <a:off x="7973212" y="3472473"/>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113" name="Straight Arrow Connector 112"/>
          <p:cNvCxnSpPr>
            <a:stCxn id="108" idx="1"/>
          </p:cNvCxnSpPr>
          <p:nvPr/>
        </p:nvCxnSpPr>
        <p:spPr>
          <a:xfrm flipH="1">
            <a:off x="8350929" y="2538323"/>
            <a:ext cx="1" cy="89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219200" y="4494238"/>
            <a:ext cx="4572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219200" y="5137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361315" y="4538172"/>
            <a:ext cx="895140" cy="369332"/>
          </a:xfrm>
          <a:prstGeom prst="rect">
            <a:avLst/>
          </a:prstGeom>
          <a:noFill/>
        </p:spPr>
        <p:txBody>
          <a:bodyPr wrap="square" rtlCol="0">
            <a:spAutoFit/>
          </a:bodyPr>
          <a:lstStyle/>
          <a:p>
            <a:r>
              <a:rPr lang="en-US" smtClean="0"/>
              <a:t>Visible</a:t>
            </a:r>
            <a:endParaRPr lang="en-US"/>
          </a:p>
        </p:txBody>
      </p:sp>
      <p:sp>
        <p:nvSpPr>
          <p:cNvPr id="118" name="TextBox 117"/>
          <p:cNvSpPr txBox="1"/>
          <p:nvPr/>
        </p:nvSpPr>
        <p:spPr>
          <a:xfrm>
            <a:off x="324060" y="5181829"/>
            <a:ext cx="895140" cy="369332"/>
          </a:xfrm>
          <a:prstGeom prst="rect">
            <a:avLst/>
          </a:prstGeom>
          <a:noFill/>
        </p:spPr>
        <p:txBody>
          <a:bodyPr wrap="square" rtlCol="0">
            <a:spAutoFit/>
          </a:bodyPr>
          <a:lstStyle/>
          <a:p>
            <a:r>
              <a:rPr lang="en-US" dirty="0" err="1" smtClean="0"/>
              <a:t>invisble</a:t>
            </a:r>
            <a:endParaRPr lang="en-US" dirty="0"/>
          </a:p>
        </p:txBody>
      </p:sp>
      <p:sp>
        <p:nvSpPr>
          <p:cNvPr id="41" name="Rectangle 40"/>
          <p:cNvSpPr/>
          <p:nvPr/>
        </p:nvSpPr>
        <p:spPr>
          <a:xfrm>
            <a:off x="1219200" y="5781552"/>
            <a:ext cx="457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4060" y="5825486"/>
            <a:ext cx="895140" cy="369332"/>
          </a:xfrm>
          <a:prstGeom prst="rect">
            <a:avLst/>
          </a:prstGeom>
          <a:noFill/>
        </p:spPr>
        <p:txBody>
          <a:bodyPr wrap="square" rtlCol="0">
            <a:spAutoFit/>
          </a:bodyPr>
          <a:lstStyle/>
          <a:p>
            <a:r>
              <a:rPr lang="en-US" smtClean="0"/>
              <a:t>Master</a:t>
            </a:r>
          </a:p>
        </p:txBody>
      </p:sp>
    </p:spTree>
    <p:extLst>
      <p:ext uri="{BB962C8B-B14F-4D97-AF65-F5344CB8AC3E}">
        <p14:creationId xmlns:p14="http://schemas.microsoft.com/office/powerpoint/2010/main" val="35485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283</Words>
  <Application>Microsoft Macintosh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rashad neal</cp:lastModifiedBy>
  <cp:revision>18</cp:revision>
  <dcterms:created xsi:type="dcterms:W3CDTF">2016-05-04T18:52:11Z</dcterms:created>
  <dcterms:modified xsi:type="dcterms:W3CDTF">2016-11-22T17:47:48Z</dcterms:modified>
</cp:coreProperties>
</file>