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4064" r:id="rId2"/>
    <p:sldMasterId id="2147484168" r:id="rId3"/>
    <p:sldMasterId id="2147484216" r:id="rId4"/>
    <p:sldMasterId id="2147484228" r:id="rId5"/>
    <p:sldMasterId id="2147484240" r:id="rId6"/>
    <p:sldMasterId id="2147484306" r:id="rId7"/>
  </p:sldMasterIdLst>
  <p:sldIdLst>
    <p:sldId id="287" r:id="rId8"/>
    <p:sldId id="273" r:id="rId9"/>
    <p:sldId id="257" r:id="rId10"/>
    <p:sldId id="258" r:id="rId11"/>
    <p:sldId id="259" r:id="rId12"/>
    <p:sldId id="260" r:id="rId13"/>
    <p:sldId id="261" r:id="rId14"/>
    <p:sldId id="266" r:id="rId15"/>
    <p:sldId id="262" r:id="rId16"/>
    <p:sldId id="267" r:id="rId17"/>
    <p:sldId id="263" r:id="rId18"/>
    <p:sldId id="264" r:id="rId19"/>
    <p:sldId id="265" r:id="rId20"/>
    <p:sldId id="268" r:id="rId21"/>
    <p:sldId id="269" r:id="rId22"/>
    <p:sldId id="270" r:id="rId23"/>
    <p:sldId id="271" r:id="rId24"/>
    <p:sldId id="272" r:id="rId25"/>
    <p:sldId id="274" r:id="rId26"/>
    <p:sldId id="275" r:id="rId27"/>
    <p:sldId id="277" r:id="rId28"/>
    <p:sldId id="278" r:id="rId29"/>
    <p:sldId id="279" r:id="rId30"/>
    <p:sldId id="280" r:id="rId31"/>
    <p:sldId id="281" r:id="rId32"/>
    <p:sldId id="283" r:id="rId33"/>
    <p:sldId id="285" r:id="rId34"/>
    <p:sldId id="286"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svg"/><Relationship Id="rId1" Type="http://schemas.openxmlformats.org/officeDocument/2006/relationships/image" Target="../media/image33.png"/><Relationship Id="rId5" Type="http://schemas.openxmlformats.org/officeDocument/2006/relationships/image" Target="../media/image37.svg"/><Relationship Id="rId4" Type="http://schemas.openxmlformats.org/officeDocument/2006/relationships/image" Target="../media/image36.png"/></Relationships>
</file>

<file path=ppt/diagrams/_rels/data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svg"/><Relationship Id="rId1" Type="http://schemas.openxmlformats.org/officeDocument/2006/relationships/image" Target="../media/image33.png"/><Relationship Id="rId5" Type="http://schemas.openxmlformats.org/officeDocument/2006/relationships/image" Target="../media/image37.svg"/><Relationship Id="rId4" Type="http://schemas.openxmlformats.org/officeDocument/2006/relationships/image" Target="../media/image3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02DB31-BC8B-4E50-B24E-D0EE1ADEC5F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64DD624-149F-490F-8D54-60B7CA92A064}">
      <dgm:prSet custT="1"/>
      <dgm:spPr/>
      <dgm:t>
        <a:bodyPr/>
        <a:lstStyle/>
        <a:p>
          <a:pPr>
            <a:defRPr b="1"/>
          </a:pPr>
          <a:r>
            <a:rPr lang="en-US" sz="2400" dirty="0"/>
            <a:t>Technical writing is </a:t>
          </a:r>
          <a:r>
            <a:rPr lang="en-US" sz="2400" b="0" dirty="0"/>
            <a:t>a form of technical communication </a:t>
          </a:r>
        </a:p>
      </dgm:t>
    </dgm:pt>
    <dgm:pt modelId="{EA267360-C34F-4977-802C-55BC158C98BA}" type="parTrans" cxnId="{6A0E43F2-803E-4F96-8B8B-412B2B055040}">
      <dgm:prSet/>
      <dgm:spPr/>
      <dgm:t>
        <a:bodyPr/>
        <a:lstStyle/>
        <a:p>
          <a:endParaRPr lang="en-US"/>
        </a:p>
      </dgm:t>
    </dgm:pt>
    <dgm:pt modelId="{C5E5E790-5C74-459A-B669-8FF77985248E}" type="sibTrans" cxnId="{6A0E43F2-803E-4F96-8B8B-412B2B055040}">
      <dgm:prSet/>
      <dgm:spPr/>
      <dgm:t>
        <a:bodyPr/>
        <a:lstStyle/>
        <a:p>
          <a:endParaRPr lang="en-US"/>
        </a:p>
      </dgm:t>
    </dgm:pt>
    <dgm:pt modelId="{13E1C165-5DA4-4C9C-A8F6-9E7C80298ABB}">
      <dgm:prSet custT="1"/>
      <dgm:spPr/>
      <dgm:t>
        <a:bodyPr/>
        <a:lstStyle/>
        <a:p>
          <a:pPr>
            <a:defRPr b="1"/>
          </a:pPr>
          <a:r>
            <a:rPr lang="en-US" sz="2400" dirty="0"/>
            <a:t>It is used in a variety of technical fields, such as:</a:t>
          </a:r>
        </a:p>
      </dgm:t>
    </dgm:pt>
    <dgm:pt modelId="{20105C4C-379D-45EF-B3FA-B56DC2D17590}" type="parTrans" cxnId="{98260550-B90E-4109-8CE2-5C158C46C7F3}">
      <dgm:prSet/>
      <dgm:spPr/>
      <dgm:t>
        <a:bodyPr/>
        <a:lstStyle/>
        <a:p>
          <a:endParaRPr lang="en-US"/>
        </a:p>
      </dgm:t>
    </dgm:pt>
    <dgm:pt modelId="{ABCFD721-B2AC-4CC7-BB93-C09A5B1B1987}" type="sibTrans" cxnId="{98260550-B90E-4109-8CE2-5C158C46C7F3}">
      <dgm:prSet/>
      <dgm:spPr/>
      <dgm:t>
        <a:bodyPr/>
        <a:lstStyle/>
        <a:p>
          <a:endParaRPr lang="en-US"/>
        </a:p>
      </dgm:t>
    </dgm:pt>
    <dgm:pt modelId="{EA80DF80-5812-4DBF-A0BF-4172133C9A6C}">
      <dgm:prSet custT="1"/>
      <dgm:spPr/>
      <dgm:t>
        <a:bodyPr/>
        <a:lstStyle/>
        <a:p>
          <a:pPr marL="274320">
            <a:buFont typeface="+mj-lt"/>
            <a:buNone/>
          </a:pPr>
          <a:r>
            <a:rPr lang="en-US" sz="1800" dirty="0"/>
            <a:t>- computer hardware and software, </a:t>
          </a:r>
        </a:p>
      </dgm:t>
    </dgm:pt>
    <dgm:pt modelId="{B301EE2B-C137-483C-BBE6-F899E6D24017}" type="parTrans" cxnId="{8F4BED87-63DA-41B1-95D3-51A4759AC237}">
      <dgm:prSet/>
      <dgm:spPr/>
      <dgm:t>
        <a:bodyPr/>
        <a:lstStyle/>
        <a:p>
          <a:endParaRPr lang="en-US"/>
        </a:p>
      </dgm:t>
    </dgm:pt>
    <dgm:pt modelId="{3AE30F49-3114-455C-BE1E-1FCA9DB96F42}" type="sibTrans" cxnId="{8F4BED87-63DA-41B1-95D3-51A4759AC237}">
      <dgm:prSet/>
      <dgm:spPr/>
      <dgm:t>
        <a:bodyPr/>
        <a:lstStyle/>
        <a:p>
          <a:endParaRPr lang="en-US"/>
        </a:p>
      </dgm:t>
    </dgm:pt>
    <dgm:pt modelId="{F9FC11B6-5E61-4293-BC3E-BE7F3A5878BE}">
      <dgm:prSet custT="1"/>
      <dgm:spPr/>
      <dgm:t>
        <a:bodyPr/>
        <a:lstStyle/>
        <a:p>
          <a:pPr marL="274320">
            <a:buFont typeface="+mj-lt"/>
            <a:buNone/>
          </a:pPr>
          <a:r>
            <a:rPr lang="en-US" sz="1800" dirty="0"/>
            <a:t>- engineering,</a:t>
          </a:r>
        </a:p>
      </dgm:t>
    </dgm:pt>
    <dgm:pt modelId="{C9B08F05-5B4D-43CB-BFDB-2B2538570D5F}" type="parTrans" cxnId="{9DA734D9-8E40-4B2D-9DA2-37518C2214C2}">
      <dgm:prSet/>
      <dgm:spPr/>
      <dgm:t>
        <a:bodyPr/>
        <a:lstStyle/>
        <a:p>
          <a:endParaRPr lang="en-US"/>
        </a:p>
      </dgm:t>
    </dgm:pt>
    <dgm:pt modelId="{40B6A1A1-E084-4000-A90E-007D548E8BB4}" type="sibTrans" cxnId="{9DA734D9-8E40-4B2D-9DA2-37518C2214C2}">
      <dgm:prSet/>
      <dgm:spPr/>
      <dgm:t>
        <a:bodyPr/>
        <a:lstStyle/>
        <a:p>
          <a:endParaRPr lang="en-US"/>
        </a:p>
      </dgm:t>
    </dgm:pt>
    <dgm:pt modelId="{D36972D1-D531-40FB-92FF-63C28D9E5475}">
      <dgm:prSet custT="1"/>
      <dgm:spPr/>
      <dgm:t>
        <a:bodyPr/>
        <a:lstStyle/>
        <a:p>
          <a:pPr marL="274320">
            <a:buFont typeface="+mj-lt"/>
            <a:buNone/>
          </a:pPr>
          <a:r>
            <a:rPr lang="en-US" sz="1800" dirty="0"/>
            <a:t>- chemistry,</a:t>
          </a:r>
        </a:p>
      </dgm:t>
    </dgm:pt>
    <dgm:pt modelId="{747EC6D5-80C2-4A60-92B2-4E5B3ACB179B}" type="parTrans" cxnId="{54F7F980-EE5C-48BA-AFF8-B9BF8598A89C}">
      <dgm:prSet/>
      <dgm:spPr/>
      <dgm:t>
        <a:bodyPr/>
        <a:lstStyle/>
        <a:p>
          <a:endParaRPr lang="en-US"/>
        </a:p>
      </dgm:t>
    </dgm:pt>
    <dgm:pt modelId="{D3196684-F521-4872-8E04-C3D96BEBD0F2}" type="sibTrans" cxnId="{54F7F980-EE5C-48BA-AFF8-B9BF8598A89C}">
      <dgm:prSet/>
      <dgm:spPr/>
      <dgm:t>
        <a:bodyPr/>
        <a:lstStyle/>
        <a:p>
          <a:endParaRPr lang="en-US"/>
        </a:p>
      </dgm:t>
    </dgm:pt>
    <dgm:pt modelId="{D4AAFBF4-943C-41AA-BBC9-73919A13AFA7}">
      <dgm:prSet custT="1"/>
      <dgm:spPr/>
      <dgm:t>
        <a:bodyPr/>
        <a:lstStyle/>
        <a:p>
          <a:pPr marL="274320">
            <a:buFont typeface="+mj-lt"/>
            <a:buNone/>
          </a:pPr>
          <a:r>
            <a:rPr lang="en-US" sz="1800" dirty="0"/>
            <a:t>- robotics,</a:t>
          </a:r>
        </a:p>
      </dgm:t>
    </dgm:pt>
    <dgm:pt modelId="{15D1AF90-92AD-4177-B509-A6FC3DFAE1A2}" type="parTrans" cxnId="{6FD86874-71A8-4E40-A8DA-DD0048C5FD9A}">
      <dgm:prSet/>
      <dgm:spPr/>
      <dgm:t>
        <a:bodyPr/>
        <a:lstStyle/>
        <a:p>
          <a:endParaRPr lang="en-US"/>
        </a:p>
      </dgm:t>
    </dgm:pt>
    <dgm:pt modelId="{9459407C-8806-4E12-9C9E-8ACC9B681C0D}" type="sibTrans" cxnId="{6FD86874-71A8-4E40-A8DA-DD0048C5FD9A}">
      <dgm:prSet/>
      <dgm:spPr/>
      <dgm:t>
        <a:bodyPr/>
        <a:lstStyle/>
        <a:p>
          <a:endParaRPr lang="en-US"/>
        </a:p>
      </dgm:t>
    </dgm:pt>
    <dgm:pt modelId="{E39EEF54-AE11-4CF5-80EA-73839A2D9AE1}">
      <dgm:prSet custT="1"/>
      <dgm:spPr/>
      <dgm:t>
        <a:bodyPr/>
        <a:lstStyle/>
        <a:p>
          <a:pPr marL="274320">
            <a:buFont typeface="+mj-lt"/>
            <a:buNone/>
          </a:pPr>
          <a:r>
            <a:rPr lang="en-US" sz="1800" dirty="0"/>
            <a:t>- finance and consumer electronics. </a:t>
          </a:r>
        </a:p>
      </dgm:t>
    </dgm:pt>
    <dgm:pt modelId="{58A61A90-6BA9-44D1-A48F-C93D8998895B}" type="parTrans" cxnId="{BC2E54AA-5D10-420A-882C-DF60492FAE7F}">
      <dgm:prSet/>
      <dgm:spPr/>
      <dgm:t>
        <a:bodyPr/>
        <a:lstStyle/>
        <a:p>
          <a:endParaRPr lang="en-US"/>
        </a:p>
      </dgm:t>
    </dgm:pt>
    <dgm:pt modelId="{B6D9643F-9228-4A15-9FC1-2ED172F76D25}" type="sibTrans" cxnId="{BC2E54AA-5D10-420A-882C-DF60492FAE7F}">
      <dgm:prSet/>
      <dgm:spPr/>
      <dgm:t>
        <a:bodyPr/>
        <a:lstStyle/>
        <a:p>
          <a:endParaRPr lang="en-US"/>
        </a:p>
      </dgm:t>
    </dgm:pt>
    <dgm:pt modelId="{2ADB9CB2-BA4C-4982-B615-E5106A90A1BC}">
      <dgm:prSet custT="1"/>
      <dgm:spPr/>
      <dgm:t>
        <a:bodyPr/>
        <a:lstStyle/>
        <a:p>
          <a:pPr>
            <a:defRPr b="1"/>
          </a:pPr>
          <a:r>
            <a:rPr lang="en-US" sz="2400" dirty="0"/>
            <a:t>A </a:t>
          </a:r>
          <a:r>
            <a:rPr lang="en-US" sz="2400" b="1" dirty="0"/>
            <a:t>report is </a:t>
          </a:r>
          <a:r>
            <a:rPr lang="en-US" sz="2400" b="0" dirty="0"/>
            <a:t>any informational work usually of writing, speech, television, or film)</a:t>
          </a:r>
        </a:p>
        <a:p>
          <a:pPr>
            <a:defRPr b="1"/>
          </a:pPr>
          <a:r>
            <a:rPr lang="en-US" sz="2400" b="0" dirty="0"/>
            <a:t>It is written to relay information in a widely presentable form</a:t>
          </a:r>
          <a:r>
            <a:rPr lang="en-US" sz="2400" b="1" dirty="0"/>
            <a:t>. </a:t>
          </a:r>
        </a:p>
      </dgm:t>
    </dgm:pt>
    <dgm:pt modelId="{A5563ADB-43D3-4931-B70B-FE6F3E77591E}" type="parTrans" cxnId="{8A06415A-BF89-4701-9806-EEAF71A157FF}">
      <dgm:prSet/>
      <dgm:spPr/>
      <dgm:t>
        <a:bodyPr/>
        <a:lstStyle/>
        <a:p>
          <a:endParaRPr lang="en-US"/>
        </a:p>
      </dgm:t>
    </dgm:pt>
    <dgm:pt modelId="{54600B97-A7B7-492D-AA0A-0B14A487EE9E}" type="sibTrans" cxnId="{8A06415A-BF89-4701-9806-EEAF71A157FF}">
      <dgm:prSet/>
      <dgm:spPr/>
      <dgm:t>
        <a:bodyPr/>
        <a:lstStyle/>
        <a:p>
          <a:endParaRPr lang="en-US"/>
        </a:p>
      </dgm:t>
    </dgm:pt>
    <dgm:pt modelId="{67411228-51EB-45ED-B41D-4F21534D31C8}" type="pres">
      <dgm:prSet presAssocID="{A702DB31-BC8B-4E50-B24E-D0EE1ADEC5FC}" presName="root" presStyleCnt="0">
        <dgm:presLayoutVars>
          <dgm:dir/>
          <dgm:resizeHandles val="exact"/>
        </dgm:presLayoutVars>
      </dgm:prSet>
      <dgm:spPr/>
    </dgm:pt>
    <dgm:pt modelId="{FB8C3A00-0FBD-45D3-B593-927C69ACBDFD}" type="pres">
      <dgm:prSet presAssocID="{464DD624-149F-490F-8D54-60B7CA92A064}" presName="compNode" presStyleCnt="0"/>
      <dgm:spPr/>
    </dgm:pt>
    <dgm:pt modelId="{DF488A1E-7719-4742-BFE6-7D15DAF8804E}" type="pres">
      <dgm:prSet presAssocID="{464DD624-149F-490F-8D54-60B7CA92A064}" presName="iconRect" presStyleLbl="node1" presStyleIdx="0" presStyleCnt="3" custLinFactNeighborX="71500" custLinFactNeighborY="-902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604E9FD0-218E-4610-86AC-AD61DC45564D}" type="pres">
      <dgm:prSet presAssocID="{464DD624-149F-490F-8D54-60B7CA92A064}" presName="iconSpace" presStyleCnt="0"/>
      <dgm:spPr/>
    </dgm:pt>
    <dgm:pt modelId="{C74DE257-7C14-4492-A96E-9DC2B949CA4A}" type="pres">
      <dgm:prSet presAssocID="{464DD624-149F-490F-8D54-60B7CA92A064}" presName="parTx" presStyleLbl="revTx" presStyleIdx="0" presStyleCnt="6" custScaleX="103473" custLinFactNeighborX="5060" custLinFactNeighborY="-28857">
        <dgm:presLayoutVars>
          <dgm:chMax val="0"/>
          <dgm:chPref val="0"/>
        </dgm:presLayoutVars>
      </dgm:prSet>
      <dgm:spPr/>
    </dgm:pt>
    <dgm:pt modelId="{D9EF7D14-4DA4-4D29-8B4D-A4943F7BCCD3}" type="pres">
      <dgm:prSet presAssocID="{464DD624-149F-490F-8D54-60B7CA92A064}" presName="txSpace" presStyleCnt="0"/>
      <dgm:spPr/>
    </dgm:pt>
    <dgm:pt modelId="{DAD61609-F05E-4C41-B2AB-FE9516E3991B}" type="pres">
      <dgm:prSet presAssocID="{464DD624-149F-490F-8D54-60B7CA92A064}" presName="desTx" presStyleLbl="revTx" presStyleIdx="1" presStyleCnt="6">
        <dgm:presLayoutVars/>
      </dgm:prSet>
      <dgm:spPr/>
    </dgm:pt>
    <dgm:pt modelId="{2E286BEE-964C-4CED-962B-1765F17FBA8D}" type="pres">
      <dgm:prSet presAssocID="{C5E5E790-5C74-459A-B669-8FF77985248E}" presName="sibTrans" presStyleCnt="0"/>
      <dgm:spPr/>
    </dgm:pt>
    <dgm:pt modelId="{A8A2F8F1-6FF6-4429-AB9D-F06C0228D10C}" type="pres">
      <dgm:prSet presAssocID="{13E1C165-5DA4-4C9C-A8F6-9E7C80298ABB}" presName="compNode" presStyleCnt="0"/>
      <dgm:spPr/>
    </dgm:pt>
    <dgm:pt modelId="{204BC4BC-55BD-47B9-8C04-764FEC4AD364}" type="pres">
      <dgm:prSet presAssocID="{13E1C165-5DA4-4C9C-A8F6-9E7C80298ABB}" presName="iconRect" presStyleLbl="node1" presStyleIdx="1" presStyleCnt="3" custLinFactNeighborX="68968" custLinFactNeighborY="-8075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a:noFill/>
        </a:ln>
      </dgm:spPr>
      <dgm:extLst>
        <a:ext uri="{E40237B7-FDA0-4F09-8148-C483321AD2D9}">
          <dgm14:cNvPr xmlns:dgm14="http://schemas.microsoft.com/office/drawing/2010/diagram" id="0" name="" descr="Computer"/>
        </a:ext>
      </dgm:extLst>
    </dgm:pt>
    <dgm:pt modelId="{3A67222A-D106-456B-9458-E4B824594DC9}" type="pres">
      <dgm:prSet presAssocID="{13E1C165-5DA4-4C9C-A8F6-9E7C80298ABB}" presName="iconSpace" presStyleCnt="0"/>
      <dgm:spPr/>
    </dgm:pt>
    <dgm:pt modelId="{B162C785-6CBD-4156-AD16-189A060952E4}" type="pres">
      <dgm:prSet presAssocID="{13E1C165-5DA4-4C9C-A8F6-9E7C80298ABB}" presName="parTx" presStyleLbl="revTx" presStyleIdx="2" presStyleCnt="6" custLinFactNeighborX="-3036" custLinFactNeighborY="-34799">
        <dgm:presLayoutVars>
          <dgm:chMax val="0"/>
          <dgm:chPref val="0"/>
        </dgm:presLayoutVars>
      </dgm:prSet>
      <dgm:spPr/>
    </dgm:pt>
    <dgm:pt modelId="{F3B9E9DC-09E0-4544-85AC-556E39C187B3}" type="pres">
      <dgm:prSet presAssocID="{13E1C165-5DA4-4C9C-A8F6-9E7C80298ABB}" presName="txSpace" presStyleCnt="0"/>
      <dgm:spPr/>
    </dgm:pt>
    <dgm:pt modelId="{8017E448-84FD-4B65-BC6A-F2CB2F6937D6}" type="pres">
      <dgm:prSet presAssocID="{13E1C165-5DA4-4C9C-A8F6-9E7C80298ABB}" presName="desTx" presStyleLbl="revTx" presStyleIdx="3" presStyleCnt="6" custScaleX="140690" custLinFactY="-18400000" custLinFactNeighborX="-10710" custLinFactNeighborY="-18400815">
        <dgm:presLayoutVars/>
      </dgm:prSet>
      <dgm:spPr/>
    </dgm:pt>
    <dgm:pt modelId="{3368E3FB-F757-4831-8507-56CE82719777}" type="pres">
      <dgm:prSet presAssocID="{ABCFD721-B2AC-4CC7-BB93-C09A5B1B1987}" presName="sibTrans" presStyleCnt="0"/>
      <dgm:spPr/>
    </dgm:pt>
    <dgm:pt modelId="{EF04EB19-F00E-43A7-AD2A-4587E83F5762}" type="pres">
      <dgm:prSet presAssocID="{2ADB9CB2-BA4C-4982-B615-E5106A90A1BC}" presName="compNode" presStyleCnt="0"/>
      <dgm:spPr/>
    </dgm:pt>
    <dgm:pt modelId="{CD8CEA0B-5E60-482A-BEEB-20A88E92C9F4}" type="pres">
      <dgm:prSet presAssocID="{2ADB9CB2-BA4C-4982-B615-E5106A90A1BC}" presName="iconRect" presStyleLbl="node1" presStyleIdx="2" presStyleCnt="3" custLinFactNeighborX="87820" custLinFactNeighborY="-7462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000" b="-7000"/>
          </a:stretch>
        </a:blipFill>
        <a:ln>
          <a:noFill/>
        </a:ln>
      </dgm:spPr>
      <dgm:extLst>
        <a:ext uri="{E40237B7-FDA0-4F09-8148-C483321AD2D9}">
          <dgm14:cNvPr xmlns:dgm14="http://schemas.microsoft.com/office/drawing/2010/diagram" id="0" name="" descr="Document"/>
        </a:ext>
      </dgm:extLst>
    </dgm:pt>
    <dgm:pt modelId="{B8B3B948-194D-473E-AE13-CBC38A206812}" type="pres">
      <dgm:prSet presAssocID="{2ADB9CB2-BA4C-4982-B615-E5106A90A1BC}" presName="iconSpace" presStyleCnt="0"/>
      <dgm:spPr/>
    </dgm:pt>
    <dgm:pt modelId="{48C4C19A-8161-4CA6-A325-BE59379C657F}" type="pres">
      <dgm:prSet presAssocID="{2ADB9CB2-BA4C-4982-B615-E5106A90A1BC}" presName="parTx" presStyleLbl="revTx" presStyleIdx="4" presStyleCnt="6" custScaleX="164855" custLinFactNeighborX="-1518" custLinFactNeighborY="-29706">
        <dgm:presLayoutVars>
          <dgm:chMax val="0"/>
          <dgm:chPref val="0"/>
        </dgm:presLayoutVars>
      </dgm:prSet>
      <dgm:spPr/>
    </dgm:pt>
    <dgm:pt modelId="{22221B3D-F2A2-43C6-82C7-98AD24F7812E}" type="pres">
      <dgm:prSet presAssocID="{2ADB9CB2-BA4C-4982-B615-E5106A90A1BC}" presName="txSpace" presStyleCnt="0"/>
      <dgm:spPr/>
    </dgm:pt>
    <dgm:pt modelId="{D3CB6ADE-B361-4E1E-9B81-0FDE6D8EC39E}" type="pres">
      <dgm:prSet presAssocID="{2ADB9CB2-BA4C-4982-B615-E5106A90A1BC}" presName="desTx" presStyleLbl="revTx" presStyleIdx="5" presStyleCnt="6">
        <dgm:presLayoutVars/>
      </dgm:prSet>
      <dgm:spPr/>
    </dgm:pt>
  </dgm:ptLst>
  <dgm:cxnLst>
    <dgm:cxn modelId="{8A59B308-7B44-452F-B7EB-A2314D59A50A}" type="presOf" srcId="{2ADB9CB2-BA4C-4982-B615-E5106A90A1BC}" destId="{48C4C19A-8161-4CA6-A325-BE59379C657F}" srcOrd="0" destOrd="0" presId="urn:microsoft.com/office/officeart/2018/2/layout/IconLabelDescriptionList"/>
    <dgm:cxn modelId="{EA012310-C77E-4CC3-8368-BF212132511E}" type="presOf" srcId="{A702DB31-BC8B-4E50-B24E-D0EE1ADEC5FC}" destId="{67411228-51EB-45ED-B41D-4F21534D31C8}" srcOrd="0" destOrd="0" presId="urn:microsoft.com/office/officeart/2018/2/layout/IconLabelDescriptionList"/>
    <dgm:cxn modelId="{52F13926-8EE3-4121-A79C-7F2EB27F1DF1}" type="presOf" srcId="{13E1C165-5DA4-4C9C-A8F6-9E7C80298ABB}" destId="{B162C785-6CBD-4156-AD16-189A060952E4}" srcOrd="0" destOrd="0" presId="urn:microsoft.com/office/officeart/2018/2/layout/IconLabelDescriptionList"/>
    <dgm:cxn modelId="{0DF0172B-6691-4AE8-A6F5-8BE03EC05615}" type="presOf" srcId="{E39EEF54-AE11-4CF5-80EA-73839A2D9AE1}" destId="{8017E448-84FD-4B65-BC6A-F2CB2F6937D6}" srcOrd="0" destOrd="4" presId="urn:microsoft.com/office/officeart/2018/2/layout/IconLabelDescriptionList"/>
    <dgm:cxn modelId="{AAD2FE41-8E1F-4579-9A48-8E024BCFACD2}" type="presOf" srcId="{F9FC11B6-5E61-4293-BC3E-BE7F3A5878BE}" destId="{8017E448-84FD-4B65-BC6A-F2CB2F6937D6}" srcOrd="0" destOrd="1" presId="urn:microsoft.com/office/officeart/2018/2/layout/IconLabelDescriptionList"/>
    <dgm:cxn modelId="{52B8AA69-2157-40B7-AC3A-16C95C86D2C2}" type="presOf" srcId="{EA80DF80-5812-4DBF-A0BF-4172133C9A6C}" destId="{8017E448-84FD-4B65-BC6A-F2CB2F6937D6}" srcOrd="0" destOrd="0" presId="urn:microsoft.com/office/officeart/2018/2/layout/IconLabelDescriptionList"/>
    <dgm:cxn modelId="{98260550-B90E-4109-8CE2-5C158C46C7F3}" srcId="{A702DB31-BC8B-4E50-B24E-D0EE1ADEC5FC}" destId="{13E1C165-5DA4-4C9C-A8F6-9E7C80298ABB}" srcOrd="1" destOrd="0" parTransId="{20105C4C-379D-45EF-B3FA-B56DC2D17590}" sibTransId="{ABCFD721-B2AC-4CC7-BB93-C09A5B1B1987}"/>
    <dgm:cxn modelId="{6FD86874-71A8-4E40-A8DA-DD0048C5FD9A}" srcId="{13E1C165-5DA4-4C9C-A8F6-9E7C80298ABB}" destId="{D4AAFBF4-943C-41AA-BBC9-73919A13AFA7}" srcOrd="3" destOrd="0" parTransId="{15D1AF90-92AD-4177-B509-A6FC3DFAE1A2}" sibTransId="{9459407C-8806-4E12-9C9E-8ACC9B681C0D}"/>
    <dgm:cxn modelId="{8A06415A-BF89-4701-9806-EEAF71A157FF}" srcId="{A702DB31-BC8B-4E50-B24E-D0EE1ADEC5FC}" destId="{2ADB9CB2-BA4C-4982-B615-E5106A90A1BC}" srcOrd="2" destOrd="0" parTransId="{A5563ADB-43D3-4931-B70B-FE6F3E77591E}" sibTransId="{54600B97-A7B7-492D-AA0A-0B14A487EE9E}"/>
    <dgm:cxn modelId="{54F7F980-EE5C-48BA-AFF8-B9BF8598A89C}" srcId="{13E1C165-5DA4-4C9C-A8F6-9E7C80298ABB}" destId="{D36972D1-D531-40FB-92FF-63C28D9E5475}" srcOrd="2" destOrd="0" parTransId="{747EC6D5-80C2-4A60-92B2-4E5B3ACB179B}" sibTransId="{D3196684-F521-4872-8E04-C3D96BEBD0F2}"/>
    <dgm:cxn modelId="{332E8F81-38D5-4856-BC4F-6AA9C87591B1}" type="presOf" srcId="{D4AAFBF4-943C-41AA-BBC9-73919A13AFA7}" destId="{8017E448-84FD-4B65-BC6A-F2CB2F6937D6}" srcOrd="0" destOrd="3" presId="urn:microsoft.com/office/officeart/2018/2/layout/IconLabelDescriptionList"/>
    <dgm:cxn modelId="{8F4BED87-63DA-41B1-95D3-51A4759AC237}" srcId="{13E1C165-5DA4-4C9C-A8F6-9E7C80298ABB}" destId="{EA80DF80-5812-4DBF-A0BF-4172133C9A6C}" srcOrd="0" destOrd="0" parTransId="{B301EE2B-C137-483C-BBE6-F899E6D24017}" sibTransId="{3AE30F49-3114-455C-BE1E-1FCA9DB96F42}"/>
    <dgm:cxn modelId="{753A789D-BEC2-4360-888F-57C5BD3B97FD}" type="presOf" srcId="{464DD624-149F-490F-8D54-60B7CA92A064}" destId="{C74DE257-7C14-4492-A96E-9DC2B949CA4A}" srcOrd="0" destOrd="0" presId="urn:microsoft.com/office/officeart/2018/2/layout/IconLabelDescriptionList"/>
    <dgm:cxn modelId="{BC2E54AA-5D10-420A-882C-DF60492FAE7F}" srcId="{13E1C165-5DA4-4C9C-A8F6-9E7C80298ABB}" destId="{E39EEF54-AE11-4CF5-80EA-73839A2D9AE1}" srcOrd="4" destOrd="0" parTransId="{58A61A90-6BA9-44D1-A48F-C93D8998895B}" sibTransId="{B6D9643F-9228-4A15-9FC1-2ED172F76D25}"/>
    <dgm:cxn modelId="{9DA734D9-8E40-4B2D-9DA2-37518C2214C2}" srcId="{13E1C165-5DA4-4C9C-A8F6-9E7C80298ABB}" destId="{F9FC11B6-5E61-4293-BC3E-BE7F3A5878BE}" srcOrd="1" destOrd="0" parTransId="{C9B08F05-5B4D-43CB-BFDB-2B2538570D5F}" sibTransId="{40B6A1A1-E084-4000-A90E-007D548E8BB4}"/>
    <dgm:cxn modelId="{6A0E43F2-803E-4F96-8B8B-412B2B055040}" srcId="{A702DB31-BC8B-4E50-B24E-D0EE1ADEC5FC}" destId="{464DD624-149F-490F-8D54-60B7CA92A064}" srcOrd="0" destOrd="0" parTransId="{EA267360-C34F-4977-802C-55BC158C98BA}" sibTransId="{C5E5E790-5C74-459A-B669-8FF77985248E}"/>
    <dgm:cxn modelId="{9669C9F4-F156-4F68-B4F7-9512C6BA24F5}" type="presOf" srcId="{D36972D1-D531-40FB-92FF-63C28D9E5475}" destId="{8017E448-84FD-4B65-BC6A-F2CB2F6937D6}" srcOrd="0" destOrd="2" presId="urn:microsoft.com/office/officeart/2018/2/layout/IconLabelDescriptionList"/>
    <dgm:cxn modelId="{173B47EC-B0FD-4CDE-8576-70436605C068}" type="presParOf" srcId="{67411228-51EB-45ED-B41D-4F21534D31C8}" destId="{FB8C3A00-0FBD-45D3-B593-927C69ACBDFD}" srcOrd="0" destOrd="0" presId="urn:microsoft.com/office/officeart/2018/2/layout/IconLabelDescriptionList"/>
    <dgm:cxn modelId="{7E5C1715-3715-48A8-89E9-14343AB14A9F}" type="presParOf" srcId="{FB8C3A00-0FBD-45D3-B593-927C69ACBDFD}" destId="{DF488A1E-7719-4742-BFE6-7D15DAF8804E}" srcOrd="0" destOrd="0" presId="urn:microsoft.com/office/officeart/2018/2/layout/IconLabelDescriptionList"/>
    <dgm:cxn modelId="{149C5F8A-B712-4DEF-97B9-BA5772A3FBCC}" type="presParOf" srcId="{FB8C3A00-0FBD-45D3-B593-927C69ACBDFD}" destId="{604E9FD0-218E-4610-86AC-AD61DC45564D}" srcOrd="1" destOrd="0" presId="urn:microsoft.com/office/officeart/2018/2/layout/IconLabelDescriptionList"/>
    <dgm:cxn modelId="{516C8791-4E83-4714-A7AF-62F4B1325AC1}" type="presParOf" srcId="{FB8C3A00-0FBD-45D3-B593-927C69ACBDFD}" destId="{C74DE257-7C14-4492-A96E-9DC2B949CA4A}" srcOrd="2" destOrd="0" presId="urn:microsoft.com/office/officeart/2018/2/layout/IconLabelDescriptionList"/>
    <dgm:cxn modelId="{971170E5-8D33-402B-83D1-5BCFCD703571}" type="presParOf" srcId="{FB8C3A00-0FBD-45D3-B593-927C69ACBDFD}" destId="{D9EF7D14-4DA4-4D29-8B4D-A4943F7BCCD3}" srcOrd="3" destOrd="0" presId="urn:microsoft.com/office/officeart/2018/2/layout/IconLabelDescriptionList"/>
    <dgm:cxn modelId="{ECDD8DAE-3A29-41F3-ABC8-6A8478F99372}" type="presParOf" srcId="{FB8C3A00-0FBD-45D3-B593-927C69ACBDFD}" destId="{DAD61609-F05E-4C41-B2AB-FE9516E3991B}" srcOrd="4" destOrd="0" presId="urn:microsoft.com/office/officeart/2018/2/layout/IconLabelDescriptionList"/>
    <dgm:cxn modelId="{B334187C-9190-4609-A5DB-0610DC467942}" type="presParOf" srcId="{67411228-51EB-45ED-B41D-4F21534D31C8}" destId="{2E286BEE-964C-4CED-962B-1765F17FBA8D}" srcOrd="1" destOrd="0" presId="urn:microsoft.com/office/officeart/2018/2/layout/IconLabelDescriptionList"/>
    <dgm:cxn modelId="{C01B9546-1C8B-480C-B81C-96056DC00945}" type="presParOf" srcId="{67411228-51EB-45ED-B41D-4F21534D31C8}" destId="{A8A2F8F1-6FF6-4429-AB9D-F06C0228D10C}" srcOrd="2" destOrd="0" presId="urn:microsoft.com/office/officeart/2018/2/layout/IconLabelDescriptionList"/>
    <dgm:cxn modelId="{16BF4EA8-ED90-4A3F-A829-1381B6E961C0}" type="presParOf" srcId="{A8A2F8F1-6FF6-4429-AB9D-F06C0228D10C}" destId="{204BC4BC-55BD-47B9-8C04-764FEC4AD364}" srcOrd="0" destOrd="0" presId="urn:microsoft.com/office/officeart/2018/2/layout/IconLabelDescriptionList"/>
    <dgm:cxn modelId="{DCA30FA6-80AB-4F85-AE34-B69D9E8DCA90}" type="presParOf" srcId="{A8A2F8F1-6FF6-4429-AB9D-F06C0228D10C}" destId="{3A67222A-D106-456B-9458-E4B824594DC9}" srcOrd="1" destOrd="0" presId="urn:microsoft.com/office/officeart/2018/2/layout/IconLabelDescriptionList"/>
    <dgm:cxn modelId="{08ED5066-92EE-401B-B746-3D9E96F4F3A2}" type="presParOf" srcId="{A8A2F8F1-6FF6-4429-AB9D-F06C0228D10C}" destId="{B162C785-6CBD-4156-AD16-189A060952E4}" srcOrd="2" destOrd="0" presId="urn:microsoft.com/office/officeart/2018/2/layout/IconLabelDescriptionList"/>
    <dgm:cxn modelId="{2971B62E-76D4-4587-96FC-201D00881637}" type="presParOf" srcId="{A8A2F8F1-6FF6-4429-AB9D-F06C0228D10C}" destId="{F3B9E9DC-09E0-4544-85AC-556E39C187B3}" srcOrd="3" destOrd="0" presId="urn:microsoft.com/office/officeart/2018/2/layout/IconLabelDescriptionList"/>
    <dgm:cxn modelId="{8F38D004-E1BB-493A-A283-E3D73ACDF5D9}" type="presParOf" srcId="{A8A2F8F1-6FF6-4429-AB9D-F06C0228D10C}" destId="{8017E448-84FD-4B65-BC6A-F2CB2F6937D6}" srcOrd="4" destOrd="0" presId="urn:microsoft.com/office/officeart/2018/2/layout/IconLabelDescriptionList"/>
    <dgm:cxn modelId="{B70C560B-9EFF-4F7F-A186-43DA4C0C4B12}" type="presParOf" srcId="{67411228-51EB-45ED-B41D-4F21534D31C8}" destId="{3368E3FB-F757-4831-8507-56CE82719777}" srcOrd="3" destOrd="0" presId="urn:microsoft.com/office/officeart/2018/2/layout/IconLabelDescriptionList"/>
    <dgm:cxn modelId="{85142C1B-23A5-4FF4-ADB1-A1D6F64558EA}" type="presParOf" srcId="{67411228-51EB-45ED-B41D-4F21534D31C8}" destId="{EF04EB19-F00E-43A7-AD2A-4587E83F5762}" srcOrd="4" destOrd="0" presId="urn:microsoft.com/office/officeart/2018/2/layout/IconLabelDescriptionList"/>
    <dgm:cxn modelId="{9199D237-CD69-4227-8C31-8F984DCD2680}" type="presParOf" srcId="{EF04EB19-F00E-43A7-AD2A-4587E83F5762}" destId="{CD8CEA0B-5E60-482A-BEEB-20A88E92C9F4}" srcOrd="0" destOrd="0" presId="urn:microsoft.com/office/officeart/2018/2/layout/IconLabelDescriptionList"/>
    <dgm:cxn modelId="{7211BF6F-3EEC-406E-A306-6C83B4731CCA}" type="presParOf" srcId="{EF04EB19-F00E-43A7-AD2A-4587E83F5762}" destId="{B8B3B948-194D-473E-AE13-CBC38A206812}" srcOrd="1" destOrd="0" presId="urn:microsoft.com/office/officeart/2018/2/layout/IconLabelDescriptionList"/>
    <dgm:cxn modelId="{D445DD90-27DE-4747-8E03-B1EEC8C58500}" type="presParOf" srcId="{EF04EB19-F00E-43A7-AD2A-4587E83F5762}" destId="{48C4C19A-8161-4CA6-A325-BE59379C657F}" srcOrd="2" destOrd="0" presId="urn:microsoft.com/office/officeart/2018/2/layout/IconLabelDescriptionList"/>
    <dgm:cxn modelId="{9BD4EBA7-38A8-4FF6-9846-22E04C227181}" type="presParOf" srcId="{EF04EB19-F00E-43A7-AD2A-4587E83F5762}" destId="{22221B3D-F2A2-43C6-82C7-98AD24F7812E}" srcOrd="3" destOrd="0" presId="urn:microsoft.com/office/officeart/2018/2/layout/IconLabelDescriptionList"/>
    <dgm:cxn modelId="{30149DFD-7D7C-468C-8F73-34119648B841}" type="presParOf" srcId="{EF04EB19-F00E-43A7-AD2A-4587E83F5762}" destId="{D3CB6ADE-B361-4E1E-9B81-0FDE6D8EC39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9A6B5-2DBA-4669-A6EC-3E4C14E650E7}"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64B06B69-2389-4356-BE80-44F5332B42B2}">
      <dgm:prSe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Clarity </a:t>
          </a:r>
          <a:r>
            <a:rPr lang="ar-JO" sz="2400" dirty="0">
              <a:latin typeface="Tahoma" panose="020B0604030504040204" pitchFamily="34" charset="0"/>
              <a:ea typeface="Tahoma" panose="020B0604030504040204" pitchFamily="34" charset="0"/>
              <a:cs typeface="Tahoma" panose="020B0604030504040204" pitchFamily="34" charset="0"/>
            </a:rPr>
            <a:t>الوضوح</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03A0604-DC72-4513-BB95-A8DEC0548A13}" type="parTrans" cxnId="{9D4CE366-32B8-4382-A726-06B986CDDFD0}">
      <dgm:prSet/>
      <dgm:spPr/>
      <dgm:t>
        <a:bodyPr/>
        <a:lstStyle/>
        <a:p>
          <a:endParaRPr lang="en-US" sz="1800"/>
        </a:p>
      </dgm:t>
    </dgm:pt>
    <dgm:pt modelId="{30C5E7F2-6E89-4B98-B377-2C5A8933EFCA}" type="sibTrans" cxnId="{9D4CE366-32B8-4382-A726-06B986CDDFD0}">
      <dgm:prSet/>
      <dgm:spPr/>
      <dgm:t>
        <a:bodyPr/>
        <a:lstStyle/>
        <a:p>
          <a:endParaRPr lang="en-US" sz="1800"/>
        </a:p>
      </dgm:t>
    </dgm:pt>
    <dgm:pt modelId="{9C988D10-7794-42EF-8EF9-C647E72F8412}">
      <dgm:prSe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Conciseness</a:t>
          </a:r>
          <a:endParaRPr lang="ar-JO" sz="2400">
            <a:latin typeface="Tahoma" panose="020B0604030504040204" pitchFamily="34" charset="0"/>
            <a:ea typeface="Tahoma" panose="020B0604030504040204" pitchFamily="34" charset="0"/>
            <a:cs typeface="Tahoma" panose="020B0604030504040204" pitchFamily="34" charset="0"/>
          </a:endParaRPr>
        </a:p>
        <a:p>
          <a:r>
            <a:rPr lang="ar-JO" sz="2400">
              <a:latin typeface="Tahoma" panose="020B0604030504040204" pitchFamily="34" charset="0"/>
              <a:ea typeface="Tahoma" panose="020B0604030504040204" pitchFamily="34" charset="0"/>
              <a:cs typeface="Tahoma" panose="020B0604030504040204" pitchFamily="34" charset="0"/>
            </a:rPr>
            <a:t>الايجاز</a:t>
          </a:r>
          <a:r>
            <a:rPr lang="en-US" sz="2400">
              <a:latin typeface="Tahoma" panose="020B0604030504040204" pitchFamily="34" charset="0"/>
              <a:ea typeface="Tahoma" panose="020B0604030504040204" pitchFamily="34" charset="0"/>
              <a:cs typeface="Tahoma" panose="020B0604030504040204" pitchFamily="34" charset="0"/>
            </a:rPr>
            <a:t>  </a:t>
          </a:r>
        </a:p>
      </dgm:t>
    </dgm:pt>
    <dgm:pt modelId="{DC067085-0939-4E29-95EF-FC57EE256464}" type="parTrans" cxnId="{96BDE3BD-D2D7-4A58-A7A5-85A137E21C9E}">
      <dgm:prSet/>
      <dgm:spPr/>
      <dgm:t>
        <a:bodyPr/>
        <a:lstStyle/>
        <a:p>
          <a:endParaRPr lang="en-US" sz="1800"/>
        </a:p>
      </dgm:t>
    </dgm:pt>
    <dgm:pt modelId="{BC22196C-FBD1-49D8-BAB1-2C583C64D38B}" type="sibTrans" cxnId="{96BDE3BD-D2D7-4A58-A7A5-85A137E21C9E}">
      <dgm:prSet/>
      <dgm:spPr/>
      <dgm:t>
        <a:bodyPr/>
        <a:lstStyle/>
        <a:p>
          <a:endParaRPr lang="en-US" sz="1800"/>
        </a:p>
      </dgm:t>
    </dgm:pt>
    <dgm:pt modelId="{887172AC-55F6-47F1-8E10-25B1D4EF0108}">
      <dgm:prSe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Continuity </a:t>
          </a:r>
          <a:r>
            <a:rPr lang="ar-JO" sz="2400">
              <a:latin typeface="Tahoma" panose="020B0604030504040204" pitchFamily="34" charset="0"/>
              <a:ea typeface="Tahoma" panose="020B0604030504040204" pitchFamily="34" charset="0"/>
              <a:cs typeface="Tahoma" panose="020B0604030504040204" pitchFamily="34" charset="0"/>
            </a:rPr>
            <a:t>الاستمرارية</a:t>
          </a:r>
          <a:endParaRPr lang="en-US" sz="2400">
            <a:latin typeface="Tahoma" panose="020B0604030504040204" pitchFamily="34" charset="0"/>
            <a:ea typeface="Tahoma" panose="020B0604030504040204" pitchFamily="34" charset="0"/>
            <a:cs typeface="Tahoma" panose="020B0604030504040204" pitchFamily="34" charset="0"/>
          </a:endParaRPr>
        </a:p>
      </dgm:t>
    </dgm:pt>
    <dgm:pt modelId="{19D8C43A-D6B1-4F9E-BEFB-9AD220098BB2}" type="parTrans" cxnId="{3D2EB47C-F825-44FB-B08B-A107A798B635}">
      <dgm:prSet/>
      <dgm:spPr/>
      <dgm:t>
        <a:bodyPr/>
        <a:lstStyle/>
        <a:p>
          <a:endParaRPr lang="en-US" sz="1800"/>
        </a:p>
      </dgm:t>
    </dgm:pt>
    <dgm:pt modelId="{5B7437E3-40F1-48D5-BB9C-1C7D3E37F523}" type="sibTrans" cxnId="{3D2EB47C-F825-44FB-B08B-A107A798B635}">
      <dgm:prSet/>
      <dgm:spPr/>
      <dgm:t>
        <a:bodyPr/>
        <a:lstStyle/>
        <a:p>
          <a:endParaRPr lang="en-US" sz="1800"/>
        </a:p>
      </dgm:t>
    </dgm:pt>
    <dgm:pt modelId="{CD960FEA-E6B0-4C0B-A2F9-E5A197376E4A}">
      <dgm:prSe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Objectivity </a:t>
          </a:r>
          <a:r>
            <a:rPr lang="ar-JO" sz="2400">
              <a:latin typeface="Tahoma" panose="020B0604030504040204" pitchFamily="34" charset="0"/>
              <a:ea typeface="Tahoma" panose="020B0604030504040204" pitchFamily="34" charset="0"/>
              <a:cs typeface="Tahoma" panose="020B0604030504040204" pitchFamily="34" charset="0"/>
            </a:rPr>
            <a:t>الموضوعية</a:t>
          </a:r>
          <a:endParaRPr lang="en-US" sz="2400">
            <a:latin typeface="Tahoma" panose="020B0604030504040204" pitchFamily="34" charset="0"/>
            <a:ea typeface="Tahoma" panose="020B0604030504040204" pitchFamily="34" charset="0"/>
            <a:cs typeface="Tahoma" panose="020B0604030504040204" pitchFamily="34" charset="0"/>
          </a:endParaRPr>
        </a:p>
      </dgm:t>
    </dgm:pt>
    <dgm:pt modelId="{3D556D18-90EC-442B-8486-03A28C61DD8D}" type="parTrans" cxnId="{43895FE8-0701-460A-B080-BEA7E0240A74}">
      <dgm:prSet/>
      <dgm:spPr/>
      <dgm:t>
        <a:bodyPr/>
        <a:lstStyle/>
        <a:p>
          <a:endParaRPr lang="en-US" sz="1800"/>
        </a:p>
      </dgm:t>
    </dgm:pt>
    <dgm:pt modelId="{31029DFB-FF68-456C-87FA-754C374AAFC6}" type="sibTrans" cxnId="{43895FE8-0701-460A-B080-BEA7E0240A74}">
      <dgm:prSet/>
      <dgm:spPr/>
      <dgm:t>
        <a:bodyPr/>
        <a:lstStyle/>
        <a:p>
          <a:endParaRPr lang="en-US" sz="1800"/>
        </a:p>
      </dgm:t>
    </dgm:pt>
    <dgm:pt modelId="{B72D31B2-13A4-4EF4-999A-772B962FADAA}" type="pres">
      <dgm:prSet presAssocID="{3F49A6B5-2DBA-4669-A6EC-3E4C14E650E7}" presName="matrix" presStyleCnt="0">
        <dgm:presLayoutVars>
          <dgm:chMax val="1"/>
          <dgm:dir/>
          <dgm:resizeHandles val="exact"/>
        </dgm:presLayoutVars>
      </dgm:prSet>
      <dgm:spPr/>
    </dgm:pt>
    <dgm:pt modelId="{718E767A-59AD-420C-8370-1F8A0DC6A1B4}" type="pres">
      <dgm:prSet presAssocID="{3F49A6B5-2DBA-4669-A6EC-3E4C14E650E7}" presName="diamond" presStyleLbl="bgShp" presStyleIdx="0" presStyleCnt="1"/>
      <dgm:spPr/>
    </dgm:pt>
    <dgm:pt modelId="{36FD8D6F-4E1C-4C9A-B929-DF2D5A7DC0F7}" type="pres">
      <dgm:prSet presAssocID="{3F49A6B5-2DBA-4669-A6EC-3E4C14E650E7}" presName="quad1" presStyleLbl="node1" presStyleIdx="0" presStyleCnt="4">
        <dgm:presLayoutVars>
          <dgm:chMax val="0"/>
          <dgm:chPref val="0"/>
          <dgm:bulletEnabled val="1"/>
        </dgm:presLayoutVars>
      </dgm:prSet>
      <dgm:spPr/>
    </dgm:pt>
    <dgm:pt modelId="{37ACFBC7-4517-4D4C-8727-B69D7936BD5C}" type="pres">
      <dgm:prSet presAssocID="{3F49A6B5-2DBA-4669-A6EC-3E4C14E650E7}" presName="quad2" presStyleLbl="node1" presStyleIdx="1" presStyleCnt="4">
        <dgm:presLayoutVars>
          <dgm:chMax val="0"/>
          <dgm:chPref val="0"/>
          <dgm:bulletEnabled val="1"/>
        </dgm:presLayoutVars>
      </dgm:prSet>
      <dgm:spPr/>
    </dgm:pt>
    <dgm:pt modelId="{113AEA6F-6BB0-4415-B5A5-16C354967376}" type="pres">
      <dgm:prSet presAssocID="{3F49A6B5-2DBA-4669-A6EC-3E4C14E650E7}" presName="quad3" presStyleLbl="node1" presStyleIdx="2" presStyleCnt="4">
        <dgm:presLayoutVars>
          <dgm:chMax val="0"/>
          <dgm:chPref val="0"/>
          <dgm:bulletEnabled val="1"/>
        </dgm:presLayoutVars>
      </dgm:prSet>
      <dgm:spPr/>
    </dgm:pt>
    <dgm:pt modelId="{0EA90623-7DE5-4C97-BE87-E626785A8320}" type="pres">
      <dgm:prSet presAssocID="{3F49A6B5-2DBA-4669-A6EC-3E4C14E650E7}" presName="quad4" presStyleLbl="node1" presStyleIdx="3" presStyleCnt="4">
        <dgm:presLayoutVars>
          <dgm:chMax val="0"/>
          <dgm:chPref val="0"/>
          <dgm:bulletEnabled val="1"/>
        </dgm:presLayoutVars>
      </dgm:prSet>
      <dgm:spPr/>
    </dgm:pt>
  </dgm:ptLst>
  <dgm:cxnLst>
    <dgm:cxn modelId="{009F0815-40E0-417B-8992-C729A44160F9}" type="presOf" srcId="{64B06B69-2389-4356-BE80-44F5332B42B2}" destId="{36FD8D6F-4E1C-4C9A-B929-DF2D5A7DC0F7}" srcOrd="0" destOrd="0" presId="urn:microsoft.com/office/officeart/2005/8/layout/matrix3"/>
    <dgm:cxn modelId="{6AC0B933-B652-4881-A4E8-A3AC361EBCA4}" type="presOf" srcId="{887172AC-55F6-47F1-8E10-25B1D4EF0108}" destId="{113AEA6F-6BB0-4415-B5A5-16C354967376}" srcOrd="0" destOrd="0" presId="urn:microsoft.com/office/officeart/2005/8/layout/matrix3"/>
    <dgm:cxn modelId="{9D4CE366-32B8-4382-A726-06B986CDDFD0}" srcId="{3F49A6B5-2DBA-4669-A6EC-3E4C14E650E7}" destId="{64B06B69-2389-4356-BE80-44F5332B42B2}" srcOrd="0" destOrd="0" parTransId="{503A0604-DC72-4513-BB95-A8DEC0548A13}" sibTransId="{30C5E7F2-6E89-4B98-B377-2C5A8933EFCA}"/>
    <dgm:cxn modelId="{3D2EB47C-F825-44FB-B08B-A107A798B635}" srcId="{3F49A6B5-2DBA-4669-A6EC-3E4C14E650E7}" destId="{887172AC-55F6-47F1-8E10-25B1D4EF0108}" srcOrd="2" destOrd="0" parTransId="{19D8C43A-D6B1-4F9E-BEFB-9AD220098BB2}" sibTransId="{5B7437E3-40F1-48D5-BB9C-1C7D3E37F523}"/>
    <dgm:cxn modelId="{5943128A-630D-4C1D-B437-02ABE6E24BE0}" type="presOf" srcId="{CD960FEA-E6B0-4C0B-A2F9-E5A197376E4A}" destId="{0EA90623-7DE5-4C97-BE87-E626785A8320}" srcOrd="0" destOrd="0" presId="urn:microsoft.com/office/officeart/2005/8/layout/matrix3"/>
    <dgm:cxn modelId="{96BDE3BD-D2D7-4A58-A7A5-85A137E21C9E}" srcId="{3F49A6B5-2DBA-4669-A6EC-3E4C14E650E7}" destId="{9C988D10-7794-42EF-8EF9-C647E72F8412}" srcOrd="1" destOrd="0" parTransId="{DC067085-0939-4E29-95EF-FC57EE256464}" sibTransId="{BC22196C-FBD1-49D8-BAB1-2C583C64D38B}"/>
    <dgm:cxn modelId="{2DB2A7CA-B2E8-456C-9F7F-921314468EA5}" type="presOf" srcId="{3F49A6B5-2DBA-4669-A6EC-3E4C14E650E7}" destId="{B72D31B2-13A4-4EF4-999A-772B962FADAA}" srcOrd="0" destOrd="0" presId="urn:microsoft.com/office/officeart/2005/8/layout/matrix3"/>
    <dgm:cxn modelId="{43895FE8-0701-460A-B080-BEA7E0240A74}" srcId="{3F49A6B5-2DBA-4669-A6EC-3E4C14E650E7}" destId="{CD960FEA-E6B0-4C0B-A2F9-E5A197376E4A}" srcOrd="3" destOrd="0" parTransId="{3D556D18-90EC-442B-8486-03A28C61DD8D}" sibTransId="{31029DFB-FF68-456C-87FA-754C374AAFC6}"/>
    <dgm:cxn modelId="{1859C3F8-5071-48F3-A06A-291438CA3E59}" type="presOf" srcId="{9C988D10-7794-42EF-8EF9-C647E72F8412}" destId="{37ACFBC7-4517-4D4C-8727-B69D7936BD5C}" srcOrd="0" destOrd="0" presId="urn:microsoft.com/office/officeart/2005/8/layout/matrix3"/>
    <dgm:cxn modelId="{567D1845-56FD-4D5A-9895-9DCD3AED299B}" type="presParOf" srcId="{B72D31B2-13A4-4EF4-999A-772B962FADAA}" destId="{718E767A-59AD-420C-8370-1F8A0DC6A1B4}" srcOrd="0" destOrd="0" presId="urn:microsoft.com/office/officeart/2005/8/layout/matrix3"/>
    <dgm:cxn modelId="{6D4A381A-1EBF-4239-8F1D-94EC83510296}" type="presParOf" srcId="{B72D31B2-13A4-4EF4-999A-772B962FADAA}" destId="{36FD8D6F-4E1C-4C9A-B929-DF2D5A7DC0F7}" srcOrd="1" destOrd="0" presId="urn:microsoft.com/office/officeart/2005/8/layout/matrix3"/>
    <dgm:cxn modelId="{93F11734-7575-4EC2-946B-2A658E1A9755}" type="presParOf" srcId="{B72D31B2-13A4-4EF4-999A-772B962FADAA}" destId="{37ACFBC7-4517-4D4C-8727-B69D7936BD5C}" srcOrd="2" destOrd="0" presId="urn:microsoft.com/office/officeart/2005/8/layout/matrix3"/>
    <dgm:cxn modelId="{FAA41B06-7C43-4BAE-9B35-0F8C52E9BD02}" type="presParOf" srcId="{B72D31B2-13A4-4EF4-999A-772B962FADAA}" destId="{113AEA6F-6BB0-4415-B5A5-16C354967376}" srcOrd="3" destOrd="0" presId="urn:microsoft.com/office/officeart/2005/8/layout/matrix3"/>
    <dgm:cxn modelId="{2FEBC22E-B307-4896-8F9A-F75125D37CD9}" type="presParOf" srcId="{B72D31B2-13A4-4EF4-999A-772B962FADAA}" destId="{0EA90623-7DE5-4C97-BE87-E626785A832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B84F58-2A36-4B78-B331-810A1C1A9E73}" type="doc">
      <dgm:prSet loTypeId="urn:microsoft.com/office/officeart/2005/8/layout/pList2" loCatId="list" qsTypeId="urn:microsoft.com/office/officeart/2005/8/quickstyle/simple1" qsCatId="simple" csTypeId="urn:microsoft.com/office/officeart/2005/8/colors/colorful1" csCatId="colorful" phldr="1"/>
      <dgm:spPr/>
      <dgm:t>
        <a:bodyPr/>
        <a:lstStyle/>
        <a:p>
          <a:endParaRPr lang="en-US"/>
        </a:p>
      </dgm:t>
    </dgm:pt>
    <dgm:pt modelId="{3DDDBDBB-9D3E-48A3-BDB2-9858C000C772}">
      <dgm:prSet custT="1"/>
      <dgm:spPr/>
      <dgm:t>
        <a:bodyPr/>
        <a:lstStyle/>
        <a:p>
          <a:pPr algn="l"/>
          <a:r>
            <a:rPr lang="en-US" sz="2200" dirty="0">
              <a:solidFill>
                <a:schemeClr val="tx1"/>
              </a:solidFill>
            </a:rPr>
            <a:t>Continuity between:</a:t>
          </a:r>
        </a:p>
        <a:p>
          <a:pPr algn="l"/>
          <a:r>
            <a:rPr lang="en-US" sz="2200" dirty="0">
              <a:solidFill>
                <a:schemeClr val="tx1"/>
              </a:solidFill>
            </a:rPr>
            <a:t> - succeeding sentences, paragraphs, and sections </a:t>
          </a:r>
        </a:p>
        <a:p>
          <a:pPr algn="l"/>
          <a:r>
            <a:rPr lang="en-US" sz="2200" dirty="0">
              <a:solidFill>
                <a:schemeClr val="tx1"/>
              </a:solidFill>
            </a:rPr>
            <a:t>- the written text and the figures and tables.  </a:t>
          </a:r>
        </a:p>
      </dgm:t>
    </dgm:pt>
    <dgm:pt modelId="{3004880C-9282-49E8-A60A-836F3B3B12B1}" type="parTrans" cxnId="{3410202D-24AE-4A6A-934D-C1E79CC2A6C3}">
      <dgm:prSet/>
      <dgm:spPr/>
      <dgm:t>
        <a:bodyPr/>
        <a:lstStyle/>
        <a:p>
          <a:pPr algn="l"/>
          <a:endParaRPr lang="en-US" sz="2200">
            <a:solidFill>
              <a:schemeClr val="tx1"/>
            </a:solidFill>
          </a:endParaRPr>
        </a:p>
      </dgm:t>
    </dgm:pt>
    <dgm:pt modelId="{86A37BC4-70B0-4E21-BCB0-9CEB1D2D055B}" type="sibTrans" cxnId="{3410202D-24AE-4A6A-934D-C1E79CC2A6C3}">
      <dgm:prSet/>
      <dgm:spPr/>
      <dgm:t>
        <a:bodyPr/>
        <a:lstStyle/>
        <a:p>
          <a:pPr algn="l"/>
          <a:endParaRPr lang="en-US" sz="2200">
            <a:solidFill>
              <a:schemeClr val="tx1"/>
            </a:solidFill>
          </a:endParaRPr>
        </a:p>
      </dgm:t>
    </dgm:pt>
    <dgm:pt modelId="{08886E3B-4BC0-48A8-BEDE-24D50AFBD7C6}">
      <dgm:prSet custT="1"/>
      <dgm:spPr/>
      <dgm:t>
        <a:bodyPr/>
        <a:lstStyle/>
        <a:p>
          <a:pPr algn="l"/>
          <a:r>
            <a:rPr lang="en-US" sz="2200" dirty="0">
              <a:solidFill>
                <a:schemeClr val="tx1"/>
              </a:solidFill>
            </a:rPr>
            <a:t>Using transitional words: </a:t>
          </a:r>
          <a:r>
            <a:rPr lang="en-US" sz="2200" b="1" dirty="0">
              <a:solidFill>
                <a:schemeClr val="tx1"/>
              </a:solidFill>
            </a:rPr>
            <a:t>(and, nevertheless) </a:t>
          </a:r>
          <a:r>
            <a:rPr lang="en-US" sz="2200" dirty="0">
              <a:solidFill>
                <a:schemeClr val="tx1"/>
              </a:solidFill>
            </a:rPr>
            <a:t>may be needed to lead your readers through the story. </a:t>
          </a:r>
        </a:p>
        <a:p>
          <a:pPr algn="l"/>
          <a:r>
            <a:rPr lang="en-US" sz="2200" dirty="0">
              <a:solidFill>
                <a:schemeClr val="tx1"/>
              </a:solidFill>
            </a:rPr>
            <a:t>But </a:t>
          </a:r>
          <a:r>
            <a:rPr lang="en-US" sz="2200" b="1" dirty="0">
              <a:solidFill>
                <a:schemeClr val="tx1"/>
              </a:solidFill>
            </a:rPr>
            <a:t>overusing</a:t>
          </a:r>
          <a:r>
            <a:rPr lang="en-US" sz="2200" dirty="0">
              <a:solidFill>
                <a:schemeClr val="tx1"/>
              </a:solidFill>
            </a:rPr>
            <a:t> transitions </a:t>
          </a:r>
          <a:r>
            <a:rPr lang="en-US" sz="2200" b="1" dirty="0">
              <a:solidFill>
                <a:schemeClr val="tx1"/>
              </a:solidFill>
            </a:rPr>
            <a:t>can slow </a:t>
          </a:r>
          <a:r>
            <a:rPr lang="en-US" sz="2200" dirty="0">
              <a:solidFill>
                <a:schemeClr val="tx1"/>
              </a:solidFill>
            </a:rPr>
            <a:t>the pace of your narrative.</a:t>
          </a:r>
        </a:p>
      </dgm:t>
    </dgm:pt>
    <dgm:pt modelId="{C6C88E6C-0CC2-4538-B9F8-D176923D9F4E}" type="parTrans" cxnId="{BDF872C3-0F39-44C2-B37E-D677CD34DF83}">
      <dgm:prSet/>
      <dgm:spPr/>
      <dgm:t>
        <a:bodyPr/>
        <a:lstStyle/>
        <a:p>
          <a:pPr algn="l"/>
          <a:endParaRPr lang="en-US" sz="2200">
            <a:solidFill>
              <a:schemeClr val="tx1"/>
            </a:solidFill>
          </a:endParaRPr>
        </a:p>
      </dgm:t>
    </dgm:pt>
    <dgm:pt modelId="{4D5E251C-6730-48D6-9054-C77DC0E45053}" type="sibTrans" cxnId="{BDF872C3-0F39-44C2-B37E-D677CD34DF83}">
      <dgm:prSet/>
      <dgm:spPr/>
      <dgm:t>
        <a:bodyPr/>
        <a:lstStyle/>
        <a:p>
          <a:pPr algn="l"/>
          <a:endParaRPr lang="en-US" sz="2200">
            <a:solidFill>
              <a:schemeClr val="tx1"/>
            </a:solidFill>
          </a:endParaRPr>
        </a:p>
      </dgm:t>
    </dgm:pt>
    <dgm:pt modelId="{47C2DBF0-E1A2-44D7-88AB-8C64D4B0D11E}">
      <dgm:prSet custT="1"/>
      <dgm:spPr/>
      <dgm:t>
        <a:bodyPr/>
        <a:lstStyle/>
        <a:p>
          <a:pPr algn="l"/>
          <a:r>
            <a:rPr lang="en-US" sz="2200" dirty="0">
              <a:solidFill>
                <a:schemeClr val="tx1"/>
              </a:solidFill>
            </a:rPr>
            <a:t>Carefully choose the places of </a:t>
          </a:r>
          <a:r>
            <a:rPr lang="en-US" sz="2200" b="1" dirty="0">
              <a:solidFill>
                <a:schemeClr val="tx1"/>
              </a:solidFill>
            </a:rPr>
            <a:t>figures and tables</a:t>
          </a:r>
          <a:r>
            <a:rPr lang="en-US" sz="2200" dirty="0">
              <a:solidFill>
                <a:schemeClr val="tx1"/>
              </a:solidFill>
            </a:rPr>
            <a:t> </a:t>
          </a:r>
          <a:r>
            <a:rPr lang="en-US" sz="2200" b="0" dirty="0">
              <a:solidFill>
                <a:schemeClr val="tx1"/>
              </a:solidFill>
            </a:rPr>
            <a:t>to limit distraction. </a:t>
          </a:r>
        </a:p>
        <a:p>
          <a:pPr algn="l"/>
          <a:r>
            <a:rPr lang="en-US" sz="2200" dirty="0">
              <a:solidFill>
                <a:schemeClr val="tx1"/>
              </a:solidFill>
            </a:rPr>
            <a:t>Making them </a:t>
          </a:r>
          <a:r>
            <a:rPr lang="en-US" sz="2200" b="1" dirty="0">
              <a:solidFill>
                <a:schemeClr val="tx1"/>
              </a:solidFill>
            </a:rPr>
            <a:t>at the beginning or end </a:t>
          </a:r>
          <a:r>
            <a:rPr lang="en-US" sz="2200" dirty="0">
              <a:solidFill>
                <a:schemeClr val="tx1"/>
              </a:solidFill>
            </a:rPr>
            <a:t>of a discussion is usually preferable</a:t>
          </a:r>
        </a:p>
      </dgm:t>
    </dgm:pt>
    <dgm:pt modelId="{D365E068-DEC7-4766-AC3E-B65EA0102C6E}" type="parTrans" cxnId="{4CB386DB-A2DA-4661-961F-A2D4A01A5B4D}">
      <dgm:prSet/>
      <dgm:spPr/>
      <dgm:t>
        <a:bodyPr/>
        <a:lstStyle/>
        <a:p>
          <a:pPr algn="l"/>
          <a:endParaRPr lang="en-US" sz="2200">
            <a:solidFill>
              <a:schemeClr val="tx1"/>
            </a:solidFill>
          </a:endParaRPr>
        </a:p>
      </dgm:t>
    </dgm:pt>
    <dgm:pt modelId="{8DE825FA-7904-4F3B-9A1A-9E8897FE4C30}" type="sibTrans" cxnId="{4CB386DB-A2DA-4661-961F-A2D4A01A5B4D}">
      <dgm:prSet/>
      <dgm:spPr/>
      <dgm:t>
        <a:bodyPr/>
        <a:lstStyle/>
        <a:p>
          <a:pPr algn="l"/>
          <a:endParaRPr lang="en-US" sz="2200">
            <a:solidFill>
              <a:schemeClr val="tx1"/>
            </a:solidFill>
          </a:endParaRPr>
        </a:p>
      </dgm:t>
    </dgm:pt>
    <dgm:pt modelId="{8B48AB06-9B3F-4CB8-94C6-6CE22AC3505A}" type="pres">
      <dgm:prSet presAssocID="{BDB84F58-2A36-4B78-B331-810A1C1A9E73}" presName="Name0" presStyleCnt="0">
        <dgm:presLayoutVars>
          <dgm:dir/>
          <dgm:resizeHandles val="exact"/>
        </dgm:presLayoutVars>
      </dgm:prSet>
      <dgm:spPr/>
    </dgm:pt>
    <dgm:pt modelId="{1FD710F0-561B-4AA3-991C-39A13930E428}" type="pres">
      <dgm:prSet presAssocID="{BDB84F58-2A36-4B78-B331-810A1C1A9E73}" presName="bkgdShp" presStyleLbl="alignAccFollowNode1" presStyleIdx="0" presStyleCnt="1" custScaleX="93563" custScaleY="95407"/>
      <dgm:spPr>
        <a:solidFill>
          <a:schemeClr val="accent4">
            <a:lumMod val="20000"/>
            <a:lumOff val="80000"/>
            <a:alpha val="90000"/>
          </a:schemeClr>
        </a:solidFill>
      </dgm:spPr>
    </dgm:pt>
    <dgm:pt modelId="{7EE0DAE2-6A78-4CD2-B019-6878CCC4F74A}" type="pres">
      <dgm:prSet presAssocID="{BDB84F58-2A36-4B78-B331-810A1C1A9E73}" presName="linComp" presStyleCnt="0"/>
      <dgm:spPr/>
    </dgm:pt>
    <dgm:pt modelId="{19614E36-57B5-4A89-B7AB-B358542F0AD8}" type="pres">
      <dgm:prSet presAssocID="{3DDDBDBB-9D3E-48A3-BDB2-9858C000C772}" presName="compNode" presStyleCnt="0"/>
      <dgm:spPr/>
    </dgm:pt>
    <dgm:pt modelId="{45239EC0-FAB7-4CEB-90E7-734F9A48CC34}" type="pres">
      <dgm:prSet presAssocID="{3DDDBDBB-9D3E-48A3-BDB2-9858C000C772}" presName="node" presStyleLbl="node1" presStyleIdx="0" presStyleCnt="3">
        <dgm:presLayoutVars>
          <dgm:bulletEnabled val="1"/>
        </dgm:presLayoutVars>
      </dgm:prSet>
      <dgm:spPr/>
    </dgm:pt>
    <dgm:pt modelId="{095A4F1E-A8E9-4A36-B489-E240BD52C0CF}" type="pres">
      <dgm:prSet presAssocID="{3DDDBDBB-9D3E-48A3-BDB2-9858C000C772}" presName="invisiNode" presStyleLbl="node1" presStyleIdx="0" presStyleCnt="3"/>
      <dgm:spPr/>
    </dgm:pt>
    <dgm:pt modelId="{C4B34F0B-6231-4B52-B669-BFEECDF4E2A1}" type="pres">
      <dgm:prSet presAssocID="{3DDDBDBB-9D3E-48A3-BDB2-9858C000C772}" presName="imagNode" presStyleLbl="fgImgPlace1" presStyleIdx="0" presStyleCnt="3" custScaleX="4534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A407BA4B-89A4-4F83-9AD7-454ABC304504}" type="pres">
      <dgm:prSet presAssocID="{86A37BC4-70B0-4E21-BCB0-9CEB1D2D055B}" presName="sibTrans" presStyleLbl="sibTrans2D1" presStyleIdx="0" presStyleCnt="0"/>
      <dgm:spPr/>
    </dgm:pt>
    <dgm:pt modelId="{EEC0EA7C-D741-4BEF-AFFE-C25C58FABC88}" type="pres">
      <dgm:prSet presAssocID="{08886E3B-4BC0-48A8-BEDE-24D50AFBD7C6}" presName="compNode" presStyleCnt="0"/>
      <dgm:spPr/>
    </dgm:pt>
    <dgm:pt modelId="{DA7B4D64-6B89-4424-98E6-70E59559E060}" type="pres">
      <dgm:prSet presAssocID="{08886E3B-4BC0-48A8-BEDE-24D50AFBD7C6}" presName="node" presStyleLbl="node1" presStyleIdx="1" presStyleCnt="3" custScaleX="114539">
        <dgm:presLayoutVars>
          <dgm:bulletEnabled val="1"/>
        </dgm:presLayoutVars>
      </dgm:prSet>
      <dgm:spPr/>
    </dgm:pt>
    <dgm:pt modelId="{76A6CB9C-2C6A-4153-95FF-6F991391C331}" type="pres">
      <dgm:prSet presAssocID="{08886E3B-4BC0-48A8-BEDE-24D50AFBD7C6}" presName="invisiNode" presStyleLbl="node1" presStyleIdx="1" presStyleCnt="3"/>
      <dgm:spPr/>
    </dgm:pt>
    <dgm:pt modelId="{12E8B4EB-453E-4C31-AF43-6BCFECAAA0A4}" type="pres">
      <dgm:prSet presAssocID="{08886E3B-4BC0-48A8-BEDE-24D50AFBD7C6}" presName="imagNode" presStyleLbl="fgImgPlace1" presStyleIdx="1" presStyleCnt="3" custScaleX="89296" custScaleY="116754" custLinFactNeighborX="-1778" custLinFactNeighborY="156"/>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9" t="2174" r="49" b="2174"/>
          </a:stretch>
        </a:blipFill>
      </dgm:spPr>
    </dgm:pt>
    <dgm:pt modelId="{3C94A4A2-3C15-4BEC-B18C-9685B1245287}" type="pres">
      <dgm:prSet presAssocID="{4D5E251C-6730-48D6-9054-C77DC0E45053}" presName="sibTrans" presStyleLbl="sibTrans2D1" presStyleIdx="0" presStyleCnt="0"/>
      <dgm:spPr/>
    </dgm:pt>
    <dgm:pt modelId="{A55CDCA7-A33A-4028-9E0E-70C976F1AA4A}" type="pres">
      <dgm:prSet presAssocID="{47C2DBF0-E1A2-44D7-88AB-8C64D4B0D11E}" presName="compNode" presStyleCnt="0"/>
      <dgm:spPr/>
    </dgm:pt>
    <dgm:pt modelId="{A43FCE6B-D14A-4FAA-96E0-F68DCF2F7FBD}" type="pres">
      <dgm:prSet presAssocID="{47C2DBF0-E1A2-44D7-88AB-8C64D4B0D11E}" presName="node" presStyleLbl="node1" presStyleIdx="2" presStyleCnt="3">
        <dgm:presLayoutVars>
          <dgm:bulletEnabled val="1"/>
        </dgm:presLayoutVars>
      </dgm:prSet>
      <dgm:spPr/>
    </dgm:pt>
    <dgm:pt modelId="{A6A7181E-5F89-4B4E-9192-D33497917D9E}" type="pres">
      <dgm:prSet presAssocID="{47C2DBF0-E1A2-44D7-88AB-8C64D4B0D11E}" presName="invisiNode" presStyleLbl="node1" presStyleIdx="2" presStyleCnt="3"/>
      <dgm:spPr/>
    </dgm:pt>
    <dgm:pt modelId="{C46EFE2D-9C1B-40D1-A0AB-30EF5ED50984}" type="pres">
      <dgm:prSet presAssocID="{47C2DBF0-E1A2-44D7-88AB-8C64D4B0D11E}" presName="imagNode" presStyleLbl="fgImgPlace1" presStyleIdx="2" presStyleCnt="3" custScaleX="40500"/>
      <dgm:spPr>
        <a:blipFill>
          <a:blip xmlns:r="http://schemas.openxmlformats.org/officeDocument/2006/relationships" r:embed="rId4">
            <a:extLst>
              <a:ext uri="{96DAC541-7B7A-43D3-8B79-37D633B846F1}">
                <asvg:svgBlip xmlns:asvg="http://schemas.microsoft.com/office/drawing/2016/SVG/main" r:embed="rId5"/>
              </a:ext>
            </a:extLst>
          </a:blip>
          <a:srcRect/>
          <a:stretch>
            <a:fillRect l="-6000" r="-6000"/>
          </a:stretch>
        </a:blipFill>
      </dgm:spPr>
      <dgm:extLst>
        <a:ext uri="{E40237B7-FDA0-4F09-8148-C483321AD2D9}">
          <dgm14:cNvPr xmlns:dgm14="http://schemas.microsoft.com/office/drawing/2010/diagram" id="0" name="" descr="Table"/>
        </a:ext>
      </dgm:extLst>
    </dgm:pt>
  </dgm:ptLst>
  <dgm:cxnLst>
    <dgm:cxn modelId="{6915D403-A8CE-47C1-8A4E-8872FA13412E}" type="presOf" srcId="{47C2DBF0-E1A2-44D7-88AB-8C64D4B0D11E}" destId="{A43FCE6B-D14A-4FAA-96E0-F68DCF2F7FBD}" srcOrd="0" destOrd="0" presId="urn:microsoft.com/office/officeart/2005/8/layout/pList2"/>
    <dgm:cxn modelId="{3410202D-24AE-4A6A-934D-C1E79CC2A6C3}" srcId="{BDB84F58-2A36-4B78-B331-810A1C1A9E73}" destId="{3DDDBDBB-9D3E-48A3-BDB2-9858C000C772}" srcOrd="0" destOrd="0" parTransId="{3004880C-9282-49E8-A60A-836F3B3B12B1}" sibTransId="{86A37BC4-70B0-4E21-BCB0-9CEB1D2D055B}"/>
    <dgm:cxn modelId="{BD7F5A36-3DEB-4A9A-8266-07F1D74919E8}" type="presOf" srcId="{3DDDBDBB-9D3E-48A3-BDB2-9858C000C772}" destId="{45239EC0-FAB7-4CEB-90E7-734F9A48CC34}" srcOrd="0" destOrd="0" presId="urn:microsoft.com/office/officeart/2005/8/layout/pList2"/>
    <dgm:cxn modelId="{B8FF8E3A-7B56-4EF3-96BA-D9882C58EC15}" type="presOf" srcId="{08886E3B-4BC0-48A8-BEDE-24D50AFBD7C6}" destId="{DA7B4D64-6B89-4424-98E6-70E59559E060}" srcOrd="0" destOrd="0" presId="urn:microsoft.com/office/officeart/2005/8/layout/pList2"/>
    <dgm:cxn modelId="{4E53D96A-4558-4E5F-AA83-C91250D954E2}" type="presOf" srcId="{BDB84F58-2A36-4B78-B331-810A1C1A9E73}" destId="{8B48AB06-9B3F-4CB8-94C6-6CE22AC3505A}" srcOrd="0" destOrd="0" presId="urn:microsoft.com/office/officeart/2005/8/layout/pList2"/>
    <dgm:cxn modelId="{0272FD4B-7FFC-4E95-BF67-E3E3C559C052}" type="presOf" srcId="{86A37BC4-70B0-4E21-BCB0-9CEB1D2D055B}" destId="{A407BA4B-89A4-4F83-9AD7-454ABC304504}" srcOrd="0" destOrd="0" presId="urn:microsoft.com/office/officeart/2005/8/layout/pList2"/>
    <dgm:cxn modelId="{BDF872C3-0F39-44C2-B37E-D677CD34DF83}" srcId="{BDB84F58-2A36-4B78-B331-810A1C1A9E73}" destId="{08886E3B-4BC0-48A8-BEDE-24D50AFBD7C6}" srcOrd="1" destOrd="0" parTransId="{C6C88E6C-0CC2-4538-B9F8-D176923D9F4E}" sibTransId="{4D5E251C-6730-48D6-9054-C77DC0E45053}"/>
    <dgm:cxn modelId="{4CB386DB-A2DA-4661-961F-A2D4A01A5B4D}" srcId="{BDB84F58-2A36-4B78-B331-810A1C1A9E73}" destId="{47C2DBF0-E1A2-44D7-88AB-8C64D4B0D11E}" srcOrd="2" destOrd="0" parTransId="{D365E068-DEC7-4766-AC3E-B65EA0102C6E}" sibTransId="{8DE825FA-7904-4F3B-9A1A-9E8897FE4C30}"/>
    <dgm:cxn modelId="{FD59CCE7-4EB5-4B7F-9E70-391BD5ED3E4A}" type="presOf" srcId="{4D5E251C-6730-48D6-9054-C77DC0E45053}" destId="{3C94A4A2-3C15-4BEC-B18C-9685B1245287}" srcOrd="0" destOrd="0" presId="urn:microsoft.com/office/officeart/2005/8/layout/pList2"/>
    <dgm:cxn modelId="{F01005E1-8FB0-4713-8710-D6BCE85C81FE}" type="presParOf" srcId="{8B48AB06-9B3F-4CB8-94C6-6CE22AC3505A}" destId="{1FD710F0-561B-4AA3-991C-39A13930E428}" srcOrd="0" destOrd="0" presId="urn:microsoft.com/office/officeart/2005/8/layout/pList2"/>
    <dgm:cxn modelId="{4193998F-9F0D-4362-87EC-949808B34F36}" type="presParOf" srcId="{8B48AB06-9B3F-4CB8-94C6-6CE22AC3505A}" destId="{7EE0DAE2-6A78-4CD2-B019-6878CCC4F74A}" srcOrd="1" destOrd="0" presId="urn:microsoft.com/office/officeart/2005/8/layout/pList2"/>
    <dgm:cxn modelId="{7FFC501B-1BC3-4E6F-BD0F-C3F8167B6D86}" type="presParOf" srcId="{7EE0DAE2-6A78-4CD2-B019-6878CCC4F74A}" destId="{19614E36-57B5-4A89-B7AB-B358542F0AD8}" srcOrd="0" destOrd="0" presId="urn:microsoft.com/office/officeart/2005/8/layout/pList2"/>
    <dgm:cxn modelId="{7E7A853A-4C7E-46E9-A1B2-DEE6BF9A9631}" type="presParOf" srcId="{19614E36-57B5-4A89-B7AB-B358542F0AD8}" destId="{45239EC0-FAB7-4CEB-90E7-734F9A48CC34}" srcOrd="0" destOrd="0" presId="urn:microsoft.com/office/officeart/2005/8/layout/pList2"/>
    <dgm:cxn modelId="{B20EA2AB-2167-4655-83CD-7C54DE50EE5C}" type="presParOf" srcId="{19614E36-57B5-4A89-B7AB-B358542F0AD8}" destId="{095A4F1E-A8E9-4A36-B489-E240BD52C0CF}" srcOrd="1" destOrd="0" presId="urn:microsoft.com/office/officeart/2005/8/layout/pList2"/>
    <dgm:cxn modelId="{E676D658-940C-4D85-A2ED-121A2427B15D}" type="presParOf" srcId="{19614E36-57B5-4A89-B7AB-B358542F0AD8}" destId="{C4B34F0B-6231-4B52-B669-BFEECDF4E2A1}" srcOrd="2" destOrd="0" presId="urn:microsoft.com/office/officeart/2005/8/layout/pList2"/>
    <dgm:cxn modelId="{7A8614BF-D4D3-4241-8FDC-86AAEA8E334B}" type="presParOf" srcId="{7EE0DAE2-6A78-4CD2-B019-6878CCC4F74A}" destId="{A407BA4B-89A4-4F83-9AD7-454ABC304504}" srcOrd="1" destOrd="0" presId="urn:microsoft.com/office/officeart/2005/8/layout/pList2"/>
    <dgm:cxn modelId="{CDC7BF4E-E500-4D89-96B2-E3E76A4D8CC7}" type="presParOf" srcId="{7EE0DAE2-6A78-4CD2-B019-6878CCC4F74A}" destId="{EEC0EA7C-D741-4BEF-AFFE-C25C58FABC88}" srcOrd="2" destOrd="0" presId="urn:microsoft.com/office/officeart/2005/8/layout/pList2"/>
    <dgm:cxn modelId="{4C693971-E036-45B0-84EC-C01FA5C0F6AE}" type="presParOf" srcId="{EEC0EA7C-D741-4BEF-AFFE-C25C58FABC88}" destId="{DA7B4D64-6B89-4424-98E6-70E59559E060}" srcOrd="0" destOrd="0" presId="urn:microsoft.com/office/officeart/2005/8/layout/pList2"/>
    <dgm:cxn modelId="{4007C038-330D-44F9-9B49-F21F79A56EC5}" type="presParOf" srcId="{EEC0EA7C-D741-4BEF-AFFE-C25C58FABC88}" destId="{76A6CB9C-2C6A-4153-95FF-6F991391C331}" srcOrd="1" destOrd="0" presId="urn:microsoft.com/office/officeart/2005/8/layout/pList2"/>
    <dgm:cxn modelId="{99B0CB0E-6394-442A-A7F9-C52F85E9BAC1}" type="presParOf" srcId="{EEC0EA7C-D741-4BEF-AFFE-C25C58FABC88}" destId="{12E8B4EB-453E-4C31-AF43-6BCFECAAA0A4}" srcOrd="2" destOrd="0" presId="urn:microsoft.com/office/officeart/2005/8/layout/pList2"/>
    <dgm:cxn modelId="{8211F00A-A16C-45B0-9AC6-8931D726C3D2}" type="presParOf" srcId="{7EE0DAE2-6A78-4CD2-B019-6878CCC4F74A}" destId="{3C94A4A2-3C15-4BEC-B18C-9685B1245287}" srcOrd="3" destOrd="0" presId="urn:microsoft.com/office/officeart/2005/8/layout/pList2"/>
    <dgm:cxn modelId="{161D0678-6951-48A3-B808-9650A4003C29}" type="presParOf" srcId="{7EE0DAE2-6A78-4CD2-B019-6878CCC4F74A}" destId="{A55CDCA7-A33A-4028-9E0E-70C976F1AA4A}" srcOrd="4" destOrd="0" presId="urn:microsoft.com/office/officeart/2005/8/layout/pList2"/>
    <dgm:cxn modelId="{27C5789F-C32D-4B89-A9A3-D152F4FECF21}" type="presParOf" srcId="{A55CDCA7-A33A-4028-9E0E-70C976F1AA4A}" destId="{A43FCE6B-D14A-4FAA-96E0-F68DCF2F7FBD}" srcOrd="0" destOrd="0" presId="urn:microsoft.com/office/officeart/2005/8/layout/pList2"/>
    <dgm:cxn modelId="{EE3923DD-12AC-496B-A7D7-A6A2BE3053BF}" type="presParOf" srcId="{A55CDCA7-A33A-4028-9E0E-70C976F1AA4A}" destId="{A6A7181E-5F89-4B4E-9192-D33497917D9E}" srcOrd="1" destOrd="0" presId="urn:microsoft.com/office/officeart/2005/8/layout/pList2"/>
    <dgm:cxn modelId="{9A789F5C-1ABA-4B5D-9CB3-D57C9F7B494A}" type="presParOf" srcId="{A55CDCA7-A33A-4028-9E0E-70C976F1AA4A}" destId="{C46EFE2D-9C1B-40D1-A0AB-30EF5ED5098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D826EF-238B-4D16-8124-3699F6F977A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61CD2CF-C641-4CC8-B734-ACEA0D1B6CBD}">
      <dgm:prSet custT="1"/>
      <dgm:spPr/>
      <dgm:t>
        <a:bodyPr/>
        <a:lstStyle/>
        <a:p>
          <a:r>
            <a:rPr lang="en-US" sz="2400"/>
            <a:t>All writing has a pace . Slow, fast , or in between. </a:t>
          </a:r>
        </a:p>
      </dgm:t>
    </dgm:pt>
    <dgm:pt modelId="{B7C9A9AB-069C-455C-8F05-FE2ACB64EDE7}" type="parTrans" cxnId="{10BBD395-7F34-4291-9B7D-AC18B1F11135}">
      <dgm:prSet/>
      <dgm:spPr/>
      <dgm:t>
        <a:bodyPr/>
        <a:lstStyle/>
        <a:p>
          <a:endParaRPr lang="en-US" sz="2000"/>
        </a:p>
      </dgm:t>
    </dgm:pt>
    <dgm:pt modelId="{EEF3F3BE-9520-4E23-BEE1-F4F917008303}" type="sibTrans" cxnId="{10BBD395-7F34-4291-9B7D-AC18B1F11135}">
      <dgm:prSet/>
      <dgm:spPr/>
      <dgm:t>
        <a:bodyPr/>
        <a:lstStyle/>
        <a:p>
          <a:endParaRPr lang="en-US" sz="2000"/>
        </a:p>
      </dgm:t>
    </dgm:pt>
    <dgm:pt modelId="{AE14C4D4-AA0F-43D5-91B3-7DEB75C59396}">
      <dgm:prSet custT="1"/>
      <dgm:spPr/>
      <dgm:t>
        <a:bodyPr/>
        <a:lstStyle/>
        <a:p>
          <a:r>
            <a:rPr lang="en-US" sz="2400" dirty="0"/>
            <a:t>If a pace is too slow, the reader will try to anticipate the writer and so may miss important information.  </a:t>
          </a:r>
        </a:p>
      </dgm:t>
    </dgm:pt>
    <dgm:pt modelId="{0A59CFA4-7678-43C8-A57E-EB3E4924D876}" type="parTrans" cxnId="{BEEE2AE4-207A-4168-B3F4-A7624415FFFB}">
      <dgm:prSet/>
      <dgm:spPr/>
      <dgm:t>
        <a:bodyPr/>
        <a:lstStyle/>
        <a:p>
          <a:endParaRPr lang="en-US" sz="2000"/>
        </a:p>
      </dgm:t>
    </dgm:pt>
    <dgm:pt modelId="{DD785F96-06EC-4205-9117-0FFBD098F41D}" type="sibTrans" cxnId="{BEEE2AE4-207A-4168-B3F4-A7624415FFFB}">
      <dgm:prSet/>
      <dgm:spPr/>
      <dgm:t>
        <a:bodyPr/>
        <a:lstStyle/>
        <a:p>
          <a:endParaRPr lang="en-US" sz="2000"/>
        </a:p>
      </dgm:t>
    </dgm:pt>
    <dgm:pt modelId="{A8FD39D0-2879-4751-B159-AFFE42F6FA4E}">
      <dgm:prSet custT="1"/>
      <dgm:spPr/>
      <dgm:t>
        <a:bodyPr/>
        <a:lstStyle/>
        <a:p>
          <a:r>
            <a:rPr lang="en-US" sz="2400"/>
            <a:t>If the pace is too fast , the reader will have to retrace (go back) his steps and slow down .</a:t>
          </a:r>
        </a:p>
      </dgm:t>
    </dgm:pt>
    <dgm:pt modelId="{B2BF99AA-4219-42FE-A2DB-9D8BA6D29B93}" type="parTrans" cxnId="{4BD30BC6-2516-4B7E-BA26-483C485D03F2}">
      <dgm:prSet/>
      <dgm:spPr/>
      <dgm:t>
        <a:bodyPr/>
        <a:lstStyle/>
        <a:p>
          <a:endParaRPr lang="en-US" sz="2000"/>
        </a:p>
      </dgm:t>
    </dgm:pt>
    <dgm:pt modelId="{60C71463-C85A-4BDC-85B8-C16C88B809CF}" type="sibTrans" cxnId="{4BD30BC6-2516-4B7E-BA26-483C485D03F2}">
      <dgm:prSet/>
      <dgm:spPr/>
      <dgm:t>
        <a:bodyPr/>
        <a:lstStyle/>
        <a:p>
          <a:endParaRPr lang="en-US" sz="2000"/>
        </a:p>
      </dgm:t>
    </dgm:pt>
    <dgm:pt modelId="{A4409504-89A0-40F9-82FE-05EFCFC6AD7A}">
      <dgm:prSet custT="1"/>
      <dgm:spPr/>
      <dgm:t>
        <a:bodyPr/>
        <a:lstStyle/>
        <a:p>
          <a:r>
            <a:rPr lang="en-US" sz="2400"/>
            <a:t>Medium pace satisfies most technical writing</a:t>
          </a:r>
        </a:p>
      </dgm:t>
    </dgm:pt>
    <dgm:pt modelId="{1B5CEF22-24EB-4EF1-9721-A26DE82A7188}" type="parTrans" cxnId="{B6A00B85-91EC-45B7-9B1A-B2E471FBC545}">
      <dgm:prSet/>
      <dgm:spPr/>
      <dgm:t>
        <a:bodyPr/>
        <a:lstStyle/>
        <a:p>
          <a:endParaRPr lang="en-US" sz="2000"/>
        </a:p>
      </dgm:t>
    </dgm:pt>
    <dgm:pt modelId="{D40A119A-037A-40B7-9AC9-7FC81DB13878}" type="sibTrans" cxnId="{B6A00B85-91EC-45B7-9B1A-B2E471FBC545}">
      <dgm:prSet/>
      <dgm:spPr/>
      <dgm:t>
        <a:bodyPr/>
        <a:lstStyle/>
        <a:p>
          <a:endParaRPr lang="en-US" sz="2000"/>
        </a:p>
      </dgm:t>
    </dgm:pt>
    <dgm:pt modelId="{2954191A-B479-47C7-A41E-988F317551C0}" type="pres">
      <dgm:prSet presAssocID="{46D826EF-238B-4D16-8124-3699F6F977AF}" presName="root" presStyleCnt="0">
        <dgm:presLayoutVars>
          <dgm:dir/>
          <dgm:resizeHandles val="exact"/>
        </dgm:presLayoutVars>
      </dgm:prSet>
      <dgm:spPr/>
    </dgm:pt>
    <dgm:pt modelId="{EFF45507-6065-49C2-BCDF-A8B36B641367}" type="pres">
      <dgm:prSet presAssocID="{46D826EF-238B-4D16-8124-3699F6F977AF}" presName="container" presStyleCnt="0">
        <dgm:presLayoutVars>
          <dgm:dir/>
          <dgm:resizeHandles val="exact"/>
        </dgm:presLayoutVars>
      </dgm:prSet>
      <dgm:spPr/>
    </dgm:pt>
    <dgm:pt modelId="{23099344-6568-4242-8C37-3014E015727A}" type="pres">
      <dgm:prSet presAssocID="{761CD2CF-C641-4CC8-B734-ACEA0D1B6CBD}" presName="compNode" presStyleCnt="0"/>
      <dgm:spPr/>
    </dgm:pt>
    <dgm:pt modelId="{D1296EDF-433F-4CD9-81EE-6C13EB677788}" type="pres">
      <dgm:prSet presAssocID="{761CD2CF-C641-4CC8-B734-ACEA0D1B6CBD}" presName="iconBgRect" presStyleLbl="bgShp" presStyleIdx="0" presStyleCnt="4"/>
      <dgm:spPr/>
    </dgm:pt>
    <dgm:pt modelId="{C5360C7D-DD98-40A4-B3AA-AA6D57AC1077}" type="pres">
      <dgm:prSet presAssocID="{761CD2CF-C641-4CC8-B734-ACEA0D1B6CBD}"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E42769BD-401E-477E-88F8-A216B22A7A92}" type="pres">
      <dgm:prSet presAssocID="{761CD2CF-C641-4CC8-B734-ACEA0D1B6CBD}" presName="spaceRect" presStyleCnt="0"/>
      <dgm:spPr/>
    </dgm:pt>
    <dgm:pt modelId="{1AF40F94-5AAE-45C8-89EA-594A99EB2C53}" type="pres">
      <dgm:prSet presAssocID="{761CD2CF-C641-4CC8-B734-ACEA0D1B6CBD}" presName="textRect" presStyleLbl="revTx" presStyleIdx="0" presStyleCnt="4">
        <dgm:presLayoutVars>
          <dgm:chMax val="1"/>
          <dgm:chPref val="1"/>
        </dgm:presLayoutVars>
      </dgm:prSet>
      <dgm:spPr/>
    </dgm:pt>
    <dgm:pt modelId="{11D683FD-5A64-4764-94DF-3CF92F4C23E6}" type="pres">
      <dgm:prSet presAssocID="{EEF3F3BE-9520-4E23-BEE1-F4F917008303}" presName="sibTrans" presStyleLbl="sibTrans2D1" presStyleIdx="0" presStyleCnt="0"/>
      <dgm:spPr/>
    </dgm:pt>
    <dgm:pt modelId="{E02D7AA4-E701-46E4-A256-3E7A7DB3FB0A}" type="pres">
      <dgm:prSet presAssocID="{AE14C4D4-AA0F-43D5-91B3-7DEB75C59396}" presName="compNode" presStyleCnt="0"/>
      <dgm:spPr/>
    </dgm:pt>
    <dgm:pt modelId="{F8B55958-9E99-4051-839C-4CA26D5E4EE5}" type="pres">
      <dgm:prSet presAssocID="{AE14C4D4-AA0F-43D5-91B3-7DEB75C59396}" presName="iconBgRect" presStyleLbl="bgShp" presStyleIdx="1" presStyleCnt="4"/>
      <dgm:spPr/>
    </dgm:pt>
    <dgm:pt modelId="{251C6E6A-136A-4C8E-9EEB-19C4EDC37A93}" type="pres">
      <dgm:prSet presAssocID="{AE14C4D4-AA0F-43D5-91B3-7DEB75C593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wnward trend"/>
        </a:ext>
      </dgm:extLst>
    </dgm:pt>
    <dgm:pt modelId="{13C54A79-159C-4E5E-9E7E-EFC347EF63BA}" type="pres">
      <dgm:prSet presAssocID="{AE14C4D4-AA0F-43D5-91B3-7DEB75C59396}" presName="spaceRect" presStyleCnt="0"/>
      <dgm:spPr/>
    </dgm:pt>
    <dgm:pt modelId="{6D883886-7081-4651-B3F7-8285BDD81D3D}" type="pres">
      <dgm:prSet presAssocID="{AE14C4D4-AA0F-43D5-91B3-7DEB75C59396}" presName="textRect" presStyleLbl="revTx" presStyleIdx="1" presStyleCnt="4">
        <dgm:presLayoutVars>
          <dgm:chMax val="1"/>
          <dgm:chPref val="1"/>
        </dgm:presLayoutVars>
      </dgm:prSet>
      <dgm:spPr/>
    </dgm:pt>
    <dgm:pt modelId="{2DDFFB10-7FA7-482F-873E-CF3454D7D342}" type="pres">
      <dgm:prSet presAssocID="{DD785F96-06EC-4205-9117-0FFBD098F41D}" presName="sibTrans" presStyleLbl="sibTrans2D1" presStyleIdx="0" presStyleCnt="0"/>
      <dgm:spPr/>
    </dgm:pt>
    <dgm:pt modelId="{1956AC56-40DC-4AC9-9805-7C5AB0F1C012}" type="pres">
      <dgm:prSet presAssocID="{A8FD39D0-2879-4751-B159-AFFE42F6FA4E}" presName="compNode" presStyleCnt="0"/>
      <dgm:spPr/>
    </dgm:pt>
    <dgm:pt modelId="{1973ECFD-6294-4EE2-98AC-1E5FBDBF0E99}" type="pres">
      <dgm:prSet presAssocID="{A8FD39D0-2879-4751-B159-AFFE42F6FA4E}" presName="iconBgRect" presStyleLbl="bgShp" presStyleIdx="2" presStyleCnt="4"/>
      <dgm:spPr/>
    </dgm:pt>
    <dgm:pt modelId="{D229FA15-43B7-4098-9EA8-EB599F7BF9A8}" type="pres">
      <dgm:prSet presAssocID="{A8FD39D0-2879-4751-B159-AFFE42F6FA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Upward trend"/>
        </a:ext>
      </dgm:extLst>
    </dgm:pt>
    <dgm:pt modelId="{7F069ABC-9756-43DB-89D2-01D38F1B1A13}" type="pres">
      <dgm:prSet presAssocID="{A8FD39D0-2879-4751-B159-AFFE42F6FA4E}" presName="spaceRect" presStyleCnt="0"/>
      <dgm:spPr/>
    </dgm:pt>
    <dgm:pt modelId="{F24CF076-465C-4999-887A-053B1A5A03AB}" type="pres">
      <dgm:prSet presAssocID="{A8FD39D0-2879-4751-B159-AFFE42F6FA4E}" presName="textRect" presStyleLbl="revTx" presStyleIdx="2" presStyleCnt="4">
        <dgm:presLayoutVars>
          <dgm:chMax val="1"/>
          <dgm:chPref val="1"/>
        </dgm:presLayoutVars>
      </dgm:prSet>
      <dgm:spPr/>
    </dgm:pt>
    <dgm:pt modelId="{CAD7FAF1-7EAE-41E2-864C-E8C33BFF54BC}" type="pres">
      <dgm:prSet presAssocID="{60C71463-C85A-4BDC-85B8-C16C88B809CF}" presName="sibTrans" presStyleLbl="sibTrans2D1" presStyleIdx="0" presStyleCnt="0"/>
      <dgm:spPr/>
    </dgm:pt>
    <dgm:pt modelId="{45BE2EC8-C4A6-403D-B159-82BFB3E19046}" type="pres">
      <dgm:prSet presAssocID="{A4409504-89A0-40F9-82FE-05EFCFC6AD7A}" presName="compNode" presStyleCnt="0"/>
      <dgm:spPr/>
    </dgm:pt>
    <dgm:pt modelId="{EEF9B6D4-5556-4383-8E7D-DC9CFEFB1FDC}" type="pres">
      <dgm:prSet presAssocID="{A4409504-89A0-40F9-82FE-05EFCFC6AD7A}" presName="iconBgRect" presStyleLbl="bgShp" presStyleIdx="3" presStyleCnt="4"/>
      <dgm:spPr/>
    </dgm:pt>
    <dgm:pt modelId="{EE2ADA66-5DB6-4C38-AAA5-BD8C067DD8FD}" type="pres">
      <dgm:prSet presAssocID="{A4409504-89A0-40F9-82FE-05EFCFC6AD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B34DB83E-DCDC-43DA-8B9D-D25DBC299577}" type="pres">
      <dgm:prSet presAssocID="{A4409504-89A0-40F9-82FE-05EFCFC6AD7A}" presName="spaceRect" presStyleCnt="0"/>
      <dgm:spPr/>
    </dgm:pt>
    <dgm:pt modelId="{9254B133-4401-4831-8185-965891709BA4}" type="pres">
      <dgm:prSet presAssocID="{A4409504-89A0-40F9-82FE-05EFCFC6AD7A}" presName="textRect" presStyleLbl="revTx" presStyleIdx="3" presStyleCnt="4">
        <dgm:presLayoutVars>
          <dgm:chMax val="1"/>
          <dgm:chPref val="1"/>
        </dgm:presLayoutVars>
      </dgm:prSet>
      <dgm:spPr/>
    </dgm:pt>
  </dgm:ptLst>
  <dgm:cxnLst>
    <dgm:cxn modelId="{E4010B10-B61F-4A11-BCD4-8D0CFE96E670}" type="presOf" srcId="{EEF3F3BE-9520-4E23-BEE1-F4F917008303}" destId="{11D683FD-5A64-4764-94DF-3CF92F4C23E6}" srcOrd="0" destOrd="0" presId="urn:microsoft.com/office/officeart/2018/2/layout/IconCircleList"/>
    <dgm:cxn modelId="{508F2631-331A-412E-AB37-2105630BF5AB}" type="presOf" srcId="{A8FD39D0-2879-4751-B159-AFFE42F6FA4E}" destId="{F24CF076-465C-4999-887A-053B1A5A03AB}" srcOrd="0" destOrd="0" presId="urn:microsoft.com/office/officeart/2018/2/layout/IconCircleList"/>
    <dgm:cxn modelId="{04C33436-D74F-45F9-A5C4-8762A307888B}" type="presOf" srcId="{A4409504-89A0-40F9-82FE-05EFCFC6AD7A}" destId="{9254B133-4401-4831-8185-965891709BA4}" srcOrd="0" destOrd="0" presId="urn:microsoft.com/office/officeart/2018/2/layout/IconCircleList"/>
    <dgm:cxn modelId="{CB720C66-1811-49DC-97E1-8C541B25D6F6}" type="presOf" srcId="{DD785F96-06EC-4205-9117-0FFBD098F41D}" destId="{2DDFFB10-7FA7-482F-873E-CF3454D7D342}" srcOrd="0" destOrd="0" presId="urn:microsoft.com/office/officeart/2018/2/layout/IconCircleList"/>
    <dgm:cxn modelId="{933E4150-86FB-4E00-A46B-7A3CAAB5099C}" type="presOf" srcId="{46D826EF-238B-4D16-8124-3699F6F977AF}" destId="{2954191A-B479-47C7-A41E-988F317551C0}" srcOrd="0" destOrd="0" presId="urn:microsoft.com/office/officeart/2018/2/layout/IconCircleList"/>
    <dgm:cxn modelId="{B6A00B85-91EC-45B7-9B1A-B2E471FBC545}" srcId="{46D826EF-238B-4D16-8124-3699F6F977AF}" destId="{A4409504-89A0-40F9-82FE-05EFCFC6AD7A}" srcOrd="3" destOrd="0" parTransId="{1B5CEF22-24EB-4EF1-9721-A26DE82A7188}" sibTransId="{D40A119A-037A-40B7-9AC9-7FC81DB13878}"/>
    <dgm:cxn modelId="{10BBD395-7F34-4291-9B7D-AC18B1F11135}" srcId="{46D826EF-238B-4D16-8124-3699F6F977AF}" destId="{761CD2CF-C641-4CC8-B734-ACEA0D1B6CBD}" srcOrd="0" destOrd="0" parTransId="{B7C9A9AB-069C-455C-8F05-FE2ACB64EDE7}" sibTransId="{EEF3F3BE-9520-4E23-BEE1-F4F917008303}"/>
    <dgm:cxn modelId="{BD55279D-D998-49DD-AEDD-7041CFEF1543}" type="presOf" srcId="{60C71463-C85A-4BDC-85B8-C16C88B809CF}" destId="{CAD7FAF1-7EAE-41E2-864C-E8C33BFF54BC}" srcOrd="0" destOrd="0" presId="urn:microsoft.com/office/officeart/2018/2/layout/IconCircleList"/>
    <dgm:cxn modelId="{A80D5BBA-EBA8-456C-8B4D-869E08E6E309}" type="presOf" srcId="{AE14C4D4-AA0F-43D5-91B3-7DEB75C59396}" destId="{6D883886-7081-4651-B3F7-8285BDD81D3D}" srcOrd="0" destOrd="0" presId="urn:microsoft.com/office/officeart/2018/2/layout/IconCircleList"/>
    <dgm:cxn modelId="{4BD30BC6-2516-4B7E-BA26-483C485D03F2}" srcId="{46D826EF-238B-4D16-8124-3699F6F977AF}" destId="{A8FD39D0-2879-4751-B159-AFFE42F6FA4E}" srcOrd="2" destOrd="0" parTransId="{B2BF99AA-4219-42FE-A2DB-9D8BA6D29B93}" sibTransId="{60C71463-C85A-4BDC-85B8-C16C88B809CF}"/>
    <dgm:cxn modelId="{031258E0-9E11-4394-9C13-FC12670A6E32}" type="presOf" srcId="{761CD2CF-C641-4CC8-B734-ACEA0D1B6CBD}" destId="{1AF40F94-5AAE-45C8-89EA-594A99EB2C53}" srcOrd="0" destOrd="0" presId="urn:microsoft.com/office/officeart/2018/2/layout/IconCircleList"/>
    <dgm:cxn modelId="{BEEE2AE4-207A-4168-B3F4-A7624415FFFB}" srcId="{46D826EF-238B-4D16-8124-3699F6F977AF}" destId="{AE14C4D4-AA0F-43D5-91B3-7DEB75C59396}" srcOrd="1" destOrd="0" parTransId="{0A59CFA4-7678-43C8-A57E-EB3E4924D876}" sibTransId="{DD785F96-06EC-4205-9117-0FFBD098F41D}"/>
    <dgm:cxn modelId="{72F4AD9E-1DFD-4FB6-861D-2607111F30F1}" type="presParOf" srcId="{2954191A-B479-47C7-A41E-988F317551C0}" destId="{EFF45507-6065-49C2-BCDF-A8B36B641367}" srcOrd="0" destOrd="0" presId="urn:microsoft.com/office/officeart/2018/2/layout/IconCircleList"/>
    <dgm:cxn modelId="{46D8B710-5E89-40D3-9E5E-9FBF2DA02C6C}" type="presParOf" srcId="{EFF45507-6065-49C2-BCDF-A8B36B641367}" destId="{23099344-6568-4242-8C37-3014E015727A}" srcOrd="0" destOrd="0" presId="urn:microsoft.com/office/officeart/2018/2/layout/IconCircleList"/>
    <dgm:cxn modelId="{A43F0348-BBB3-4B59-A8B1-4530DD8B49C2}" type="presParOf" srcId="{23099344-6568-4242-8C37-3014E015727A}" destId="{D1296EDF-433F-4CD9-81EE-6C13EB677788}" srcOrd="0" destOrd="0" presId="urn:microsoft.com/office/officeart/2018/2/layout/IconCircleList"/>
    <dgm:cxn modelId="{1505CF46-531D-4FAA-9E5E-FC7BA97E2D1A}" type="presParOf" srcId="{23099344-6568-4242-8C37-3014E015727A}" destId="{C5360C7D-DD98-40A4-B3AA-AA6D57AC1077}" srcOrd="1" destOrd="0" presId="urn:microsoft.com/office/officeart/2018/2/layout/IconCircleList"/>
    <dgm:cxn modelId="{5D20B9E8-8A26-4EFD-A48F-851A3D178B05}" type="presParOf" srcId="{23099344-6568-4242-8C37-3014E015727A}" destId="{E42769BD-401E-477E-88F8-A216B22A7A92}" srcOrd="2" destOrd="0" presId="urn:microsoft.com/office/officeart/2018/2/layout/IconCircleList"/>
    <dgm:cxn modelId="{2C7AC196-8EB4-4C62-BE59-29502718C8ED}" type="presParOf" srcId="{23099344-6568-4242-8C37-3014E015727A}" destId="{1AF40F94-5AAE-45C8-89EA-594A99EB2C53}" srcOrd="3" destOrd="0" presId="urn:microsoft.com/office/officeart/2018/2/layout/IconCircleList"/>
    <dgm:cxn modelId="{8139F7BF-B336-4D75-B486-A97456C69964}" type="presParOf" srcId="{EFF45507-6065-49C2-BCDF-A8B36B641367}" destId="{11D683FD-5A64-4764-94DF-3CF92F4C23E6}" srcOrd="1" destOrd="0" presId="urn:microsoft.com/office/officeart/2018/2/layout/IconCircleList"/>
    <dgm:cxn modelId="{A450AD70-17BA-4862-AD3B-609D0A88BDBD}" type="presParOf" srcId="{EFF45507-6065-49C2-BCDF-A8B36B641367}" destId="{E02D7AA4-E701-46E4-A256-3E7A7DB3FB0A}" srcOrd="2" destOrd="0" presId="urn:microsoft.com/office/officeart/2018/2/layout/IconCircleList"/>
    <dgm:cxn modelId="{B9416DA0-4C01-463F-B54C-66C3DCFDAE00}" type="presParOf" srcId="{E02D7AA4-E701-46E4-A256-3E7A7DB3FB0A}" destId="{F8B55958-9E99-4051-839C-4CA26D5E4EE5}" srcOrd="0" destOrd="0" presId="urn:microsoft.com/office/officeart/2018/2/layout/IconCircleList"/>
    <dgm:cxn modelId="{2F614192-4CA4-4142-9AC1-800B580C5CB9}" type="presParOf" srcId="{E02D7AA4-E701-46E4-A256-3E7A7DB3FB0A}" destId="{251C6E6A-136A-4C8E-9EEB-19C4EDC37A93}" srcOrd="1" destOrd="0" presId="urn:microsoft.com/office/officeart/2018/2/layout/IconCircleList"/>
    <dgm:cxn modelId="{3BB7C710-7BFD-45D5-80E4-EB3F03EACF20}" type="presParOf" srcId="{E02D7AA4-E701-46E4-A256-3E7A7DB3FB0A}" destId="{13C54A79-159C-4E5E-9E7E-EFC347EF63BA}" srcOrd="2" destOrd="0" presId="urn:microsoft.com/office/officeart/2018/2/layout/IconCircleList"/>
    <dgm:cxn modelId="{B66077C0-7B84-4EEC-B625-FC8E46415248}" type="presParOf" srcId="{E02D7AA4-E701-46E4-A256-3E7A7DB3FB0A}" destId="{6D883886-7081-4651-B3F7-8285BDD81D3D}" srcOrd="3" destOrd="0" presId="urn:microsoft.com/office/officeart/2018/2/layout/IconCircleList"/>
    <dgm:cxn modelId="{7D2C042E-EBCE-4910-869F-3EF57BBD547E}" type="presParOf" srcId="{EFF45507-6065-49C2-BCDF-A8B36B641367}" destId="{2DDFFB10-7FA7-482F-873E-CF3454D7D342}" srcOrd="3" destOrd="0" presId="urn:microsoft.com/office/officeart/2018/2/layout/IconCircleList"/>
    <dgm:cxn modelId="{DA76CFE9-4BBB-499A-98B5-06724CB36B4E}" type="presParOf" srcId="{EFF45507-6065-49C2-BCDF-A8B36B641367}" destId="{1956AC56-40DC-4AC9-9805-7C5AB0F1C012}" srcOrd="4" destOrd="0" presId="urn:microsoft.com/office/officeart/2018/2/layout/IconCircleList"/>
    <dgm:cxn modelId="{9E2B27A3-951E-4D3F-A612-EA392C3A842F}" type="presParOf" srcId="{1956AC56-40DC-4AC9-9805-7C5AB0F1C012}" destId="{1973ECFD-6294-4EE2-98AC-1E5FBDBF0E99}" srcOrd="0" destOrd="0" presId="urn:microsoft.com/office/officeart/2018/2/layout/IconCircleList"/>
    <dgm:cxn modelId="{1F4E5F83-3AFB-4ACB-9724-87C153E99210}" type="presParOf" srcId="{1956AC56-40DC-4AC9-9805-7C5AB0F1C012}" destId="{D229FA15-43B7-4098-9EA8-EB599F7BF9A8}" srcOrd="1" destOrd="0" presId="urn:microsoft.com/office/officeart/2018/2/layout/IconCircleList"/>
    <dgm:cxn modelId="{6E109662-9787-4619-A225-C1ADBD666280}" type="presParOf" srcId="{1956AC56-40DC-4AC9-9805-7C5AB0F1C012}" destId="{7F069ABC-9756-43DB-89D2-01D38F1B1A13}" srcOrd="2" destOrd="0" presId="urn:microsoft.com/office/officeart/2018/2/layout/IconCircleList"/>
    <dgm:cxn modelId="{234198CA-0FD0-476C-AAC8-E584EAB4AC39}" type="presParOf" srcId="{1956AC56-40DC-4AC9-9805-7C5AB0F1C012}" destId="{F24CF076-465C-4999-887A-053B1A5A03AB}" srcOrd="3" destOrd="0" presId="urn:microsoft.com/office/officeart/2018/2/layout/IconCircleList"/>
    <dgm:cxn modelId="{40DCD617-7F88-4D02-8C31-39AF7EC325C6}" type="presParOf" srcId="{EFF45507-6065-49C2-BCDF-A8B36B641367}" destId="{CAD7FAF1-7EAE-41E2-864C-E8C33BFF54BC}" srcOrd="5" destOrd="0" presId="urn:microsoft.com/office/officeart/2018/2/layout/IconCircleList"/>
    <dgm:cxn modelId="{66259F2D-C314-4D07-A9A7-DA496B943802}" type="presParOf" srcId="{EFF45507-6065-49C2-BCDF-A8B36B641367}" destId="{45BE2EC8-C4A6-403D-B159-82BFB3E19046}" srcOrd="6" destOrd="0" presId="urn:microsoft.com/office/officeart/2018/2/layout/IconCircleList"/>
    <dgm:cxn modelId="{9341F74F-46FE-40DA-B4FD-E59FB870294F}" type="presParOf" srcId="{45BE2EC8-C4A6-403D-B159-82BFB3E19046}" destId="{EEF9B6D4-5556-4383-8E7D-DC9CFEFB1FDC}" srcOrd="0" destOrd="0" presId="urn:microsoft.com/office/officeart/2018/2/layout/IconCircleList"/>
    <dgm:cxn modelId="{54A082A2-C2C6-439E-A18C-579DE48E8BC4}" type="presParOf" srcId="{45BE2EC8-C4A6-403D-B159-82BFB3E19046}" destId="{EE2ADA66-5DB6-4C38-AAA5-BD8C067DD8FD}" srcOrd="1" destOrd="0" presId="urn:microsoft.com/office/officeart/2018/2/layout/IconCircleList"/>
    <dgm:cxn modelId="{6DBAFCEA-BEF7-4156-99E0-1EDC19031A57}" type="presParOf" srcId="{45BE2EC8-C4A6-403D-B159-82BFB3E19046}" destId="{B34DB83E-DCDC-43DA-8B9D-D25DBC299577}" srcOrd="2" destOrd="0" presId="urn:microsoft.com/office/officeart/2018/2/layout/IconCircleList"/>
    <dgm:cxn modelId="{E4BBBF60-DA48-4FBD-917F-654864D1C3FF}" type="presParOf" srcId="{45BE2EC8-C4A6-403D-B159-82BFB3E19046}" destId="{9254B133-4401-4831-8185-965891709BA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B0091B-1DBA-4840-A50A-AC463A40C8A3}" type="doc">
      <dgm:prSet loTypeId="urn:microsoft.com/office/officeart/2005/8/layout/hList2" loCatId="list" qsTypeId="urn:microsoft.com/office/officeart/2005/8/quickstyle/simple4" qsCatId="simple" csTypeId="urn:microsoft.com/office/officeart/2005/8/colors/colorful1" csCatId="colorful" phldr="1"/>
      <dgm:spPr/>
      <dgm:t>
        <a:bodyPr/>
        <a:lstStyle/>
        <a:p>
          <a:endParaRPr lang="en-US"/>
        </a:p>
      </dgm:t>
    </dgm:pt>
    <dgm:pt modelId="{EC253A78-FFC5-4116-A72D-7F515EBEA450}">
      <dgm:prSet/>
      <dgm:spPr/>
      <dgm:t>
        <a:bodyPr/>
        <a:lstStyle/>
        <a:p>
          <a:pPr>
            <a:buNone/>
          </a:pPr>
          <a:r>
            <a:rPr lang="en-US" dirty="0"/>
            <a:t>Be honest </a:t>
          </a:r>
          <a:r>
            <a:rPr lang="ar-JO" dirty="0"/>
            <a:t>كن صادق</a:t>
          </a:r>
          <a:endParaRPr lang="en-US" dirty="0"/>
        </a:p>
      </dgm:t>
    </dgm:pt>
    <dgm:pt modelId="{0AF05E75-130B-48B0-89BD-9252A3650359}" type="parTrans" cxnId="{03C796E5-F846-4935-88A1-02B16C144BBD}">
      <dgm:prSet/>
      <dgm:spPr/>
      <dgm:t>
        <a:bodyPr/>
        <a:lstStyle/>
        <a:p>
          <a:endParaRPr lang="en-US" sz="5400"/>
        </a:p>
      </dgm:t>
    </dgm:pt>
    <dgm:pt modelId="{2BF35495-209B-4D58-9882-D7C00CFDB8A9}" type="sibTrans" cxnId="{03C796E5-F846-4935-88A1-02B16C144BBD}">
      <dgm:prSet/>
      <dgm:spPr/>
      <dgm:t>
        <a:bodyPr/>
        <a:lstStyle/>
        <a:p>
          <a:endParaRPr lang="en-US"/>
        </a:p>
      </dgm:t>
    </dgm:pt>
    <dgm:pt modelId="{CD6A904B-3677-4506-AD55-A270533528FE}">
      <dgm:prSet custT="1"/>
      <dgm:spPr/>
      <dgm:t>
        <a:bodyPr tIns="91440"/>
        <a:lstStyle/>
        <a:p>
          <a:pPr>
            <a:buFont typeface="+mj-lt"/>
            <a:buAutoNum type="arabicPeriod"/>
          </a:pPr>
          <a:r>
            <a:rPr lang="en-US" sz="2200" dirty="0">
              <a:solidFill>
                <a:schemeClr val="tx1"/>
              </a:solidFill>
            </a:rPr>
            <a:t>readers will become suspicious if they detect hidden meanings, and you will then have little chance of convincing them of your conclusions. They expect you to evaluate the data honestly.</a:t>
          </a:r>
        </a:p>
      </dgm:t>
    </dgm:pt>
    <dgm:pt modelId="{C8D2BEC0-FED2-420A-9368-82E204BA2F88}" type="parTrans" cxnId="{0DBF00FA-C912-41B5-91B5-DF1FBFDDDF0A}">
      <dgm:prSet/>
      <dgm:spPr/>
      <dgm:t>
        <a:bodyPr/>
        <a:lstStyle/>
        <a:p>
          <a:endParaRPr lang="en-US" sz="5400"/>
        </a:p>
      </dgm:t>
    </dgm:pt>
    <dgm:pt modelId="{F36A1638-84D8-46EB-B632-74EF0EFF35A0}" type="sibTrans" cxnId="{0DBF00FA-C912-41B5-91B5-DF1FBFDDDF0A}">
      <dgm:prSet/>
      <dgm:spPr/>
      <dgm:t>
        <a:bodyPr/>
        <a:lstStyle/>
        <a:p>
          <a:endParaRPr lang="en-US"/>
        </a:p>
      </dgm:t>
    </dgm:pt>
    <dgm:pt modelId="{42813244-22D9-455A-8913-7986BF9B0560}">
      <dgm:prSet custT="1"/>
      <dgm:spPr/>
      <dgm:t>
        <a:bodyPr tIns="91440"/>
        <a:lstStyle/>
        <a:p>
          <a:pPr>
            <a:buFont typeface="+mj-lt"/>
            <a:buAutoNum type="arabicPeriod"/>
          </a:pPr>
          <a:r>
            <a:rPr lang="en-US" sz="2200" dirty="0">
              <a:solidFill>
                <a:schemeClr val="tx1"/>
              </a:solidFill>
            </a:rPr>
            <a:t>Do not try to hide deficiencies in your research.  </a:t>
          </a:r>
        </a:p>
      </dgm:t>
    </dgm:pt>
    <dgm:pt modelId="{8BA84B52-C82D-4193-83D1-A2BFAD233D95}" type="parTrans" cxnId="{9FFF410C-97A6-40C7-A9D1-2C3F5DBD362C}">
      <dgm:prSet/>
      <dgm:spPr/>
      <dgm:t>
        <a:bodyPr/>
        <a:lstStyle/>
        <a:p>
          <a:endParaRPr lang="en-US" sz="5400"/>
        </a:p>
      </dgm:t>
    </dgm:pt>
    <dgm:pt modelId="{BB7956ED-DB5F-473F-BC25-87A285EF9293}" type="sibTrans" cxnId="{9FFF410C-97A6-40C7-A9D1-2C3F5DBD362C}">
      <dgm:prSet/>
      <dgm:spPr/>
      <dgm:t>
        <a:bodyPr/>
        <a:lstStyle/>
        <a:p>
          <a:endParaRPr lang="en-US"/>
        </a:p>
      </dgm:t>
    </dgm:pt>
    <dgm:pt modelId="{E54E826F-5100-4BE9-A6B8-59613D83A888}">
      <dgm:prSet custT="1"/>
      <dgm:spPr/>
      <dgm:t>
        <a:bodyPr tIns="91440"/>
        <a:lstStyle/>
        <a:p>
          <a:pPr>
            <a:buFont typeface="+mj-lt"/>
            <a:buAutoNum type="arabicPeriod"/>
          </a:pPr>
          <a:r>
            <a:rPr lang="en-US" sz="2200" dirty="0">
              <a:solidFill>
                <a:schemeClr val="tx1"/>
              </a:solidFill>
            </a:rPr>
            <a:t> Tell your readers frankly (honestly) what your assumptions were, what your probable errors are, and what you may not understand about the results.  </a:t>
          </a:r>
        </a:p>
      </dgm:t>
    </dgm:pt>
    <dgm:pt modelId="{E4DBC75F-0795-47AB-A308-9112DB97925D}" type="parTrans" cxnId="{44AF650F-B58D-49E1-909D-1D0EB67BC5BD}">
      <dgm:prSet/>
      <dgm:spPr/>
      <dgm:t>
        <a:bodyPr/>
        <a:lstStyle/>
        <a:p>
          <a:endParaRPr lang="en-US" sz="5400"/>
        </a:p>
      </dgm:t>
    </dgm:pt>
    <dgm:pt modelId="{65F25E61-C8C8-40C2-B97E-5BCE27F620A8}" type="sibTrans" cxnId="{44AF650F-B58D-49E1-909D-1D0EB67BC5BD}">
      <dgm:prSet/>
      <dgm:spPr/>
      <dgm:t>
        <a:bodyPr/>
        <a:lstStyle/>
        <a:p>
          <a:endParaRPr lang="en-US"/>
        </a:p>
      </dgm:t>
    </dgm:pt>
    <dgm:pt modelId="{C3119427-4F48-492D-8C7C-18B85C7F5245}">
      <dgm:prSet/>
      <dgm:spPr/>
      <dgm:t>
        <a:bodyPr/>
        <a:lstStyle/>
        <a:p>
          <a:pPr>
            <a:buNone/>
          </a:pPr>
          <a:r>
            <a:rPr lang="en-US" dirty="0"/>
            <a:t>Be tactful</a:t>
          </a:r>
          <a:r>
            <a:rPr lang="ar-JO" dirty="0"/>
            <a:t> كن ذكي </a:t>
          </a:r>
          <a:endParaRPr lang="en-US" dirty="0"/>
        </a:p>
      </dgm:t>
    </dgm:pt>
    <dgm:pt modelId="{48279D11-9206-4DE1-8FDB-59501CF7280B}" type="parTrans" cxnId="{36C98FF1-D5A4-4282-9773-B00326CE08AA}">
      <dgm:prSet/>
      <dgm:spPr/>
      <dgm:t>
        <a:bodyPr/>
        <a:lstStyle/>
        <a:p>
          <a:endParaRPr lang="en-US" sz="5400"/>
        </a:p>
      </dgm:t>
    </dgm:pt>
    <dgm:pt modelId="{83C17E8D-6813-47DB-9FF4-D1ACDE71AE59}" type="sibTrans" cxnId="{36C98FF1-D5A4-4282-9773-B00326CE08AA}">
      <dgm:prSet/>
      <dgm:spPr/>
      <dgm:t>
        <a:bodyPr/>
        <a:lstStyle/>
        <a:p>
          <a:endParaRPr lang="en-US"/>
        </a:p>
      </dgm:t>
    </dgm:pt>
    <dgm:pt modelId="{A633D348-D9DD-4A69-8F1B-50B81D60BEA8}">
      <dgm:prSet custT="1"/>
      <dgm:spPr/>
      <dgm:t>
        <a:bodyPr tIns="457200"/>
        <a:lstStyle/>
        <a:p>
          <a:pPr algn="l">
            <a:buFont typeface="+mj-lt"/>
            <a:buAutoNum type="arabicPeriod"/>
          </a:pPr>
          <a:r>
            <a:rPr lang="en-US" sz="2200" dirty="0">
              <a:solidFill>
                <a:schemeClr val="tx1"/>
              </a:solidFill>
            </a:rPr>
            <a:t>If you have problems in presenting technical results that conflict with previous results, refrain (avoid) from making dogmatic </a:t>
          </a:r>
          <a:r>
            <a:rPr lang="ar-JO" sz="2200" dirty="0">
              <a:solidFill>
                <a:schemeClr val="tx1"/>
              </a:solidFill>
            </a:rPr>
            <a:t>التشبث بالرأي </a:t>
          </a:r>
          <a:r>
            <a:rPr lang="en-US" sz="2200" dirty="0">
              <a:solidFill>
                <a:schemeClr val="tx1"/>
              </a:solidFill>
            </a:rPr>
            <a:t>statements and avoid sounding egotistical </a:t>
          </a:r>
          <a:r>
            <a:rPr lang="ar-JO" sz="2200" dirty="0">
              <a:solidFill>
                <a:schemeClr val="tx1"/>
              </a:solidFill>
            </a:rPr>
            <a:t>الغرور</a:t>
          </a:r>
          <a:endParaRPr lang="en-US" sz="2200" dirty="0">
            <a:solidFill>
              <a:schemeClr val="tx1"/>
            </a:solidFill>
          </a:endParaRPr>
        </a:p>
      </dgm:t>
    </dgm:pt>
    <dgm:pt modelId="{BF4C39CE-BB7A-4BF3-8C01-ECF1214E890D}" type="parTrans" cxnId="{ECE839A3-CF34-44E5-9B9A-38B2641888D7}">
      <dgm:prSet/>
      <dgm:spPr/>
      <dgm:t>
        <a:bodyPr/>
        <a:lstStyle/>
        <a:p>
          <a:endParaRPr lang="en-US" sz="5400"/>
        </a:p>
      </dgm:t>
    </dgm:pt>
    <dgm:pt modelId="{0F588751-AFD9-4B5C-B384-9A1FF9E81EF4}" type="sibTrans" cxnId="{ECE839A3-CF34-44E5-9B9A-38B2641888D7}">
      <dgm:prSet/>
      <dgm:spPr/>
      <dgm:t>
        <a:bodyPr/>
        <a:lstStyle/>
        <a:p>
          <a:endParaRPr lang="en-US"/>
        </a:p>
      </dgm:t>
    </dgm:pt>
    <dgm:pt modelId="{DF5D3308-FD39-434D-8FC2-256FB1CCD5D2}">
      <dgm:prSet custT="1"/>
      <dgm:spPr/>
      <dgm:t>
        <a:bodyPr tIns="457200"/>
        <a:lstStyle/>
        <a:p>
          <a:pPr algn="l">
            <a:buFont typeface="+mj-lt"/>
            <a:buAutoNum type="arabicPeriod"/>
          </a:pPr>
          <a:r>
            <a:rPr lang="en-US" sz="2200" dirty="0">
              <a:solidFill>
                <a:schemeClr val="tx1"/>
              </a:solidFill>
            </a:rPr>
            <a:t>Your readers will be persuaded by facts, but they may become irritated  </a:t>
          </a:r>
          <a:r>
            <a:rPr lang="ar-JO" sz="2200" dirty="0">
              <a:solidFill>
                <a:schemeClr val="tx1"/>
              </a:solidFill>
            </a:rPr>
            <a:t>ازعاج </a:t>
          </a:r>
          <a:r>
            <a:rPr lang="en-US" sz="2200" dirty="0">
              <a:solidFill>
                <a:schemeClr val="tx1"/>
              </a:solidFill>
            </a:rPr>
            <a:t>if you attempt to impress them with your cleverness</a:t>
          </a:r>
        </a:p>
      </dgm:t>
    </dgm:pt>
    <dgm:pt modelId="{881B2DB6-81B8-4E05-B320-2F89C7A6CFC3}" type="parTrans" cxnId="{00D364F6-A99A-4808-B7DA-9639B1404255}">
      <dgm:prSet/>
      <dgm:spPr/>
      <dgm:t>
        <a:bodyPr/>
        <a:lstStyle/>
        <a:p>
          <a:endParaRPr lang="en-US" sz="5400"/>
        </a:p>
      </dgm:t>
    </dgm:pt>
    <dgm:pt modelId="{0BE7AD93-B923-4410-A8C5-6B9D738C0548}" type="sibTrans" cxnId="{00D364F6-A99A-4808-B7DA-9639B1404255}">
      <dgm:prSet/>
      <dgm:spPr/>
      <dgm:t>
        <a:bodyPr/>
        <a:lstStyle/>
        <a:p>
          <a:endParaRPr lang="en-US"/>
        </a:p>
      </dgm:t>
    </dgm:pt>
    <dgm:pt modelId="{45CFA4B2-C010-4D7C-9FF4-D52C6EBBCE91}">
      <dgm:prSet custT="1"/>
      <dgm:spPr/>
      <dgm:t>
        <a:bodyPr tIns="91440"/>
        <a:lstStyle/>
        <a:p>
          <a:pPr>
            <a:buFont typeface="+mj-lt"/>
            <a:buNone/>
          </a:pPr>
          <a:endParaRPr lang="en-US" sz="2200" dirty="0">
            <a:solidFill>
              <a:schemeClr val="tx1"/>
            </a:solidFill>
          </a:endParaRPr>
        </a:p>
      </dgm:t>
    </dgm:pt>
    <dgm:pt modelId="{3BA56A94-4590-4854-A75C-DBB0C8C29807}" type="parTrans" cxnId="{A08D1282-68E6-4B03-88CD-BCFF75613216}">
      <dgm:prSet/>
      <dgm:spPr/>
      <dgm:t>
        <a:bodyPr/>
        <a:lstStyle/>
        <a:p>
          <a:endParaRPr lang="en-US"/>
        </a:p>
      </dgm:t>
    </dgm:pt>
    <dgm:pt modelId="{3F302650-2350-48B3-BD29-57A6769FA58B}" type="sibTrans" cxnId="{A08D1282-68E6-4B03-88CD-BCFF75613216}">
      <dgm:prSet/>
      <dgm:spPr/>
      <dgm:t>
        <a:bodyPr/>
        <a:lstStyle/>
        <a:p>
          <a:endParaRPr lang="en-US"/>
        </a:p>
      </dgm:t>
    </dgm:pt>
    <dgm:pt modelId="{DD7BB009-9463-449A-A0F6-6165EF1A0B3F}">
      <dgm:prSet custT="1"/>
      <dgm:spPr/>
      <dgm:t>
        <a:bodyPr tIns="91440"/>
        <a:lstStyle/>
        <a:p>
          <a:pPr>
            <a:buFont typeface="+mj-lt"/>
            <a:buNone/>
          </a:pPr>
          <a:endParaRPr lang="en-US" sz="2200" dirty="0">
            <a:solidFill>
              <a:schemeClr val="tx1"/>
            </a:solidFill>
          </a:endParaRPr>
        </a:p>
      </dgm:t>
    </dgm:pt>
    <dgm:pt modelId="{A675B5A0-A1C3-4283-8085-BE494095E9B9}" type="parTrans" cxnId="{6C3E6CBA-3143-492B-BDE1-7F010C68562F}">
      <dgm:prSet/>
      <dgm:spPr/>
      <dgm:t>
        <a:bodyPr/>
        <a:lstStyle/>
        <a:p>
          <a:endParaRPr lang="en-US"/>
        </a:p>
      </dgm:t>
    </dgm:pt>
    <dgm:pt modelId="{715CF998-19F3-4ACC-B0C5-B506CD4CF4CF}" type="sibTrans" cxnId="{6C3E6CBA-3143-492B-BDE1-7F010C68562F}">
      <dgm:prSet/>
      <dgm:spPr/>
      <dgm:t>
        <a:bodyPr/>
        <a:lstStyle/>
        <a:p>
          <a:endParaRPr lang="en-US"/>
        </a:p>
      </dgm:t>
    </dgm:pt>
    <dgm:pt modelId="{2A7EE6A3-B074-4BF9-A781-CEF29EE94564}">
      <dgm:prSet custT="1"/>
      <dgm:spPr/>
      <dgm:t>
        <a:bodyPr tIns="91440"/>
        <a:lstStyle/>
        <a:p>
          <a:pPr>
            <a:buFont typeface="+mj-lt"/>
            <a:buNone/>
          </a:pPr>
          <a:endParaRPr lang="en-US" sz="2200" dirty="0">
            <a:solidFill>
              <a:schemeClr val="tx1"/>
            </a:solidFill>
          </a:endParaRPr>
        </a:p>
      </dgm:t>
    </dgm:pt>
    <dgm:pt modelId="{0DB7842E-A632-4487-B6FD-AA2EFA179831}" type="parTrans" cxnId="{D62598A5-1205-4EBC-BE58-55BA53D3DF29}">
      <dgm:prSet/>
      <dgm:spPr/>
      <dgm:t>
        <a:bodyPr/>
        <a:lstStyle/>
        <a:p>
          <a:endParaRPr lang="en-US"/>
        </a:p>
      </dgm:t>
    </dgm:pt>
    <dgm:pt modelId="{4049688B-3F7F-46BD-BA3D-47F8C9112F32}" type="sibTrans" cxnId="{D62598A5-1205-4EBC-BE58-55BA53D3DF29}">
      <dgm:prSet/>
      <dgm:spPr/>
      <dgm:t>
        <a:bodyPr/>
        <a:lstStyle/>
        <a:p>
          <a:endParaRPr lang="en-US"/>
        </a:p>
      </dgm:t>
    </dgm:pt>
    <dgm:pt modelId="{6204F429-8678-4B59-9890-B5011BA5891D}">
      <dgm:prSet custT="1"/>
      <dgm:spPr/>
      <dgm:t>
        <a:bodyPr tIns="457200"/>
        <a:lstStyle/>
        <a:p>
          <a:pPr algn="l">
            <a:buFont typeface="+mj-lt"/>
            <a:buAutoNum type="arabicPeriod"/>
          </a:pPr>
          <a:endParaRPr lang="en-US" sz="2200" dirty="0">
            <a:solidFill>
              <a:schemeClr val="tx1"/>
            </a:solidFill>
          </a:endParaRPr>
        </a:p>
      </dgm:t>
    </dgm:pt>
    <dgm:pt modelId="{165AAF90-C045-4268-9018-1F5E72A879AB}" type="parTrans" cxnId="{815A9775-29A0-478B-8FB6-A85D956FDCEB}">
      <dgm:prSet/>
      <dgm:spPr/>
      <dgm:t>
        <a:bodyPr/>
        <a:lstStyle/>
        <a:p>
          <a:endParaRPr lang="en-US"/>
        </a:p>
      </dgm:t>
    </dgm:pt>
    <dgm:pt modelId="{FB9AA9A9-541E-4F2B-9293-2276A99500C5}" type="sibTrans" cxnId="{815A9775-29A0-478B-8FB6-A85D956FDCEB}">
      <dgm:prSet/>
      <dgm:spPr/>
      <dgm:t>
        <a:bodyPr/>
        <a:lstStyle/>
        <a:p>
          <a:endParaRPr lang="en-US"/>
        </a:p>
      </dgm:t>
    </dgm:pt>
    <dgm:pt modelId="{7F381420-8EFB-4850-962E-C387BF563185}">
      <dgm:prSet custT="1"/>
      <dgm:spPr/>
      <dgm:t>
        <a:bodyPr tIns="457200"/>
        <a:lstStyle/>
        <a:p>
          <a:pPr algn="l">
            <a:buFont typeface="+mj-lt"/>
            <a:buAutoNum type="arabicPeriod"/>
          </a:pPr>
          <a:endParaRPr lang="en-US" sz="2200" dirty="0">
            <a:solidFill>
              <a:schemeClr val="tx1"/>
            </a:solidFill>
          </a:endParaRPr>
        </a:p>
      </dgm:t>
    </dgm:pt>
    <dgm:pt modelId="{DB991F77-76F2-4497-A4BF-35726540E127}" type="parTrans" cxnId="{81EA883C-F736-4FB9-8CA1-763E59644E76}">
      <dgm:prSet/>
      <dgm:spPr/>
      <dgm:t>
        <a:bodyPr/>
        <a:lstStyle/>
        <a:p>
          <a:endParaRPr lang="en-US"/>
        </a:p>
      </dgm:t>
    </dgm:pt>
    <dgm:pt modelId="{BB1BE009-5E3B-46FF-8B17-FE3FB1224FAB}" type="sibTrans" cxnId="{81EA883C-F736-4FB9-8CA1-763E59644E76}">
      <dgm:prSet/>
      <dgm:spPr/>
      <dgm:t>
        <a:bodyPr/>
        <a:lstStyle/>
        <a:p>
          <a:endParaRPr lang="en-US"/>
        </a:p>
      </dgm:t>
    </dgm:pt>
    <dgm:pt modelId="{0ED9A71A-9823-4AE3-BCC9-572D370D87F5}">
      <dgm:prSet custT="1"/>
      <dgm:spPr/>
      <dgm:t>
        <a:bodyPr tIns="91440"/>
        <a:lstStyle/>
        <a:p>
          <a:pPr>
            <a:buFont typeface="+mj-lt"/>
            <a:buNone/>
          </a:pPr>
          <a:endParaRPr lang="en-US" sz="2200" dirty="0">
            <a:solidFill>
              <a:schemeClr val="tx1"/>
            </a:solidFill>
          </a:endParaRPr>
        </a:p>
      </dgm:t>
    </dgm:pt>
    <dgm:pt modelId="{EB92818B-1090-44D2-9656-AF406F9401AF}" type="parTrans" cxnId="{57337AC8-C28F-4840-8735-8BA1278E6625}">
      <dgm:prSet/>
      <dgm:spPr/>
      <dgm:t>
        <a:bodyPr/>
        <a:lstStyle/>
        <a:p>
          <a:endParaRPr lang="en-US"/>
        </a:p>
      </dgm:t>
    </dgm:pt>
    <dgm:pt modelId="{013882ED-4BDA-438B-ACD0-3C4EF71B5542}" type="sibTrans" cxnId="{57337AC8-C28F-4840-8735-8BA1278E6625}">
      <dgm:prSet/>
      <dgm:spPr/>
      <dgm:t>
        <a:bodyPr/>
        <a:lstStyle/>
        <a:p>
          <a:endParaRPr lang="en-US"/>
        </a:p>
      </dgm:t>
    </dgm:pt>
    <dgm:pt modelId="{B38BA9C2-39C3-4912-A2CD-701CFE66D63A}" type="pres">
      <dgm:prSet presAssocID="{0AB0091B-1DBA-4840-A50A-AC463A40C8A3}" presName="linearFlow" presStyleCnt="0">
        <dgm:presLayoutVars>
          <dgm:dir/>
          <dgm:animLvl val="lvl"/>
          <dgm:resizeHandles/>
        </dgm:presLayoutVars>
      </dgm:prSet>
      <dgm:spPr/>
    </dgm:pt>
    <dgm:pt modelId="{3B21E067-3B89-4097-97EA-C0E5FDF8D0C1}" type="pres">
      <dgm:prSet presAssocID="{EC253A78-FFC5-4116-A72D-7F515EBEA450}" presName="compositeNode" presStyleCnt="0">
        <dgm:presLayoutVars>
          <dgm:bulletEnabled val="1"/>
        </dgm:presLayoutVars>
      </dgm:prSet>
      <dgm:spPr/>
    </dgm:pt>
    <dgm:pt modelId="{6750F95B-380B-4595-B633-7591B8DA2392}" type="pres">
      <dgm:prSet presAssocID="{EC253A78-FFC5-4116-A72D-7F515EBEA450}" presName="image" presStyleLbl="fgImgPlace1" presStyleIdx="0" presStyleCnt="2" custLinFactNeighborX="-5033" custLinFactNeighborY="6975"/>
      <dgm:spPr/>
    </dgm:pt>
    <dgm:pt modelId="{E8BD0449-5090-4871-99F8-3DEDC69B682F}" type="pres">
      <dgm:prSet presAssocID="{EC253A78-FFC5-4116-A72D-7F515EBEA450}" presName="childNode" presStyleLbl="node1" presStyleIdx="0" presStyleCnt="2" custScaleX="121086" custScaleY="121414" custLinFactNeighborX="10848" custLinFactNeighborY="-3444">
        <dgm:presLayoutVars>
          <dgm:bulletEnabled val="1"/>
        </dgm:presLayoutVars>
      </dgm:prSet>
      <dgm:spPr/>
    </dgm:pt>
    <dgm:pt modelId="{DB30DFDD-FA19-430A-A75D-414FDA46D882}" type="pres">
      <dgm:prSet presAssocID="{EC253A78-FFC5-4116-A72D-7F515EBEA450}" presName="parentNode" presStyleLbl="revTx" presStyleIdx="0" presStyleCnt="2">
        <dgm:presLayoutVars>
          <dgm:chMax val="0"/>
          <dgm:bulletEnabled val="1"/>
        </dgm:presLayoutVars>
      </dgm:prSet>
      <dgm:spPr/>
    </dgm:pt>
    <dgm:pt modelId="{CBB691E2-9A36-40F5-8751-956DA1043C5C}" type="pres">
      <dgm:prSet presAssocID="{2BF35495-209B-4D58-9882-D7C00CFDB8A9}" presName="sibTrans" presStyleCnt="0"/>
      <dgm:spPr/>
    </dgm:pt>
    <dgm:pt modelId="{E5BAF800-76C6-46A2-B58C-7F3EBB350893}" type="pres">
      <dgm:prSet presAssocID="{C3119427-4F48-492D-8C7C-18B85C7F5245}" presName="compositeNode" presStyleCnt="0">
        <dgm:presLayoutVars>
          <dgm:bulletEnabled val="1"/>
        </dgm:presLayoutVars>
      </dgm:prSet>
      <dgm:spPr/>
    </dgm:pt>
    <dgm:pt modelId="{FD8E1830-8421-4641-8ECD-B9298F7CBF57}" type="pres">
      <dgm:prSet presAssocID="{C3119427-4F48-492D-8C7C-18B85C7F5245}" presName="image" presStyleLbl="fgImgPlace1" presStyleIdx="1" presStyleCnt="2" custLinFactNeighborX="3295" custLinFactNeighborY="-9142"/>
      <dgm:spPr/>
    </dgm:pt>
    <dgm:pt modelId="{DB8C2498-AD00-46AE-AF00-9EA092DDDF68}" type="pres">
      <dgm:prSet presAssocID="{C3119427-4F48-492D-8C7C-18B85C7F5245}" presName="childNode" presStyleLbl="node1" presStyleIdx="1" presStyleCnt="2" custScaleX="111288" custScaleY="121688">
        <dgm:presLayoutVars>
          <dgm:bulletEnabled val="1"/>
        </dgm:presLayoutVars>
      </dgm:prSet>
      <dgm:spPr/>
    </dgm:pt>
    <dgm:pt modelId="{AD78C285-1BF2-465F-809A-311138A0EFAB}" type="pres">
      <dgm:prSet presAssocID="{C3119427-4F48-492D-8C7C-18B85C7F5245}" presName="parentNode" presStyleLbl="revTx" presStyleIdx="1" presStyleCnt="2">
        <dgm:presLayoutVars>
          <dgm:chMax val="0"/>
          <dgm:bulletEnabled val="1"/>
        </dgm:presLayoutVars>
      </dgm:prSet>
      <dgm:spPr/>
    </dgm:pt>
  </dgm:ptLst>
  <dgm:cxnLst>
    <dgm:cxn modelId="{9FFF410C-97A6-40C7-A9D1-2C3F5DBD362C}" srcId="{EC253A78-FFC5-4116-A72D-7F515EBEA450}" destId="{42813244-22D9-455A-8913-7986BF9B0560}" srcOrd="5" destOrd="0" parTransId="{8BA84B52-C82D-4193-83D1-A2BFAD233D95}" sibTransId="{BB7956ED-DB5F-473F-BC25-87A285EF9293}"/>
    <dgm:cxn modelId="{44AF650F-B58D-49E1-909D-1D0EB67BC5BD}" srcId="{EC253A78-FFC5-4116-A72D-7F515EBEA450}" destId="{E54E826F-5100-4BE9-A6B8-59613D83A888}" srcOrd="6" destOrd="0" parTransId="{E4DBC75F-0795-47AB-A308-9112DB97925D}" sibTransId="{65F25E61-C8C8-40C2-B97E-5BCE27F620A8}"/>
    <dgm:cxn modelId="{17CC9E1C-2EAA-4139-92E1-4001738615E5}" type="presOf" srcId="{DF5D3308-FD39-434D-8FC2-256FB1CCD5D2}" destId="{DB8C2498-AD00-46AE-AF00-9EA092DDDF68}" srcOrd="0" destOrd="3" presId="urn:microsoft.com/office/officeart/2005/8/layout/hList2"/>
    <dgm:cxn modelId="{EB817E1F-A8B2-4C2A-96BB-C6339811050E}" type="presOf" srcId="{42813244-22D9-455A-8913-7986BF9B0560}" destId="{E8BD0449-5090-4871-99F8-3DEDC69B682F}" srcOrd="0" destOrd="5" presId="urn:microsoft.com/office/officeart/2005/8/layout/hList2"/>
    <dgm:cxn modelId="{A3386F31-1FEB-4C41-932E-34E6E4B1EBEF}" type="presOf" srcId="{E54E826F-5100-4BE9-A6B8-59613D83A888}" destId="{E8BD0449-5090-4871-99F8-3DEDC69B682F}" srcOrd="0" destOrd="6" presId="urn:microsoft.com/office/officeart/2005/8/layout/hList2"/>
    <dgm:cxn modelId="{81EA883C-F736-4FB9-8CA1-763E59644E76}" srcId="{C3119427-4F48-492D-8C7C-18B85C7F5245}" destId="{7F381420-8EFB-4850-962E-C387BF563185}" srcOrd="1" destOrd="0" parTransId="{DB991F77-76F2-4497-A4BF-35726540E127}" sibTransId="{BB1BE009-5E3B-46FF-8B17-FE3FB1224FAB}"/>
    <dgm:cxn modelId="{81747B5E-F35F-4BB3-8D75-783701BC9B2E}" type="presOf" srcId="{DD7BB009-9463-449A-A0F6-6165EF1A0B3F}" destId="{E8BD0449-5090-4871-99F8-3DEDC69B682F}" srcOrd="0" destOrd="0" presId="urn:microsoft.com/office/officeart/2005/8/layout/hList2"/>
    <dgm:cxn modelId="{342FD35F-A05A-4858-975A-7882BD820DE1}" type="presOf" srcId="{EC253A78-FFC5-4116-A72D-7F515EBEA450}" destId="{DB30DFDD-FA19-430A-A75D-414FDA46D882}" srcOrd="0" destOrd="0" presId="urn:microsoft.com/office/officeart/2005/8/layout/hList2"/>
    <dgm:cxn modelId="{2292A866-D80A-4CF0-8F28-7B44DE467EB1}" type="presOf" srcId="{6204F429-8678-4B59-9890-B5011BA5891D}" destId="{DB8C2498-AD00-46AE-AF00-9EA092DDDF68}" srcOrd="0" destOrd="0" presId="urn:microsoft.com/office/officeart/2005/8/layout/hList2"/>
    <dgm:cxn modelId="{815A9775-29A0-478B-8FB6-A85D956FDCEB}" srcId="{C3119427-4F48-492D-8C7C-18B85C7F5245}" destId="{6204F429-8678-4B59-9890-B5011BA5891D}" srcOrd="0" destOrd="0" parTransId="{165AAF90-C045-4268-9018-1F5E72A879AB}" sibTransId="{FB9AA9A9-541E-4F2B-9293-2276A99500C5}"/>
    <dgm:cxn modelId="{A08D1282-68E6-4B03-88CD-BCFF75613216}" srcId="{EC253A78-FFC5-4116-A72D-7F515EBEA450}" destId="{45CFA4B2-C010-4D7C-9FF4-D52C6EBBCE91}" srcOrd="3" destOrd="0" parTransId="{3BA56A94-4590-4854-A75C-DBB0C8C29807}" sibTransId="{3F302650-2350-48B3-BD29-57A6769FA58B}"/>
    <dgm:cxn modelId="{06372A8B-273B-4021-B4BF-9A869AAD3368}" type="presOf" srcId="{CD6A904B-3677-4506-AD55-A270533528FE}" destId="{E8BD0449-5090-4871-99F8-3DEDC69B682F}" srcOrd="0" destOrd="4" presId="urn:microsoft.com/office/officeart/2005/8/layout/hList2"/>
    <dgm:cxn modelId="{E4D2BDA0-4D2C-4151-881C-20B1C4A0F881}" type="presOf" srcId="{7F381420-8EFB-4850-962E-C387BF563185}" destId="{DB8C2498-AD00-46AE-AF00-9EA092DDDF68}" srcOrd="0" destOrd="1" presId="urn:microsoft.com/office/officeart/2005/8/layout/hList2"/>
    <dgm:cxn modelId="{ECE839A3-CF34-44E5-9B9A-38B2641888D7}" srcId="{C3119427-4F48-492D-8C7C-18B85C7F5245}" destId="{A633D348-D9DD-4A69-8F1B-50B81D60BEA8}" srcOrd="2" destOrd="0" parTransId="{BF4C39CE-BB7A-4BF3-8C01-ECF1214E890D}" sibTransId="{0F588751-AFD9-4B5C-B384-9A1FF9E81EF4}"/>
    <dgm:cxn modelId="{D62598A5-1205-4EBC-BE58-55BA53D3DF29}" srcId="{EC253A78-FFC5-4116-A72D-7F515EBEA450}" destId="{2A7EE6A3-B074-4BF9-A781-CEF29EE94564}" srcOrd="2" destOrd="0" parTransId="{0DB7842E-A632-4487-B6FD-AA2EFA179831}" sibTransId="{4049688B-3F7F-46BD-BA3D-47F8C9112F32}"/>
    <dgm:cxn modelId="{C3B054A8-0D2E-4685-9AFF-25E50E6A8F5D}" type="presOf" srcId="{C3119427-4F48-492D-8C7C-18B85C7F5245}" destId="{AD78C285-1BF2-465F-809A-311138A0EFAB}" srcOrd="0" destOrd="0" presId="urn:microsoft.com/office/officeart/2005/8/layout/hList2"/>
    <dgm:cxn modelId="{4F860DAC-3D2F-4C43-9AAD-03AB7045A571}" type="presOf" srcId="{45CFA4B2-C010-4D7C-9FF4-D52C6EBBCE91}" destId="{E8BD0449-5090-4871-99F8-3DEDC69B682F}" srcOrd="0" destOrd="3" presId="urn:microsoft.com/office/officeart/2005/8/layout/hList2"/>
    <dgm:cxn modelId="{6C3E6CBA-3143-492B-BDE1-7F010C68562F}" srcId="{EC253A78-FFC5-4116-A72D-7F515EBEA450}" destId="{DD7BB009-9463-449A-A0F6-6165EF1A0B3F}" srcOrd="0" destOrd="0" parTransId="{A675B5A0-A1C3-4283-8085-BE494095E9B9}" sibTransId="{715CF998-19F3-4ACC-B0C5-B506CD4CF4CF}"/>
    <dgm:cxn modelId="{446B9FC3-A4A9-4401-A3C1-E7F2EAC9EC5A}" type="presOf" srcId="{2A7EE6A3-B074-4BF9-A781-CEF29EE94564}" destId="{E8BD0449-5090-4871-99F8-3DEDC69B682F}" srcOrd="0" destOrd="2" presId="urn:microsoft.com/office/officeart/2005/8/layout/hList2"/>
    <dgm:cxn modelId="{2ADE1DC5-84AC-416B-970B-58C9E39A7F3A}" type="presOf" srcId="{A633D348-D9DD-4A69-8F1B-50B81D60BEA8}" destId="{DB8C2498-AD00-46AE-AF00-9EA092DDDF68}" srcOrd="0" destOrd="2" presId="urn:microsoft.com/office/officeart/2005/8/layout/hList2"/>
    <dgm:cxn modelId="{57337AC8-C28F-4840-8735-8BA1278E6625}" srcId="{EC253A78-FFC5-4116-A72D-7F515EBEA450}" destId="{0ED9A71A-9823-4AE3-BCC9-572D370D87F5}" srcOrd="1" destOrd="0" parTransId="{EB92818B-1090-44D2-9656-AF406F9401AF}" sibTransId="{013882ED-4BDA-438B-ACD0-3C4EF71B5542}"/>
    <dgm:cxn modelId="{DE8C05D7-98CA-4ECD-A1E5-87A3C4FF7DFD}" type="presOf" srcId="{0ED9A71A-9823-4AE3-BCC9-572D370D87F5}" destId="{E8BD0449-5090-4871-99F8-3DEDC69B682F}" srcOrd="0" destOrd="1" presId="urn:microsoft.com/office/officeart/2005/8/layout/hList2"/>
    <dgm:cxn modelId="{B4CC19E2-5D8B-431F-AC40-354D46BFCE28}" type="presOf" srcId="{0AB0091B-1DBA-4840-A50A-AC463A40C8A3}" destId="{B38BA9C2-39C3-4912-A2CD-701CFE66D63A}" srcOrd="0" destOrd="0" presId="urn:microsoft.com/office/officeart/2005/8/layout/hList2"/>
    <dgm:cxn modelId="{03C796E5-F846-4935-88A1-02B16C144BBD}" srcId="{0AB0091B-1DBA-4840-A50A-AC463A40C8A3}" destId="{EC253A78-FFC5-4116-A72D-7F515EBEA450}" srcOrd="0" destOrd="0" parTransId="{0AF05E75-130B-48B0-89BD-9252A3650359}" sibTransId="{2BF35495-209B-4D58-9882-D7C00CFDB8A9}"/>
    <dgm:cxn modelId="{36C98FF1-D5A4-4282-9773-B00326CE08AA}" srcId="{0AB0091B-1DBA-4840-A50A-AC463A40C8A3}" destId="{C3119427-4F48-492D-8C7C-18B85C7F5245}" srcOrd="1" destOrd="0" parTransId="{48279D11-9206-4DE1-8FDB-59501CF7280B}" sibTransId="{83C17E8D-6813-47DB-9FF4-D1ACDE71AE59}"/>
    <dgm:cxn modelId="{00D364F6-A99A-4808-B7DA-9639B1404255}" srcId="{C3119427-4F48-492D-8C7C-18B85C7F5245}" destId="{DF5D3308-FD39-434D-8FC2-256FB1CCD5D2}" srcOrd="3" destOrd="0" parTransId="{881B2DB6-81B8-4E05-B320-2F89C7A6CFC3}" sibTransId="{0BE7AD93-B923-4410-A8C5-6B9D738C0548}"/>
    <dgm:cxn modelId="{0DBF00FA-C912-41B5-91B5-DF1FBFDDDF0A}" srcId="{EC253A78-FFC5-4116-A72D-7F515EBEA450}" destId="{CD6A904B-3677-4506-AD55-A270533528FE}" srcOrd="4" destOrd="0" parTransId="{C8D2BEC0-FED2-420A-9368-82E204BA2F88}" sibTransId="{F36A1638-84D8-46EB-B632-74EF0EFF35A0}"/>
    <dgm:cxn modelId="{C6386DB2-9076-4DEA-B139-9A9E16344ACB}" type="presParOf" srcId="{B38BA9C2-39C3-4912-A2CD-701CFE66D63A}" destId="{3B21E067-3B89-4097-97EA-C0E5FDF8D0C1}" srcOrd="0" destOrd="0" presId="urn:microsoft.com/office/officeart/2005/8/layout/hList2"/>
    <dgm:cxn modelId="{38E9A2B3-1328-4879-855B-78E0AAA5820B}" type="presParOf" srcId="{3B21E067-3B89-4097-97EA-C0E5FDF8D0C1}" destId="{6750F95B-380B-4595-B633-7591B8DA2392}" srcOrd="0" destOrd="0" presId="urn:microsoft.com/office/officeart/2005/8/layout/hList2"/>
    <dgm:cxn modelId="{332F8334-DB81-42DA-94FF-22F7F8A80061}" type="presParOf" srcId="{3B21E067-3B89-4097-97EA-C0E5FDF8D0C1}" destId="{E8BD0449-5090-4871-99F8-3DEDC69B682F}" srcOrd="1" destOrd="0" presId="urn:microsoft.com/office/officeart/2005/8/layout/hList2"/>
    <dgm:cxn modelId="{036D662D-4AD2-4E10-849E-2E31BFB8FFC2}" type="presParOf" srcId="{3B21E067-3B89-4097-97EA-C0E5FDF8D0C1}" destId="{DB30DFDD-FA19-430A-A75D-414FDA46D882}" srcOrd="2" destOrd="0" presId="urn:microsoft.com/office/officeart/2005/8/layout/hList2"/>
    <dgm:cxn modelId="{13006DCC-FF1A-4F1E-A50A-E503C3CDB886}" type="presParOf" srcId="{B38BA9C2-39C3-4912-A2CD-701CFE66D63A}" destId="{CBB691E2-9A36-40F5-8751-956DA1043C5C}" srcOrd="1" destOrd="0" presId="urn:microsoft.com/office/officeart/2005/8/layout/hList2"/>
    <dgm:cxn modelId="{95F68101-2409-4F6C-9540-4CA1F86FC65E}" type="presParOf" srcId="{B38BA9C2-39C3-4912-A2CD-701CFE66D63A}" destId="{E5BAF800-76C6-46A2-B58C-7F3EBB350893}" srcOrd="2" destOrd="0" presId="urn:microsoft.com/office/officeart/2005/8/layout/hList2"/>
    <dgm:cxn modelId="{F4D99DF7-0DA9-4EFE-9E4F-853CBE7D02C6}" type="presParOf" srcId="{E5BAF800-76C6-46A2-B58C-7F3EBB350893}" destId="{FD8E1830-8421-4641-8ECD-B9298F7CBF57}" srcOrd="0" destOrd="0" presId="urn:microsoft.com/office/officeart/2005/8/layout/hList2"/>
    <dgm:cxn modelId="{419F35A8-630C-449B-89BA-E27209E773BC}" type="presParOf" srcId="{E5BAF800-76C6-46A2-B58C-7F3EBB350893}" destId="{DB8C2498-AD00-46AE-AF00-9EA092DDDF68}" srcOrd="1" destOrd="0" presId="urn:microsoft.com/office/officeart/2005/8/layout/hList2"/>
    <dgm:cxn modelId="{2FC08F8F-85B8-40BD-AE8D-1C28594F6A01}" type="presParOf" srcId="{E5BAF800-76C6-46A2-B58C-7F3EBB350893}" destId="{AD78C285-1BF2-465F-809A-311138A0EFAB}"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E3BB98-49F8-451A-82E7-E2526652D3C9}" type="doc">
      <dgm:prSet loTypeId="urn:microsoft.com/office/officeart/2005/8/layout/lProcess2" loCatId="list" qsTypeId="urn:microsoft.com/office/officeart/2005/8/quickstyle/simple1" qsCatId="simple" csTypeId="urn:microsoft.com/office/officeart/2005/8/colors/accent0_1" csCatId="mainScheme" phldr="1"/>
      <dgm:spPr/>
      <dgm:t>
        <a:bodyPr/>
        <a:lstStyle/>
        <a:p>
          <a:endParaRPr lang="en-US"/>
        </a:p>
      </dgm:t>
    </dgm:pt>
    <dgm:pt modelId="{43FA3AF2-972D-42CB-8C8B-645319EF19E1}">
      <dgm:prSet phldrT="[Text]" custT="1"/>
      <dgm:spPr>
        <a:solidFill>
          <a:schemeClr val="accent2">
            <a:lumMod val="40000"/>
            <a:lumOff val="60000"/>
          </a:schemeClr>
        </a:solidFill>
      </dgm:spPr>
      <dgm:t>
        <a:bodyPr/>
        <a:lstStyle/>
        <a:p>
          <a:r>
            <a:rPr lang="en-US" sz="2800"/>
            <a:t> Planning.</a:t>
          </a:r>
          <a:endParaRPr lang="en-US" sz="2800" dirty="0"/>
        </a:p>
      </dgm:t>
    </dgm:pt>
    <dgm:pt modelId="{F433B474-EBD5-4FD2-94F1-4B0BFFB1F090}" type="parTrans" cxnId="{7A483067-CAA0-4AD5-A93E-BA8463B73EAD}">
      <dgm:prSet/>
      <dgm:spPr/>
      <dgm:t>
        <a:bodyPr/>
        <a:lstStyle/>
        <a:p>
          <a:endParaRPr lang="en-US" sz="1600">
            <a:solidFill>
              <a:schemeClr val="tx1"/>
            </a:solidFill>
          </a:endParaRPr>
        </a:p>
      </dgm:t>
    </dgm:pt>
    <dgm:pt modelId="{AF130BFC-3DD5-4A05-8641-71D4CAF71755}" type="sibTrans" cxnId="{7A483067-CAA0-4AD5-A93E-BA8463B73EAD}">
      <dgm:prSet/>
      <dgm:spPr/>
      <dgm:t>
        <a:bodyPr/>
        <a:lstStyle/>
        <a:p>
          <a:endParaRPr lang="en-US" sz="1600">
            <a:solidFill>
              <a:schemeClr val="tx1"/>
            </a:solidFill>
          </a:endParaRPr>
        </a:p>
      </dgm:t>
    </dgm:pt>
    <dgm:pt modelId="{583571FF-D63A-4BB2-A13A-CF404666A388}">
      <dgm:prSet phldrT="[Text]" custT="1"/>
      <dgm:spPr>
        <a:solidFill>
          <a:schemeClr val="accent4">
            <a:lumMod val="40000"/>
            <a:lumOff val="60000"/>
          </a:schemeClr>
        </a:solidFill>
      </dgm:spPr>
      <dgm:t>
        <a:bodyPr/>
        <a:lstStyle/>
        <a:p>
          <a:r>
            <a:rPr lang="en-US" sz="2800"/>
            <a:t>Gathering Information. </a:t>
          </a:r>
          <a:endParaRPr lang="en-US" sz="2800" dirty="0"/>
        </a:p>
      </dgm:t>
    </dgm:pt>
    <dgm:pt modelId="{EFB0409F-2C92-4DC0-A545-720FD0B1FE01}" type="parTrans" cxnId="{8045E6B9-7544-4931-AF1F-5F5BBC4EEFCA}">
      <dgm:prSet/>
      <dgm:spPr/>
      <dgm:t>
        <a:bodyPr/>
        <a:lstStyle/>
        <a:p>
          <a:endParaRPr lang="en-US" sz="1600">
            <a:solidFill>
              <a:schemeClr val="tx1"/>
            </a:solidFill>
          </a:endParaRPr>
        </a:p>
      </dgm:t>
    </dgm:pt>
    <dgm:pt modelId="{6737A737-AF4A-42A2-B471-64D0A142E417}" type="sibTrans" cxnId="{8045E6B9-7544-4931-AF1F-5F5BBC4EEFCA}">
      <dgm:prSet/>
      <dgm:spPr/>
      <dgm:t>
        <a:bodyPr/>
        <a:lstStyle/>
        <a:p>
          <a:endParaRPr lang="en-US" sz="1600">
            <a:solidFill>
              <a:schemeClr val="tx1"/>
            </a:solidFill>
          </a:endParaRPr>
        </a:p>
      </dgm:t>
    </dgm:pt>
    <dgm:pt modelId="{6C12CF81-BCBC-449E-A7DE-18E2E52D34A1}">
      <dgm:prSet phldrT="[Text]" custT="1"/>
      <dgm:spPr>
        <a:solidFill>
          <a:schemeClr val="accent1">
            <a:lumMod val="60000"/>
            <a:lumOff val="40000"/>
          </a:schemeClr>
        </a:solidFill>
      </dgm:spPr>
      <dgm:t>
        <a:bodyPr/>
        <a:lstStyle/>
        <a:p>
          <a:r>
            <a:rPr lang="en-US" sz="2800"/>
            <a:t>Organizing the contents. </a:t>
          </a:r>
          <a:endParaRPr lang="en-US" sz="2800" dirty="0"/>
        </a:p>
      </dgm:t>
    </dgm:pt>
    <dgm:pt modelId="{B6F1C2DD-2021-4D14-812C-9662BB3173A0}" type="parTrans" cxnId="{DE729225-DB5D-4BBC-A82B-8379D19153C8}">
      <dgm:prSet/>
      <dgm:spPr/>
      <dgm:t>
        <a:bodyPr/>
        <a:lstStyle/>
        <a:p>
          <a:endParaRPr lang="en-US" sz="1600">
            <a:solidFill>
              <a:schemeClr val="tx1"/>
            </a:solidFill>
          </a:endParaRPr>
        </a:p>
      </dgm:t>
    </dgm:pt>
    <dgm:pt modelId="{E3926CC6-DE30-466F-A3F5-8B2BC9D44E1F}" type="sibTrans" cxnId="{DE729225-DB5D-4BBC-A82B-8379D19153C8}">
      <dgm:prSet/>
      <dgm:spPr/>
      <dgm:t>
        <a:bodyPr/>
        <a:lstStyle/>
        <a:p>
          <a:endParaRPr lang="en-US" sz="1600">
            <a:solidFill>
              <a:schemeClr val="tx1"/>
            </a:solidFill>
          </a:endParaRPr>
        </a:p>
      </dgm:t>
    </dgm:pt>
    <dgm:pt modelId="{D638F131-096E-407B-8A73-7D696C8B582B}">
      <dgm:prSet phldrT="[Text]" custT="1"/>
      <dgm:spPr>
        <a:solidFill>
          <a:schemeClr val="accent6">
            <a:lumMod val="60000"/>
            <a:lumOff val="40000"/>
          </a:schemeClr>
        </a:solidFill>
      </dgm:spPr>
      <dgm:t>
        <a:bodyPr/>
        <a:lstStyle/>
        <a:p>
          <a:endParaRPr lang="en-US" sz="2800"/>
        </a:p>
        <a:p>
          <a:endParaRPr lang="en-US" sz="2800"/>
        </a:p>
        <a:p>
          <a:r>
            <a:rPr lang="en-US" sz="2800"/>
            <a:t>Writing and editing the Draft.</a:t>
          </a:r>
          <a:endParaRPr lang="en-US" sz="2800" dirty="0"/>
        </a:p>
      </dgm:t>
    </dgm:pt>
    <dgm:pt modelId="{F4427ED0-F8A2-4DF1-85C2-1FC75689632A}" type="parTrans" cxnId="{DBD36C9B-1EE0-4E62-B531-1BD05AAC1629}">
      <dgm:prSet/>
      <dgm:spPr/>
      <dgm:t>
        <a:bodyPr/>
        <a:lstStyle/>
        <a:p>
          <a:endParaRPr lang="en-US" sz="1600">
            <a:solidFill>
              <a:schemeClr val="tx1"/>
            </a:solidFill>
          </a:endParaRPr>
        </a:p>
      </dgm:t>
    </dgm:pt>
    <dgm:pt modelId="{EBFE6523-F787-4ADE-9C52-A90EC199E9D8}" type="sibTrans" cxnId="{DBD36C9B-1EE0-4E62-B531-1BD05AAC1629}">
      <dgm:prSet/>
      <dgm:spPr/>
      <dgm:t>
        <a:bodyPr/>
        <a:lstStyle/>
        <a:p>
          <a:endParaRPr lang="en-US" sz="1600">
            <a:solidFill>
              <a:schemeClr val="tx1"/>
            </a:solidFill>
          </a:endParaRPr>
        </a:p>
      </dgm:t>
    </dgm:pt>
    <dgm:pt modelId="{2A807D0E-87A9-423E-B4A9-7DA0D16346DD}">
      <dgm:prSet custT="1"/>
      <dgm:spPr/>
      <dgm:t>
        <a:bodyPr/>
        <a:lstStyle/>
        <a:p>
          <a:r>
            <a:rPr lang="en-US" sz="2000" b="1"/>
            <a:t>Schedule</a:t>
          </a:r>
          <a:r>
            <a:rPr lang="en-US" sz="2000"/>
            <a:t> the writing intelligently</a:t>
          </a:r>
          <a:endParaRPr lang="en-US" sz="2000" dirty="0"/>
        </a:p>
      </dgm:t>
    </dgm:pt>
    <dgm:pt modelId="{9B8C6C36-B44F-4869-8344-CCEE490E1B56}" type="parTrans" cxnId="{44AC9268-D9DA-427A-83FE-AF6C51773BAB}">
      <dgm:prSet/>
      <dgm:spPr/>
      <dgm:t>
        <a:bodyPr/>
        <a:lstStyle/>
        <a:p>
          <a:endParaRPr lang="en-US" sz="1600">
            <a:solidFill>
              <a:schemeClr val="tx1"/>
            </a:solidFill>
          </a:endParaRPr>
        </a:p>
      </dgm:t>
    </dgm:pt>
    <dgm:pt modelId="{2C7A51A4-3B5C-4363-A3E9-47050FBEA4D7}" type="sibTrans" cxnId="{44AC9268-D9DA-427A-83FE-AF6C51773BAB}">
      <dgm:prSet/>
      <dgm:spPr/>
      <dgm:t>
        <a:bodyPr/>
        <a:lstStyle/>
        <a:p>
          <a:endParaRPr lang="en-US" sz="1600">
            <a:solidFill>
              <a:schemeClr val="tx1"/>
            </a:solidFill>
          </a:endParaRPr>
        </a:p>
      </dgm:t>
    </dgm:pt>
    <dgm:pt modelId="{0A306A5C-A0B2-45D5-A474-026217D70E85}">
      <dgm:prSet custT="1"/>
      <dgm:spPr/>
      <dgm:t>
        <a:bodyPr/>
        <a:lstStyle/>
        <a:p>
          <a:r>
            <a:rPr lang="en-US" sz="2800"/>
            <a:t>Determine:</a:t>
          </a:r>
          <a:endParaRPr lang="en-US" sz="2800" dirty="0"/>
        </a:p>
      </dgm:t>
    </dgm:pt>
    <dgm:pt modelId="{91F63681-0030-445B-9A5B-61BF159C43F3}" type="parTrans" cxnId="{9061ED5C-E376-4D64-B1BB-C56551883BBC}">
      <dgm:prSet/>
      <dgm:spPr/>
      <dgm:t>
        <a:bodyPr/>
        <a:lstStyle/>
        <a:p>
          <a:endParaRPr lang="en-US" sz="1600">
            <a:solidFill>
              <a:schemeClr val="tx1"/>
            </a:solidFill>
          </a:endParaRPr>
        </a:p>
      </dgm:t>
    </dgm:pt>
    <dgm:pt modelId="{2F844C1E-1572-4782-B046-ECE391037E26}" type="sibTrans" cxnId="{9061ED5C-E376-4D64-B1BB-C56551883BBC}">
      <dgm:prSet/>
      <dgm:spPr/>
      <dgm:t>
        <a:bodyPr/>
        <a:lstStyle/>
        <a:p>
          <a:endParaRPr lang="en-US" sz="1600">
            <a:solidFill>
              <a:schemeClr val="tx1"/>
            </a:solidFill>
          </a:endParaRPr>
        </a:p>
      </dgm:t>
    </dgm:pt>
    <dgm:pt modelId="{32019C3B-2E96-4882-8539-F966080FC804}">
      <dgm:prSet custT="1"/>
      <dgm:spPr/>
      <dgm:t>
        <a:bodyPr/>
        <a:lstStyle/>
        <a:p>
          <a:r>
            <a:rPr lang="en-US" sz="2000"/>
            <a:t> </a:t>
          </a:r>
          <a:r>
            <a:rPr lang="en-US" sz="2000" b="1"/>
            <a:t>Who</a:t>
          </a:r>
          <a:r>
            <a:rPr lang="en-US" sz="2000"/>
            <a:t> will read your report? </a:t>
          </a:r>
          <a:endParaRPr lang="en-US" sz="2000" dirty="0"/>
        </a:p>
      </dgm:t>
    </dgm:pt>
    <dgm:pt modelId="{FB837784-C5E6-4FE3-B3D5-F6D82482FFDD}" type="parTrans" cxnId="{93E22D8C-FD60-4E03-84D9-3B5D2CE90E57}">
      <dgm:prSet/>
      <dgm:spPr/>
      <dgm:t>
        <a:bodyPr/>
        <a:lstStyle/>
        <a:p>
          <a:endParaRPr lang="en-US" sz="1600">
            <a:solidFill>
              <a:schemeClr val="tx1"/>
            </a:solidFill>
          </a:endParaRPr>
        </a:p>
      </dgm:t>
    </dgm:pt>
    <dgm:pt modelId="{9752AA57-3439-456E-B2E9-DB0F000144A1}" type="sibTrans" cxnId="{93E22D8C-FD60-4E03-84D9-3B5D2CE90E57}">
      <dgm:prSet/>
      <dgm:spPr/>
      <dgm:t>
        <a:bodyPr/>
        <a:lstStyle/>
        <a:p>
          <a:endParaRPr lang="en-US" sz="1600">
            <a:solidFill>
              <a:schemeClr val="tx1"/>
            </a:solidFill>
          </a:endParaRPr>
        </a:p>
      </dgm:t>
    </dgm:pt>
    <dgm:pt modelId="{DA021ECA-ECB3-4748-BE74-FF35D5CE0AFB}">
      <dgm:prSet custT="1"/>
      <dgm:spPr/>
      <dgm:t>
        <a:bodyPr/>
        <a:lstStyle/>
        <a:p>
          <a:r>
            <a:rPr lang="en-US" sz="2000" b="1"/>
            <a:t>when </a:t>
          </a:r>
          <a:r>
            <a:rPr lang="en-US" sz="2000" b="0"/>
            <a:t>must it be completed? </a:t>
          </a:r>
          <a:endParaRPr lang="en-US" sz="2000" b="0" dirty="0"/>
        </a:p>
      </dgm:t>
    </dgm:pt>
    <dgm:pt modelId="{999B65F1-8896-424E-87FA-C3EE33E197FF}" type="parTrans" cxnId="{D11F3945-82B2-4BB3-BBDD-86413C581B58}">
      <dgm:prSet/>
      <dgm:spPr/>
      <dgm:t>
        <a:bodyPr/>
        <a:lstStyle/>
        <a:p>
          <a:endParaRPr lang="en-US" sz="1600">
            <a:solidFill>
              <a:schemeClr val="tx1"/>
            </a:solidFill>
          </a:endParaRPr>
        </a:p>
      </dgm:t>
    </dgm:pt>
    <dgm:pt modelId="{139C77F5-67A5-425B-A038-94CF0328FB6C}" type="sibTrans" cxnId="{D11F3945-82B2-4BB3-BBDD-86413C581B58}">
      <dgm:prSet/>
      <dgm:spPr/>
      <dgm:t>
        <a:bodyPr/>
        <a:lstStyle/>
        <a:p>
          <a:endParaRPr lang="en-US" sz="1600">
            <a:solidFill>
              <a:schemeClr val="tx1"/>
            </a:solidFill>
          </a:endParaRPr>
        </a:p>
      </dgm:t>
    </dgm:pt>
    <dgm:pt modelId="{B06A96E3-4B70-466F-856D-A3AB9DFB9D82}">
      <dgm:prSet custT="1"/>
      <dgm:spPr/>
      <dgm:t>
        <a:bodyPr/>
        <a:lstStyle/>
        <a:p>
          <a:r>
            <a:rPr lang="en-US" sz="2000" b="1"/>
            <a:t>Why</a:t>
          </a:r>
          <a:r>
            <a:rPr lang="en-US" sz="2000"/>
            <a:t>  are you writing this report?</a:t>
          </a:r>
          <a:endParaRPr lang="en-US" sz="2000" dirty="0"/>
        </a:p>
      </dgm:t>
    </dgm:pt>
    <dgm:pt modelId="{4EC45F3F-AC58-4C8E-9C94-84575C5459B7}" type="parTrans" cxnId="{C916B7AE-AA00-4530-BDB7-0D6D8999C4A1}">
      <dgm:prSet/>
      <dgm:spPr/>
      <dgm:t>
        <a:bodyPr/>
        <a:lstStyle/>
        <a:p>
          <a:endParaRPr lang="en-US" sz="1600">
            <a:solidFill>
              <a:schemeClr val="tx1"/>
            </a:solidFill>
          </a:endParaRPr>
        </a:p>
      </dgm:t>
    </dgm:pt>
    <dgm:pt modelId="{31285BFE-F74A-4F15-9E11-8CDED4A2D228}" type="sibTrans" cxnId="{C916B7AE-AA00-4530-BDB7-0D6D8999C4A1}">
      <dgm:prSet/>
      <dgm:spPr/>
      <dgm:t>
        <a:bodyPr/>
        <a:lstStyle/>
        <a:p>
          <a:endParaRPr lang="en-US" sz="1600">
            <a:solidFill>
              <a:schemeClr val="tx1"/>
            </a:solidFill>
          </a:endParaRPr>
        </a:p>
      </dgm:t>
    </dgm:pt>
    <dgm:pt modelId="{CBF1D242-070F-4578-86E6-BB11A1646490}">
      <dgm:prSet custT="1"/>
      <dgm:spPr/>
      <dgm:t>
        <a:bodyPr/>
        <a:lstStyle/>
        <a:p>
          <a:r>
            <a:rPr lang="en-US" sz="2000"/>
            <a:t>Write summaries and evaluations</a:t>
          </a:r>
          <a:endParaRPr lang="en-US" sz="2000" dirty="0"/>
        </a:p>
      </dgm:t>
    </dgm:pt>
    <dgm:pt modelId="{5B900728-99AD-45CA-8724-BC154EC91A6B}" type="parTrans" cxnId="{42CDA383-130A-4C9C-A49C-BC3A9247C56F}">
      <dgm:prSet/>
      <dgm:spPr/>
      <dgm:t>
        <a:bodyPr/>
        <a:lstStyle/>
        <a:p>
          <a:endParaRPr lang="en-US" sz="1600">
            <a:solidFill>
              <a:schemeClr val="tx1"/>
            </a:solidFill>
          </a:endParaRPr>
        </a:p>
      </dgm:t>
    </dgm:pt>
    <dgm:pt modelId="{6E606F99-8548-45DE-A271-116C644D9E2F}" type="sibTrans" cxnId="{42CDA383-130A-4C9C-A49C-BC3A9247C56F}">
      <dgm:prSet/>
      <dgm:spPr/>
      <dgm:t>
        <a:bodyPr/>
        <a:lstStyle/>
        <a:p>
          <a:endParaRPr lang="en-US" sz="1600">
            <a:solidFill>
              <a:schemeClr val="tx1"/>
            </a:solidFill>
          </a:endParaRPr>
        </a:p>
      </dgm:t>
    </dgm:pt>
    <dgm:pt modelId="{0670B108-7015-4AF8-AD32-1D717FD40603}">
      <dgm:prSet custT="1"/>
      <dgm:spPr/>
      <dgm:t>
        <a:bodyPr/>
        <a:lstStyle/>
        <a:p>
          <a:r>
            <a:rPr lang="en-US" sz="2000"/>
            <a:t> write down your ideas, definitions, statements ,descriptions ,and drawings.</a:t>
          </a:r>
          <a:endParaRPr lang="en-US" sz="2000" dirty="0"/>
        </a:p>
      </dgm:t>
    </dgm:pt>
    <dgm:pt modelId="{76AE7999-2184-4150-9246-2B40BB114649}" type="parTrans" cxnId="{8AADC808-E17D-4471-9E6D-D35933785A79}">
      <dgm:prSet/>
      <dgm:spPr/>
      <dgm:t>
        <a:bodyPr/>
        <a:lstStyle/>
        <a:p>
          <a:endParaRPr lang="en-US" sz="1600">
            <a:solidFill>
              <a:schemeClr val="tx1"/>
            </a:solidFill>
          </a:endParaRPr>
        </a:p>
      </dgm:t>
    </dgm:pt>
    <dgm:pt modelId="{25B057AA-BFE1-4C84-BE13-A5BD80AFA784}" type="sibTrans" cxnId="{8AADC808-E17D-4471-9E6D-D35933785A79}">
      <dgm:prSet/>
      <dgm:spPr/>
      <dgm:t>
        <a:bodyPr/>
        <a:lstStyle/>
        <a:p>
          <a:endParaRPr lang="en-US" sz="1600">
            <a:solidFill>
              <a:schemeClr val="tx1"/>
            </a:solidFill>
          </a:endParaRPr>
        </a:p>
      </dgm:t>
    </dgm:pt>
    <dgm:pt modelId="{AE935357-37F6-4F47-A7B6-1F0C3EC6D164}">
      <dgm:prSet custT="1"/>
      <dgm:spPr/>
      <dgm:t>
        <a:bodyPr/>
        <a:lstStyle/>
        <a:p>
          <a:r>
            <a:rPr lang="en-US" sz="2000"/>
            <a:t>Prepare tables and drawings you need</a:t>
          </a:r>
          <a:endParaRPr lang="en-US" sz="2000" dirty="0"/>
        </a:p>
      </dgm:t>
    </dgm:pt>
    <dgm:pt modelId="{048D10A4-0AF7-48E0-8EAB-548CB9C54E0C}" type="parTrans" cxnId="{9B397C47-BCC8-4E08-AEE9-FB27E9F574C4}">
      <dgm:prSet/>
      <dgm:spPr/>
      <dgm:t>
        <a:bodyPr/>
        <a:lstStyle/>
        <a:p>
          <a:endParaRPr lang="en-US" sz="1600">
            <a:solidFill>
              <a:schemeClr val="tx1"/>
            </a:solidFill>
          </a:endParaRPr>
        </a:p>
      </dgm:t>
    </dgm:pt>
    <dgm:pt modelId="{1036744C-CBEA-474D-BCB7-36EA08B580A1}" type="sibTrans" cxnId="{9B397C47-BCC8-4E08-AEE9-FB27E9F574C4}">
      <dgm:prSet/>
      <dgm:spPr/>
      <dgm:t>
        <a:bodyPr/>
        <a:lstStyle/>
        <a:p>
          <a:endParaRPr lang="en-US" sz="1600">
            <a:solidFill>
              <a:schemeClr val="tx1"/>
            </a:solidFill>
          </a:endParaRPr>
        </a:p>
      </dgm:t>
    </dgm:pt>
    <dgm:pt modelId="{339A0FFF-AAC8-4407-BB9B-25B77308DEC1}">
      <dgm:prSet custT="1"/>
      <dgm:spPr/>
      <dgm:t>
        <a:bodyPr/>
        <a:lstStyle/>
        <a:p>
          <a:r>
            <a:rPr lang="en-US" sz="2000" dirty="0"/>
            <a:t>Organize your ideas to help the reader to find information quickly</a:t>
          </a:r>
        </a:p>
      </dgm:t>
    </dgm:pt>
    <dgm:pt modelId="{4F5C6AA7-0B8A-4C08-94A9-82BD22461624}" type="parTrans" cxnId="{431B9496-2AA7-45F0-AF2D-DB148107C1A6}">
      <dgm:prSet/>
      <dgm:spPr/>
      <dgm:t>
        <a:bodyPr/>
        <a:lstStyle/>
        <a:p>
          <a:endParaRPr lang="en-US" sz="1600">
            <a:solidFill>
              <a:schemeClr val="tx1"/>
            </a:solidFill>
          </a:endParaRPr>
        </a:p>
      </dgm:t>
    </dgm:pt>
    <dgm:pt modelId="{5204432B-5249-4E53-8A1D-1E40076470B3}" type="sibTrans" cxnId="{431B9496-2AA7-45F0-AF2D-DB148107C1A6}">
      <dgm:prSet/>
      <dgm:spPr/>
      <dgm:t>
        <a:bodyPr/>
        <a:lstStyle/>
        <a:p>
          <a:endParaRPr lang="en-US" sz="1600">
            <a:solidFill>
              <a:schemeClr val="tx1"/>
            </a:solidFill>
          </a:endParaRPr>
        </a:p>
      </dgm:t>
    </dgm:pt>
    <dgm:pt modelId="{FF75D43D-A482-4823-844B-E9CBDF0B5151}">
      <dgm:prSet custT="1"/>
      <dgm:spPr/>
      <dgm:t>
        <a:bodyPr/>
        <a:lstStyle/>
        <a:p>
          <a:r>
            <a:rPr lang="en-US" sz="2000"/>
            <a:t>Organize in 2 levels:</a:t>
          </a:r>
          <a:endParaRPr lang="en-US" sz="2000" dirty="0"/>
        </a:p>
      </dgm:t>
    </dgm:pt>
    <dgm:pt modelId="{E9E7F4AD-FE1A-4359-A5FF-D5E06458BEE2}" type="parTrans" cxnId="{2B1B8386-D3F9-4970-9466-D9F7C2A324AC}">
      <dgm:prSet/>
      <dgm:spPr/>
      <dgm:t>
        <a:bodyPr/>
        <a:lstStyle/>
        <a:p>
          <a:endParaRPr lang="en-US" sz="1600">
            <a:solidFill>
              <a:schemeClr val="tx1"/>
            </a:solidFill>
          </a:endParaRPr>
        </a:p>
      </dgm:t>
    </dgm:pt>
    <dgm:pt modelId="{8F126A82-5939-4651-B5BE-734BBDFA7B32}" type="sibTrans" cxnId="{2B1B8386-D3F9-4970-9466-D9F7C2A324AC}">
      <dgm:prSet/>
      <dgm:spPr/>
      <dgm:t>
        <a:bodyPr/>
        <a:lstStyle/>
        <a:p>
          <a:endParaRPr lang="en-US" sz="1600">
            <a:solidFill>
              <a:schemeClr val="tx1"/>
            </a:solidFill>
          </a:endParaRPr>
        </a:p>
      </dgm:t>
    </dgm:pt>
    <dgm:pt modelId="{72C0D1F3-BAFB-4C2A-9B9E-528552302131}">
      <dgm:prSet custT="1"/>
      <dgm:spPr/>
      <dgm:t>
        <a:bodyPr/>
        <a:lstStyle/>
        <a:p>
          <a:r>
            <a:rPr lang="en-US" sz="2000" b="1"/>
            <a:t>“macroscopic</a:t>
          </a:r>
          <a:r>
            <a:rPr lang="en-US" sz="2000"/>
            <a:t>” level (the order of the whole report)</a:t>
          </a:r>
          <a:endParaRPr lang="en-US" sz="2000" dirty="0"/>
        </a:p>
      </dgm:t>
    </dgm:pt>
    <dgm:pt modelId="{B16CB816-915F-45D1-9454-B0C2BCA792E4}" type="parTrans" cxnId="{17A27119-64AE-4EBE-8F76-80C5DCF51148}">
      <dgm:prSet/>
      <dgm:spPr/>
      <dgm:t>
        <a:bodyPr/>
        <a:lstStyle/>
        <a:p>
          <a:endParaRPr lang="en-US" sz="1600">
            <a:solidFill>
              <a:schemeClr val="tx1"/>
            </a:solidFill>
          </a:endParaRPr>
        </a:p>
      </dgm:t>
    </dgm:pt>
    <dgm:pt modelId="{EABB44E7-E9F7-48E9-B1CF-B2A62354EF1C}" type="sibTrans" cxnId="{17A27119-64AE-4EBE-8F76-80C5DCF51148}">
      <dgm:prSet/>
      <dgm:spPr/>
      <dgm:t>
        <a:bodyPr/>
        <a:lstStyle/>
        <a:p>
          <a:endParaRPr lang="en-US" sz="1600">
            <a:solidFill>
              <a:schemeClr val="tx1"/>
            </a:solidFill>
          </a:endParaRPr>
        </a:p>
      </dgm:t>
    </dgm:pt>
    <dgm:pt modelId="{FFD3CF9C-5F56-4E68-9EC6-5AE80E98A991}">
      <dgm:prSet custT="1"/>
      <dgm:spPr/>
      <dgm:t>
        <a:bodyPr/>
        <a:lstStyle/>
        <a:p>
          <a:r>
            <a:rPr lang="en-US" sz="2000" b="1"/>
            <a:t> “microscopic” </a:t>
          </a:r>
          <a:r>
            <a:rPr lang="en-US" sz="2000"/>
            <a:t>level (the order of a particular discussion) </a:t>
          </a:r>
          <a:endParaRPr lang="en-US" sz="2000" dirty="0"/>
        </a:p>
      </dgm:t>
    </dgm:pt>
    <dgm:pt modelId="{52E716F2-2C84-47DB-B616-C1715A0B0DEB}" type="parTrans" cxnId="{0F114C8A-580A-4E32-90FD-93AECA86CB01}">
      <dgm:prSet/>
      <dgm:spPr/>
      <dgm:t>
        <a:bodyPr/>
        <a:lstStyle/>
        <a:p>
          <a:endParaRPr lang="en-US" sz="1600">
            <a:solidFill>
              <a:schemeClr val="tx1"/>
            </a:solidFill>
          </a:endParaRPr>
        </a:p>
      </dgm:t>
    </dgm:pt>
    <dgm:pt modelId="{697EABAE-9CC8-4136-8754-C5EB1ABF0B20}" type="sibTrans" cxnId="{0F114C8A-580A-4E32-90FD-93AECA86CB01}">
      <dgm:prSet/>
      <dgm:spPr/>
      <dgm:t>
        <a:bodyPr/>
        <a:lstStyle/>
        <a:p>
          <a:endParaRPr lang="en-US" sz="1600">
            <a:solidFill>
              <a:schemeClr val="tx1"/>
            </a:solidFill>
          </a:endParaRPr>
        </a:p>
      </dgm:t>
    </dgm:pt>
    <dgm:pt modelId="{400B19C8-7733-4176-A920-9730571B8EB8}" type="pres">
      <dgm:prSet presAssocID="{D3E3BB98-49F8-451A-82E7-E2526652D3C9}" presName="theList" presStyleCnt="0">
        <dgm:presLayoutVars>
          <dgm:dir/>
          <dgm:animLvl val="lvl"/>
          <dgm:resizeHandles val="exact"/>
        </dgm:presLayoutVars>
      </dgm:prSet>
      <dgm:spPr/>
    </dgm:pt>
    <dgm:pt modelId="{951AC653-A965-407D-93E9-9E40AC0BD995}" type="pres">
      <dgm:prSet presAssocID="{43FA3AF2-972D-42CB-8C8B-645319EF19E1}" presName="compNode" presStyleCnt="0"/>
      <dgm:spPr/>
    </dgm:pt>
    <dgm:pt modelId="{4279EAF9-4A91-4415-8B29-26E4C7243AAA}" type="pres">
      <dgm:prSet presAssocID="{43FA3AF2-972D-42CB-8C8B-645319EF19E1}" presName="aNode" presStyleLbl="bgShp" presStyleIdx="0" presStyleCnt="4"/>
      <dgm:spPr/>
    </dgm:pt>
    <dgm:pt modelId="{15372FE7-74AF-4C76-A404-B137139473AB}" type="pres">
      <dgm:prSet presAssocID="{43FA3AF2-972D-42CB-8C8B-645319EF19E1}" presName="textNode" presStyleLbl="bgShp" presStyleIdx="0" presStyleCnt="4"/>
      <dgm:spPr/>
    </dgm:pt>
    <dgm:pt modelId="{56BFAD3F-527E-4A44-A4B7-D61218F3696B}" type="pres">
      <dgm:prSet presAssocID="{43FA3AF2-972D-42CB-8C8B-645319EF19E1}" presName="compChildNode" presStyleCnt="0"/>
      <dgm:spPr/>
    </dgm:pt>
    <dgm:pt modelId="{42207D22-C16E-4241-AD5F-22CEB00F11FD}" type="pres">
      <dgm:prSet presAssocID="{43FA3AF2-972D-42CB-8C8B-645319EF19E1}" presName="theInnerList" presStyleCnt="0"/>
      <dgm:spPr/>
    </dgm:pt>
    <dgm:pt modelId="{D8417317-8E8D-4C55-B805-9D8B394CC871}" type="pres">
      <dgm:prSet presAssocID="{2A807D0E-87A9-423E-B4A9-7DA0D16346DD}" presName="childNode" presStyleLbl="node1" presStyleIdx="0" presStyleCnt="7" custScaleY="133237" custLinFactY="-8561" custLinFactNeighborY="-100000">
        <dgm:presLayoutVars>
          <dgm:bulletEnabled val="1"/>
        </dgm:presLayoutVars>
      </dgm:prSet>
      <dgm:spPr/>
    </dgm:pt>
    <dgm:pt modelId="{72F48330-646B-4CC0-8567-A7629CAF8DDC}" type="pres">
      <dgm:prSet presAssocID="{2A807D0E-87A9-423E-B4A9-7DA0D16346DD}" presName="aSpace2" presStyleCnt="0"/>
      <dgm:spPr/>
    </dgm:pt>
    <dgm:pt modelId="{D41BE16A-67D5-4586-8C5C-73D0FEA9FAEB}" type="pres">
      <dgm:prSet presAssocID="{0A306A5C-A0B2-45D5-A474-026217D70E85}" presName="childNode" presStyleLbl="node1" presStyleIdx="1" presStyleCnt="7" custScaleY="734582" custLinFactY="29733" custLinFactNeighborY="100000">
        <dgm:presLayoutVars>
          <dgm:bulletEnabled val="1"/>
        </dgm:presLayoutVars>
      </dgm:prSet>
      <dgm:spPr/>
    </dgm:pt>
    <dgm:pt modelId="{FC4575E0-3257-420C-880D-87B7D8B45FC3}" type="pres">
      <dgm:prSet presAssocID="{43FA3AF2-972D-42CB-8C8B-645319EF19E1}" presName="aSpace" presStyleCnt="0"/>
      <dgm:spPr/>
    </dgm:pt>
    <dgm:pt modelId="{A2B3FC27-C9EC-4684-94BE-2B15BBF92C1D}" type="pres">
      <dgm:prSet presAssocID="{583571FF-D63A-4BB2-A13A-CF404666A388}" presName="compNode" presStyleCnt="0"/>
      <dgm:spPr/>
    </dgm:pt>
    <dgm:pt modelId="{6751A95B-B4FF-4DFA-AD07-EFD1F05BD143}" type="pres">
      <dgm:prSet presAssocID="{583571FF-D63A-4BB2-A13A-CF404666A388}" presName="aNode" presStyleLbl="bgShp" presStyleIdx="1" presStyleCnt="4"/>
      <dgm:spPr/>
    </dgm:pt>
    <dgm:pt modelId="{247733DA-F65C-44F5-8A65-7F12ECB65C85}" type="pres">
      <dgm:prSet presAssocID="{583571FF-D63A-4BB2-A13A-CF404666A388}" presName="textNode" presStyleLbl="bgShp" presStyleIdx="1" presStyleCnt="4"/>
      <dgm:spPr/>
    </dgm:pt>
    <dgm:pt modelId="{E190FF77-7456-49F2-940F-F986DBA4F0F5}" type="pres">
      <dgm:prSet presAssocID="{583571FF-D63A-4BB2-A13A-CF404666A388}" presName="compChildNode" presStyleCnt="0"/>
      <dgm:spPr/>
    </dgm:pt>
    <dgm:pt modelId="{DEE9A248-DDB6-400A-B271-C8DDB51CB822}" type="pres">
      <dgm:prSet presAssocID="{583571FF-D63A-4BB2-A13A-CF404666A388}" presName="theInnerList" presStyleCnt="0"/>
      <dgm:spPr/>
    </dgm:pt>
    <dgm:pt modelId="{3A70821A-5E29-4E12-A6A0-A8F7FA8D1ADE}" type="pres">
      <dgm:prSet presAssocID="{CBF1D242-070F-4578-86E6-BB11A1646490}" presName="childNode" presStyleLbl="node1" presStyleIdx="2" presStyleCnt="7" custLinFactY="-21226" custLinFactNeighborX="1208" custLinFactNeighborY="-100000">
        <dgm:presLayoutVars>
          <dgm:bulletEnabled val="1"/>
        </dgm:presLayoutVars>
      </dgm:prSet>
      <dgm:spPr/>
    </dgm:pt>
    <dgm:pt modelId="{04130532-33DA-40E4-A9A7-D532E92E38A1}" type="pres">
      <dgm:prSet presAssocID="{CBF1D242-070F-4578-86E6-BB11A1646490}" presName="aSpace2" presStyleCnt="0"/>
      <dgm:spPr/>
    </dgm:pt>
    <dgm:pt modelId="{84F47598-90A5-490A-B4E8-F4F197CE5039}" type="pres">
      <dgm:prSet presAssocID="{AE935357-37F6-4F47-A7B6-1F0C3EC6D164}" presName="childNode" presStyleLbl="node1" presStyleIdx="3" presStyleCnt="7" custLinFactY="-5165" custLinFactNeighborX="-462" custLinFactNeighborY="-100000">
        <dgm:presLayoutVars>
          <dgm:bulletEnabled val="1"/>
        </dgm:presLayoutVars>
      </dgm:prSet>
      <dgm:spPr/>
    </dgm:pt>
    <dgm:pt modelId="{597EB4CE-0C20-494D-969B-0F80BDBC97BF}" type="pres">
      <dgm:prSet presAssocID="{AE935357-37F6-4F47-A7B6-1F0C3EC6D164}" presName="aSpace2" presStyleCnt="0"/>
      <dgm:spPr/>
    </dgm:pt>
    <dgm:pt modelId="{F8D4EF5C-ADE8-494D-960E-3D8417C85E35}" type="pres">
      <dgm:prSet presAssocID="{0670B108-7015-4AF8-AD32-1D717FD40603}" presName="childNode" presStyleLbl="node1" presStyleIdx="4" presStyleCnt="7" custScaleY="198027">
        <dgm:presLayoutVars>
          <dgm:bulletEnabled val="1"/>
        </dgm:presLayoutVars>
      </dgm:prSet>
      <dgm:spPr/>
    </dgm:pt>
    <dgm:pt modelId="{8112C262-F00F-4116-9B51-E5BB1ECDCEE1}" type="pres">
      <dgm:prSet presAssocID="{583571FF-D63A-4BB2-A13A-CF404666A388}" presName="aSpace" presStyleCnt="0"/>
      <dgm:spPr/>
    </dgm:pt>
    <dgm:pt modelId="{4CF66F05-0F34-4158-ABE7-3CC15BBEF934}" type="pres">
      <dgm:prSet presAssocID="{6C12CF81-BCBC-449E-A7DE-18E2E52D34A1}" presName="compNode" presStyleCnt="0"/>
      <dgm:spPr/>
    </dgm:pt>
    <dgm:pt modelId="{C6BCB319-6B55-43E1-9125-2831ABA9B150}" type="pres">
      <dgm:prSet presAssocID="{6C12CF81-BCBC-449E-A7DE-18E2E52D34A1}" presName="aNode" presStyleLbl="bgShp" presStyleIdx="2" presStyleCnt="4"/>
      <dgm:spPr/>
    </dgm:pt>
    <dgm:pt modelId="{CF8AF018-4E83-4E89-8D08-F22B98380A7F}" type="pres">
      <dgm:prSet presAssocID="{6C12CF81-BCBC-449E-A7DE-18E2E52D34A1}" presName="textNode" presStyleLbl="bgShp" presStyleIdx="2" presStyleCnt="4"/>
      <dgm:spPr/>
    </dgm:pt>
    <dgm:pt modelId="{DCE6B921-7BCC-4BD9-8378-33EE44B538F4}" type="pres">
      <dgm:prSet presAssocID="{6C12CF81-BCBC-449E-A7DE-18E2E52D34A1}" presName="compChildNode" presStyleCnt="0"/>
      <dgm:spPr/>
    </dgm:pt>
    <dgm:pt modelId="{BF283038-55F5-4619-827B-4C75CF3DF55D}" type="pres">
      <dgm:prSet presAssocID="{6C12CF81-BCBC-449E-A7DE-18E2E52D34A1}" presName="theInnerList" presStyleCnt="0"/>
      <dgm:spPr/>
    </dgm:pt>
    <dgm:pt modelId="{D8219EA9-8068-4AD7-BC4F-A82A8F30E7DE}" type="pres">
      <dgm:prSet presAssocID="{339A0FFF-AAC8-4407-BB9B-25B77308DEC1}" presName="childNode" presStyleLbl="node1" presStyleIdx="5" presStyleCnt="7" custScaleX="107607" custScaleY="60707">
        <dgm:presLayoutVars>
          <dgm:bulletEnabled val="1"/>
        </dgm:presLayoutVars>
      </dgm:prSet>
      <dgm:spPr/>
    </dgm:pt>
    <dgm:pt modelId="{61CBD2DC-5D6E-47C8-9CE7-165892DBEAC5}" type="pres">
      <dgm:prSet presAssocID="{339A0FFF-AAC8-4407-BB9B-25B77308DEC1}" presName="aSpace2" presStyleCnt="0"/>
      <dgm:spPr/>
    </dgm:pt>
    <dgm:pt modelId="{99FB0A3E-63B1-45BB-8BF9-1387B41DB0BA}" type="pres">
      <dgm:prSet presAssocID="{FF75D43D-A482-4823-844B-E9CBDF0B5151}" presName="childNode" presStyleLbl="node1" presStyleIdx="6" presStyleCnt="7" custScaleX="117199" custScaleY="180847">
        <dgm:presLayoutVars>
          <dgm:bulletEnabled val="1"/>
        </dgm:presLayoutVars>
      </dgm:prSet>
      <dgm:spPr/>
    </dgm:pt>
    <dgm:pt modelId="{40B34AC7-0BD0-4757-9216-8B5983887768}" type="pres">
      <dgm:prSet presAssocID="{6C12CF81-BCBC-449E-A7DE-18E2E52D34A1}" presName="aSpace" presStyleCnt="0"/>
      <dgm:spPr/>
    </dgm:pt>
    <dgm:pt modelId="{EA4ACA55-0780-4326-A8AA-5F6B6D750EF6}" type="pres">
      <dgm:prSet presAssocID="{D638F131-096E-407B-8A73-7D696C8B582B}" presName="compNode" presStyleCnt="0"/>
      <dgm:spPr/>
    </dgm:pt>
    <dgm:pt modelId="{492CD930-2B63-47F2-A262-A63D06EC7667}" type="pres">
      <dgm:prSet presAssocID="{D638F131-096E-407B-8A73-7D696C8B582B}" presName="aNode" presStyleLbl="bgShp" presStyleIdx="3" presStyleCnt="4" custScaleX="50149"/>
      <dgm:spPr/>
    </dgm:pt>
    <dgm:pt modelId="{CB0184EE-9D25-412A-A906-4DD3749C37E3}" type="pres">
      <dgm:prSet presAssocID="{D638F131-096E-407B-8A73-7D696C8B582B}" presName="textNode" presStyleLbl="bgShp" presStyleIdx="3" presStyleCnt="4"/>
      <dgm:spPr/>
    </dgm:pt>
    <dgm:pt modelId="{A5752B51-9DCC-4375-A383-4735A1EB705A}" type="pres">
      <dgm:prSet presAssocID="{D638F131-096E-407B-8A73-7D696C8B582B}" presName="compChildNode" presStyleCnt="0"/>
      <dgm:spPr/>
    </dgm:pt>
    <dgm:pt modelId="{6C95A881-9A07-482D-872E-51DD5A05CD6E}" type="pres">
      <dgm:prSet presAssocID="{D638F131-096E-407B-8A73-7D696C8B582B}" presName="theInnerList" presStyleCnt="0"/>
      <dgm:spPr/>
    </dgm:pt>
  </dgm:ptLst>
  <dgm:cxnLst>
    <dgm:cxn modelId="{8AADC808-E17D-4471-9E6D-D35933785A79}" srcId="{583571FF-D63A-4BB2-A13A-CF404666A388}" destId="{0670B108-7015-4AF8-AD32-1D717FD40603}" srcOrd="2" destOrd="0" parTransId="{76AE7999-2184-4150-9246-2B40BB114649}" sibTransId="{25B057AA-BFE1-4C84-BE13-A5BD80AFA784}"/>
    <dgm:cxn modelId="{17A27119-64AE-4EBE-8F76-80C5DCF51148}" srcId="{FF75D43D-A482-4823-844B-E9CBDF0B5151}" destId="{72C0D1F3-BAFB-4C2A-9B9E-528552302131}" srcOrd="0" destOrd="0" parTransId="{B16CB816-915F-45D1-9454-B0C2BCA792E4}" sibTransId="{EABB44E7-E9F7-48E9-B1CF-B2A62354EF1C}"/>
    <dgm:cxn modelId="{C2FD5719-DEBA-4163-BCF7-3809BCB72649}" type="presOf" srcId="{FFD3CF9C-5F56-4E68-9EC6-5AE80E98A991}" destId="{99FB0A3E-63B1-45BB-8BF9-1387B41DB0BA}" srcOrd="0" destOrd="2" presId="urn:microsoft.com/office/officeart/2005/8/layout/lProcess2"/>
    <dgm:cxn modelId="{F4830821-13CC-42B1-8EE7-6C93AC8C8EEF}" type="presOf" srcId="{DA021ECA-ECB3-4748-BE74-FF35D5CE0AFB}" destId="{D41BE16A-67D5-4586-8C5C-73D0FEA9FAEB}" srcOrd="0" destOrd="3" presId="urn:microsoft.com/office/officeart/2005/8/layout/lProcess2"/>
    <dgm:cxn modelId="{DE729225-DB5D-4BBC-A82B-8379D19153C8}" srcId="{D3E3BB98-49F8-451A-82E7-E2526652D3C9}" destId="{6C12CF81-BCBC-449E-A7DE-18E2E52D34A1}" srcOrd="2" destOrd="0" parTransId="{B6F1C2DD-2021-4D14-812C-9662BB3173A0}" sibTransId="{E3926CC6-DE30-466F-A3F5-8B2BC9D44E1F}"/>
    <dgm:cxn modelId="{B38FC63B-AAA3-4538-894C-A097D284A547}" type="presOf" srcId="{339A0FFF-AAC8-4407-BB9B-25B77308DEC1}" destId="{D8219EA9-8068-4AD7-BC4F-A82A8F30E7DE}" srcOrd="0" destOrd="0" presId="urn:microsoft.com/office/officeart/2005/8/layout/lProcess2"/>
    <dgm:cxn modelId="{3FDAF55B-054B-4901-B79C-EF4F7F3C55EA}" type="presOf" srcId="{43FA3AF2-972D-42CB-8C8B-645319EF19E1}" destId="{4279EAF9-4A91-4415-8B29-26E4C7243AAA}" srcOrd="0" destOrd="0" presId="urn:microsoft.com/office/officeart/2005/8/layout/lProcess2"/>
    <dgm:cxn modelId="{B94EE65C-0903-41FA-B3F7-0E679591C96F}" type="presOf" srcId="{43FA3AF2-972D-42CB-8C8B-645319EF19E1}" destId="{15372FE7-74AF-4C76-A404-B137139473AB}" srcOrd="1" destOrd="0" presId="urn:microsoft.com/office/officeart/2005/8/layout/lProcess2"/>
    <dgm:cxn modelId="{9061ED5C-E376-4D64-B1BB-C56551883BBC}" srcId="{43FA3AF2-972D-42CB-8C8B-645319EF19E1}" destId="{0A306A5C-A0B2-45D5-A474-026217D70E85}" srcOrd="1" destOrd="0" parTransId="{91F63681-0030-445B-9A5B-61BF159C43F3}" sibTransId="{2F844C1E-1572-4782-B046-ECE391037E26}"/>
    <dgm:cxn modelId="{D11F3945-82B2-4BB3-BBDD-86413C581B58}" srcId="{0A306A5C-A0B2-45D5-A474-026217D70E85}" destId="{DA021ECA-ECB3-4748-BE74-FF35D5CE0AFB}" srcOrd="2" destOrd="0" parTransId="{999B65F1-8896-424E-87FA-C3EE33E197FF}" sibTransId="{139C77F5-67A5-425B-A038-94CF0328FB6C}"/>
    <dgm:cxn modelId="{7A483067-CAA0-4AD5-A93E-BA8463B73EAD}" srcId="{D3E3BB98-49F8-451A-82E7-E2526652D3C9}" destId="{43FA3AF2-972D-42CB-8C8B-645319EF19E1}" srcOrd="0" destOrd="0" parTransId="{F433B474-EBD5-4FD2-94F1-4B0BFFB1F090}" sibTransId="{AF130BFC-3DD5-4A05-8641-71D4CAF71755}"/>
    <dgm:cxn modelId="{9B397C47-BCC8-4E08-AEE9-FB27E9F574C4}" srcId="{583571FF-D63A-4BB2-A13A-CF404666A388}" destId="{AE935357-37F6-4F47-A7B6-1F0C3EC6D164}" srcOrd="1" destOrd="0" parTransId="{048D10A4-0AF7-48E0-8EAB-548CB9C54E0C}" sibTransId="{1036744C-CBEA-474D-BCB7-36EA08B580A1}"/>
    <dgm:cxn modelId="{10B9F347-7DF5-413A-B195-0E98E850F200}" type="presOf" srcId="{AE935357-37F6-4F47-A7B6-1F0C3EC6D164}" destId="{84F47598-90A5-490A-B4E8-F4F197CE5039}" srcOrd="0" destOrd="0" presId="urn:microsoft.com/office/officeart/2005/8/layout/lProcess2"/>
    <dgm:cxn modelId="{44AC9268-D9DA-427A-83FE-AF6C51773BAB}" srcId="{43FA3AF2-972D-42CB-8C8B-645319EF19E1}" destId="{2A807D0E-87A9-423E-B4A9-7DA0D16346DD}" srcOrd="0" destOrd="0" parTransId="{9B8C6C36-B44F-4869-8344-CCEE490E1B56}" sibTransId="{2C7A51A4-3B5C-4363-A3E9-47050FBEA4D7}"/>
    <dgm:cxn modelId="{4106B375-2B9C-4349-B2AD-5D9A0E585A58}" type="presOf" srcId="{0A306A5C-A0B2-45D5-A474-026217D70E85}" destId="{D41BE16A-67D5-4586-8C5C-73D0FEA9FAEB}" srcOrd="0" destOrd="0" presId="urn:microsoft.com/office/officeart/2005/8/layout/lProcess2"/>
    <dgm:cxn modelId="{701AD475-2715-46F0-9CEF-77AEF9209C8B}" type="presOf" srcId="{6C12CF81-BCBC-449E-A7DE-18E2E52D34A1}" destId="{CF8AF018-4E83-4E89-8D08-F22B98380A7F}" srcOrd="1" destOrd="0" presId="urn:microsoft.com/office/officeart/2005/8/layout/lProcess2"/>
    <dgm:cxn modelId="{42CDA383-130A-4C9C-A49C-BC3A9247C56F}" srcId="{583571FF-D63A-4BB2-A13A-CF404666A388}" destId="{CBF1D242-070F-4578-86E6-BB11A1646490}" srcOrd="0" destOrd="0" parTransId="{5B900728-99AD-45CA-8724-BC154EC91A6B}" sibTransId="{6E606F99-8548-45DE-A271-116C644D9E2F}"/>
    <dgm:cxn modelId="{281D9F85-2E6D-45EF-8162-8A43B1B7E6E5}" type="presOf" srcId="{D638F131-096E-407B-8A73-7D696C8B582B}" destId="{CB0184EE-9D25-412A-A906-4DD3749C37E3}" srcOrd="1" destOrd="0" presId="urn:microsoft.com/office/officeart/2005/8/layout/lProcess2"/>
    <dgm:cxn modelId="{2B1B8386-D3F9-4970-9466-D9F7C2A324AC}" srcId="{6C12CF81-BCBC-449E-A7DE-18E2E52D34A1}" destId="{FF75D43D-A482-4823-844B-E9CBDF0B5151}" srcOrd="1" destOrd="0" parTransId="{E9E7F4AD-FE1A-4359-A5FF-D5E06458BEE2}" sibTransId="{8F126A82-5939-4651-B5BE-734BBDFA7B32}"/>
    <dgm:cxn modelId="{0F114C8A-580A-4E32-90FD-93AECA86CB01}" srcId="{FF75D43D-A482-4823-844B-E9CBDF0B5151}" destId="{FFD3CF9C-5F56-4E68-9EC6-5AE80E98A991}" srcOrd="1" destOrd="0" parTransId="{52E716F2-2C84-47DB-B616-C1715A0B0DEB}" sibTransId="{697EABAE-9CC8-4136-8754-C5EB1ABF0B20}"/>
    <dgm:cxn modelId="{93E22D8C-FD60-4E03-84D9-3B5D2CE90E57}" srcId="{0A306A5C-A0B2-45D5-A474-026217D70E85}" destId="{32019C3B-2E96-4882-8539-F966080FC804}" srcOrd="0" destOrd="0" parTransId="{FB837784-C5E6-4FE3-B3D5-F6D82482FFDD}" sibTransId="{9752AA57-3439-456E-B2E9-DB0F000144A1}"/>
    <dgm:cxn modelId="{431B9496-2AA7-45F0-AF2D-DB148107C1A6}" srcId="{6C12CF81-BCBC-449E-A7DE-18E2E52D34A1}" destId="{339A0FFF-AAC8-4407-BB9B-25B77308DEC1}" srcOrd="0" destOrd="0" parTransId="{4F5C6AA7-0B8A-4C08-94A9-82BD22461624}" sibTransId="{5204432B-5249-4E53-8A1D-1E40076470B3}"/>
    <dgm:cxn modelId="{4675FD98-EFB4-4A3E-95CC-EE1CD7E68444}" type="presOf" srcId="{0670B108-7015-4AF8-AD32-1D717FD40603}" destId="{F8D4EF5C-ADE8-494D-960E-3D8417C85E35}" srcOrd="0" destOrd="0" presId="urn:microsoft.com/office/officeart/2005/8/layout/lProcess2"/>
    <dgm:cxn modelId="{DBD36C9B-1EE0-4E62-B531-1BD05AAC1629}" srcId="{D3E3BB98-49F8-451A-82E7-E2526652D3C9}" destId="{D638F131-096E-407B-8A73-7D696C8B582B}" srcOrd="3" destOrd="0" parTransId="{F4427ED0-F8A2-4DF1-85C2-1FC75689632A}" sibTransId="{EBFE6523-F787-4ADE-9C52-A90EC199E9D8}"/>
    <dgm:cxn modelId="{470CA4A2-45D3-4C67-8FBA-51B2D86967B0}" type="presOf" srcId="{32019C3B-2E96-4882-8539-F966080FC804}" destId="{D41BE16A-67D5-4586-8C5C-73D0FEA9FAEB}" srcOrd="0" destOrd="1" presId="urn:microsoft.com/office/officeart/2005/8/layout/lProcess2"/>
    <dgm:cxn modelId="{C916B7AE-AA00-4530-BDB7-0D6D8999C4A1}" srcId="{0A306A5C-A0B2-45D5-A474-026217D70E85}" destId="{B06A96E3-4B70-466F-856D-A3AB9DFB9D82}" srcOrd="1" destOrd="0" parTransId="{4EC45F3F-AC58-4C8E-9C94-84575C5459B7}" sibTransId="{31285BFE-F74A-4F15-9E11-8CDED4A2D228}"/>
    <dgm:cxn modelId="{FB5F81B0-D0E6-41EC-B3E9-281AC2DAB16A}" type="presOf" srcId="{2A807D0E-87A9-423E-B4A9-7DA0D16346DD}" destId="{D8417317-8E8D-4C55-B805-9D8B394CC871}" srcOrd="0" destOrd="0" presId="urn:microsoft.com/office/officeart/2005/8/layout/lProcess2"/>
    <dgm:cxn modelId="{A51C0AB5-267F-47EE-9703-E06A0528E4FA}" type="presOf" srcId="{CBF1D242-070F-4578-86E6-BB11A1646490}" destId="{3A70821A-5E29-4E12-A6A0-A8F7FA8D1ADE}" srcOrd="0" destOrd="0" presId="urn:microsoft.com/office/officeart/2005/8/layout/lProcess2"/>
    <dgm:cxn modelId="{8045E6B9-7544-4931-AF1F-5F5BBC4EEFCA}" srcId="{D3E3BB98-49F8-451A-82E7-E2526652D3C9}" destId="{583571FF-D63A-4BB2-A13A-CF404666A388}" srcOrd="1" destOrd="0" parTransId="{EFB0409F-2C92-4DC0-A545-720FD0B1FE01}" sibTransId="{6737A737-AF4A-42A2-B471-64D0A142E417}"/>
    <dgm:cxn modelId="{03A984BF-6F1F-4A5A-BF27-6FCAD3790447}" type="presOf" srcId="{D3E3BB98-49F8-451A-82E7-E2526652D3C9}" destId="{400B19C8-7733-4176-A920-9730571B8EB8}" srcOrd="0" destOrd="0" presId="urn:microsoft.com/office/officeart/2005/8/layout/lProcess2"/>
    <dgm:cxn modelId="{C0552AC9-ED83-49FF-AB5F-55842121F468}" type="presOf" srcId="{B06A96E3-4B70-466F-856D-A3AB9DFB9D82}" destId="{D41BE16A-67D5-4586-8C5C-73D0FEA9FAEB}" srcOrd="0" destOrd="2" presId="urn:microsoft.com/office/officeart/2005/8/layout/lProcess2"/>
    <dgm:cxn modelId="{521E5ED4-155B-4496-AC4C-AE37AC2F152A}" type="presOf" srcId="{583571FF-D63A-4BB2-A13A-CF404666A388}" destId="{6751A95B-B4FF-4DFA-AD07-EFD1F05BD143}" srcOrd="0" destOrd="0" presId="urn:microsoft.com/office/officeart/2005/8/layout/lProcess2"/>
    <dgm:cxn modelId="{C063C1D8-A756-4670-B35F-8662E5E832A9}" type="presOf" srcId="{FF75D43D-A482-4823-844B-E9CBDF0B5151}" destId="{99FB0A3E-63B1-45BB-8BF9-1387B41DB0BA}" srcOrd="0" destOrd="0" presId="urn:microsoft.com/office/officeart/2005/8/layout/lProcess2"/>
    <dgm:cxn modelId="{B43296E8-5A9F-4DFD-927C-D9A612C610FD}" type="presOf" srcId="{72C0D1F3-BAFB-4C2A-9B9E-528552302131}" destId="{99FB0A3E-63B1-45BB-8BF9-1387B41DB0BA}" srcOrd="0" destOrd="1" presId="urn:microsoft.com/office/officeart/2005/8/layout/lProcess2"/>
    <dgm:cxn modelId="{3943A4EB-288B-496C-8789-CB20410E38AE}" type="presOf" srcId="{6C12CF81-BCBC-449E-A7DE-18E2E52D34A1}" destId="{C6BCB319-6B55-43E1-9125-2831ABA9B150}" srcOrd="0" destOrd="0" presId="urn:microsoft.com/office/officeart/2005/8/layout/lProcess2"/>
    <dgm:cxn modelId="{C20AFAF5-B601-4B25-A632-5F7E70462893}" type="presOf" srcId="{D638F131-096E-407B-8A73-7D696C8B582B}" destId="{492CD930-2B63-47F2-A262-A63D06EC7667}" srcOrd="0" destOrd="0" presId="urn:microsoft.com/office/officeart/2005/8/layout/lProcess2"/>
    <dgm:cxn modelId="{DDD514FC-F60F-42DA-B91D-15CB37AC806A}" type="presOf" srcId="{583571FF-D63A-4BB2-A13A-CF404666A388}" destId="{247733DA-F65C-44F5-8A65-7F12ECB65C85}" srcOrd="1" destOrd="0" presId="urn:microsoft.com/office/officeart/2005/8/layout/lProcess2"/>
    <dgm:cxn modelId="{698663B7-90A9-4DA8-88E1-A9DCB0BB08DB}" type="presParOf" srcId="{400B19C8-7733-4176-A920-9730571B8EB8}" destId="{951AC653-A965-407D-93E9-9E40AC0BD995}" srcOrd="0" destOrd="0" presId="urn:microsoft.com/office/officeart/2005/8/layout/lProcess2"/>
    <dgm:cxn modelId="{F61D7CDD-728E-4620-9FDB-D96C9F2D1A91}" type="presParOf" srcId="{951AC653-A965-407D-93E9-9E40AC0BD995}" destId="{4279EAF9-4A91-4415-8B29-26E4C7243AAA}" srcOrd="0" destOrd="0" presId="urn:microsoft.com/office/officeart/2005/8/layout/lProcess2"/>
    <dgm:cxn modelId="{11C237F8-BA5A-47E0-868D-5C462B11850B}" type="presParOf" srcId="{951AC653-A965-407D-93E9-9E40AC0BD995}" destId="{15372FE7-74AF-4C76-A404-B137139473AB}" srcOrd="1" destOrd="0" presId="urn:microsoft.com/office/officeart/2005/8/layout/lProcess2"/>
    <dgm:cxn modelId="{35773F93-B4ED-4ED3-AC22-207A49456AC2}" type="presParOf" srcId="{951AC653-A965-407D-93E9-9E40AC0BD995}" destId="{56BFAD3F-527E-4A44-A4B7-D61218F3696B}" srcOrd="2" destOrd="0" presId="urn:microsoft.com/office/officeart/2005/8/layout/lProcess2"/>
    <dgm:cxn modelId="{9F95040E-168E-435B-A857-0D89F56953CE}" type="presParOf" srcId="{56BFAD3F-527E-4A44-A4B7-D61218F3696B}" destId="{42207D22-C16E-4241-AD5F-22CEB00F11FD}" srcOrd="0" destOrd="0" presId="urn:microsoft.com/office/officeart/2005/8/layout/lProcess2"/>
    <dgm:cxn modelId="{E1B83096-5FBF-4230-92C2-1B2E8B003A15}" type="presParOf" srcId="{42207D22-C16E-4241-AD5F-22CEB00F11FD}" destId="{D8417317-8E8D-4C55-B805-9D8B394CC871}" srcOrd="0" destOrd="0" presId="urn:microsoft.com/office/officeart/2005/8/layout/lProcess2"/>
    <dgm:cxn modelId="{782A15D1-F51C-4C11-9E12-3600B170BE19}" type="presParOf" srcId="{42207D22-C16E-4241-AD5F-22CEB00F11FD}" destId="{72F48330-646B-4CC0-8567-A7629CAF8DDC}" srcOrd="1" destOrd="0" presId="urn:microsoft.com/office/officeart/2005/8/layout/lProcess2"/>
    <dgm:cxn modelId="{42766CB1-92EF-48EF-A1D9-A589FBD60C9C}" type="presParOf" srcId="{42207D22-C16E-4241-AD5F-22CEB00F11FD}" destId="{D41BE16A-67D5-4586-8C5C-73D0FEA9FAEB}" srcOrd="2" destOrd="0" presId="urn:microsoft.com/office/officeart/2005/8/layout/lProcess2"/>
    <dgm:cxn modelId="{FA86249D-CB7E-4C2C-A08F-4B0719B18298}" type="presParOf" srcId="{400B19C8-7733-4176-A920-9730571B8EB8}" destId="{FC4575E0-3257-420C-880D-87B7D8B45FC3}" srcOrd="1" destOrd="0" presId="urn:microsoft.com/office/officeart/2005/8/layout/lProcess2"/>
    <dgm:cxn modelId="{68168B08-E988-4C84-BC04-009DF9D99708}" type="presParOf" srcId="{400B19C8-7733-4176-A920-9730571B8EB8}" destId="{A2B3FC27-C9EC-4684-94BE-2B15BBF92C1D}" srcOrd="2" destOrd="0" presId="urn:microsoft.com/office/officeart/2005/8/layout/lProcess2"/>
    <dgm:cxn modelId="{A6788A65-DBFE-44DE-986D-BAAF19CC7A95}" type="presParOf" srcId="{A2B3FC27-C9EC-4684-94BE-2B15BBF92C1D}" destId="{6751A95B-B4FF-4DFA-AD07-EFD1F05BD143}" srcOrd="0" destOrd="0" presId="urn:microsoft.com/office/officeart/2005/8/layout/lProcess2"/>
    <dgm:cxn modelId="{BEF2D255-A86F-4466-A667-3BFCEAE1BFCC}" type="presParOf" srcId="{A2B3FC27-C9EC-4684-94BE-2B15BBF92C1D}" destId="{247733DA-F65C-44F5-8A65-7F12ECB65C85}" srcOrd="1" destOrd="0" presId="urn:microsoft.com/office/officeart/2005/8/layout/lProcess2"/>
    <dgm:cxn modelId="{F1790269-209E-4F62-9398-41090E0A76B8}" type="presParOf" srcId="{A2B3FC27-C9EC-4684-94BE-2B15BBF92C1D}" destId="{E190FF77-7456-49F2-940F-F986DBA4F0F5}" srcOrd="2" destOrd="0" presId="urn:microsoft.com/office/officeart/2005/8/layout/lProcess2"/>
    <dgm:cxn modelId="{8F0AB9D0-FB81-4889-8801-443D53A4A5E3}" type="presParOf" srcId="{E190FF77-7456-49F2-940F-F986DBA4F0F5}" destId="{DEE9A248-DDB6-400A-B271-C8DDB51CB822}" srcOrd="0" destOrd="0" presId="urn:microsoft.com/office/officeart/2005/8/layout/lProcess2"/>
    <dgm:cxn modelId="{A356259E-7F36-4D4A-943B-478F6308156D}" type="presParOf" srcId="{DEE9A248-DDB6-400A-B271-C8DDB51CB822}" destId="{3A70821A-5E29-4E12-A6A0-A8F7FA8D1ADE}" srcOrd="0" destOrd="0" presId="urn:microsoft.com/office/officeart/2005/8/layout/lProcess2"/>
    <dgm:cxn modelId="{91FB30A6-4BDB-4192-8787-473BD03C78FE}" type="presParOf" srcId="{DEE9A248-DDB6-400A-B271-C8DDB51CB822}" destId="{04130532-33DA-40E4-A9A7-D532E92E38A1}" srcOrd="1" destOrd="0" presId="urn:microsoft.com/office/officeart/2005/8/layout/lProcess2"/>
    <dgm:cxn modelId="{D61446AE-0528-492B-984B-53364E235F9D}" type="presParOf" srcId="{DEE9A248-DDB6-400A-B271-C8DDB51CB822}" destId="{84F47598-90A5-490A-B4E8-F4F197CE5039}" srcOrd="2" destOrd="0" presId="urn:microsoft.com/office/officeart/2005/8/layout/lProcess2"/>
    <dgm:cxn modelId="{7525A3E2-5E05-41E8-9794-4BBE98A4487F}" type="presParOf" srcId="{DEE9A248-DDB6-400A-B271-C8DDB51CB822}" destId="{597EB4CE-0C20-494D-969B-0F80BDBC97BF}" srcOrd="3" destOrd="0" presId="urn:microsoft.com/office/officeart/2005/8/layout/lProcess2"/>
    <dgm:cxn modelId="{505BC3B2-841B-4F8E-BBD8-CC0E7D227CD4}" type="presParOf" srcId="{DEE9A248-DDB6-400A-B271-C8DDB51CB822}" destId="{F8D4EF5C-ADE8-494D-960E-3D8417C85E35}" srcOrd="4" destOrd="0" presId="urn:microsoft.com/office/officeart/2005/8/layout/lProcess2"/>
    <dgm:cxn modelId="{B3C157AA-083D-45A9-B5FC-9B6617104304}" type="presParOf" srcId="{400B19C8-7733-4176-A920-9730571B8EB8}" destId="{8112C262-F00F-4116-9B51-E5BB1ECDCEE1}" srcOrd="3" destOrd="0" presId="urn:microsoft.com/office/officeart/2005/8/layout/lProcess2"/>
    <dgm:cxn modelId="{8518FBF7-EA1F-4806-B5D6-5C3AA6AAB81B}" type="presParOf" srcId="{400B19C8-7733-4176-A920-9730571B8EB8}" destId="{4CF66F05-0F34-4158-ABE7-3CC15BBEF934}" srcOrd="4" destOrd="0" presId="urn:microsoft.com/office/officeart/2005/8/layout/lProcess2"/>
    <dgm:cxn modelId="{75684139-E8D1-47E9-A300-50813A66B279}" type="presParOf" srcId="{4CF66F05-0F34-4158-ABE7-3CC15BBEF934}" destId="{C6BCB319-6B55-43E1-9125-2831ABA9B150}" srcOrd="0" destOrd="0" presId="urn:microsoft.com/office/officeart/2005/8/layout/lProcess2"/>
    <dgm:cxn modelId="{80E86C13-7A66-467F-9A90-672CC768A3D9}" type="presParOf" srcId="{4CF66F05-0F34-4158-ABE7-3CC15BBEF934}" destId="{CF8AF018-4E83-4E89-8D08-F22B98380A7F}" srcOrd="1" destOrd="0" presId="urn:microsoft.com/office/officeart/2005/8/layout/lProcess2"/>
    <dgm:cxn modelId="{2A992DCB-563E-4733-8082-81AC1821A844}" type="presParOf" srcId="{4CF66F05-0F34-4158-ABE7-3CC15BBEF934}" destId="{DCE6B921-7BCC-4BD9-8378-33EE44B538F4}" srcOrd="2" destOrd="0" presId="urn:microsoft.com/office/officeart/2005/8/layout/lProcess2"/>
    <dgm:cxn modelId="{2F10EC29-54CE-4B23-936A-A80FE5F2F0D1}" type="presParOf" srcId="{DCE6B921-7BCC-4BD9-8378-33EE44B538F4}" destId="{BF283038-55F5-4619-827B-4C75CF3DF55D}" srcOrd="0" destOrd="0" presId="urn:microsoft.com/office/officeart/2005/8/layout/lProcess2"/>
    <dgm:cxn modelId="{377E5BBD-F489-472B-B773-76C39B1DAC2D}" type="presParOf" srcId="{BF283038-55F5-4619-827B-4C75CF3DF55D}" destId="{D8219EA9-8068-4AD7-BC4F-A82A8F30E7DE}" srcOrd="0" destOrd="0" presId="urn:microsoft.com/office/officeart/2005/8/layout/lProcess2"/>
    <dgm:cxn modelId="{03DD1D78-E13A-48F2-8CD4-AC339F649C45}" type="presParOf" srcId="{BF283038-55F5-4619-827B-4C75CF3DF55D}" destId="{61CBD2DC-5D6E-47C8-9CE7-165892DBEAC5}" srcOrd="1" destOrd="0" presId="urn:microsoft.com/office/officeart/2005/8/layout/lProcess2"/>
    <dgm:cxn modelId="{9C0AB4CA-5D3F-4CB9-B3C7-25E07A1E455D}" type="presParOf" srcId="{BF283038-55F5-4619-827B-4C75CF3DF55D}" destId="{99FB0A3E-63B1-45BB-8BF9-1387B41DB0BA}" srcOrd="2" destOrd="0" presId="urn:microsoft.com/office/officeart/2005/8/layout/lProcess2"/>
    <dgm:cxn modelId="{FD6D3AEF-CD2E-4414-966C-6A72F9C7CDCB}" type="presParOf" srcId="{400B19C8-7733-4176-A920-9730571B8EB8}" destId="{40B34AC7-0BD0-4757-9216-8B5983887768}" srcOrd="5" destOrd="0" presId="urn:microsoft.com/office/officeart/2005/8/layout/lProcess2"/>
    <dgm:cxn modelId="{3B0F2011-14D9-43B5-A02B-CDA053AD21F7}" type="presParOf" srcId="{400B19C8-7733-4176-A920-9730571B8EB8}" destId="{EA4ACA55-0780-4326-A8AA-5F6B6D750EF6}" srcOrd="6" destOrd="0" presId="urn:microsoft.com/office/officeart/2005/8/layout/lProcess2"/>
    <dgm:cxn modelId="{87876782-2519-406E-BE25-799EA19A8A97}" type="presParOf" srcId="{EA4ACA55-0780-4326-A8AA-5F6B6D750EF6}" destId="{492CD930-2B63-47F2-A262-A63D06EC7667}" srcOrd="0" destOrd="0" presId="urn:microsoft.com/office/officeart/2005/8/layout/lProcess2"/>
    <dgm:cxn modelId="{1F9AF8AC-A903-46C3-9F18-DF6A10342D3B}" type="presParOf" srcId="{EA4ACA55-0780-4326-A8AA-5F6B6D750EF6}" destId="{CB0184EE-9D25-412A-A906-4DD3749C37E3}" srcOrd="1" destOrd="0" presId="urn:microsoft.com/office/officeart/2005/8/layout/lProcess2"/>
    <dgm:cxn modelId="{0300BE85-A956-42DF-B564-034B120434CB}" type="presParOf" srcId="{EA4ACA55-0780-4326-A8AA-5F6B6D750EF6}" destId="{A5752B51-9DCC-4375-A383-4735A1EB705A}" srcOrd="2" destOrd="0" presId="urn:microsoft.com/office/officeart/2005/8/layout/lProcess2"/>
    <dgm:cxn modelId="{71BB0F2B-0BFF-4D4D-86BA-FE3E2CE6E0DB}" type="presParOf" srcId="{A5752B51-9DCC-4375-A383-4735A1EB705A}" destId="{6C95A881-9A07-482D-872E-51DD5A05CD6E}"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88A1E-7719-4742-BFE6-7D15DAF8804E}">
      <dsp:nvSpPr>
        <dsp:cNvPr id="0" name=""/>
        <dsp:cNvSpPr/>
      </dsp:nvSpPr>
      <dsp:spPr>
        <a:xfrm>
          <a:off x="713131" y="235299"/>
          <a:ext cx="916628" cy="916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4DE257-7C14-4492-A96E-9DC2B949CA4A}">
      <dsp:nvSpPr>
        <dsp:cNvPr id="0" name=""/>
        <dsp:cNvSpPr/>
      </dsp:nvSpPr>
      <dsp:spPr>
        <a:xfrm>
          <a:off x="144782" y="1663862"/>
          <a:ext cx="2709895" cy="147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dirty="0"/>
            <a:t>Technical writing is </a:t>
          </a:r>
          <a:r>
            <a:rPr lang="en-US" sz="2400" b="0" kern="1200" dirty="0"/>
            <a:t>a form of technical communication </a:t>
          </a:r>
        </a:p>
      </dsp:txBody>
      <dsp:txXfrm>
        <a:off x="144782" y="1663862"/>
        <a:ext cx="2709895" cy="1473115"/>
      </dsp:txXfrm>
    </dsp:sp>
    <dsp:sp modelId="{DAD61609-F05E-4C41-B2AB-FE9516E3991B}">
      <dsp:nvSpPr>
        <dsp:cNvPr id="0" name=""/>
        <dsp:cNvSpPr/>
      </dsp:nvSpPr>
      <dsp:spPr>
        <a:xfrm>
          <a:off x="57741" y="3613115"/>
          <a:ext cx="2618939" cy="588"/>
        </a:xfrm>
        <a:prstGeom prst="rect">
          <a:avLst/>
        </a:prstGeom>
        <a:noFill/>
        <a:ln>
          <a:noFill/>
        </a:ln>
        <a:effectLst/>
      </dsp:spPr>
      <dsp:style>
        <a:lnRef idx="0">
          <a:scrgbClr r="0" g="0" b="0"/>
        </a:lnRef>
        <a:fillRef idx="0">
          <a:scrgbClr r="0" g="0" b="0"/>
        </a:fillRef>
        <a:effectRef idx="0">
          <a:scrgbClr r="0" g="0" b="0"/>
        </a:effectRef>
        <a:fontRef idx="minor"/>
      </dsp:style>
    </dsp:sp>
    <dsp:sp modelId="{204BC4BC-55BD-47B9-8C04-764FEC4AD364}">
      <dsp:nvSpPr>
        <dsp:cNvPr id="0" name=""/>
        <dsp:cNvSpPr/>
      </dsp:nvSpPr>
      <dsp:spPr>
        <a:xfrm>
          <a:off x="4345477" y="322397"/>
          <a:ext cx="916628" cy="91662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7000" b="-7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62C785-6CBD-4156-AD16-189A060952E4}">
      <dsp:nvSpPr>
        <dsp:cNvPr id="0" name=""/>
        <dsp:cNvSpPr/>
      </dsp:nvSpPr>
      <dsp:spPr>
        <a:xfrm>
          <a:off x="3633786" y="1576329"/>
          <a:ext cx="2618939" cy="147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dirty="0"/>
            <a:t>It is used in a variety of technical fields, such as:</a:t>
          </a:r>
        </a:p>
      </dsp:txBody>
      <dsp:txXfrm>
        <a:off x="3633786" y="1576329"/>
        <a:ext cx="2618939" cy="1473115"/>
      </dsp:txXfrm>
    </dsp:sp>
    <dsp:sp modelId="{8017E448-84FD-4B65-BC6A-F2CB2F6937D6}">
      <dsp:nvSpPr>
        <dsp:cNvPr id="0" name=""/>
        <dsp:cNvSpPr/>
      </dsp:nvSpPr>
      <dsp:spPr>
        <a:xfrm>
          <a:off x="2899985" y="3396535"/>
          <a:ext cx="3684586" cy="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74320" lvl="0" indent="0" algn="l" defTabSz="800100">
            <a:lnSpc>
              <a:spcPct val="90000"/>
            </a:lnSpc>
            <a:spcBef>
              <a:spcPct val="0"/>
            </a:spcBef>
            <a:spcAft>
              <a:spcPct val="35000"/>
            </a:spcAft>
            <a:buFont typeface="+mj-lt"/>
            <a:buNone/>
          </a:pPr>
          <a:r>
            <a:rPr lang="en-US" sz="1800" kern="1200" dirty="0"/>
            <a:t>- computer hardware and software, </a:t>
          </a:r>
        </a:p>
        <a:p>
          <a:pPr marL="274320" lvl="0" indent="0" algn="l" defTabSz="800100">
            <a:lnSpc>
              <a:spcPct val="90000"/>
            </a:lnSpc>
            <a:spcBef>
              <a:spcPct val="0"/>
            </a:spcBef>
            <a:spcAft>
              <a:spcPct val="35000"/>
            </a:spcAft>
            <a:buFont typeface="+mj-lt"/>
            <a:buNone/>
          </a:pPr>
          <a:r>
            <a:rPr lang="en-US" sz="1800" kern="1200" dirty="0"/>
            <a:t>- engineering,</a:t>
          </a:r>
        </a:p>
        <a:p>
          <a:pPr marL="274320" lvl="0" indent="0" algn="l" defTabSz="800100">
            <a:lnSpc>
              <a:spcPct val="90000"/>
            </a:lnSpc>
            <a:spcBef>
              <a:spcPct val="0"/>
            </a:spcBef>
            <a:spcAft>
              <a:spcPct val="35000"/>
            </a:spcAft>
            <a:buFont typeface="+mj-lt"/>
            <a:buNone/>
          </a:pPr>
          <a:r>
            <a:rPr lang="en-US" sz="1800" kern="1200" dirty="0"/>
            <a:t>- chemistry,</a:t>
          </a:r>
        </a:p>
        <a:p>
          <a:pPr marL="274320" lvl="0" indent="0" algn="l" defTabSz="800100">
            <a:lnSpc>
              <a:spcPct val="90000"/>
            </a:lnSpc>
            <a:spcBef>
              <a:spcPct val="0"/>
            </a:spcBef>
            <a:spcAft>
              <a:spcPct val="35000"/>
            </a:spcAft>
            <a:buFont typeface="+mj-lt"/>
            <a:buNone/>
          </a:pPr>
          <a:r>
            <a:rPr lang="en-US" sz="1800" kern="1200" dirty="0"/>
            <a:t>- robotics,</a:t>
          </a:r>
        </a:p>
        <a:p>
          <a:pPr marL="274320" lvl="0" indent="0" algn="l" defTabSz="800100">
            <a:lnSpc>
              <a:spcPct val="90000"/>
            </a:lnSpc>
            <a:spcBef>
              <a:spcPct val="0"/>
            </a:spcBef>
            <a:spcAft>
              <a:spcPct val="35000"/>
            </a:spcAft>
            <a:buFont typeface="+mj-lt"/>
            <a:buNone/>
          </a:pPr>
          <a:r>
            <a:rPr lang="en-US" sz="1800" kern="1200" dirty="0"/>
            <a:t>- finance and consumer electronics. </a:t>
          </a:r>
        </a:p>
      </dsp:txBody>
      <dsp:txXfrm>
        <a:off x="2899985" y="3396535"/>
        <a:ext cx="3684586" cy="588"/>
      </dsp:txXfrm>
    </dsp:sp>
    <dsp:sp modelId="{CD8CEA0B-5E60-482A-BEEB-20A88E92C9F4}">
      <dsp:nvSpPr>
        <dsp:cNvPr id="0" name=""/>
        <dsp:cNvSpPr/>
      </dsp:nvSpPr>
      <dsp:spPr>
        <a:xfrm>
          <a:off x="8977615" y="378540"/>
          <a:ext cx="916628" cy="916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000" b="-7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C4C19A-8161-4CA6-A325-BE59379C657F}">
      <dsp:nvSpPr>
        <dsp:cNvPr id="0" name=""/>
        <dsp:cNvSpPr/>
      </dsp:nvSpPr>
      <dsp:spPr>
        <a:xfrm>
          <a:off x="7283619" y="1651355"/>
          <a:ext cx="4317453" cy="1473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dirty="0"/>
            <a:t>A </a:t>
          </a:r>
          <a:r>
            <a:rPr lang="en-US" sz="2400" b="1" kern="1200" dirty="0"/>
            <a:t>report is </a:t>
          </a:r>
          <a:r>
            <a:rPr lang="en-US" sz="2400" b="0" kern="1200" dirty="0"/>
            <a:t>any informational work usually of writing, speech, television, or film)</a:t>
          </a:r>
        </a:p>
        <a:p>
          <a:pPr marL="0" lvl="0" indent="0" algn="l" defTabSz="1066800">
            <a:lnSpc>
              <a:spcPct val="90000"/>
            </a:lnSpc>
            <a:spcBef>
              <a:spcPct val="0"/>
            </a:spcBef>
            <a:spcAft>
              <a:spcPct val="35000"/>
            </a:spcAft>
            <a:buNone/>
            <a:defRPr b="1"/>
          </a:pPr>
          <a:r>
            <a:rPr lang="en-US" sz="2400" b="0" kern="1200" dirty="0"/>
            <a:t>It is written to relay information in a widely presentable form</a:t>
          </a:r>
          <a:r>
            <a:rPr lang="en-US" sz="2400" b="1" kern="1200" dirty="0"/>
            <a:t>. </a:t>
          </a:r>
        </a:p>
      </dsp:txBody>
      <dsp:txXfrm>
        <a:off x="7283619" y="1651355"/>
        <a:ext cx="4317453" cy="1473115"/>
      </dsp:txXfrm>
    </dsp:sp>
    <dsp:sp modelId="{D3CB6ADE-B361-4E1E-9B81-0FDE6D8EC39E}">
      <dsp:nvSpPr>
        <dsp:cNvPr id="0" name=""/>
        <dsp:cNvSpPr/>
      </dsp:nvSpPr>
      <dsp:spPr>
        <a:xfrm>
          <a:off x="8172631" y="3613115"/>
          <a:ext cx="2618939" cy="58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E767A-59AD-420C-8370-1F8A0DC6A1B4}">
      <dsp:nvSpPr>
        <dsp:cNvPr id="0" name=""/>
        <dsp:cNvSpPr/>
      </dsp:nvSpPr>
      <dsp:spPr>
        <a:xfrm>
          <a:off x="3260034" y="0"/>
          <a:ext cx="5512904" cy="551290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D8D6F-4E1C-4C9A-B929-DF2D5A7DC0F7}">
      <dsp:nvSpPr>
        <dsp:cNvPr id="0" name=""/>
        <dsp:cNvSpPr/>
      </dsp:nvSpPr>
      <dsp:spPr>
        <a:xfrm>
          <a:off x="3783760" y="523725"/>
          <a:ext cx="2150032" cy="215003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Clarity </a:t>
          </a:r>
          <a:r>
            <a:rPr lang="ar-JO" sz="2400" kern="1200" dirty="0">
              <a:latin typeface="Tahoma" panose="020B0604030504040204" pitchFamily="34" charset="0"/>
              <a:ea typeface="Tahoma" panose="020B0604030504040204" pitchFamily="34" charset="0"/>
              <a:cs typeface="Tahoma" panose="020B0604030504040204" pitchFamily="34" charset="0"/>
            </a:rPr>
            <a:t>الوضوح</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3888716" y="628681"/>
        <a:ext cx="1940120" cy="1940120"/>
      </dsp:txXfrm>
    </dsp:sp>
    <dsp:sp modelId="{37ACFBC7-4517-4D4C-8727-B69D7936BD5C}">
      <dsp:nvSpPr>
        <dsp:cNvPr id="0" name=""/>
        <dsp:cNvSpPr/>
      </dsp:nvSpPr>
      <dsp:spPr>
        <a:xfrm>
          <a:off x="6099180" y="523725"/>
          <a:ext cx="2150032" cy="2150032"/>
        </a:xfrm>
        <a:prstGeom prst="roundRect">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Conciseness</a:t>
          </a:r>
          <a:endParaRPr lang="ar-JO" sz="2400" kern="1200">
            <a:latin typeface="Tahoma" panose="020B0604030504040204" pitchFamily="34" charset="0"/>
            <a:ea typeface="Tahoma" panose="020B0604030504040204" pitchFamily="34" charset="0"/>
            <a:cs typeface="Tahoma" panose="020B0604030504040204" pitchFamily="34" charset="0"/>
          </a:endParaRPr>
        </a:p>
        <a:p>
          <a:pPr marL="0" lvl="0" indent="0" algn="ctr" defTabSz="1066800">
            <a:lnSpc>
              <a:spcPct val="90000"/>
            </a:lnSpc>
            <a:spcBef>
              <a:spcPct val="0"/>
            </a:spcBef>
            <a:spcAft>
              <a:spcPct val="35000"/>
            </a:spcAft>
            <a:buNone/>
          </a:pPr>
          <a:r>
            <a:rPr lang="ar-JO" sz="2400" kern="1200">
              <a:latin typeface="Tahoma" panose="020B0604030504040204" pitchFamily="34" charset="0"/>
              <a:ea typeface="Tahoma" panose="020B0604030504040204" pitchFamily="34" charset="0"/>
              <a:cs typeface="Tahoma" panose="020B0604030504040204" pitchFamily="34" charset="0"/>
            </a:rPr>
            <a:t>الايجاز</a:t>
          </a:r>
          <a:r>
            <a:rPr lang="en-US" sz="2400" kern="1200">
              <a:latin typeface="Tahoma" panose="020B0604030504040204" pitchFamily="34" charset="0"/>
              <a:ea typeface="Tahoma" panose="020B0604030504040204" pitchFamily="34" charset="0"/>
              <a:cs typeface="Tahoma" panose="020B0604030504040204" pitchFamily="34" charset="0"/>
            </a:rPr>
            <a:t>  </a:t>
          </a:r>
        </a:p>
      </dsp:txBody>
      <dsp:txXfrm>
        <a:off x="6204136" y="628681"/>
        <a:ext cx="1940120" cy="1940120"/>
      </dsp:txXfrm>
    </dsp:sp>
    <dsp:sp modelId="{113AEA6F-6BB0-4415-B5A5-16C354967376}">
      <dsp:nvSpPr>
        <dsp:cNvPr id="0" name=""/>
        <dsp:cNvSpPr/>
      </dsp:nvSpPr>
      <dsp:spPr>
        <a:xfrm>
          <a:off x="3783760" y="2839145"/>
          <a:ext cx="2150032" cy="2150032"/>
        </a:xfrm>
        <a:prstGeom prst="roundRect">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Continuity </a:t>
          </a:r>
          <a:r>
            <a:rPr lang="ar-JO" sz="2400" kern="1200">
              <a:latin typeface="Tahoma" panose="020B0604030504040204" pitchFamily="34" charset="0"/>
              <a:ea typeface="Tahoma" panose="020B0604030504040204" pitchFamily="34" charset="0"/>
              <a:cs typeface="Tahoma" panose="020B0604030504040204" pitchFamily="34" charset="0"/>
            </a:rPr>
            <a:t>الاستمرارية</a:t>
          </a: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3888716" y="2944101"/>
        <a:ext cx="1940120" cy="1940120"/>
      </dsp:txXfrm>
    </dsp:sp>
    <dsp:sp modelId="{0EA90623-7DE5-4C97-BE87-E626785A8320}">
      <dsp:nvSpPr>
        <dsp:cNvPr id="0" name=""/>
        <dsp:cNvSpPr/>
      </dsp:nvSpPr>
      <dsp:spPr>
        <a:xfrm>
          <a:off x="6099180" y="2839145"/>
          <a:ext cx="2150032" cy="2150032"/>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Objectivity </a:t>
          </a:r>
          <a:r>
            <a:rPr lang="ar-JO" sz="2400" kern="1200">
              <a:latin typeface="Tahoma" panose="020B0604030504040204" pitchFamily="34" charset="0"/>
              <a:ea typeface="Tahoma" panose="020B0604030504040204" pitchFamily="34" charset="0"/>
              <a:cs typeface="Tahoma" panose="020B0604030504040204" pitchFamily="34" charset="0"/>
            </a:rPr>
            <a:t>الموضوعية</a:t>
          </a: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6204136" y="2944101"/>
        <a:ext cx="1940120" cy="1940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710F0-561B-4AA3-991C-39A13930E428}">
      <dsp:nvSpPr>
        <dsp:cNvPr id="0" name=""/>
        <dsp:cNvSpPr/>
      </dsp:nvSpPr>
      <dsp:spPr>
        <a:xfrm>
          <a:off x="384295" y="57314"/>
          <a:ext cx="11171616" cy="2381087"/>
        </a:xfrm>
        <a:prstGeom prst="roundRect">
          <a:avLst>
            <a:gd name="adj" fmla="val 10000"/>
          </a:avLst>
        </a:prstGeom>
        <a:solidFill>
          <a:schemeClr val="accent4">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B34F0B-6231-4B52-B669-BFEECDF4E2A1}">
      <dsp:nvSpPr>
        <dsp:cNvPr id="0" name=""/>
        <dsp:cNvSpPr/>
      </dsp:nvSpPr>
      <dsp:spPr>
        <a:xfrm>
          <a:off x="1276435" y="332762"/>
          <a:ext cx="1520931" cy="18301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239EC0-FAB7-4CEB-90E7-734F9A48CC34}">
      <dsp:nvSpPr>
        <dsp:cNvPr id="0" name=""/>
        <dsp:cNvSpPr/>
      </dsp:nvSpPr>
      <dsp:spPr>
        <a:xfrm rot="10800000">
          <a:off x="359908" y="2495715"/>
          <a:ext cx="3353985" cy="3050318"/>
        </a:xfrm>
        <a:prstGeom prst="round2SameRect">
          <a:avLst>
            <a:gd name="adj1" fmla="val 10500"/>
            <a:gd name="adj2" fmla="val 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Continuity between:</a:t>
          </a:r>
        </a:p>
        <a:p>
          <a:pPr marL="0" lvl="0" indent="0" algn="l" defTabSz="977900">
            <a:lnSpc>
              <a:spcPct val="90000"/>
            </a:lnSpc>
            <a:spcBef>
              <a:spcPct val="0"/>
            </a:spcBef>
            <a:spcAft>
              <a:spcPct val="35000"/>
            </a:spcAft>
            <a:buNone/>
          </a:pPr>
          <a:r>
            <a:rPr lang="en-US" sz="2200" kern="1200" dirty="0">
              <a:solidFill>
                <a:schemeClr val="tx1"/>
              </a:solidFill>
            </a:rPr>
            <a:t> - succeeding sentences, paragraphs, and sections </a:t>
          </a:r>
        </a:p>
        <a:p>
          <a:pPr marL="0" lvl="0" indent="0" algn="l" defTabSz="977900">
            <a:lnSpc>
              <a:spcPct val="90000"/>
            </a:lnSpc>
            <a:spcBef>
              <a:spcPct val="0"/>
            </a:spcBef>
            <a:spcAft>
              <a:spcPct val="35000"/>
            </a:spcAft>
            <a:buNone/>
          </a:pPr>
          <a:r>
            <a:rPr lang="en-US" sz="2200" kern="1200" dirty="0">
              <a:solidFill>
                <a:schemeClr val="tx1"/>
              </a:solidFill>
            </a:rPr>
            <a:t>- the written text and the figures and tables.  </a:t>
          </a:r>
        </a:p>
      </dsp:txBody>
      <dsp:txXfrm rot="10800000">
        <a:off x="453716" y="2495715"/>
        <a:ext cx="3166369" cy="2956510"/>
      </dsp:txXfrm>
    </dsp:sp>
    <dsp:sp modelId="{12E8B4EB-453E-4C31-AF43-6BCFECAAA0A4}">
      <dsp:nvSpPr>
        <dsp:cNvPr id="0" name=""/>
        <dsp:cNvSpPr/>
      </dsp:nvSpPr>
      <dsp:spPr>
        <a:xfrm>
          <a:off x="4412982" y="182302"/>
          <a:ext cx="2994975" cy="2136821"/>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49" t="2174" r="49" b="2174"/>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B4D64-6B89-4424-98E6-70E59559E060}">
      <dsp:nvSpPr>
        <dsp:cNvPr id="0" name=""/>
        <dsp:cNvSpPr/>
      </dsp:nvSpPr>
      <dsp:spPr>
        <a:xfrm rot="10800000">
          <a:off x="4049293" y="2495715"/>
          <a:ext cx="3841621" cy="3050318"/>
        </a:xfrm>
        <a:prstGeom prst="round2SameRect">
          <a:avLst>
            <a:gd name="adj1" fmla="val 10500"/>
            <a:gd name="adj2" fmla="val 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Using transitional words: </a:t>
          </a:r>
          <a:r>
            <a:rPr lang="en-US" sz="2200" b="1" kern="1200" dirty="0">
              <a:solidFill>
                <a:schemeClr val="tx1"/>
              </a:solidFill>
            </a:rPr>
            <a:t>(and, nevertheless) </a:t>
          </a:r>
          <a:r>
            <a:rPr lang="en-US" sz="2200" kern="1200" dirty="0">
              <a:solidFill>
                <a:schemeClr val="tx1"/>
              </a:solidFill>
            </a:rPr>
            <a:t>may be needed to lead your readers through the story. </a:t>
          </a:r>
        </a:p>
        <a:p>
          <a:pPr marL="0" lvl="0" indent="0" algn="l" defTabSz="977900">
            <a:lnSpc>
              <a:spcPct val="90000"/>
            </a:lnSpc>
            <a:spcBef>
              <a:spcPct val="0"/>
            </a:spcBef>
            <a:spcAft>
              <a:spcPct val="35000"/>
            </a:spcAft>
            <a:buNone/>
          </a:pPr>
          <a:r>
            <a:rPr lang="en-US" sz="2200" kern="1200" dirty="0">
              <a:solidFill>
                <a:schemeClr val="tx1"/>
              </a:solidFill>
            </a:rPr>
            <a:t>But </a:t>
          </a:r>
          <a:r>
            <a:rPr lang="en-US" sz="2200" b="1" kern="1200" dirty="0">
              <a:solidFill>
                <a:schemeClr val="tx1"/>
              </a:solidFill>
            </a:rPr>
            <a:t>overusing</a:t>
          </a:r>
          <a:r>
            <a:rPr lang="en-US" sz="2200" kern="1200" dirty="0">
              <a:solidFill>
                <a:schemeClr val="tx1"/>
              </a:solidFill>
            </a:rPr>
            <a:t> transitions </a:t>
          </a:r>
          <a:r>
            <a:rPr lang="en-US" sz="2200" b="1" kern="1200" dirty="0">
              <a:solidFill>
                <a:schemeClr val="tx1"/>
              </a:solidFill>
            </a:rPr>
            <a:t>can slow </a:t>
          </a:r>
          <a:r>
            <a:rPr lang="en-US" sz="2200" kern="1200" dirty="0">
              <a:solidFill>
                <a:schemeClr val="tx1"/>
              </a:solidFill>
            </a:rPr>
            <a:t>the pace of your narrative.</a:t>
          </a:r>
        </a:p>
      </dsp:txBody>
      <dsp:txXfrm rot="10800000">
        <a:off x="4143101" y="2495715"/>
        <a:ext cx="3654005" cy="2956510"/>
      </dsp:txXfrm>
    </dsp:sp>
    <dsp:sp modelId="{C46EFE2D-9C1B-40D1-A0AB-30EF5ED50984}">
      <dsp:nvSpPr>
        <dsp:cNvPr id="0" name=""/>
        <dsp:cNvSpPr/>
      </dsp:nvSpPr>
      <dsp:spPr>
        <a:xfrm>
          <a:off x="9224124" y="332762"/>
          <a:ext cx="1358364" cy="1830191"/>
        </a:xfrm>
        <a:prstGeom prst="roundRect">
          <a:avLst>
            <a:gd name="adj" fmla="val 10000"/>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3FCE6B-D14A-4FAA-96E0-F68DCF2F7FBD}">
      <dsp:nvSpPr>
        <dsp:cNvPr id="0" name=""/>
        <dsp:cNvSpPr/>
      </dsp:nvSpPr>
      <dsp:spPr>
        <a:xfrm rot="10800000">
          <a:off x="8226313" y="2495715"/>
          <a:ext cx="3353985" cy="3050318"/>
        </a:xfrm>
        <a:prstGeom prst="round2SameRect">
          <a:avLst>
            <a:gd name="adj1" fmla="val 10500"/>
            <a:gd name="adj2" fmla="val 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Carefully choose the places of </a:t>
          </a:r>
          <a:r>
            <a:rPr lang="en-US" sz="2200" b="1" kern="1200" dirty="0">
              <a:solidFill>
                <a:schemeClr val="tx1"/>
              </a:solidFill>
            </a:rPr>
            <a:t>figures and tables</a:t>
          </a:r>
          <a:r>
            <a:rPr lang="en-US" sz="2200" kern="1200" dirty="0">
              <a:solidFill>
                <a:schemeClr val="tx1"/>
              </a:solidFill>
            </a:rPr>
            <a:t> </a:t>
          </a:r>
          <a:r>
            <a:rPr lang="en-US" sz="2200" b="0" kern="1200" dirty="0">
              <a:solidFill>
                <a:schemeClr val="tx1"/>
              </a:solidFill>
            </a:rPr>
            <a:t>to limit distraction. </a:t>
          </a:r>
        </a:p>
        <a:p>
          <a:pPr marL="0" lvl="0" indent="0" algn="l" defTabSz="977900">
            <a:lnSpc>
              <a:spcPct val="90000"/>
            </a:lnSpc>
            <a:spcBef>
              <a:spcPct val="0"/>
            </a:spcBef>
            <a:spcAft>
              <a:spcPct val="35000"/>
            </a:spcAft>
            <a:buNone/>
          </a:pPr>
          <a:r>
            <a:rPr lang="en-US" sz="2200" kern="1200" dirty="0">
              <a:solidFill>
                <a:schemeClr val="tx1"/>
              </a:solidFill>
            </a:rPr>
            <a:t>Making them </a:t>
          </a:r>
          <a:r>
            <a:rPr lang="en-US" sz="2200" b="1" kern="1200" dirty="0">
              <a:solidFill>
                <a:schemeClr val="tx1"/>
              </a:solidFill>
            </a:rPr>
            <a:t>at the beginning or end </a:t>
          </a:r>
          <a:r>
            <a:rPr lang="en-US" sz="2200" kern="1200" dirty="0">
              <a:solidFill>
                <a:schemeClr val="tx1"/>
              </a:solidFill>
            </a:rPr>
            <a:t>of a discussion is usually preferable</a:t>
          </a:r>
        </a:p>
      </dsp:txBody>
      <dsp:txXfrm rot="10800000">
        <a:off x="8320121" y="2495715"/>
        <a:ext cx="3166369" cy="2956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96EDF-433F-4CD9-81EE-6C13EB677788}">
      <dsp:nvSpPr>
        <dsp:cNvPr id="0" name=""/>
        <dsp:cNvSpPr/>
      </dsp:nvSpPr>
      <dsp:spPr>
        <a:xfrm>
          <a:off x="99897" y="291372"/>
          <a:ext cx="1524461" cy="15244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60C7D-DD98-40A4-B3AA-AA6D57AC1077}">
      <dsp:nvSpPr>
        <dsp:cNvPr id="0" name=""/>
        <dsp:cNvSpPr/>
      </dsp:nvSpPr>
      <dsp:spPr>
        <a:xfrm>
          <a:off x="420034" y="611509"/>
          <a:ext cx="884187" cy="8841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F40F94-5AAE-45C8-89EA-594A99EB2C53}">
      <dsp:nvSpPr>
        <dsp:cNvPr id="0" name=""/>
        <dsp:cNvSpPr/>
      </dsp:nvSpPr>
      <dsp:spPr>
        <a:xfrm>
          <a:off x="1951029" y="291372"/>
          <a:ext cx="3593372" cy="152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All writing has a pace . Slow, fast , or in between. </a:t>
          </a:r>
        </a:p>
      </dsp:txBody>
      <dsp:txXfrm>
        <a:off x="1951029" y="291372"/>
        <a:ext cx="3593372" cy="1524461"/>
      </dsp:txXfrm>
    </dsp:sp>
    <dsp:sp modelId="{F8B55958-9E99-4051-839C-4CA26D5E4EE5}">
      <dsp:nvSpPr>
        <dsp:cNvPr id="0" name=""/>
        <dsp:cNvSpPr/>
      </dsp:nvSpPr>
      <dsp:spPr>
        <a:xfrm>
          <a:off x="6170520" y="291372"/>
          <a:ext cx="1524461" cy="15244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C6E6A-136A-4C8E-9EEB-19C4EDC37A93}">
      <dsp:nvSpPr>
        <dsp:cNvPr id="0" name=""/>
        <dsp:cNvSpPr/>
      </dsp:nvSpPr>
      <dsp:spPr>
        <a:xfrm>
          <a:off x="6490656" y="611509"/>
          <a:ext cx="884187" cy="88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83886-7081-4651-B3F7-8285BDD81D3D}">
      <dsp:nvSpPr>
        <dsp:cNvPr id="0" name=""/>
        <dsp:cNvSpPr/>
      </dsp:nvSpPr>
      <dsp:spPr>
        <a:xfrm>
          <a:off x="8021651" y="291372"/>
          <a:ext cx="3593372" cy="152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If a pace is too slow, the reader will try to anticipate the writer and so may miss important information.  </a:t>
          </a:r>
        </a:p>
      </dsp:txBody>
      <dsp:txXfrm>
        <a:off x="8021651" y="291372"/>
        <a:ext cx="3593372" cy="1524461"/>
      </dsp:txXfrm>
    </dsp:sp>
    <dsp:sp modelId="{1973ECFD-6294-4EE2-98AC-1E5FBDBF0E99}">
      <dsp:nvSpPr>
        <dsp:cNvPr id="0" name=""/>
        <dsp:cNvSpPr/>
      </dsp:nvSpPr>
      <dsp:spPr>
        <a:xfrm>
          <a:off x="99897" y="2559669"/>
          <a:ext cx="1524461" cy="152446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9FA15-43B7-4098-9EA8-EB599F7BF9A8}">
      <dsp:nvSpPr>
        <dsp:cNvPr id="0" name=""/>
        <dsp:cNvSpPr/>
      </dsp:nvSpPr>
      <dsp:spPr>
        <a:xfrm>
          <a:off x="420034" y="2879806"/>
          <a:ext cx="884187" cy="884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4CF076-465C-4999-887A-053B1A5A03AB}">
      <dsp:nvSpPr>
        <dsp:cNvPr id="0" name=""/>
        <dsp:cNvSpPr/>
      </dsp:nvSpPr>
      <dsp:spPr>
        <a:xfrm>
          <a:off x="1951029" y="2559669"/>
          <a:ext cx="3593372" cy="152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If the pace is too fast , the reader will have to retrace (go back) his steps and slow down .</a:t>
          </a:r>
        </a:p>
      </dsp:txBody>
      <dsp:txXfrm>
        <a:off x="1951029" y="2559669"/>
        <a:ext cx="3593372" cy="1524461"/>
      </dsp:txXfrm>
    </dsp:sp>
    <dsp:sp modelId="{EEF9B6D4-5556-4383-8E7D-DC9CFEFB1FDC}">
      <dsp:nvSpPr>
        <dsp:cNvPr id="0" name=""/>
        <dsp:cNvSpPr/>
      </dsp:nvSpPr>
      <dsp:spPr>
        <a:xfrm>
          <a:off x="6170520" y="2559669"/>
          <a:ext cx="1524461" cy="152446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ADA66-5DB6-4C38-AAA5-BD8C067DD8FD}">
      <dsp:nvSpPr>
        <dsp:cNvPr id="0" name=""/>
        <dsp:cNvSpPr/>
      </dsp:nvSpPr>
      <dsp:spPr>
        <a:xfrm>
          <a:off x="6490656" y="2879806"/>
          <a:ext cx="884187" cy="8841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4B133-4401-4831-8185-965891709BA4}">
      <dsp:nvSpPr>
        <dsp:cNvPr id="0" name=""/>
        <dsp:cNvSpPr/>
      </dsp:nvSpPr>
      <dsp:spPr>
        <a:xfrm>
          <a:off x="8021651" y="2559669"/>
          <a:ext cx="3593372" cy="152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Medium pace satisfies most technical writing</a:t>
          </a:r>
        </a:p>
      </dsp:txBody>
      <dsp:txXfrm>
        <a:off x="8021651" y="2559669"/>
        <a:ext cx="3593372" cy="15244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0DFDD-FA19-430A-A75D-414FDA46D882}">
      <dsp:nvSpPr>
        <dsp:cNvPr id="0" name=""/>
        <dsp:cNvSpPr/>
      </dsp:nvSpPr>
      <dsp:spPr>
        <a:xfrm rot="16200000">
          <a:off x="-1698411" y="2759065"/>
          <a:ext cx="4478491" cy="81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2427" bIns="0" numCol="1" spcCol="1270" anchor="t" anchorCtr="0">
          <a:noAutofit/>
        </a:bodyPr>
        <a:lstStyle/>
        <a:p>
          <a:pPr marL="0" lvl="0" indent="0" algn="r" defTabSz="1689100">
            <a:lnSpc>
              <a:spcPct val="90000"/>
            </a:lnSpc>
            <a:spcBef>
              <a:spcPct val="0"/>
            </a:spcBef>
            <a:spcAft>
              <a:spcPct val="35000"/>
            </a:spcAft>
            <a:buNone/>
          </a:pPr>
          <a:r>
            <a:rPr lang="en-US" sz="3800" kern="1200" dirty="0"/>
            <a:t>Be honest </a:t>
          </a:r>
          <a:r>
            <a:rPr lang="ar-JO" sz="3800" kern="1200" dirty="0"/>
            <a:t>كن صادق</a:t>
          </a:r>
          <a:endParaRPr lang="en-US" sz="3800" kern="1200" dirty="0"/>
        </a:p>
      </dsp:txBody>
      <dsp:txXfrm>
        <a:off x="-1698411" y="2759065"/>
        <a:ext cx="4478491" cy="819130"/>
      </dsp:txXfrm>
    </dsp:sp>
    <dsp:sp modelId="{E8BD0449-5090-4871-99F8-3DEDC69B682F}">
      <dsp:nvSpPr>
        <dsp:cNvPr id="0" name=""/>
        <dsp:cNvSpPr/>
      </dsp:nvSpPr>
      <dsp:spPr>
        <a:xfrm>
          <a:off x="962844" y="295632"/>
          <a:ext cx="4940474" cy="543751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91440" rIns="156464" bIns="156464" numCol="1" spcCol="1270" anchor="t" anchorCtr="0">
          <a:noAutofit/>
        </a:bodyPr>
        <a:lstStyle/>
        <a:p>
          <a:pPr marL="228600" lvl="1" indent="-228600" algn="l" defTabSz="977900">
            <a:lnSpc>
              <a:spcPct val="90000"/>
            </a:lnSpc>
            <a:spcBef>
              <a:spcPct val="0"/>
            </a:spcBef>
            <a:spcAft>
              <a:spcPct val="15000"/>
            </a:spcAft>
            <a:buFont typeface="+mj-lt"/>
            <a:buNone/>
          </a:pPr>
          <a:endParaRPr lang="en-US" sz="2200" kern="1200" dirty="0">
            <a:solidFill>
              <a:schemeClr val="tx1"/>
            </a:solidFill>
          </a:endParaRPr>
        </a:p>
        <a:p>
          <a:pPr marL="228600" lvl="1" indent="-228600" algn="l" defTabSz="977900">
            <a:lnSpc>
              <a:spcPct val="90000"/>
            </a:lnSpc>
            <a:spcBef>
              <a:spcPct val="0"/>
            </a:spcBef>
            <a:spcAft>
              <a:spcPct val="15000"/>
            </a:spcAft>
            <a:buFont typeface="+mj-lt"/>
            <a:buNone/>
          </a:pPr>
          <a:endParaRPr lang="en-US" sz="2200" kern="1200" dirty="0">
            <a:solidFill>
              <a:schemeClr val="tx1"/>
            </a:solidFill>
          </a:endParaRPr>
        </a:p>
        <a:p>
          <a:pPr marL="228600" lvl="1" indent="-228600" algn="l" defTabSz="977900">
            <a:lnSpc>
              <a:spcPct val="90000"/>
            </a:lnSpc>
            <a:spcBef>
              <a:spcPct val="0"/>
            </a:spcBef>
            <a:spcAft>
              <a:spcPct val="15000"/>
            </a:spcAft>
            <a:buFont typeface="+mj-lt"/>
            <a:buNone/>
          </a:pPr>
          <a:endParaRPr lang="en-US" sz="2200" kern="1200" dirty="0">
            <a:solidFill>
              <a:schemeClr val="tx1"/>
            </a:solidFill>
          </a:endParaRPr>
        </a:p>
        <a:p>
          <a:pPr marL="228600" lvl="1" indent="-228600" algn="l" defTabSz="977900">
            <a:lnSpc>
              <a:spcPct val="90000"/>
            </a:lnSpc>
            <a:spcBef>
              <a:spcPct val="0"/>
            </a:spcBef>
            <a:spcAft>
              <a:spcPct val="15000"/>
            </a:spcAft>
            <a:buFont typeface="+mj-lt"/>
            <a:buNone/>
          </a:pPr>
          <a:endParaRPr lang="en-US" sz="2200" kern="1200" dirty="0">
            <a:solidFill>
              <a:schemeClr val="tx1"/>
            </a:solidFill>
          </a:endParaRPr>
        </a:p>
        <a:p>
          <a:pPr marL="228600" lvl="1" indent="-228600" algn="l" defTabSz="977900">
            <a:lnSpc>
              <a:spcPct val="90000"/>
            </a:lnSpc>
            <a:spcBef>
              <a:spcPct val="0"/>
            </a:spcBef>
            <a:spcAft>
              <a:spcPct val="15000"/>
            </a:spcAft>
            <a:buFont typeface="+mj-lt"/>
            <a:buAutoNum type="arabicPeriod"/>
          </a:pPr>
          <a:r>
            <a:rPr lang="en-US" sz="2200" kern="1200" dirty="0">
              <a:solidFill>
                <a:schemeClr val="tx1"/>
              </a:solidFill>
            </a:rPr>
            <a:t>readers will become suspicious if they detect hidden meanings, and you will then have little chance of convincing them of your conclusions. They expect you to evaluate the data honestly.</a:t>
          </a:r>
        </a:p>
        <a:p>
          <a:pPr marL="228600" lvl="1" indent="-228600" algn="l" defTabSz="977900">
            <a:lnSpc>
              <a:spcPct val="90000"/>
            </a:lnSpc>
            <a:spcBef>
              <a:spcPct val="0"/>
            </a:spcBef>
            <a:spcAft>
              <a:spcPct val="15000"/>
            </a:spcAft>
            <a:buFont typeface="+mj-lt"/>
            <a:buAutoNum type="arabicPeriod"/>
          </a:pPr>
          <a:r>
            <a:rPr lang="en-US" sz="2200" kern="1200" dirty="0">
              <a:solidFill>
                <a:schemeClr val="tx1"/>
              </a:solidFill>
            </a:rPr>
            <a:t>Do not try to hide deficiencies in your research.  </a:t>
          </a:r>
        </a:p>
        <a:p>
          <a:pPr marL="228600" lvl="1" indent="-228600" algn="l" defTabSz="977900">
            <a:lnSpc>
              <a:spcPct val="90000"/>
            </a:lnSpc>
            <a:spcBef>
              <a:spcPct val="0"/>
            </a:spcBef>
            <a:spcAft>
              <a:spcPct val="15000"/>
            </a:spcAft>
            <a:buFont typeface="+mj-lt"/>
            <a:buAutoNum type="arabicPeriod"/>
          </a:pPr>
          <a:r>
            <a:rPr lang="en-US" sz="2200" kern="1200" dirty="0">
              <a:solidFill>
                <a:schemeClr val="tx1"/>
              </a:solidFill>
            </a:rPr>
            <a:t> Tell your readers frankly (honestly) what your assumptions were, what your probable errors are, and what you may not understand about the results.  </a:t>
          </a:r>
        </a:p>
      </dsp:txBody>
      <dsp:txXfrm>
        <a:off x="962844" y="295632"/>
        <a:ext cx="4940474" cy="5437515"/>
      </dsp:txXfrm>
    </dsp:sp>
    <dsp:sp modelId="{6750F95B-380B-4595-B633-7591B8DA2392}">
      <dsp:nvSpPr>
        <dsp:cNvPr id="0" name=""/>
        <dsp:cNvSpPr/>
      </dsp:nvSpPr>
      <dsp:spPr>
        <a:xfrm>
          <a:off x="48815" y="-37598"/>
          <a:ext cx="1638260" cy="1638260"/>
        </a:xfrm>
        <a:prstGeom prst="rect">
          <a:avLst/>
        </a:prstGeom>
        <a:solidFill>
          <a:schemeClr val="accent2">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D78C285-1BF2-465F-809A-311138A0EFAB}">
      <dsp:nvSpPr>
        <dsp:cNvPr id="0" name=""/>
        <dsp:cNvSpPr/>
      </dsp:nvSpPr>
      <dsp:spPr>
        <a:xfrm rot="16200000">
          <a:off x="4698226" y="2759065"/>
          <a:ext cx="4478491" cy="81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2427" bIns="0" numCol="1" spcCol="1270" anchor="t" anchorCtr="0">
          <a:noAutofit/>
        </a:bodyPr>
        <a:lstStyle/>
        <a:p>
          <a:pPr marL="0" lvl="0" indent="0" algn="r" defTabSz="1689100">
            <a:lnSpc>
              <a:spcPct val="90000"/>
            </a:lnSpc>
            <a:spcBef>
              <a:spcPct val="0"/>
            </a:spcBef>
            <a:spcAft>
              <a:spcPct val="35000"/>
            </a:spcAft>
            <a:buNone/>
          </a:pPr>
          <a:r>
            <a:rPr lang="en-US" sz="3800" kern="1200" dirty="0"/>
            <a:t>Be tactful</a:t>
          </a:r>
          <a:r>
            <a:rPr lang="ar-JO" sz="3800" kern="1200" dirty="0"/>
            <a:t> كن ذكي </a:t>
          </a:r>
          <a:endParaRPr lang="en-US" sz="3800" kern="1200" dirty="0"/>
        </a:p>
      </dsp:txBody>
      <dsp:txXfrm>
        <a:off x="4698226" y="2759065"/>
        <a:ext cx="4478491" cy="819130"/>
      </dsp:txXfrm>
    </dsp:sp>
    <dsp:sp modelId="{DB8C2498-AD00-46AE-AF00-9EA092DDDF68}">
      <dsp:nvSpPr>
        <dsp:cNvPr id="0" name=""/>
        <dsp:cNvSpPr/>
      </dsp:nvSpPr>
      <dsp:spPr>
        <a:xfrm>
          <a:off x="7116754" y="443736"/>
          <a:ext cx="4540702" cy="544978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457200" rIns="156464" bIns="156464"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sz="2200" kern="1200" dirty="0">
            <a:solidFill>
              <a:schemeClr val="tx1"/>
            </a:solidFill>
          </a:endParaRPr>
        </a:p>
        <a:p>
          <a:pPr marL="228600" lvl="1" indent="-228600" algn="l" defTabSz="977900">
            <a:lnSpc>
              <a:spcPct val="90000"/>
            </a:lnSpc>
            <a:spcBef>
              <a:spcPct val="0"/>
            </a:spcBef>
            <a:spcAft>
              <a:spcPct val="15000"/>
            </a:spcAft>
            <a:buFont typeface="+mj-lt"/>
            <a:buAutoNum type="arabicPeriod"/>
          </a:pPr>
          <a:endParaRPr lang="en-US" sz="2200" kern="1200" dirty="0">
            <a:solidFill>
              <a:schemeClr val="tx1"/>
            </a:solidFill>
          </a:endParaRPr>
        </a:p>
        <a:p>
          <a:pPr marL="228600" lvl="1" indent="-228600" algn="l" defTabSz="977900">
            <a:lnSpc>
              <a:spcPct val="90000"/>
            </a:lnSpc>
            <a:spcBef>
              <a:spcPct val="0"/>
            </a:spcBef>
            <a:spcAft>
              <a:spcPct val="15000"/>
            </a:spcAft>
            <a:buFont typeface="+mj-lt"/>
            <a:buAutoNum type="arabicPeriod"/>
          </a:pPr>
          <a:r>
            <a:rPr lang="en-US" sz="2200" kern="1200" dirty="0">
              <a:solidFill>
                <a:schemeClr val="tx1"/>
              </a:solidFill>
            </a:rPr>
            <a:t>If you have problems in presenting technical results that conflict with previous results, refrain (avoid) from making dogmatic </a:t>
          </a:r>
          <a:r>
            <a:rPr lang="ar-JO" sz="2200" kern="1200" dirty="0">
              <a:solidFill>
                <a:schemeClr val="tx1"/>
              </a:solidFill>
            </a:rPr>
            <a:t>التشبث بالرأي </a:t>
          </a:r>
          <a:r>
            <a:rPr lang="en-US" sz="2200" kern="1200" dirty="0">
              <a:solidFill>
                <a:schemeClr val="tx1"/>
              </a:solidFill>
            </a:rPr>
            <a:t>statements and avoid sounding egotistical </a:t>
          </a:r>
          <a:r>
            <a:rPr lang="ar-JO" sz="2200" kern="1200" dirty="0">
              <a:solidFill>
                <a:schemeClr val="tx1"/>
              </a:solidFill>
            </a:rPr>
            <a:t>الغرور</a:t>
          </a:r>
          <a:endParaRPr lang="en-US" sz="2200" kern="1200" dirty="0">
            <a:solidFill>
              <a:schemeClr val="tx1"/>
            </a:solidFill>
          </a:endParaRPr>
        </a:p>
        <a:p>
          <a:pPr marL="228600" lvl="1" indent="-228600" algn="l" defTabSz="977900">
            <a:lnSpc>
              <a:spcPct val="90000"/>
            </a:lnSpc>
            <a:spcBef>
              <a:spcPct val="0"/>
            </a:spcBef>
            <a:spcAft>
              <a:spcPct val="15000"/>
            </a:spcAft>
            <a:buFont typeface="+mj-lt"/>
            <a:buAutoNum type="arabicPeriod"/>
          </a:pPr>
          <a:r>
            <a:rPr lang="en-US" sz="2200" kern="1200" dirty="0">
              <a:solidFill>
                <a:schemeClr val="tx1"/>
              </a:solidFill>
            </a:rPr>
            <a:t>Your readers will be persuaded by facts, but they may become irritated  </a:t>
          </a:r>
          <a:r>
            <a:rPr lang="ar-JO" sz="2200" kern="1200" dirty="0">
              <a:solidFill>
                <a:schemeClr val="tx1"/>
              </a:solidFill>
            </a:rPr>
            <a:t>ازعاج </a:t>
          </a:r>
          <a:r>
            <a:rPr lang="en-US" sz="2200" kern="1200" dirty="0">
              <a:solidFill>
                <a:schemeClr val="tx1"/>
              </a:solidFill>
            </a:rPr>
            <a:t>if you attempt to impress them with your cleverness</a:t>
          </a:r>
        </a:p>
      </dsp:txBody>
      <dsp:txXfrm>
        <a:off x="7116754" y="443736"/>
        <a:ext cx="4540702" cy="5449786"/>
      </dsp:txXfrm>
    </dsp:sp>
    <dsp:sp modelId="{FD8E1830-8421-4641-8ECD-B9298F7CBF57}">
      <dsp:nvSpPr>
        <dsp:cNvPr id="0" name=""/>
        <dsp:cNvSpPr/>
      </dsp:nvSpPr>
      <dsp:spPr>
        <a:xfrm>
          <a:off x="6581888" y="-151867"/>
          <a:ext cx="1638260" cy="1638260"/>
        </a:xfrm>
        <a:prstGeom prst="rect">
          <a:avLst/>
        </a:prstGeom>
        <a:solidFill>
          <a:schemeClr val="accent3">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9EAF9-4A91-4415-8B29-26E4C7243AAA}">
      <dsp:nvSpPr>
        <dsp:cNvPr id="0" name=""/>
        <dsp:cNvSpPr/>
      </dsp:nvSpPr>
      <dsp:spPr>
        <a:xfrm>
          <a:off x="6106" y="0"/>
          <a:ext cx="3108404" cy="5727516"/>
        </a:xfrm>
        <a:prstGeom prst="roundRect">
          <a:avLst>
            <a:gd name="adj" fmla="val 10000"/>
          </a:avLst>
        </a:prstGeom>
        <a:solidFill>
          <a:schemeClr val="accent2">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Planning.</a:t>
          </a:r>
          <a:endParaRPr lang="en-US" sz="2800" kern="1200" dirty="0"/>
        </a:p>
      </dsp:txBody>
      <dsp:txXfrm>
        <a:off x="6106" y="0"/>
        <a:ext cx="3108404" cy="1718254"/>
      </dsp:txXfrm>
    </dsp:sp>
    <dsp:sp modelId="{D8417317-8E8D-4C55-B805-9D8B394CC871}">
      <dsp:nvSpPr>
        <dsp:cNvPr id="0" name=""/>
        <dsp:cNvSpPr/>
      </dsp:nvSpPr>
      <dsp:spPr>
        <a:xfrm>
          <a:off x="316946" y="1618445"/>
          <a:ext cx="2486723" cy="5612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1" kern="1200"/>
            <a:t>Schedule</a:t>
          </a:r>
          <a:r>
            <a:rPr lang="en-US" sz="2000" kern="1200"/>
            <a:t> the writing intelligently</a:t>
          </a:r>
          <a:endParaRPr lang="en-US" sz="2000" kern="1200" dirty="0"/>
        </a:p>
      </dsp:txBody>
      <dsp:txXfrm>
        <a:off x="333386" y="1634885"/>
        <a:ext cx="2453843" cy="528419"/>
      </dsp:txXfrm>
    </dsp:sp>
    <dsp:sp modelId="{D41BE16A-67D5-4586-8C5C-73D0FEA9FAEB}">
      <dsp:nvSpPr>
        <dsp:cNvPr id="0" name=""/>
        <dsp:cNvSpPr/>
      </dsp:nvSpPr>
      <dsp:spPr>
        <a:xfrm>
          <a:off x="316946" y="2535505"/>
          <a:ext cx="2486723" cy="3094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t" anchorCtr="0">
          <a:noAutofit/>
        </a:bodyPr>
        <a:lstStyle/>
        <a:p>
          <a:pPr marL="0" lvl="0" indent="0" algn="l" defTabSz="1244600">
            <a:lnSpc>
              <a:spcPct val="90000"/>
            </a:lnSpc>
            <a:spcBef>
              <a:spcPct val="0"/>
            </a:spcBef>
            <a:spcAft>
              <a:spcPct val="35000"/>
            </a:spcAft>
            <a:buNone/>
          </a:pPr>
          <a:r>
            <a:rPr lang="en-US" sz="2800" kern="1200"/>
            <a:t>Determine:</a:t>
          </a:r>
          <a:endParaRPr lang="en-US" sz="2800" kern="1200" dirty="0"/>
        </a:p>
        <a:p>
          <a:pPr marL="228600" lvl="1" indent="-228600" algn="l" defTabSz="889000">
            <a:lnSpc>
              <a:spcPct val="90000"/>
            </a:lnSpc>
            <a:spcBef>
              <a:spcPct val="0"/>
            </a:spcBef>
            <a:spcAft>
              <a:spcPct val="15000"/>
            </a:spcAft>
            <a:buChar char="•"/>
          </a:pPr>
          <a:r>
            <a:rPr lang="en-US" sz="2000" kern="1200"/>
            <a:t> </a:t>
          </a:r>
          <a:r>
            <a:rPr lang="en-US" sz="2000" b="1" kern="1200"/>
            <a:t>Who</a:t>
          </a:r>
          <a:r>
            <a:rPr lang="en-US" sz="2000" kern="1200"/>
            <a:t> will read your report? </a:t>
          </a:r>
          <a:endParaRPr lang="en-US" sz="2000" kern="1200" dirty="0"/>
        </a:p>
        <a:p>
          <a:pPr marL="228600" lvl="1" indent="-228600" algn="l" defTabSz="889000">
            <a:lnSpc>
              <a:spcPct val="90000"/>
            </a:lnSpc>
            <a:spcBef>
              <a:spcPct val="0"/>
            </a:spcBef>
            <a:spcAft>
              <a:spcPct val="15000"/>
            </a:spcAft>
            <a:buChar char="•"/>
          </a:pPr>
          <a:r>
            <a:rPr lang="en-US" sz="2000" b="1" kern="1200"/>
            <a:t>Why</a:t>
          </a:r>
          <a:r>
            <a:rPr lang="en-US" sz="2000" kern="1200"/>
            <a:t>  are you writing this report?</a:t>
          </a:r>
          <a:endParaRPr lang="en-US" sz="2000" kern="1200" dirty="0"/>
        </a:p>
        <a:p>
          <a:pPr marL="228600" lvl="1" indent="-228600" algn="l" defTabSz="889000">
            <a:lnSpc>
              <a:spcPct val="90000"/>
            </a:lnSpc>
            <a:spcBef>
              <a:spcPct val="0"/>
            </a:spcBef>
            <a:spcAft>
              <a:spcPct val="15000"/>
            </a:spcAft>
            <a:buChar char="•"/>
          </a:pPr>
          <a:r>
            <a:rPr lang="en-US" sz="2000" b="1" kern="1200"/>
            <a:t>when </a:t>
          </a:r>
          <a:r>
            <a:rPr lang="en-US" sz="2000" b="0" kern="1200"/>
            <a:t>must it be completed? </a:t>
          </a:r>
          <a:endParaRPr lang="en-US" sz="2000" b="0" kern="1200" dirty="0"/>
        </a:p>
      </dsp:txBody>
      <dsp:txXfrm>
        <a:off x="389780" y="2608339"/>
        <a:ext cx="2341055" cy="2948969"/>
      </dsp:txXfrm>
    </dsp:sp>
    <dsp:sp modelId="{6751A95B-B4FF-4DFA-AD07-EFD1F05BD143}">
      <dsp:nvSpPr>
        <dsp:cNvPr id="0" name=""/>
        <dsp:cNvSpPr/>
      </dsp:nvSpPr>
      <dsp:spPr>
        <a:xfrm>
          <a:off x="3347641" y="0"/>
          <a:ext cx="3108404" cy="5727516"/>
        </a:xfrm>
        <a:prstGeom prst="roundRect">
          <a:avLst>
            <a:gd name="adj" fmla="val 10000"/>
          </a:avLst>
        </a:prstGeom>
        <a:solidFill>
          <a:schemeClr val="accent4">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Gathering Information. </a:t>
          </a:r>
          <a:endParaRPr lang="en-US" sz="2800" kern="1200" dirty="0"/>
        </a:p>
      </dsp:txBody>
      <dsp:txXfrm>
        <a:off x="3347641" y="0"/>
        <a:ext cx="3108404" cy="1718254"/>
      </dsp:txXfrm>
    </dsp:sp>
    <dsp:sp modelId="{3A70821A-5E29-4E12-A6A0-A8F7FA8D1ADE}">
      <dsp:nvSpPr>
        <dsp:cNvPr id="0" name=""/>
        <dsp:cNvSpPr/>
      </dsp:nvSpPr>
      <dsp:spPr>
        <a:xfrm>
          <a:off x="3688521" y="1400924"/>
          <a:ext cx="2486723" cy="8680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Write summaries and evaluations</a:t>
          </a:r>
          <a:endParaRPr lang="en-US" sz="2000" kern="1200" dirty="0"/>
        </a:p>
      </dsp:txBody>
      <dsp:txXfrm>
        <a:off x="3713944" y="1426347"/>
        <a:ext cx="2435877" cy="817160"/>
      </dsp:txXfrm>
    </dsp:sp>
    <dsp:sp modelId="{84F47598-90A5-490A-B4E8-F4F197CE5039}">
      <dsp:nvSpPr>
        <dsp:cNvPr id="0" name=""/>
        <dsp:cNvSpPr/>
      </dsp:nvSpPr>
      <dsp:spPr>
        <a:xfrm>
          <a:off x="3646993" y="2541881"/>
          <a:ext cx="2486723" cy="8680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Prepare tables and drawings you need</a:t>
          </a:r>
          <a:endParaRPr lang="en-US" sz="2000" kern="1200" dirty="0"/>
        </a:p>
      </dsp:txBody>
      <dsp:txXfrm>
        <a:off x="3672416" y="2567304"/>
        <a:ext cx="2435877" cy="817160"/>
      </dsp:txXfrm>
    </dsp:sp>
    <dsp:sp modelId="{F8D4EF5C-ADE8-494D-960E-3D8417C85E35}">
      <dsp:nvSpPr>
        <dsp:cNvPr id="0" name=""/>
        <dsp:cNvSpPr/>
      </dsp:nvSpPr>
      <dsp:spPr>
        <a:xfrm>
          <a:off x="3658481" y="3721799"/>
          <a:ext cx="2486723" cy="171888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 write down your ideas, definitions, statements ,descriptions ,and drawings.</a:t>
          </a:r>
          <a:endParaRPr lang="en-US" sz="2000" kern="1200" dirty="0"/>
        </a:p>
      </dsp:txBody>
      <dsp:txXfrm>
        <a:off x="3708825" y="3772143"/>
        <a:ext cx="2386035" cy="1618199"/>
      </dsp:txXfrm>
    </dsp:sp>
    <dsp:sp modelId="{C6BCB319-6B55-43E1-9125-2831ABA9B150}">
      <dsp:nvSpPr>
        <dsp:cNvPr id="0" name=""/>
        <dsp:cNvSpPr/>
      </dsp:nvSpPr>
      <dsp:spPr>
        <a:xfrm>
          <a:off x="6689176" y="0"/>
          <a:ext cx="3108404" cy="5727516"/>
        </a:xfrm>
        <a:prstGeom prst="roundRect">
          <a:avLst>
            <a:gd name="adj" fmla="val 1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Organizing the contents. </a:t>
          </a:r>
          <a:endParaRPr lang="en-US" sz="2800" kern="1200" dirty="0"/>
        </a:p>
      </dsp:txBody>
      <dsp:txXfrm>
        <a:off x="6689176" y="0"/>
        <a:ext cx="3108404" cy="1718254"/>
      </dsp:txXfrm>
    </dsp:sp>
    <dsp:sp modelId="{D8219EA9-8068-4AD7-BC4F-A82A8F30E7DE}">
      <dsp:nvSpPr>
        <dsp:cNvPr id="0" name=""/>
        <dsp:cNvSpPr/>
      </dsp:nvSpPr>
      <dsp:spPr>
        <a:xfrm>
          <a:off x="6905434" y="1718435"/>
          <a:ext cx="2675888" cy="8795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Organize your ideas to help the reader to find information quickly</a:t>
          </a:r>
        </a:p>
      </dsp:txBody>
      <dsp:txXfrm>
        <a:off x="6931194" y="1744195"/>
        <a:ext cx="2624368" cy="828002"/>
      </dsp:txXfrm>
    </dsp:sp>
    <dsp:sp modelId="{99FB0A3E-63B1-45BB-8BF9-1387B41DB0BA}">
      <dsp:nvSpPr>
        <dsp:cNvPr id="0" name=""/>
        <dsp:cNvSpPr/>
      </dsp:nvSpPr>
      <dsp:spPr>
        <a:xfrm>
          <a:off x="6786171" y="2820850"/>
          <a:ext cx="2914415" cy="262010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Organize in 2 levels:</a:t>
          </a:r>
          <a:endParaRPr lang="en-US" sz="2000" kern="1200" dirty="0"/>
        </a:p>
        <a:p>
          <a:pPr marL="228600" lvl="1" indent="-228600" algn="l" defTabSz="889000">
            <a:lnSpc>
              <a:spcPct val="90000"/>
            </a:lnSpc>
            <a:spcBef>
              <a:spcPct val="0"/>
            </a:spcBef>
            <a:spcAft>
              <a:spcPct val="15000"/>
            </a:spcAft>
            <a:buChar char="•"/>
          </a:pPr>
          <a:r>
            <a:rPr lang="en-US" sz="2000" b="1" kern="1200"/>
            <a:t>“macroscopic</a:t>
          </a:r>
          <a:r>
            <a:rPr lang="en-US" sz="2000" kern="1200"/>
            <a:t>” level (the order of the whole report)</a:t>
          </a:r>
          <a:endParaRPr lang="en-US" sz="2000" kern="1200" dirty="0"/>
        </a:p>
        <a:p>
          <a:pPr marL="228600" lvl="1" indent="-228600" algn="l" defTabSz="889000">
            <a:lnSpc>
              <a:spcPct val="90000"/>
            </a:lnSpc>
            <a:spcBef>
              <a:spcPct val="0"/>
            </a:spcBef>
            <a:spcAft>
              <a:spcPct val="15000"/>
            </a:spcAft>
            <a:buChar char="•"/>
          </a:pPr>
          <a:r>
            <a:rPr lang="en-US" sz="2000" b="1" kern="1200"/>
            <a:t> “microscopic” </a:t>
          </a:r>
          <a:r>
            <a:rPr lang="en-US" sz="2000" kern="1200"/>
            <a:t>level (the order of a particular discussion) </a:t>
          </a:r>
          <a:endParaRPr lang="en-US" sz="2000" kern="1200" dirty="0"/>
        </a:p>
      </dsp:txBody>
      <dsp:txXfrm>
        <a:off x="6862911" y="2897590"/>
        <a:ext cx="2760935" cy="2466628"/>
      </dsp:txXfrm>
    </dsp:sp>
    <dsp:sp modelId="{492CD930-2B63-47F2-A262-A63D06EC7667}">
      <dsp:nvSpPr>
        <dsp:cNvPr id="0" name=""/>
        <dsp:cNvSpPr/>
      </dsp:nvSpPr>
      <dsp:spPr>
        <a:xfrm>
          <a:off x="10030711" y="0"/>
          <a:ext cx="1558833" cy="5727516"/>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US" sz="2800" kern="1200"/>
        </a:p>
        <a:p>
          <a:pPr marL="0" lvl="0" indent="0" algn="ctr" defTabSz="1244600">
            <a:lnSpc>
              <a:spcPct val="90000"/>
            </a:lnSpc>
            <a:spcBef>
              <a:spcPct val="0"/>
            </a:spcBef>
            <a:spcAft>
              <a:spcPct val="35000"/>
            </a:spcAft>
            <a:buNone/>
          </a:pPr>
          <a:endParaRPr lang="en-US" sz="2800" kern="1200"/>
        </a:p>
        <a:p>
          <a:pPr marL="0" lvl="0" indent="0" algn="ctr" defTabSz="1244600">
            <a:lnSpc>
              <a:spcPct val="90000"/>
            </a:lnSpc>
            <a:spcBef>
              <a:spcPct val="0"/>
            </a:spcBef>
            <a:spcAft>
              <a:spcPct val="35000"/>
            </a:spcAft>
            <a:buNone/>
          </a:pPr>
          <a:r>
            <a:rPr lang="en-US" sz="2800" kern="1200"/>
            <a:t>Writing and editing the Draft.</a:t>
          </a:r>
          <a:endParaRPr lang="en-US" sz="2800" kern="1200" dirty="0"/>
        </a:p>
      </dsp:txBody>
      <dsp:txXfrm>
        <a:off x="10030711" y="0"/>
        <a:ext cx="1558833" cy="17182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2255713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13064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819461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416137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163648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70400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307367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188464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849401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241074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45547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7738684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021782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683953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2866727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44824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169912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319600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2407500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432948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017107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88271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71684274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783348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3639186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472568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714266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3977681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10745-9080-450C-ADF1-59643BA01508}"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171038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047816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173850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018900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3520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DF10745-9080-450C-ADF1-59643BA01508}" type="datetimeFigureOut">
              <a:rPr lang="en-US" smtClean="0"/>
              <a:t>2/28/2021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818379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69921047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7472908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42259789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5453372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13697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4666692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10745-9080-450C-ADF1-59643BA01508}"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198945662"/>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23513808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1911459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35657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20053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10783717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565532319"/>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9342939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2247649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2808844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4653046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4189481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10745-9080-450C-ADF1-59643BA01508}"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669166714"/>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31254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87119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4523988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0611139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1226456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AD3B-0E2E-4195-91E7-15247C4A5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CCD07F-5E74-49B0-B633-396825C8C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F48EF6-8456-4A4C-B56F-966946E7335E}"/>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a:extLst>
              <a:ext uri="{FF2B5EF4-FFF2-40B4-BE49-F238E27FC236}">
                <a16:creationId xmlns:a16="http://schemas.microsoft.com/office/drawing/2014/main" id="{6888CDA0-18EB-4F5B-85BD-3C83A2FCC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D7DDF-91B4-4465-ABD6-40C25F226814}"/>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438262280"/>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382D-68CD-4D1E-B8CB-575F951DB2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6D1C5-0C2E-47BB-9064-8D71126B3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88CDF-C873-45CF-A0C2-0F03D67417A8}"/>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a:extLst>
              <a:ext uri="{FF2B5EF4-FFF2-40B4-BE49-F238E27FC236}">
                <a16:creationId xmlns:a16="http://schemas.microsoft.com/office/drawing/2014/main" id="{ACF0F992-3416-4925-883F-C929F3881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112C6-59EF-455A-99A2-18C110EBD8B6}"/>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8429560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33D1-B31D-4DF9-AB34-AC10B6428D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6FB11F-D342-4F86-B933-2AE32320C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94782-F2F3-4E8B-800A-2C38CCE595C9}"/>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a:extLst>
              <a:ext uri="{FF2B5EF4-FFF2-40B4-BE49-F238E27FC236}">
                <a16:creationId xmlns:a16="http://schemas.microsoft.com/office/drawing/2014/main" id="{1D4C46C8-D9FA-47F7-9335-F0ADBE469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E729D-9FF5-4A7F-A409-B38E9F9A4A14}"/>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8031396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FD63-0445-4384-8000-2BBB653A7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8A0CA-2FFC-4840-AE36-4117129F4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2DC631-63C0-4381-A740-7CB4051BA6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C6CF9F-11CD-486E-B192-0D69CF16D949}"/>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a:extLst>
              <a:ext uri="{FF2B5EF4-FFF2-40B4-BE49-F238E27FC236}">
                <a16:creationId xmlns:a16="http://schemas.microsoft.com/office/drawing/2014/main" id="{0364826D-9588-459E-842F-6729ABA6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60BAE-CA65-483F-A8A4-C8A2A92FA55F}"/>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9082192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2FF0-6172-48AB-8B52-25AAF532C0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208A9-0FDF-4EC8-A130-F221E127E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C1DE2-0C3D-445B-95C8-ED987131A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0B48B-AB52-4C2D-9B13-73DC73EF1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BFC1C-C83A-472A-8FFB-44E4E4656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4702C8-739D-486D-849B-51C133F55D08}"/>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a:extLst>
              <a:ext uri="{FF2B5EF4-FFF2-40B4-BE49-F238E27FC236}">
                <a16:creationId xmlns:a16="http://schemas.microsoft.com/office/drawing/2014/main" id="{3C9190E3-911C-4FD6-8788-D3539F918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497108-7E88-41E8-B3C2-FFF66F4C1BCE}"/>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4108836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6ECA-EBB6-4CBE-AC86-E78A9DD07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40C204-8844-4C97-B420-0CB59196077B}"/>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3">
            <a:extLst>
              <a:ext uri="{FF2B5EF4-FFF2-40B4-BE49-F238E27FC236}">
                <a16:creationId xmlns:a16="http://schemas.microsoft.com/office/drawing/2014/main" id="{2CCC842B-56C6-4595-8D07-E558B6EAC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12855B-B469-4384-819D-B2204D4A673E}"/>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2176889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1FED0-2227-4212-B705-102650747C8A}"/>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3" name="Footer Placeholder 2">
            <a:extLst>
              <a:ext uri="{FF2B5EF4-FFF2-40B4-BE49-F238E27FC236}">
                <a16:creationId xmlns:a16="http://schemas.microsoft.com/office/drawing/2014/main" id="{7C9CC1BB-80DD-42CD-B465-E8E0936B79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846899-DABE-428F-839C-B4083AC190BC}"/>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548526767"/>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2C11-3739-4455-9757-F4CFF39ED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7999B-26CB-4AEE-9044-6383197BA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26BC8-CE59-45DA-A047-DCA158E2B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2B1EC-9F6A-4BFB-B3BF-C697DF13E703}"/>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a:extLst>
              <a:ext uri="{FF2B5EF4-FFF2-40B4-BE49-F238E27FC236}">
                <a16:creationId xmlns:a16="http://schemas.microsoft.com/office/drawing/2014/main" id="{C2F008F6-23BF-4793-9849-56E9ED29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AB3A3-105B-4F80-8855-D7C63CD6C208}"/>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58035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10745-9080-450C-ADF1-59643BA01508}"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7615608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A26-B49F-4423-AB94-0F1CB60B2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422E5F-28AF-4DEF-A91E-AAE7B1DB4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6018F2-0C9E-4CE8-9FEF-772C0134A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15AF4-6B69-4050-BD0C-B8AE9F416806}"/>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a:extLst>
              <a:ext uri="{FF2B5EF4-FFF2-40B4-BE49-F238E27FC236}">
                <a16:creationId xmlns:a16="http://schemas.microsoft.com/office/drawing/2014/main" id="{E9389002-A290-40B4-8763-B25659E1E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BF128-7E13-47DD-8564-AA4E23545EE8}"/>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6235260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2B2C-B1C5-498E-A9F0-122FA99A18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5DC43-079E-45A3-9D94-42E1FD326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0BA01-8DA1-4AD7-A44A-7EA2FAC4068D}"/>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a:extLst>
              <a:ext uri="{FF2B5EF4-FFF2-40B4-BE49-F238E27FC236}">
                <a16:creationId xmlns:a16="http://schemas.microsoft.com/office/drawing/2014/main" id="{2B25C6E7-4762-4A29-A835-A2EB2F3B3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11F82-11E7-4A2B-B607-9A77D8B970F8}"/>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1245534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1020F-748C-4F01-B690-F280CF4E04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8BA1C-5674-4041-810C-A4734C55C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B30B3-050D-4614-897F-3B9891FFDF7A}"/>
              </a:ext>
            </a:extLst>
          </p:cNvPr>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a:extLst>
              <a:ext uri="{FF2B5EF4-FFF2-40B4-BE49-F238E27FC236}">
                <a16:creationId xmlns:a16="http://schemas.microsoft.com/office/drawing/2014/main" id="{EB4BF0D1-C066-4BDC-BC14-2EC045552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B80AD-4253-445A-814B-EBE4C3785E4A}"/>
              </a:ext>
            </a:extLst>
          </p:cNvPr>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9595770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8370741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0467818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6376486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8221435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10745-9080-450C-ADF1-59643BA01508}"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62326015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10745-9080-450C-ADF1-59643BA01508}"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4755699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DF10745-9080-450C-ADF1-59643BA01508}"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82414563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DF10745-9080-450C-ADF1-59643BA01508}" type="datetimeFigureOut">
              <a:rPr lang="en-US" smtClean="0"/>
              <a:t>2/28/2021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8860667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0592715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8351505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F10745-9080-450C-ADF1-59643BA01508}"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3062191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8938343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312543260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5764836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2569334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157369742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05253813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10745-9080-450C-ADF1-59643BA01508}"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236859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DF10745-9080-450C-ADF1-59643BA01508}" type="datetimeFigureOut">
              <a:rPr lang="en-US" smtClean="0"/>
              <a:t>2/28/2021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ADBB02C-7570-48B9-925E-BC48278809A1}" type="slidenum">
              <a:rPr lang="en-US" smtClean="0"/>
              <a:t>‹#›</a:t>
            </a:fld>
            <a:endParaRPr lang="en-US"/>
          </a:p>
        </p:txBody>
      </p:sp>
    </p:spTree>
    <p:extLst>
      <p:ext uri="{BB962C8B-B14F-4D97-AF65-F5344CB8AC3E}">
        <p14:creationId xmlns:p14="http://schemas.microsoft.com/office/powerpoint/2010/main" val="47407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123408958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1296805022"/>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 id="2147484077" r:id="rId13"/>
    <p:sldLayoutId id="2147484078" r:id="rId14"/>
    <p:sldLayoutId id="2147484079" r:id="rId15"/>
    <p:sldLayoutId id="2147484080" r:id="rId16"/>
    <p:sldLayoutId id="214748408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550055578"/>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ADBB02C-7570-48B9-925E-BC48278809A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89105635"/>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2128981718"/>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CBC7E-F854-4E0E-AC98-3DADEF455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883FCB-1A21-46EB-9207-2EF5D4B8F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14C35-3D4F-42A7-9F49-C31807871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10745-9080-450C-ADF1-59643BA01508}" type="datetimeFigureOut">
              <a:rPr lang="en-US" smtClean="0"/>
              <a:t>2/28/2021</a:t>
            </a:fld>
            <a:endParaRPr lang="en-US"/>
          </a:p>
        </p:txBody>
      </p:sp>
      <p:sp>
        <p:nvSpPr>
          <p:cNvPr id="5" name="Footer Placeholder 4">
            <a:extLst>
              <a:ext uri="{FF2B5EF4-FFF2-40B4-BE49-F238E27FC236}">
                <a16:creationId xmlns:a16="http://schemas.microsoft.com/office/drawing/2014/main" id="{D0BFF2C1-87C4-4942-B37E-DC9029066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5F1034-ECB0-418B-BB68-2C51C4124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767403622"/>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F10745-9080-450C-ADF1-59643BA01508}" type="datetimeFigureOut">
              <a:rPr lang="en-US" smtClean="0"/>
              <a:t>2/28/2021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DBB02C-7570-48B9-925E-BC48278809A1}" type="slidenum">
              <a:rPr lang="en-US" smtClean="0"/>
              <a:t>‹#›</a:t>
            </a:fld>
            <a:endParaRPr lang="en-US"/>
          </a:p>
        </p:txBody>
      </p:sp>
    </p:spTree>
    <p:extLst>
      <p:ext uri="{BB962C8B-B14F-4D97-AF65-F5344CB8AC3E}">
        <p14:creationId xmlns:p14="http://schemas.microsoft.com/office/powerpoint/2010/main" val="3559817166"/>
      </p:ext>
    </p:extLst>
  </p:cSld>
  <p:clrMap bg1="dk1" tx1="lt1" bg2="dk2" tx2="lt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 id="2147484318" r:id="rId12"/>
    <p:sldLayoutId id="2147484319" r:id="rId13"/>
    <p:sldLayoutId id="2147484320" r:id="rId14"/>
    <p:sldLayoutId id="2147484321" r:id="rId15"/>
    <p:sldLayoutId id="2147484322" r:id="rId16"/>
    <p:sldLayoutId id="214748432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diagramLayout" Target="../diagrams/layout5.xml"/><Relationship Id="rId7" Type="http://schemas.openxmlformats.org/officeDocument/2006/relationships/image" Target="../media/image46.jpeg"/><Relationship Id="rId2" Type="http://schemas.openxmlformats.org/officeDocument/2006/relationships/diagramData" Target="../diagrams/data5.xml"/><Relationship Id="rId1" Type="http://schemas.openxmlformats.org/officeDocument/2006/relationships/slideLayout" Target="../slideLayouts/slideLayout3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image" Target="../media/image51.svg"/><Relationship Id="rId7" Type="http://schemas.openxmlformats.org/officeDocument/2006/relationships/image" Target="../media/image55.svg"/><Relationship Id="rId2" Type="http://schemas.openxmlformats.org/officeDocument/2006/relationships/image" Target="../media/image50.png"/><Relationship Id="rId1" Type="http://schemas.openxmlformats.org/officeDocument/2006/relationships/slideLayout" Target="../slideLayouts/slideLayout52.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17.png"/><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17.png"/><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2.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7293E43-EFE7-430E-81A7-20F452471FC6}"/>
              </a:ext>
            </a:extLst>
          </p:cNvPr>
          <p:cNvSpPr>
            <a:spLocks noGrp="1"/>
          </p:cNvSpPr>
          <p:nvPr>
            <p:ph type="subTitle" idx="1"/>
          </p:nvPr>
        </p:nvSpPr>
        <p:spPr>
          <a:xfrm>
            <a:off x="1890921" y="105800"/>
            <a:ext cx="4513792" cy="914401"/>
          </a:xfrm>
        </p:spPr>
        <p:txBody>
          <a:bodyPr vert="horz" lIns="91440" tIns="45720" rIns="91440" bIns="45720" rtlCol="0">
            <a:normAutofit/>
          </a:bodyPr>
          <a:lstStyle/>
          <a:p>
            <a:r>
              <a:rPr lang="en-US" dirty="0"/>
              <a:t>University of Jordan</a:t>
            </a:r>
          </a:p>
          <a:p>
            <a:r>
              <a:rPr lang="en-US" dirty="0"/>
              <a:t>KASIT- CIS</a:t>
            </a:r>
          </a:p>
        </p:txBody>
      </p:sp>
      <p:sp>
        <p:nvSpPr>
          <p:cNvPr id="10" name="Freeform 5">
            <a:extLst>
              <a:ext uri="{FF2B5EF4-FFF2-40B4-BE49-F238E27FC236}">
                <a16:creationId xmlns:a16="http://schemas.microsoft.com/office/drawing/2014/main" id="{66E77F98-D232-4F7C-8939-9112C4393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2" name="Freeform 14">
            <a:extLst>
              <a:ext uri="{FF2B5EF4-FFF2-40B4-BE49-F238E27FC236}">
                <a16:creationId xmlns:a16="http://schemas.microsoft.com/office/drawing/2014/main" id="{2D69692A-B119-4841-BA47-573ED383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76D2B7F-D454-43F4-9C03-617F5ECAC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CB3E3C80-CF43-424A-8A88-AE3F3BB97B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EF46FA-D436-4C4F-A200-485E1BF33A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B6BF16-4065-479E-BFB0-C908A02E4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C3B5CC-2833-45E2-8945-88EC470DD9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55C724-1D63-4CF4-84B1-C9CBE0306B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3CE87C-0A07-4D8F-BB31-90C2A90A0B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104BE2F-58A7-4BAC-86FA-FF2A8C7D85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2E74752-77C3-43C2-8774-D5F9D49BE0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DB6084-8275-4B8B-B916-A865383527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48ADBF5-265C-42C6-AE25-6A47E611F2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C2B34DD-C780-4185-8409-577D82EF5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522DE9-2D64-436D-9CE6-1CA0B6F755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EB3C83-9D04-4B51-B81A-92415595C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23EF68-3866-4504-A547-748B286BBB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FFA4A6-C19A-4D63-A48E-F6DF3BF475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2A8C7B-BAD4-442E-B027-78A04D9A9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BDBD3-5F1E-4C86-B451-F0CA3CE89C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FEB101-5620-4A0F-95E3-CE2DBB03EB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C7135B-3A30-4C00-B647-7297D88AE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41718C-4C14-4541-A818-EEF0E14B9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190C7EE-1249-45BC-B477-672534C55E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2EAA8AA-1C71-42EC-AFEF-6755DD081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52D9C58-B6CD-487D-8844-8E60C26B7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C16357-5F68-4943-842C-281B0B29C1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E2988-BDB4-4B76-BC01-0A4F70AEDF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13BD4C-FD43-41AE-9C3C-70353B538A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43F5EC-7D9B-497A-A1D5-F594BC8373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C79359-007A-4E83-961D-B74B7F0140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95CA68B-BEB2-4A87-A7BA-9A02E19866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1DD542-B97B-4A32-BD77-5E180CF9C9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95F679-DC61-48C0-AFA7-14EB929C16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7ED82E4-33E1-4C24-B9BC-80B88E9934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D3FF1B5-570E-411B-B032-7D3D14A9D8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9AC84EA-A2CE-4019-B84B-7A1F404BC4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8E51320-5338-4343-B3F1-8CD8C201B3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CA359DA-7FFD-49D7-9DC8-90CC5929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39F649-3951-4473-8E7F-8C5A60DBEE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B685C7E-0793-4A19-A2C0-ED0AF4C95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41D6C1-396D-4A13-9016-3740B74A6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453185-7FF0-4468-B954-8B8032619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2E5D222-C91B-4F53-8691-2776D48B7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895179C-86D4-47C3-B3CF-0B35CF49D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2E7AF09-E0E5-48D7-B567-DC6CEF768B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88FBC0-46E9-45F7-AE3D-4A217317CE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FFE4CED-BA63-4027-A163-AB70074D11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9E605E-7F91-42D6-AB7B-E29DAB2FC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1C908CE-4D4A-4EC5-ACBC-0A98139D22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03599D7-040E-456C-9C79-0970F0DF90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1E6638C-2C86-4508-8353-2019400251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FDC02B3-C8E4-4A8B-BFA9-4277A6447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A08825-5607-45CA-961E-8CCB137A1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2CC3665-D1A4-4688-968F-6667A3CD0E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2931648-3329-4376-8A41-1FDF2E70C5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5F0E143-F9A0-4841-BB31-F4FC3C9D73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80BB23A-6014-403A-816C-B8AB6C98C3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3EA34A-9835-4230-9A93-6E45613D31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C63864B-F930-461F-9679-F99A4A7A0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6D4C50-4656-46BD-BAF1-4A85D1500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A43B2D-4AE2-4D25-9D3C-0B4DE8D9F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AA0EF34-10B7-472F-8415-C632429DCD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7AB2629-C6CE-4727-8B4C-E52B2C63E5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DB4576-3607-47C2-BFB8-15B9E3E279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3984074-5931-426F-88C9-2B1F3336CA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11FA60-C675-44B6-98A5-2B3E0BFD33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CF41A87-6CC9-46BC-AE89-4FD0B18E1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4A53913-716C-4795-812E-AB3D9EF501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A8EAB39-60C4-433D-A443-17A3D780E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4B0E329-AF06-495C-851E-02225948B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20E637-1437-469C-8547-F824CFEFBB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1FC0204-FD67-429A-9FC3-BE2E866595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1E82E22-F32C-4D97-8FF6-E679457F9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D0F75F5-7585-44E5-9733-F21B571D74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7DF6771-925B-4E07-8309-3E18E6DC2D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43F0621-14B6-4252-88C8-87AC6A1EA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FCE7C44-327E-4EEE-BD29-C5938B681A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B120CBC-3C07-4ED4-9BCC-784A6C31C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1A8A678-7BD8-4C71-92A6-9AD3C14570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56C66A0-173A-47A0-B993-D218E02B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Picture 2" descr="A picture containing drawing, shirt, food&#10;&#10;Description automatically generated">
            <a:extLst>
              <a:ext uri="{FF2B5EF4-FFF2-40B4-BE49-F238E27FC236}">
                <a16:creationId xmlns:a16="http://schemas.microsoft.com/office/drawing/2014/main" id="{E194714F-7286-4593-8647-D5135AEC9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5463" y="1189461"/>
            <a:ext cx="1048122" cy="1315393"/>
          </a:xfrm>
          <a:prstGeom prst="rect">
            <a:avLst/>
          </a:prstGeom>
        </p:spPr>
      </p:pic>
      <p:sp>
        <p:nvSpPr>
          <p:cNvPr id="4" name="Title 3">
            <a:extLst>
              <a:ext uri="{FF2B5EF4-FFF2-40B4-BE49-F238E27FC236}">
                <a16:creationId xmlns:a16="http://schemas.microsoft.com/office/drawing/2014/main" id="{0F9C0DC6-3CAD-49DB-9A6A-07D247AF0BCD}"/>
              </a:ext>
            </a:extLst>
          </p:cNvPr>
          <p:cNvSpPr>
            <a:spLocks noGrp="1"/>
          </p:cNvSpPr>
          <p:nvPr>
            <p:ph type="ctrTitle"/>
          </p:nvPr>
        </p:nvSpPr>
        <p:spPr>
          <a:xfrm>
            <a:off x="6832484" y="2327744"/>
            <a:ext cx="4513792" cy="2819398"/>
          </a:xfrm>
        </p:spPr>
        <p:txBody>
          <a:bodyPr vert="horz" lIns="91440" tIns="45720" rIns="91440" bIns="45720" rtlCol="0">
            <a:normAutofit/>
          </a:bodyPr>
          <a:lstStyle/>
          <a:p>
            <a:pPr algn="ctr">
              <a:lnSpc>
                <a:spcPct val="90000"/>
              </a:lnSpc>
            </a:pPr>
            <a:r>
              <a:rPr lang="en-US" sz="4400" dirty="0">
                <a:solidFill>
                  <a:schemeClr val="bg1"/>
                </a:solidFill>
              </a:rPr>
              <a:t>Documentation and computer ethics </a:t>
            </a:r>
          </a:p>
        </p:txBody>
      </p:sp>
    </p:spTree>
    <p:extLst>
      <p:ext uri="{BB962C8B-B14F-4D97-AF65-F5344CB8AC3E}">
        <p14:creationId xmlns:p14="http://schemas.microsoft.com/office/powerpoint/2010/main" val="2714212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7672-452D-4EF6-8CD7-243C9ECF1C74}"/>
              </a:ext>
            </a:extLst>
          </p:cNvPr>
          <p:cNvSpPr>
            <a:spLocks noGrp="1"/>
          </p:cNvSpPr>
          <p:nvPr>
            <p:ph type="title"/>
          </p:nvPr>
        </p:nvSpPr>
        <p:spPr>
          <a:xfrm>
            <a:off x="66341" y="203740"/>
            <a:ext cx="11900576" cy="644399"/>
          </a:xfrm>
        </p:spPr>
        <p:txBody>
          <a:bodyPr>
            <a:normAutofit fontScale="90000"/>
          </a:bodyPr>
          <a:lstStyle/>
          <a:p>
            <a:r>
              <a:rPr lang="en-US" b="1" dirty="0"/>
              <a:t>Examples on conciseness</a:t>
            </a:r>
            <a:r>
              <a:rPr lang="en-US" dirty="0"/>
              <a:t>: </a:t>
            </a:r>
            <a:br>
              <a:rPr lang="en-US" dirty="0"/>
            </a:br>
            <a:endParaRPr lang="en-US" i="1" dirty="0"/>
          </a:p>
        </p:txBody>
      </p:sp>
      <p:sp>
        <p:nvSpPr>
          <p:cNvPr id="3" name="Content Placeholder 2">
            <a:extLst>
              <a:ext uri="{FF2B5EF4-FFF2-40B4-BE49-F238E27FC236}">
                <a16:creationId xmlns:a16="http://schemas.microsoft.com/office/drawing/2014/main" id="{CF95B265-E906-43FA-AEC5-6041222AC053}"/>
              </a:ext>
            </a:extLst>
          </p:cNvPr>
          <p:cNvSpPr>
            <a:spLocks noGrp="1"/>
          </p:cNvSpPr>
          <p:nvPr>
            <p:ph idx="1"/>
          </p:nvPr>
        </p:nvSpPr>
        <p:spPr>
          <a:xfrm>
            <a:off x="4379943" y="859363"/>
            <a:ext cx="6791639" cy="1323439"/>
          </a:xfrm>
          <a:solidFill>
            <a:schemeClr val="accent4">
              <a:lumMod val="20000"/>
              <a:lumOff val="80000"/>
            </a:schemeClr>
          </a:solidFill>
        </p:spPr>
        <p:txBody>
          <a:bodyPr anchor="ctr">
            <a:noAutofit/>
          </a:bodyPr>
          <a:lstStyle/>
          <a:p>
            <a:pPr marL="0" indent="0">
              <a:buNone/>
            </a:pPr>
            <a:r>
              <a:rPr lang="en-US" sz="2400" dirty="0">
                <a:latin typeface="Comic Sans MS" panose="030F0702030302020204" pitchFamily="66" charset="0"/>
              </a:rPr>
              <a:t>Ex1: </a:t>
            </a:r>
            <a:r>
              <a:rPr lang="en-US" sz="2400" b="1" dirty="0">
                <a:latin typeface="Comic Sans MS" panose="030F0702030302020204" pitchFamily="66" charset="0"/>
              </a:rPr>
              <a:t>Our test results will be sent to you</a:t>
            </a:r>
          </a:p>
          <a:p>
            <a:pPr marL="0" indent="0">
              <a:buNone/>
            </a:pPr>
            <a:r>
              <a:rPr lang="en-US" sz="2400" u="sng" dirty="0">
                <a:latin typeface="Comic Sans MS" panose="030F0702030302020204" pitchFamily="66" charset="0"/>
              </a:rPr>
              <a:t>Suggested Revisions</a:t>
            </a:r>
            <a:r>
              <a:rPr lang="en-US" sz="2400" dirty="0">
                <a:latin typeface="Comic Sans MS" panose="030F0702030302020204" pitchFamily="66" charset="0"/>
              </a:rPr>
              <a:t>:</a:t>
            </a:r>
          </a:p>
          <a:p>
            <a:r>
              <a:rPr lang="en-US" sz="2400" dirty="0">
                <a:latin typeface="Comic Sans MS" panose="030F0702030302020204" pitchFamily="66" charset="0"/>
              </a:rPr>
              <a:t>	We will send you our test results</a:t>
            </a:r>
          </a:p>
        </p:txBody>
      </p:sp>
      <p:pic>
        <p:nvPicPr>
          <p:cNvPr id="5" name="Picture 4">
            <a:extLst>
              <a:ext uri="{FF2B5EF4-FFF2-40B4-BE49-F238E27FC236}">
                <a16:creationId xmlns:a16="http://schemas.microsoft.com/office/drawing/2014/main" id="{41D8F0A3-289C-48C7-80E5-03AFB06726FB}"/>
              </a:ext>
            </a:extLst>
          </p:cNvPr>
          <p:cNvPicPr>
            <a:picLocks noChangeAspect="1"/>
          </p:cNvPicPr>
          <p:nvPr/>
        </p:nvPicPr>
        <p:blipFill rotWithShape="1">
          <a:blip r:embed="rId2">
            <a:alphaModFix/>
          </a:blip>
          <a:srcRect l="38402" r="-2" b="-2"/>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Rectangle 5">
            <a:extLst>
              <a:ext uri="{FF2B5EF4-FFF2-40B4-BE49-F238E27FC236}">
                <a16:creationId xmlns:a16="http://schemas.microsoft.com/office/drawing/2014/main" id="{707A8454-9891-4B70-88D4-F4F994D9AEE9}"/>
              </a:ext>
            </a:extLst>
          </p:cNvPr>
          <p:cNvSpPr/>
          <p:nvPr/>
        </p:nvSpPr>
        <p:spPr>
          <a:xfrm>
            <a:off x="146696" y="2747449"/>
            <a:ext cx="4481439" cy="1569660"/>
          </a:xfrm>
          <a:prstGeom prst="rect">
            <a:avLst/>
          </a:prstGeom>
          <a:solidFill>
            <a:schemeClr val="accent6">
              <a:lumMod val="20000"/>
              <a:lumOff val="80000"/>
            </a:schemeClr>
          </a:solidFill>
        </p:spPr>
        <p:txBody>
          <a:bodyPr wrap="square">
            <a:spAutoFit/>
          </a:bodyPr>
          <a:lstStyle/>
          <a:p>
            <a:endParaRPr lang="en-US" sz="2400" dirty="0">
              <a:latin typeface="Comic Sans MS" panose="030F0702030302020204" pitchFamily="66" charset="0"/>
            </a:endParaRPr>
          </a:p>
          <a:p>
            <a:r>
              <a:rPr lang="en-US" sz="2400" dirty="0">
                <a:latin typeface="Comic Sans MS" panose="030F0702030302020204" pitchFamily="66" charset="0"/>
              </a:rPr>
              <a:t>Ex2: </a:t>
            </a:r>
            <a:r>
              <a:rPr lang="en-US" sz="2400" b="1" dirty="0">
                <a:latin typeface="Comic Sans MS" panose="030F0702030302020204" pitchFamily="66" charset="0"/>
              </a:rPr>
              <a:t>Jo’s company fired her. </a:t>
            </a:r>
          </a:p>
          <a:p>
            <a:r>
              <a:rPr lang="en-US" sz="2400" dirty="0">
                <a:latin typeface="Comic Sans MS" panose="030F0702030302020204" pitchFamily="66" charset="0"/>
              </a:rPr>
              <a:t> </a:t>
            </a:r>
            <a:r>
              <a:rPr lang="en-US" sz="2400" u="sng" dirty="0">
                <a:latin typeface="Comic Sans MS" panose="030F0702030302020204" pitchFamily="66" charset="0"/>
              </a:rPr>
              <a:t>Suggested Revisions:</a:t>
            </a:r>
          </a:p>
          <a:p>
            <a:pPr marL="285750" indent="-285750">
              <a:buFont typeface="Arial" panose="020B0604020202020204" pitchFamily="34" charset="0"/>
              <a:buChar char="•"/>
            </a:pPr>
            <a:r>
              <a:rPr lang="en-US" sz="2400" dirty="0">
                <a:latin typeface="Comic Sans MS" panose="030F0702030302020204" pitchFamily="66" charset="0"/>
              </a:rPr>
              <a:t>  Jo has been fired. </a:t>
            </a:r>
          </a:p>
        </p:txBody>
      </p:sp>
      <p:sp>
        <p:nvSpPr>
          <p:cNvPr id="7" name="Rectangle 6">
            <a:extLst>
              <a:ext uri="{FF2B5EF4-FFF2-40B4-BE49-F238E27FC236}">
                <a16:creationId xmlns:a16="http://schemas.microsoft.com/office/drawing/2014/main" id="{F00E2B31-8EAB-48A6-BEE3-F211BFC06207}"/>
              </a:ext>
            </a:extLst>
          </p:cNvPr>
          <p:cNvSpPr/>
          <p:nvPr/>
        </p:nvSpPr>
        <p:spPr>
          <a:xfrm>
            <a:off x="4596257" y="4640664"/>
            <a:ext cx="6459315" cy="1569660"/>
          </a:xfrm>
          <a:prstGeom prst="rect">
            <a:avLst/>
          </a:prstGeom>
          <a:solidFill>
            <a:schemeClr val="accent4">
              <a:lumMod val="40000"/>
              <a:lumOff val="60000"/>
            </a:schemeClr>
          </a:solidFill>
        </p:spPr>
        <p:txBody>
          <a:bodyPr wrap="square">
            <a:spAutoFit/>
          </a:bodyPr>
          <a:lstStyle/>
          <a:p>
            <a:endParaRPr lang="en-US" sz="2400" dirty="0">
              <a:latin typeface="Comic Sans MS" panose="030F0702030302020204" pitchFamily="66" charset="0"/>
            </a:endParaRPr>
          </a:p>
          <a:p>
            <a:r>
              <a:rPr lang="en-US" sz="2400" dirty="0">
                <a:latin typeface="Comic Sans MS" panose="030F0702030302020204" pitchFamily="66" charset="0"/>
              </a:rPr>
              <a:t>Ex3: </a:t>
            </a:r>
            <a:r>
              <a:rPr lang="en-US" sz="2400" b="1" dirty="0">
                <a:latin typeface="Comic Sans MS" panose="030F0702030302020204" pitchFamily="66" charset="0"/>
              </a:rPr>
              <a:t>She is a person who works hard</a:t>
            </a:r>
          </a:p>
          <a:p>
            <a:r>
              <a:rPr lang="en-US" sz="2400" u="sng" dirty="0">
                <a:latin typeface="Comic Sans MS" panose="030F0702030302020204" pitchFamily="66" charset="0"/>
              </a:rPr>
              <a:t>Suggested Revision:</a:t>
            </a:r>
          </a:p>
          <a:p>
            <a:pPr marL="285750" indent="-285750">
              <a:buFont typeface="Arial" panose="020B0604020202020204" pitchFamily="34" charset="0"/>
              <a:buChar char="•"/>
            </a:pPr>
            <a:r>
              <a:rPr lang="en-US" sz="2400" dirty="0">
                <a:latin typeface="Comic Sans MS" panose="030F0702030302020204" pitchFamily="66" charset="0"/>
              </a:rPr>
              <a:t> She works hard. </a:t>
            </a:r>
          </a:p>
        </p:txBody>
      </p:sp>
      <p:sp>
        <p:nvSpPr>
          <p:cNvPr id="4" name="Rectangle 3">
            <a:extLst>
              <a:ext uri="{FF2B5EF4-FFF2-40B4-BE49-F238E27FC236}">
                <a16:creationId xmlns:a16="http://schemas.microsoft.com/office/drawing/2014/main" id="{2FF0D5E1-5A6B-418A-AB3A-47180B3D3BBE}"/>
              </a:ext>
            </a:extLst>
          </p:cNvPr>
          <p:cNvSpPr/>
          <p:nvPr/>
        </p:nvSpPr>
        <p:spPr>
          <a:xfrm>
            <a:off x="340870" y="813875"/>
            <a:ext cx="3949068" cy="1323439"/>
          </a:xfrm>
          <a:prstGeom prst="rect">
            <a:avLst/>
          </a:prstGeom>
        </p:spPr>
        <p:txBody>
          <a:bodyPr wrap="square">
            <a:spAutoFit/>
          </a:bodyPr>
          <a:lstStyle/>
          <a:p>
            <a:r>
              <a:rPr lang="en-US" sz="2000" i="1" dirty="0"/>
              <a:t>Revise this sentence  as a </a:t>
            </a:r>
            <a:r>
              <a:rPr lang="en-US" sz="2000" b="1" i="1" dirty="0"/>
              <a:t>concise, forceful  </a:t>
            </a:r>
            <a:r>
              <a:rPr lang="en-US" sz="2000" i="1" dirty="0"/>
              <a:t>and</a:t>
            </a:r>
            <a:r>
              <a:rPr lang="en-US" sz="2000" b="1" i="1" dirty="0"/>
              <a:t> direct</a:t>
            </a:r>
            <a:r>
              <a:rPr lang="en-US" sz="2000" i="1" dirty="0"/>
              <a:t> expression in the </a:t>
            </a:r>
            <a:r>
              <a:rPr lang="en-US" sz="2000" b="1" i="1" dirty="0"/>
              <a:t>active voice:</a:t>
            </a:r>
            <a:br>
              <a:rPr lang="en-US" sz="2000" b="1" i="1" dirty="0"/>
            </a:br>
            <a:endParaRPr lang="en-US" sz="2000" b="1" dirty="0"/>
          </a:p>
        </p:txBody>
      </p:sp>
      <p:sp>
        <p:nvSpPr>
          <p:cNvPr id="8" name="Rectangle 7">
            <a:extLst>
              <a:ext uri="{FF2B5EF4-FFF2-40B4-BE49-F238E27FC236}">
                <a16:creationId xmlns:a16="http://schemas.microsoft.com/office/drawing/2014/main" id="{8B9AE7CA-F9F9-4273-8688-046E2B425502}"/>
              </a:ext>
            </a:extLst>
          </p:cNvPr>
          <p:cNvSpPr/>
          <p:nvPr/>
        </p:nvSpPr>
        <p:spPr>
          <a:xfrm>
            <a:off x="4822309" y="2747449"/>
            <a:ext cx="4093091" cy="1477328"/>
          </a:xfrm>
          <a:prstGeom prst="rect">
            <a:avLst/>
          </a:prstGeom>
        </p:spPr>
        <p:txBody>
          <a:bodyPr wrap="square">
            <a:spAutoFit/>
          </a:bodyPr>
          <a:lstStyle/>
          <a:p>
            <a:r>
              <a:rPr lang="en-US" dirty="0"/>
              <a:t>This sentence </a:t>
            </a:r>
            <a:r>
              <a:rPr lang="en-US" b="1" dirty="0"/>
              <a:t>lacks proper emphasis </a:t>
            </a:r>
            <a:r>
              <a:rPr lang="en-US" dirty="0"/>
              <a:t>because of </a:t>
            </a:r>
            <a:r>
              <a:rPr lang="en-US" b="1" dirty="0"/>
              <a:t>active voice</a:t>
            </a:r>
            <a:r>
              <a:rPr lang="en-US" dirty="0"/>
              <a:t>. Revise the ineffective active as an appropriate </a:t>
            </a:r>
            <a:r>
              <a:rPr lang="en-US" b="1" dirty="0"/>
              <a:t>passive</a:t>
            </a:r>
            <a:r>
              <a:rPr lang="en-US" dirty="0"/>
              <a:t>, to </a:t>
            </a:r>
            <a:r>
              <a:rPr lang="en-US" b="1" dirty="0"/>
              <a:t>emphasize the recipient rather than the actor. </a:t>
            </a:r>
          </a:p>
        </p:txBody>
      </p:sp>
      <p:sp>
        <p:nvSpPr>
          <p:cNvPr id="9" name="Rectangle 8">
            <a:extLst>
              <a:ext uri="{FF2B5EF4-FFF2-40B4-BE49-F238E27FC236}">
                <a16:creationId xmlns:a16="http://schemas.microsoft.com/office/drawing/2014/main" id="{8744585D-C249-4434-898F-4E179CE6178E}"/>
              </a:ext>
            </a:extLst>
          </p:cNvPr>
          <p:cNvSpPr/>
          <p:nvPr/>
        </p:nvSpPr>
        <p:spPr>
          <a:xfrm>
            <a:off x="745381" y="4881756"/>
            <a:ext cx="3850876" cy="923330"/>
          </a:xfrm>
          <a:prstGeom prst="rect">
            <a:avLst/>
          </a:prstGeom>
        </p:spPr>
        <p:txBody>
          <a:bodyPr wrap="square">
            <a:spAutoFit/>
          </a:bodyPr>
          <a:lstStyle/>
          <a:p>
            <a:r>
              <a:rPr lang="en-US" dirty="0"/>
              <a:t>Revise to eliminate needless phrases, redundancy, and needless repetition. (correctness) </a:t>
            </a:r>
          </a:p>
        </p:txBody>
      </p:sp>
    </p:spTree>
    <p:extLst>
      <p:ext uri="{BB962C8B-B14F-4D97-AF65-F5344CB8AC3E}">
        <p14:creationId xmlns:p14="http://schemas.microsoft.com/office/powerpoint/2010/main" val="18715888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500"/>
                                        <p:tgtEl>
                                          <p:spTgt spid="6">
                                            <p:bg/>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bg/>
                                          </p:spTgt>
                                        </p:tgtEl>
                                        <p:attrNameLst>
                                          <p:attrName>style.visibility</p:attrName>
                                        </p:attrNameLst>
                                      </p:cBhvr>
                                      <p:to>
                                        <p:strVal val="visible"/>
                                      </p:to>
                                    </p:set>
                                    <p:animEffect transition="in" filter="fade">
                                      <p:cBhvr>
                                        <p:cTn id="57" dur="500"/>
                                        <p:tgtEl>
                                          <p:spTgt spid="7">
                                            <p:bg/>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 end="1"/>
                                            </p:txEl>
                                          </p:spTgt>
                                        </p:tgtEl>
                                        <p:attrNameLst>
                                          <p:attrName>style.visibility</p:attrName>
                                        </p:attrNameLst>
                                      </p:cBhvr>
                                      <p:to>
                                        <p:strVal val="visible"/>
                                      </p:to>
                                    </p:set>
                                    <p:animEffect transition="in" filter="fade">
                                      <p:cBhvr>
                                        <p:cTn id="62" dur="500"/>
                                        <p:tgtEl>
                                          <p:spTgt spid="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2" end="2"/>
                                            </p:txEl>
                                          </p:spTgt>
                                        </p:tgtEl>
                                        <p:attrNameLst>
                                          <p:attrName>style.visibility</p:attrName>
                                        </p:attrNameLst>
                                      </p:cBhvr>
                                      <p:to>
                                        <p:strVal val="visible"/>
                                      </p:to>
                                    </p:set>
                                    <p:animEffect transition="in" filter="fade">
                                      <p:cBhvr>
                                        <p:cTn id="72" dur="500"/>
                                        <p:tgtEl>
                                          <p:spTgt spid="7">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xEl>
                                              <p:pRg st="3" end="3"/>
                                            </p:txEl>
                                          </p:spTgt>
                                        </p:tgtEl>
                                        <p:attrNameLst>
                                          <p:attrName>style.visibility</p:attrName>
                                        </p:attrNameLst>
                                      </p:cBhvr>
                                      <p:to>
                                        <p:strVal val="visible"/>
                                      </p:to>
                                    </p:set>
                                    <p:animEffect transition="in" filter="fade">
                                      <p:cBhvr>
                                        <p:cTn id="7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uiExpand="1" build="p" animBg="1"/>
      <p:bldP spid="7" grpId="0" uiExpand="1" build="p" animBg="1"/>
      <p:bldP spid="4"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E559C-A5A0-49F6-9B24-F80E8EAC4827}"/>
              </a:ext>
            </a:extLst>
          </p:cNvPr>
          <p:cNvSpPr>
            <a:spLocks noGrp="1"/>
          </p:cNvSpPr>
          <p:nvPr>
            <p:ph type="title"/>
          </p:nvPr>
        </p:nvSpPr>
        <p:spPr>
          <a:xfrm>
            <a:off x="777439" y="169242"/>
            <a:ext cx="10451592" cy="1325563"/>
          </a:xfrm>
        </p:spPr>
        <p:txBody>
          <a:bodyPr anchor="ctr">
            <a:normAutofit/>
          </a:bodyPr>
          <a:lstStyle/>
          <a:p>
            <a:r>
              <a:rPr lang="en-US" dirty="0"/>
              <a:t>3. Continuity</a:t>
            </a:r>
          </a:p>
        </p:txBody>
      </p:sp>
      <p:graphicFrame>
        <p:nvGraphicFramePr>
          <p:cNvPr id="8" name="Content Placeholder 5">
            <a:extLst>
              <a:ext uri="{FF2B5EF4-FFF2-40B4-BE49-F238E27FC236}">
                <a16:creationId xmlns:a16="http://schemas.microsoft.com/office/drawing/2014/main" id="{D09F6744-AA3F-4EAD-BCBB-839AB41A4B25}"/>
              </a:ext>
            </a:extLst>
          </p:cNvPr>
          <p:cNvGraphicFramePr>
            <a:graphicFrameLocks noGrp="1"/>
          </p:cNvGraphicFramePr>
          <p:nvPr>
            <p:ph idx="1"/>
            <p:extLst>
              <p:ext uri="{D42A27DB-BD31-4B8C-83A1-F6EECF244321}">
                <p14:modId xmlns:p14="http://schemas.microsoft.com/office/powerpoint/2010/main" val="3696951831"/>
              </p:ext>
            </p:extLst>
          </p:nvPr>
        </p:nvGraphicFramePr>
        <p:xfrm>
          <a:off x="92766" y="1311965"/>
          <a:ext cx="11940208" cy="5546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18084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1FD710F0-561B-4AA3-991C-39A13930E428}"/>
                                            </p:graphicEl>
                                          </p:spTgt>
                                        </p:tgtEl>
                                        <p:attrNameLst>
                                          <p:attrName>style.visibility</p:attrName>
                                        </p:attrNameLst>
                                      </p:cBhvr>
                                      <p:to>
                                        <p:strVal val="visible"/>
                                      </p:to>
                                    </p:set>
                                    <p:animEffect transition="in" filter="fade">
                                      <p:cBhvr>
                                        <p:cTn id="7" dur="500"/>
                                        <p:tgtEl>
                                          <p:spTgt spid="8">
                                            <p:graphicEl>
                                              <a:dgm id="{1FD710F0-561B-4AA3-991C-39A13930E42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C4B34F0B-6231-4B52-B669-BFEECDF4E2A1}"/>
                                            </p:graphicEl>
                                          </p:spTgt>
                                        </p:tgtEl>
                                        <p:attrNameLst>
                                          <p:attrName>style.visibility</p:attrName>
                                        </p:attrNameLst>
                                      </p:cBhvr>
                                      <p:to>
                                        <p:strVal val="visible"/>
                                      </p:to>
                                    </p:set>
                                    <p:animEffect transition="in" filter="fade">
                                      <p:cBhvr>
                                        <p:cTn id="12" dur="500"/>
                                        <p:tgtEl>
                                          <p:spTgt spid="8">
                                            <p:graphicEl>
                                              <a:dgm id="{C4B34F0B-6231-4B52-B669-BFEECDF4E2A1}"/>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graphicEl>
                                              <a:dgm id="{45239EC0-FAB7-4CEB-90E7-734F9A48CC34}"/>
                                            </p:graphicEl>
                                          </p:spTgt>
                                        </p:tgtEl>
                                        <p:attrNameLst>
                                          <p:attrName>style.visibility</p:attrName>
                                        </p:attrNameLst>
                                      </p:cBhvr>
                                      <p:to>
                                        <p:strVal val="visible"/>
                                      </p:to>
                                    </p:set>
                                    <p:animEffect transition="in" filter="fade">
                                      <p:cBhvr>
                                        <p:cTn id="15" dur="500"/>
                                        <p:tgtEl>
                                          <p:spTgt spid="8">
                                            <p:graphicEl>
                                              <a:dgm id="{45239EC0-FAB7-4CEB-90E7-734F9A48CC3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graphicEl>
                                              <a:dgm id="{12E8B4EB-453E-4C31-AF43-6BCFECAAA0A4}"/>
                                            </p:graphicEl>
                                          </p:spTgt>
                                        </p:tgtEl>
                                        <p:attrNameLst>
                                          <p:attrName>style.visibility</p:attrName>
                                        </p:attrNameLst>
                                      </p:cBhvr>
                                      <p:to>
                                        <p:strVal val="visible"/>
                                      </p:to>
                                    </p:set>
                                    <p:animEffect transition="in" filter="fade">
                                      <p:cBhvr>
                                        <p:cTn id="20" dur="500"/>
                                        <p:tgtEl>
                                          <p:spTgt spid="8">
                                            <p:graphicEl>
                                              <a:dgm id="{12E8B4EB-453E-4C31-AF43-6BCFECAAA0A4}"/>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graphicEl>
                                              <a:dgm id="{DA7B4D64-6B89-4424-98E6-70E59559E060}"/>
                                            </p:graphicEl>
                                          </p:spTgt>
                                        </p:tgtEl>
                                        <p:attrNameLst>
                                          <p:attrName>style.visibility</p:attrName>
                                        </p:attrNameLst>
                                      </p:cBhvr>
                                      <p:to>
                                        <p:strVal val="visible"/>
                                      </p:to>
                                    </p:set>
                                    <p:animEffect transition="in" filter="fade">
                                      <p:cBhvr>
                                        <p:cTn id="23" dur="500"/>
                                        <p:tgtEl>
                                          <p:spTgt spid="8">
                                            <p:graphicEl>
                                              <a:dgm id="{DA7B4D64-6B89-4424-98E6-70E59559E06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C46EFE2D-9C1B-40D1-A0AB-30EF5ED50984}"/>
                                            </p:graphicEl>
                                          </p:spTgt>
                                        </p:tgtEl>
                                        <p:attrNameLst>
                                          <p:attrName>style.visibility</p:attrName>
                                        </p:attrNameLst>
                                      </p:cBhvr>
                                      <p:to>
                                        <p:strVal val="visible"/>
                                      </p:to>
                                    </p:set>
                                    <p:animEffect transition="in" filter="fade">
                                      <p:cBhvr>
                                        <p:cTn id="28" dur="500"/>
                                        <p:tgtEl>
                                          <p:spTgt spid="8">
                                            <p:graphicEl>
                                              <a:dgm id="{C46EFE2D-9C1B-40D1-A0AB-30EF5ED50984}"/>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graphicEl>
                                              <a:dgm id="{A43FCE6B-D14A-4FAA-96E0-F68DCF2F7FBD}"/>
                                            </p:graphicEl>
                                          </p:spTgt>
                                        </p:tgtEl>
                                        <p:attrNameLst>
                                          <p:attrName>style.visibility</p:attrName>
                                        </p:attrNameLst>
                                      </p:cBhvr>
                                      <p:to>
                                        <p:strVal val="visible"/>
                                      </p:to>
                                    </p:set>
                                    <p:animEffect transition="in" filter="fade">
                                      <p:cBhvr>
                                        <p:cTn id="31" dur="500"/>
                                        <p:tgtEl>
                                          <p:spTgt spid="8">
                                            <p:graphicEl>
                                              <a:dgm id="{A43FCE6B-D14A-4FAA-96E0-F68DCF2F7FB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7B3A-4267-4248-B500-ABD572A0F7AE}"/>
              </a:ext>
            </a:extLst>
          </p:cNvPr>
          <p:cNvSpPr>
            <a:spLocks noGrp="1"/>
          </p:cNvSpPr>
          <p:nvPr>
            <p:ph type="title"/>
          </p:nvPr>
        </p:nvSpPr>
        <p:spPr>
          <a:xfrm>
            <a:off x="225287" y="500952"/>
            <a:ext cx="10451592" cy="1325563"/>
          </a:xfrm>
        </p:spPr>
        <p:txBody>
          <a:bodyPr anchor="ctr">
            <a:normAutofit/>
          </a:bodyPr>
          <a:lstStyle/>
          <a:p>
            <a:r>
              <a:rPr lang="en-US" dirty="0"/>
              <a:t>3. Continuity - </a:t>
            </a:r>
            <a:r>
              <a:rPr lang="en-US" i="1" dirty="0"/>
              <a:t>Pace </a:t>
            </a:r>
            <a:r>
              <a:rPr lang="ar-JO" i="1" dirty="0"/>
              <a:t>السرعة</a:t>
            </a:r>
            <a:endParaRPr lang="en-US" i="1" dirty="0"/>
          </a:p>
        </p:txBody>
      </p:sp>
      <p:graphicFrame>
        <p:nvGraphicFramePr>
          <p:cNvPr id="5" name="Content Placeholder 2">
            <a:extLst>
              <a:ext uri="{FF2B5EF4-FFF2-40B4-BE49-F238E27FC236}">
                <a16:creationId xmlns:a16="http://schemas.microsoft.com/office/drawing/2014/main" id="{5C11E5B2-58EB-4909-8B96-883D2ABD66E7}"/>
              </a:ext>
            </a:extLst>
          </p:cNvPr>
          <p:cNvGraphicFramePr>
            <a:graphicFrameLocks noGrp="1"/>
          </p:cNvGraphicFramePr>
          <p:nvPr>
            <p:ph idx="1"/>
            <p:extLst>
              <p:ext uri="{D42A27DB-BD31-4B8C-83A1-F6EECF244321}">
                <p14:modId xmlns:p14="http://schemas.microsoft.com/office/powerpoint/2010/main" val="4048735079"/>
              </p:ext>
            </p:extLst>
          </p:nvPr>
        </p:nvGraphicFramePr>
        <p:xfrm>
          <a:off x="225287" y="2316845"/>
          <a:ext cx="11714922" cy="4375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878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1296EDF-433F-4CD9-81EE-6C13EB677788}"/>
                                            </p:graphicEl>
                                          </p:spTgt>
                                        </p:tgtEl>
                                        <p:attrNameLst>
                                          <p:attrName>style.visibility</p:attrName>
                                        </p:attrNameLst>
                                      </p:cBhvr>
                                      <p:to>
                                        <p:strVal val="visible"/>
                                      </p:to>
                                    </p:set>
                                    <p:animEffect transition="in" filter="fade">
                                      <p:cBhvr>
                                        <p:cTn id="7" dur="500"/>
                                        <p:tgtEl>
                                          <p:spTgt spid="5">
                                            <p:graphicEl>
                                              <a:dgm id="{D1296EDF-433F-4CD9-81EE-6C13EB67778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C5360C7D-DD98-40A4-B3AA-AA6D57AC1077}"/>
                                            </p:graphicEl>
                                          </p:spTgt>
                                        </p:tgtEl>
                                        <p:attrNameLst>
                                          <p:attrName>style.visibility</p:attrName>
                                        </p:attrNameLst>
                                      </p:cBhvr>
                                      <p:to>
                                        <p:strVal val="visible"/>
                                      </p:to>
                                    </p:set>
                                    <p:animEffect transition="in" filter="fade">
                                      <p:cBhvr>
                                        <p:cTn id="10" dur="500"/>
                                        <p:tgtEl>
                                          <p:spTgt spid="5">
                                            <p:graphicEl>
                                              <a:dgm id="{C5360C7D-DD98-40A4-B3AA-AA6D57AC1077}"/>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1AF40F94-5AAE-45C8-89EA-594A99EB2C53}"/>
                                            </p:graphicEl>
                                          </p:spTgt>
                                        </p:tgtEl>
                                        <p:attrNameLst>
                                          <p:attrName>style.visibility</p:attrName>
                                        </p:attrNameLst>
                                      </p:cBhvr>
                                      <p:to>
                                        <p:strVal val="visible"/>
                                      </p:to>
                                    </p:set>
                                    <p:animEffect transition="in" filter="fade">
                                      <p:cBhvr>
                                        <p:cTn id="13" dur="500"/>
                                        <p:tgtEl>
                                          <p:spTgt spid="5">
                                            <p:graphicEl>
                                              <a:dgm id="{1AF40F94-5AAE-45C8-89EA-594A99EB2C53}"/>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251C6E6A-136A-4C8E-9EEB-19C4EDC37A93}"/>
                                            </p:graphicEl>
                                          </p:spTgt>
                                        </p:tgtEl>
                                        <p:attrNameLst>
                                          <p:attrName>style.visibility</p:attrName>
                                        </p:attrNameLst>
                                      </p:cBhvr>
                                      <p:to>
                                        <p:strVal val="visible"/>
                                      </p:to>
                                    </p:set>
                                    <p:animEffect transition="in" filter="fade">
                                      <p:cBhvr>
                                        <p:cTn id="18" dur="500"/>
                                        <p:tgtEl>
                                          <p:spTgt spid="5">
                                            <p:graphicEl>
                                              <a:dgm id="{251C6E6A-136A-4C8E-9EEB-19C4EDC37A93}"/>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F8B55958-9E99-4051-839C-4CA26D5E4EE5}"/>
                                            </p:graphicEl>
                                          </p:spTgt>
                                        </p:tgtEl>
                                        <p:attrNameLst>
                                          <p:attrName>style.visibility</p:attrName>
                                        </p:attrNameLst>
                                      </p:cBhvr>
                                      <p:to>
                                        <p:strVal val="visible"/>
                                      </p:to>
                                    </p:set>
                                    <p:animEffect transition="in" filter="fade">
                                      <p:cBhvr>
                                        <p:cTn id="21" dur="500"/>
                                        <p:tgtEl>
                                          <p:spTgt spid="5">
                                            <p:graphicEl>
                                              <a:dgm id="{F8B55958-9E99-4051-839C-4CA26D5E4EE5}"/>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6D883886-7081-4651-B3F7-8285BDD81D3D}"/>
                                            </p:graphicEl>
                                          </p:spTgt>
                                        </p:tgtEl>
                                        <p:attrNameLst>
                                          <p:attrName>style.visibility</p:attrName>
                                        </p:attrNameLst>
                                      </p:cBhvr>
                                      <p:to>
                                        <p:strVal val="visible"/>
                                      </p:to>
                                    </p:set>
                                    <p:animEffect transition="in" filter="fade">
                                      <p:cBhvr>
                                        <p:cTn id="24" dur="500"/>
                                        <p:tgtEl>
                                          <p:spTgt spid="5">
                                            <p:graphicEl>
                                              <a:dgm id="{6D883886-7081-4651-B3F7-8285BDD81D3D}"/>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1973ECFD-6294-4EE2-98AC-1E5FBDBF0E99}"/>
                                            </p:graphicEl>
                                          </p:spTgt>
                                        </p:tgtEl>
                                        <p:attrNameLst>
                                          <p:attrName>style.visibility</p:attrName>
                                        </p:attrNameLst>
                                      </p:cBhvr>
                                      <p:to>
                                        <p:strVal val="visible"/>
                                      </p:to>
                                    </p:set>
                                    <p:animEffect transition="in" filter="fade">
                                      <p:cBhvr>
                                        <p:cTn id="29" dur="500"/>
                                        <p:tgtEl>
                                          <p:spTgt spid="5">
                                            <p:graphicEl>
                                              <a:dgm id="{1973ECFD-6294-4EE2-98AC-1E5FBDBF0E9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D229FA15-43B7-4098-9EA8-EB599F7BF9A8}"/>
                                            </p:graphicEl>
                                          </p:spTgt>
                                        </p:tgtEl>
                                        <p:attrNameLst>
                                          <p:attrName>style.visibility</p:attrName>
                                        </p:attrNameLst>
                                      </p:cBhvr>
                                      <p:to>
                                        <p:strVal val="visible"/>
                                      </p:to>
                                    </p:set>
                                    <p:animEffect transition="in" filter="fade">
                                      <p:cBhvr>
                                        <p:cTn id="32" dur="500"/>
                                        <p:tgtEl>
                                          <p:spTgt spid="5">
                                            <p:graphicEl>
                                              <a:dgm id="{D229FA15-43B7-4098-9EA8-EB599F7BF9A8}"/>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F24CF076-465C-4999-887A-053B1A5A03AB}"/>
                                            </p:graphicEl>
                                          </p:spTgt>
                                        </p:tgtEl>
                                        <p:attrNameLst>
                                          <p:attrName>style.visibility</p:attrName>
                                        </p:attrNameLst>
                                      </p:cBhvr>
                                      <p:to>
                                        <p:strVal val="visible"/>
                                      </p:to>
                                    </p:set>
                                    <p:animEffect transition="in" filter="fade">
                                      <p:cBhvr>
                                        <p:cTn id="35" dur="500"/>
                                        <p:tgtEl>
                                          <p:spTgt spid="5">
                                            <p:graphicEl>
                                              <a:dgm id="{F24CF076-465C-4999-887A-053B1A5A03AB}"/>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graphicEl>
                                              <a:dgm id="{EE2ADA66-5DB6-4C38-AAA5-BD8C067DD8FD}"/>
                                            </p:graphicEl>
                                          </p:spTgt>
                                        </p:tgtEl>
                                        <p:attrNameLst>
                                          <p:attrName>style.visibility</p:attrName>
                                        </p:attrNameLst>
                                      </p:cBhvr>
                                      <p:to>
                                        <p:strVal val="visible"/>
                                      </p:to>
                                    </p:set>
                                    <p:animEffect transition="in" filter="fade">
                                      <p:cBhvr>
                                        <p:cTn id="40" dur="500"/>
                                        <p:tgtEl>
                                          <p:spTgt spid="5">
                                            <p:graphicEl>
                                              <a:dgm id="{EE2ADA66-5DB6-4C38-AAA5-BD8C067DD8FD}"/>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graphicEl>
                                              <a:dgm id="{EEF9B6D4-5556-4383-8E7D-DC9CFEFB1FDC}"/>
                                            </p:graphicEl>
                                          </p:spTgt>
                                        </p:tgtEl>
                                        <p:attrNameLst>
                                          <p:attrName>style.visibility</p:attrName>
                                        </p:attrNameLst>
                                      </p:cBhvr>
                                      <p:to>
                                        <p:strVal val="visible"/>
                                      </p:to>
                                    </p:set>
                                    <p:animEffect transition="in" filter="fade">
                                      <p:cBhvr>
                                        <p:cTn id="43" dur="500"/>
                                        <p:tgtEl>
                                          <p:spTgt spid="5">
                                            <p:graphicEl>
                                              <a:dgm id="{EEF9B6D4-5556-4383-8E7D-DC9CFEFB1FDC}"/>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graphicEl>
                                              <a:dgm id="{9254B133-4401-4831-8185-965891709BA4}"/>
                                            </p:graphicEl>
                                          </p:spTgt>
                                        </p:tgtEl>
                                        <p:attrNameLst>
                                          <p:attrName>style.visibility</p:attrName>
                                        </p:attrNameLst>
                                      </p:cBhvr>
                                      <p:to>
                                        <p:strVal val="visible"/>
                                      </p:to>
                                    </p:set>
                                    <p:animEffect transition="in" filter="fade">
                                      <p:cBhvr>
                                        <p:cTn id="46" dur="500"/>
                                        <p:tgtEl>
                                          <p:spTgt spid="5">
                                            <p:graphicEl>
                                              <a:dgm id="{9254B133-4401-4831-8185-965891709B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8904-7F73-47E5-8658-91D695C1D8F2}"/>
              </a:ext>
            </a:extLst>
          </p:cNvPr>
          <p:cNvSpPr>
            <a:spLocks noGrp="1"/>
          </p:cNvSpPr>
          <p:nvPr>
            <p:ph type="title"/>
          </p:nvPr>
        </p:nvSpPr>
        <p:spPr>
          <a:xfrm>
            <a:off x="108798" y="0"/>
            <a:ext cx="9404723" cy="1180711"/>
          </a:xfrm>
        </p:spPr>
        <p:txBody>
          <a:bodyPr>
            <a:normAutofit/>
          </a:bodyPr>
          <a:lstStyle/>
          <a:p>
            <a:r>
              <a:rPr lang="en-US" dirty="0"/>
              <a:t>   4. Objectivity </a:t>
            </a:r>
          </a:p>
        </p:txBody>
      </p:sp>
      <p:graphicFrame>
        <p:nvGraphicFramePr>
          <p:cNvPr id="5" name="Content Placeholder 2">
            <a:extLst>
              <a:ext uri="{FF2B5EF4-FFF2-40B4-BE49-F238E27FC236}">
                <a16:creationId xmlns:a16="http://schemas.microsoft.com/office/drawing/2014/main" id="{5208344C-42EA-4672-92DA-5F1EC4457E2B}"/>
              </a:ext>
            </a:extLst>
          </p:cNvPr>
          <p:cNvGraphicFramePr>
            <a:graphicFrameLocks noGrp="1"/>
          </p:cNvGraphicFramePr>
          <p:nvPr>
            <p:ph idx="1"/>
            <p:extLst>
              <p:ext uri="{D42A27DB-BD31-4B8C-83A1-F6EECF244321}">
                <p14:modId xmlns:p14="http://schemas.microsoft.com/office/powerpoint/2010/main" val="4265638695"/>
              </p:ext>
            </p:extLst>
          </p:nvPr>
        </p:nvGraphicFramePr>
        <p:xfrm>
          <a:off x="0" y="938083"/>
          <a:ext cx="11788727" cy="5741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descr="Image result for smart person&quot;">
            <a:extLst>
              <a:ext uri="{FF2B5EF4-FFF2-40B4-BE49-F238E27FC236}">
                <a16:creationId xmlns:a16="http://schemas.microsoft.com/office/drawing/2014/main" id="{F5F699C8-F724-48B5-8853-7F52B3CF08E0}"/>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757336" y="938083"/>
            <a:ext cx="1424157" cy="118071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074" name="Picture 2" descr="Image result for honest">
            <a:extLst>
              <a:ext uri="{FF2B5EF4-FFF2-40B4-BE49-F238E27FC236}">
                <a16:creationId xmlns:a16="http://schemas.microsoft.com/office/drawing/2014/main" id="{0E910F9B-0283-4E07-A7C8-44A83B998D0A}"/>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8798" y="993865"/>
            <a:ext cx="1467384" cy="11807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Multiplication Sign 3">
            <a:extLst>
              <a:ext uri="{FF2B5EF4-FFF2-40B4-BE49-F238E27FC236}">
                <a16:creationId xmlns:a16="http://schemas.microsoft.com/office/drawing/2014/main" id="{18D86EC2-8EF9-4146-B2DB-6B92BE7E701E}"/>
              </a:ext>
            </a:extLst>
          </p:cNvPr>
          <p:cNvSpPr/>
          <p:nvPr/>
        </p:nvSpPr>
        <p:spPr>
          <a:xfrm>
            <a:off x="1070383" y="1754404"/>
            <a:ext cx="614597" cy="72877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0834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6750F95B-380B-4595-B633-7591B8DA2392}"/>
                                            </p:graphicEl>
                                          </p:spTgt>
                                        </p:tgtEl>
                                        <p:attrNameLst>
                                          <p:attrName>style.visibility</p:attrName>
                                        </p:attrNameLst>
                                      </p:cBhvr>
                                      <p:to>
                                        <p:strVal val="visible"/>
                                      </p:to>
                                    </p:set>
                                    <p:animEffect transition="in" filter="fade">
                                      <p:cBhvr>
                                        <p:cTn id="7" dur="500"/>
                                        <p:tgtEl>
                                          <p:spTgt spid="5">
                                            <p:graphicEl>
                                              <a:dgm id="{6750F95B-380B-4595-B633-7591B8DA239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DB30DFDD-FA19-430A-A75D-414FDA46D882}"/>
                                            </p:graphicEl>
                                          </p:spTgt>
                                        </p:tgtEl>
                                        <p:attrNameLst>
                                          <p:attrName>style.visibility</p:attrName>
                                        </p:attrNameLst>
                                      </p:cBhvr>
                                      <p:to>
                                        <p:strVal val="visible"/>
                                      </p:to>
                                    </p:set>
                                    <p:animEffect transition="in" filter="fade">
                                      <p:cBhvr>
                                        <p:cTn id="10" dur="500"/>
                                        <p:tgtEl>
                                          <p:spTgt spid="5">
                                            <p:graphicEl>
                                              <a:dgm id="{DB30DFDD-FA19-430A-A75D-414FDA46D88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graphicEl>
                                              <a:dgm id="{FD8E1830-8421-4641-8ECD-B9298F7CBF57}"/>
                                            </p:graphicEl>
                                          </p:spTgt>
                                        </p:tgtEl>
                                        <p:attrNameLst>
                                          <p:attrName>style.visibility</p:attrName>
                                        </p:attrNameLst>
                                      </p:cBhvr>
                                      <p:to>
                                        <p:strVal val="visible"/>
                                      </p:to>
                                    </p:set>
                                    <p:animEffect transition="in" filter="fade">
                                      <p:cBhvr>
                                        <p:cTn id="25" dur="500"/>
                                        <p:tgtEl>
                                          <p:spTgt spid="5">
                                            <p:graphicEl>
                                              <a:dgm id="{FD8E1830-8421-4641-8ECD-B9298F7CBF57}"/>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76"/>
                                        </p:tgtEl>
                                        <p:attrNameLst>
                                          <p:attrName>style.visibility</p:attrName>
                                        </p:attrNameLst>
                                      </p:cBhvr>
                                      <p:to>
                                        <p:strVal val="visible"/>
                                      </p:to>
                                    </p:set>
                                    <p:animEffect transition="in" filter="fade">
                                      <p:cBhvr>
                                        <p:cTn id="30" dur="500"/>
                                        <p:tgtEl>
                                          <p:spTgt spid="307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AD78C285-1BF2-465F-809A-311138A0EFAB}"/>
                                            </p:graphicEl>
                                          </p:spTgt>
                                        </p:tgtEl>
                                        <p:attrNameLst>
                                          <p:attrName>style.visibility</p:attrName>
                                        </p:attrNameLst>
                                      </p:cBhvr>
                                      <p:to>
                                        <p:strVal val="visible"/>
                                      </p:to>
                                    </p:set>
                                    <p:animEffect transition="in" filter="fade">
                                      <p:cBhvr>
                                        <p:cTn id="33" dur="500"/>
                                        <p:tgtEl>
                                          <p:spTgt spid="5">
                                            <p:graphicEl>
                                              <a:dgm id="{AD78C285-1BF2-465F-809A-311138A0EFAB}"/>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E8BD0449-5090-4871-99F8-3DEDC69B682F}"/>
                                            </p:graphicEl>
                                          </p:spTgt>
                                        </p:tgtEl>
                                        <p:attrNameLst>
                                          <p:attrName>style.visibility</p:attrName>
                                        </p:attrNameLst>
                                      </p:cBhvr>
                                      <p:to>
                                        <p:strVal val="visible"/>
                                      </p:to>
                                    </p:set>
                                    <p:animEffect transition="in" filter="fade">
                                      <p:cBhvr>
                                        <p:cTn id="38" dur="500"/>
                                        <p:tgtEl>
                                          <p:spTgt spid="5">
                                            <p:graphicEl>
                                              <a:dgm id="{E8BD0449-5090-4871-99F8-3DEDC69B682F}"/>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graphicEl>
                                              <a:dgm id="{DB8C2498-AD00-46AE-AF00-9EA092DDDF68}"/>
                                            </p:graphicEl>
                                          </p:spTgt>
                                        </p:tgtEl>
                                        <p:attrNameLst>
                                          <p:attrName>style.visibility</p:attrName>
                                        </p:attrNameLst>
                                      </p:cBhvr>
                                      <p:to>
                                        <p:strVal val="visible"/>
                                      </p:to>
                                    </p:set>
                                    <p:animEffect transition="in" filter="fade">
                                      <p:cBhvr>
                                        <p:cTn id="43" dur="500"/>
                                        <p:tgtEl>
                                          <p:spTgt spid="5">
                                            <p:graphicEl>
                                              <a:dgm id="{DB8C2498-AD00-46AE-AF00-9EA092DDDF6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AtOnce"/>
        </p:bldSub>
      </p:bldGraphic>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7672-452D-4EF6-8CD7-243C9ECF1C74}"/>
              </a:ext>
            </a:extLst>
          </p:cNvPr>
          <p:cNvSpPr>
            <a:spLocks noGrp="1"/>
          </p:cNvSpPr>
          <p:nvPr>
            <p:ph type="title"/>
          </p:nvPr>
        </p:nvSpPr>
        <p:spPr>
          <a:xfrm>
            <a:off x="66341" y="203740"/>
            <a:ext cx="11900576" cy="1325563"/>
          </a:xfrm>
        </p:spPr>
        <p:txBody>
          <a:bodyPr>
            <a:normAutofit fontScale="90000"/>
          </a:bodyPr>
          <a:lstStyle/>
          <a:p>
            <a:r>
              <a:rPr lang="en-US" b="1" dirty="0"/>
              <a:t>More Examples</a:t>
            </a:r>
            <a:r>
              <a:rPr lang="en-US" dirty="0"/>
              <a:t>: </a:t>
            </a:r>
            <a:br>
              <a:rPr lang="en-US" dirty="0"/>
            </a:br>
            <a:r>
              <a:rPr lang="en-US" sz="2800" i="1" dirty="0"/>
              <a:t>Revise these sentences</a:t>
            </a:r>
            <a:br>
              <a:rPr lang="en-US" sz="2800" i="1" dirty="0"/>
            </a:br>
            <a:endParaRPr lang="en-US" i="1" dirty="0"/>
          </a:p>
        </p:txBody>
      </p:sp>
      <p:sp>
        <p:nvSpPr>
          <p:cNvPr id="3" name="Content Placeholder 2">
            <a:extLst>
              <a:ext uri="{FF2B5EF4-FFF2-40B4-BE49-F238E27FC236}">
                <a16:creationId xmlns:a16="http://schemas.microsoft.com/office/drawing/2014/main" id="{CF95B265-E906-43FA-AEC5-6041222AC053}"/>
              </a:ext>
            </a:extLst>
          </p:cNvPr>
          <p:cNvSpPr>
            <a:spLocks noGrp="1"/>
          </p:cNvSpPr>
          <p:nvPr>
            <p:ph idx="1"/>
          </p:nvPr>
        </p:nvSpPr>
        <p:spPr>
          <a:xfrm>
            <a:off x="5353878" y="50913"/>
            <a:ext cx="3890062" cy="1631216"/>
          </a:xfrm>
          <a:solidFill>
            <a:schemeClr val="accent4">
              <a:lumMod val="20000"/>
              <a:lumOff val="80000"/>
            </a:schemeClr>
          </a:solidFill>
        </p:spPr>
        <p:txBody>
          <a:bodyPr anchor="ctr">
            <a:noAutofit/>
          </a:bodyPr>
          <a:lstStyle/>
          <a:p>
            <a:pPr marL="0" indent="0">
              <a:buNone/>
            </a:pPr>
            <a:r>
              <a:rPr lang="en-US" sz="2000" dirty="0">
                <a:latin typeface="Comic Sans MS" panose="030F0702030302020204" pitchFamily="66" charset="0"/>
              </a:rPr>
              <a:t>Ex1: </a:t>
            </a:r>
            <a:r>
              <a:rPr lang="en-US" sz="2000" b="1" dirty="0">
                <a:latin typeface="Comic Sans MS" panose="030F0702030302020204" pitchFamily="66" charset="0"/>
              </a:rPr>
              <a:t>Please make a decision today.</a:t>
            </a:r>
          </a:p>
          <a:p>
            <a:pPr marL="0" indent="0">
              <a:buNone/>
            </a:pPr>
            <a:r>
              <a:rPr lang="en-US" sz="2000" u="sng" dirty="0">
                <a:latin typeface="Comic Sans MS" panose="030F0702030302020204" pitchFamily="66" charset="0"/>
              </a:rPr>
              <a:t>Suggested Revisions</a:t>
            </a:r>
            <a:r>
              <a:rPr lang="en-US" sz="2000" dirty="0">
                <a:latin typeface="Comic Sans MS" panose="030F0702030302020204" pitchFamily="66" charset="0"/>
              </a:rPr>
              <a:t>:</a:t>
            </a:r>
          </a:p>
          <a:p>
            <a:r>
              <a:rPr lang="en-US" sz="2000" dirty="0">
                <a:latin typeface="Comic Sans MS" panose="030F0702030302020204" pitchFamily="66" charset="0"/>
              </a:rPr>
              <a:t>	please decide today.</a:t>
            </a:r>
          </a:p>
        </p:txBody>
      </p:sp>
      <p:pic>
        <p:nvPicPr>
          <p:cNvPr id="5" name="Picture 4">
            <a:extLst>
              <a:ext uri="{FF2B5EF4-FFF2-40B4-BE49-F238E27FC236}">
                <a16:creationId xmlns:a16="http://schemas.microsoft.com/office/drawing/2014/main" id="{41D8F0A3-289C-48C7-80E5-03AFB06726FB}"/>
              </a:ext>
            </a:extLst>
          </p:cNvPr>
          <p:cNvPicPr>
            <a:picLocks noChangeAspect="1"/>
          </p:cNvPicPr>
          <p:nvPr/>
        </p:nvPicPr>
        <p:blipFill rotWithShape="1">
          <a:blip r:embed="rId2">
            <a:alphaModFix/>
          </a:blip>
          <a:srcRect l="38402" r="-2" b="-2"/>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Rectangle 5">
            <a:extLst>
              <a:ext uri="{FF2B5EF4-FFF2-40B4-BE49-F238E27FC236}">
                <a16:creationId xmlns:a16="http://schemas.microsoft.com/office/drawing/2014/main" id="{707A8454-9891-4B70-88D4-F4F994D9AEE9}"/>
              </a:ext>
            </a:extLst>
          </p:cNvPr>
          <p:cNvSpPr/>
          <p:nvPr/>
        </p:nvSpPr>
        <p:spPr>
          <a:xfrm>
            <a:off x="66341" y="1117558"/>
            <a:ext cx="5234529" cy="2554545"/>
          </a:xfrm>
          <a:prstGeom prst="rect">
            <a:avLst/>
          </a:prstGeom>
          <a:solidFill>
            <a:schemeClr val="accent6">
              <a:lumMod val="20000"/>
              <a:lumOff val="80000"/>
            </a:schemeClr>
          </a:solidFill>
        </p:spPr>
        <p:txBody>
          <a:bodyPr wrap="square">
            <a:spAutoFit/>
          </a:bodyPr>
          <a:lstStyle/>
          <a:p>
            <a:endParaRPr lang="en-US" sz="2000" dirty="0">
              <a:latin typeface="Comic Sans MS" panose="030F0702030302020204" pitchFamily="66" charset="0"/>
            </a:endParaRPr>
          </a:p>
          <a:p>
            <a:r>
              <a:rPr lang="en-US" sz="2000" dirty="0">
                <a:latin typeface="Comic Sans MS" panose="030F0702030302020204" pitchFamily="66" charset="0"/>
              </a:rPr>
              <a:t>Ex2: </a:t>
            </a:r>
            <a:r>
              <a:rPr lang="en-US" sz="2000" b="1" dirty="0">
                <a:latin typeface="Comic Sans MS" panose="030F0702030302020204" pitchFamily="66" charset="0"/>
              </a:rPr>
              <a:t>Managers who make the grade are those who can take daily pressures. </a:t>
            </a:r>
          </a:p>
          <a:p>
            <a:r>
              <a:rPr lang="en-US" sz="2000" dirty="0">
                <a:latin typeface="Comic Sans MS" panose="030F0702030302020204" pitchFamily="66" charset="0"/>
              </a:rPr>
              <a:t> </a:t>
            </a:r>
            <a:r>
              <a:rPr lang="en-US" sz="2000" u="sng" dirty="0">
                <a:latin typeface="Comic Sans MS" panose="030F0702030302020204" pitchFamily="66" charset="0"/>
              </a:rPr>
              <a:t>Suggested Revisions: (eliminate useless jargons)</a:t>
            </a:r>
          </a:p>
          <a:p>
            <a:r>
              <a:rPr lang="en-US" sz="2000" dirty="0">
                <a:latin typeface="Comic Sans MS" panose="030F0702030302020204" pitchFamily="66" charset="0"/>
              </a:rPr>
              <a:t>Successful managers are those who cope with daily pressures.</a:t>
            </a:r>
          </a:p>
          <a:p>
            <a:pPr marL="285750" indent="-285750">
              <a:buFont typeface="Arial" panose="020B0604020202020204" pitchFamily="34" charset="0"/>
              <a:buChar char="•"/>
            </a:pPr>
            <a:endParaRPr lang="en-US" sz="2000" dirty="0">
              <a:latin typeface="Comic Sans MS" panose="030F0702030302020204" pitchFamily="66" charset="0"/>
            </a:endParaRPr>
          </a:p>
        </p:txBody>
      </p:sp>
      <p:sp>
        <p:nvSpPr>
          <p:cNvPr id="7" name="Rectangle 6">
            <a:extLst>
              <a:ext uri="{FF2B5EF4-FFF2-40B4-BE49-F238E27FC236}">
                <a16:creationId xmlns:a16="http://schemas.microsoft.com/office/drawing/2014/main" id="{F00E2B31-8EAB-48A6-BEE3-F211BFC06207}"/>
              </a:ext>
            </a:extLst>
          </p:cNvPr>
          <p:cNvSpPr/>
          <p:nvPr/>
        </p:nvSpPr>
        <p:spPr>
          <a:xfrm>
            <a:off x="5499650" y="1745674"/>
            <a:ext cx="5829937" cy="2246769"/>
          </a:xfrm>
          <a:prstGeom prst="rect">
            <a:avLst/>
          </a:prstGeom>
          <a:solidFill>
            <a:schemeClr val="accent4">
              <a:lumMod val="40000"/>
              <a:lumOff val="60000"/>
            </a:schemeClr>
          </a:solidFill>
        </p:spPr>
        <p:txBody>
          <a:bodyPr wrap="square">
            <a:spAutoFit/>
          </a:bodyPr>
          <a:lstStyle/>
          <a:p>
            <a:endParaRPr lang="en-US" sz="2000" dirty="0">
              <a:latin typeface="Comic Sans MS" panose="030F0702030302020204" pitchFamily="66" charset="0"/>
            </a:endParaRPr>
          </a:p>
          <a:p>
            <a:r>
              <a:rPr lang="en-US" sz="2000" dirty="0">
                <a:latin typeface="Comic Sans MS" panose="030F0702030302020204" pitchFamily="66" charset="0"/>
              </a:rPr>
              <a:t>Ex3: </a:t>
            </a:r>
            <a:r>
              <a:rPr lang="en-US" sz="2000" b="1" dirty="0">
                <a:latin typeface="Comic Sans MS" panose="030F0702030302020204" pitchFamily="66" charset="0"/>
              </a:rPr>
              <a:t> We are aware of the fact that the correctness will not be 100%. </a:t>
            </a:r>
          </a:p>
          <a:p>
            <a:r>
              <a:rPr lang="en-US" sz="2000" b="1" dirty="0">
                <a:latin typeface="Comic Sans MS" panose="030F0702030302020204" pitchFamily="66" charset="0"/>
              </a:rPr>
              <a:t> </a:t>
            </a:r>
          </a:p>
          <a:p>
            <a:r>
              <a:rPr lang="en-US" sz="2000" u="sng" dirty="0">
                <a:latin typeface="Comic Sans MS" panose="030F0702030302020204" pitchFamily="66" charset="0"/>
              </a:rPr>
              <a:t>Suggested Revision:</a:t>
            </a:r>
          </a:p>
          <a:p>
            <a:pPr marL="285750" indent="-285750">
              <a:buFont typeface="Arial" panose="020B0604020202020204" pitchFamily="34" charset="0"/>
              <a:buChar char="•"/>
            </a:pPr>
            <a:r>
              <a:rPr lang="en-US" sz="2000" dirty="0">
                <a:latin typeface="Comic Sans MS" panose="030F0702030302020204" pitchFamily="66" charset="0"/>
              </a:rPr>
              <a:t> Correctness is not expected to be 100%</a:t>
            </a:r>
          </a:p>
          <a:p>
            <a:pPr marL="285750" indent="-285750">
              <a:buFont typeface="Arial" panose="020B0604020202020204" pitchFamily="34" charset="0"/>
              <a:buChar char="•"/>
            </a:pPr>
            <a:r>
              <a:rPr lang="en-US" sz="2000" dirty="0">
                <a:latin typeface="Comic Sans MS" panose="030F0702030302020204" pitchFamily="66" charset="0"/>
              </a:rPr>
              <a:t> Correctness will not be 100% </a:t>
            </a:r>
          </a:p>
        </p:txBody>
      </p:sp>
      <p:sp>
        <p:nvSpPr>
          <p:cNvPr id="9" name="Rectangle 8">
            <a:extLst>
              <a:ext uri="{FF2B5EF4-FFF2-40B4-BE49-F238E27FC236}">
                <a16:creationId xmlns:a16="http://schemas.microsoft.com/office/drawing/2014/main" id="{E3E42245-292C-4AAF-A475-BFF812A456E0}"/>
              </a:ext>
            </a:extLst>
          </p:cNvPr>
          <p:cNvSpPr/>
          <p:nvPr/>
        </p:nvSpPr>
        <p:spPr>
          <a:xfrm>
            <a:off x="112323" y="3888732"/>
            <a:ext cx="5329656" cy="2554545"/>
          </a:xfrm>
          <a:prstGeom prst="rect">
            <a:avLst/>
          </a:prstGeom>
          <a:solidFill>
            <a:schemeClr val="accent2">
              <a:lumMod val="60000"/>
              <a:lumOff val="40000"/>
            </a:schemeClr>
          </a:solidFill>
        </p:spPr>
        <p:txBody>
          <a:bodyPr wrap="square">
            <a:spAutoFit/>
          </a:bodyPr>
          <a:lstStyle/>
          <a:p>
            <a:endParaRPr lang="en-US" sz="2000" dirty="0">
              <a:latin typeface="Comic Sans MS" panose="030F0702030302020204" pitchFamily="66" charset="0"/>
            </a:endParaRPr>
          </a:p>
          <a:p>
            <a:r>
              <a:rPr lang="en-US" sz="2000" dirty="0">
                <a:latin typeface="Comic Sans MS" panose="030F0702030302020204" pitchFamily="66" charset="0"/>
              </a:rPr>
              <a:t>Ex4: </a:t>
            </a:r>
            <a:r>
              <a:rPr lang="en-US" sz="2000" b="1" dirty="0">
                <a:latin typeface="Comic Sans MS" panose="030F0702030302020204" pitchFamily="66" charset="0"/>
              </a:rPr>
              <a:t> Education enables us to recognize excellence in our job and to achieve it </a:t>
            </a:r>
          </a:p>
          <a:p>
            <a:r>
              <a:rPr lang="en-US" sz="2000" b="1" dirty="0">
                <a:latin typeface="Comic Sans MS" panose="030F0702030302020204" pitchFamily="66" charset="0"/>
              </a:rPr>
              <a:t> </a:t>
            </a:r>
          </a:p>
          <a:p>
            <a:r>
              <a:rPr lang="en-US" sz="2000" u="sng" dirty="0">
                <a:latin typeface="Comic Sans MS" panose="030F0702030302020204" pitchFamily="66" charset="0"/>
              </a:rPr>
              <a:t>Suggested Revision: (eliminate useless words)</a:t>
            </a:r>
          </a:p>
          <a:p>
            <a:pPr marL="285750" indent="-285750">
              <a:buFont typeface="Arial" panose="020B0604020202020204" pitchFamily="34" charset="0"/>
              <a:buChar char="•"/>
            </a:pPr>
            <a:r>
              <a:rPr lang="en-US" sz="2000" dirty="0">
                <a:latin typeface="Comic Sans MS" panose="030F0702030302020204" pitchFamily="66" charset="0"/>
              </a:rPr>
              <a:t> Education enables us to recognize and achieve excellence </a:t>
            </a:r>
          </a:p>
        </p:txBody>
      </p:sp>
      <p:sp>
        <p:nvSpPr>
          <p:cNvPr id="10" name="Rectangle 9">
            <a:extLst>
              <a:ext uri="{FF2B5EF4-FFF2-40B4-BE49-F238E27FC236}">
                <a16:creationId xmlns:a16="http://schemas.microsoft.com/office/drawing/2014/main" id="{2C5348BE-F152-468C-A0F5-D05D1F6BD9C7}"/>
              </a:ext>
            </a:extLst>
          </p:cNvPr>
          <p:cNvSpPr/>
          <p:nvPr/>
        </p:nvSpPr>
        <p:spPr>
          <a:xfrm>
            <a:off x="5649445" y="4090928"/>
            <a:ext cx="6109413" cy="2554545"/>
          </a:xfrm>
          <a:prstGeom prst="rect">
            <a:avLst/>
          </a:prstGeom>
          <a:solidFill>
            <a:schemeClr val="accent6">
              <a:lumMod val="60000"/>
              <a:lumOff val="40000"/>
            </a:schemeClr>
          </a:solidFill>
        </p:spPr>
        <p:txBody>
          <a:bodyPr wrap="square">
            <a:spAutoFit/>
          </a:bodyPr>
          <a:lstStyle/>
          <a:p>
            <a:endParaRPr lang="en-US" sz="2000" dirty="0">
              <a:latin typeface="Comic Sans MS" panose="030F0702030302020204" pitchFamily="66" charset="0"/>
            </a:endParaRPr>
          </a:p>
          <a:p>
            <a:r>
              <a:rPr lang="en-US" sz="2000" dirty="0">
                <a:latin typeface="Comic Sans MS" panose="030F0702030302020204" pitchFamily="66" charset="0"/>
              </a:rPr>
              <a:t>Ex5: </a:t>
            </a:r>
            <a:r>
              <a:rPr lang="en-US" sz="2000" b="1" dirty="0">
                <a:latin typeface="Comic Sans MS" panose="030F0702030302020204" pitchFamily="66" charset="0"/>
              </a:rPr>
              <a:t> The different groups have to reach an agreement on how to make an adjustment of the figures. </a:t>
            </a:r>
          </a:p>
          <a:p>
            <a:r>
              <a:rPr lang="en-US" sz="2000" b="1" dirty="0">
                <a:latin typeface="Comic Sans MS" panose="030F0702030302020204" pitchFamily="66" charset="0"/>
              </a:rPr>
              <a:t> </a:t>
            </a:r>
          </a:p>
          <a:p>
            <a:r>
              <a:rPr lang="en-US" sz="2000" u="sng" dirty="0">
                <a:latin typeface="Comic Sans MS" panose="030F0702030302020204" pitchFamily="66" charset="0"/>
              </a:rPr>
              <a:t>Suggested Revision: (conciseness)</a:t>
            </a:r>
          </a:p>
          <a:p>
            <a:pPr marL="285750" indent="-285750">
              <a:buFont typeface="Arial" panose="020B0604020202020204" pitchFamily="34" charset="0"/>
              <a:buChar char="•"/>
            </a:pPr>
            <a:r>
              <a:rPr lang="en-US" sz="2000" dirty="0">
                <a:latin typeface="Comic Sans MS" panose="030F0702030302020204" pitchFamily="66" charset="0"/>
              </a:rPr>
              <a:t> The different groups must agree on how to adjust the figures. </a:t>
            </a:r>
          </a:p>
        </p:txBody>
      </p:sp>
    </p:spTree>
    <p:extLst>
      <p:ext uri="{BB962C8B-B14F-4D97-AF65-F5344CB8AC3E}">
        <p14:creationId xmlns:p14="http://schemas.microsoft.com/office/powerpoint/2010/main" val="1862918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500"/>
                                        <p:tgtEl>
                                          <p:spTgt spid="6">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500"/>
                                        <p:tgtEl>
                                          <p:spTgt spid="7">
                                            <p:bg/>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fade">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fade">
                                      <p:cBhvr>
                                        <p:cTn id="57" dur="5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fade">
                                      <p:cBhvr>
                                        <p:cTn id="62" dur="500"/>
                                        <p:tgtEl>
                                          <p:spTgt spid="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fade">
                                      <p:cBhvr>
                                        <p:cTn id="67" dur="500"/>
                                        <p:tgtEl>
                                          <p:spTgt spid="7">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5" end="5"/>
                                            </p:txEl>
                                          </p:spTgt>
                                        </p:tgtEl>
                                        <p:attrNameLst>
                                          <p:attrName>style.visibility</p:attrName>
                                        </p:attrNameLst>
                                      </p:cBhvr>
                                      <p:to>
                                        <p:strVal val="visible"/>
                                      </p:to>
                                    </p:set>
                                    <p:animEffect transition="in" filter="fade">
                                      <p:cBhvr>
                                        <p:cTn id="72" dur="500"/>
                                        <p:tgtEl>
                                          <p:spTgt spid="7">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bg/>
                                          </p:spTgt>
                                        </p:tgtEl>
                                        <p:attrNameLst>
                                          <p:attrName>style.visibility</p:attrName>
                                        </p:attrNameLst>
                                      </p:cBhvr>
                                      <p:to>
                                        <p:strVal val="visible"/>
                                      </p:to>
                                    </p:set>
                                    <p:animEffect transition="in" filter="fade">
                                      <p:cBhvr>
                                        <p:cTn id="77" dur="500"/>
                                        <p:tgtEl>
                                          <p:spTgt spid="9">
                                            <p:bg/>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xEl>
                                              <p:pRg st="1" end="1"/>
                                            </p:txEl>
                                          </p:spTgt>
                                        </p:tgtEl>
                                        <p:attrNameLst>
                                          <p:attrName>style.visibility</p:attrName>
                                        </p:attrNameLst>
                                      </p:cBhvr>
                                      <p:to>
                                        <p:strVal val="visible"/>
                                      </p:to>
                                    </p:set>
                                    <p:animEffect transition="in" filter="fade">
                                      <p:cBhvr>
                                        <p:cTn id="82" dur="500"/>
                                        <p:tgtEl>
                                          <p:spTgt spid="9">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xEl>
                                              <p:pRg st="2" end="2"/>
                                            </p:txEl>
                                          </p:spTgt>
                                        </p:tgtEl>
                                        <p:attrNameLst>
                                          <p:attrName>style.visibility</p:attrName>
                                        </p:attrNameLst>
                                      </p:cBhvr>
                                      <p:to>
                                        <p:strVal val="visible"/>
                                      </p:to>
                                    </p:set>
                                    <p:animEffect transition="in" filter="fade">
                                      <p:cBhvr>
                                        <p:cTn id="87" dur="500"/>
                                        <p:tgtEl>
                                          <p:spTgt spid="9">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xEl>
                                              <p:pRg st="3" end="3"/>
                                            </p:txEl>
                                          </p:spTgt>
                                        </p:tgtEl>
                                        <p:attrNameLst>
                                          <p:attrName>style.visibility</p:attrName>
                                        </p:attrNameLst>
                                      </p:cBhvr>
                                      <p:to>
                                        <p:strVal val="visible"/>
                                      </p:to>
                                    </p:set>
                                    <p:animEffect transition="in" filter="fade">
                                      <p:cBhvr>
                                        <p:cTn id="92" dur="500"/>
                                        <p:tgtEl>
                                          <p:spTgt spid="9">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xEl>
                                              <p:pRg st="4" end="4"/>
                                            </p:txEl>
                                          </p:spTgt>
                                        </p:tgtEl>
                                        <p:attrNameLst>
                                          <p:attrName>style.visibility</p:attrName>
                                        </p:attrNameLst>
                                      </p:cBhvr>
                                      <p:to>
                                        <p:strVal val="visible"/>
                                      </p:to>
                                    </p:set>
                                    <p:animEffect transition="in" filter="fade">
                                      <p:cBhvr>
                                        <p:cTn id="97" dur="500"/>
                                        <p:tgtEl>
                                          <p:spTgt spid="9">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bg/>
                                          </p:spTgt>
                                        </p:tgtEl>
                                        <p:attrNameLst>
                                          <p:attrName>style.visibility</p:attrName>
                                        </p:attrNameLst>
                                      </p:cBhvr>
                                      <p:to>
                                        <p:strVal val="visible"/>
                                      </p:to>
                                    </p:set>
                                    <p:animEffect transition="in" filter="fade">
                                      <p:cBhvr>
                                        <p:cTn id="102" dur="500"/>
                                        <p:tgtEl>
                                          <p:spTgt spid="10">
                                            <p:bg/>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
                                            <p:txEl>
                                              <p:pRg st="1" end="1"/>
                                            </p:txEl>
                                          </p:spTgt>
                                        </p:tgtEl>
                                        <p:attrNameLst>
                                          <p:attrName>style.visibility</p:attrName>
                                        </p:attrNameLst>
                                      </p:cBhvr>
                                      <p:to>
                                        <p:strVal val="visible"/>
                                      </p:to>
                                    </p:set>
                                    <p:animEffect transition="in" filter="fade">
                                      <p:cBhvr>
                                        <p:cTn id="107" dur="500"/>
                                        <p:tgtEl>
                                          <p:spTgt spid="10">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0">
                                            <p:txEl>
                                              <p:pRg st="2" end="2"/>
                                            </p:txEl>
                                          </p:spTgt>
                                        </p:tgtEl>
                                        <p:attrNameLst>
                                          <p:attrName>style.visibility</p:attrName>
                                        </p:attrNameLst>
                                      </p:cBhvr>
                                      <p:to>
                                        <p:strVal val="visible"/>
                                      </p:to>
                                    </p:set>
                                    <p:animEffect transition="in" filter="fade">
                                      <p:cBhvr>
                                        <p:cTn id="112" dur="500"/>
                                        <p:tgtEl>
                                          <p:spTgt spid="10">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0">
                                            <p:txEl>
                                              <p:pRg st="3" end="3"/>
                                            </p:txEl>
                                          </p:spTgt>
                                        </p:tgtEl>
                                        <p:attrNameLst>
                                          <p:attrName>style.visibility</p:attrName>
                                        </p:attrNameLst>
                                      </p:cBhvr>
                                      <p:to>
                                        <p:strVal val="visible"/>
                                      </p:to>
                                    </p:set>
                                    <p:animEffect transition="in" filter="fade">
                                      <p:cBhvr>
                                        <p:cTn id="117" dur="500"/>
                                        <p:tgtEl>
                                          <p:spTgt spid="10">
                                            <p:txEl>
                                              <p:pRg st="3" end="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
                                            <p:txEl>
                                              <p:pRg st="4" end="4"/>
                                            </p:txEl>
                                          </p:spTgt>
                                        </p:tgtEl>
                                        <p:attrNameLst>
                                          <p:attrName>style.visibility</p:attrName>
                                        </p:attrNameLst>
                                      </p:cBhvr>
                                      <p:to>
                                        <p:strVal val="visible"/>
                                      </p:to>
                                    </p:set>
                                    <p:animEffect transition="in" filter="fade">
                                      <p:cBhvr>
                                        <p:cTn id="1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p" animBg="1"/>
      <p:bldP spid="7" grpId="0" build="p" animBg="1"/>
      <p:bldP spid="9" grpId="0" build="p" animBg="1"/>
      <p:bldP spid="10"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4FA319-F777-4261-85AE-A531AD87926E}"/>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Technical example:</a:t>
            </a:r>
          </a:p>
        </p:txBody>
      </p:sp>
      <p:sp>
        <p:nvSpPr>
          <p:cNvPr id="3" name="Content Placeholder 2">
            <a:extLst>
              <a:ext uri="{FF2B5EF4-FFF2-40B4-BE49-F238E27FC236}">
                <a16:creationId xmlns:a16="http://schemas.microsoft.com/office/drawing/2014/main" id="{EB48E38E-521C-4768-B274-90B0129E2E1B}"/>
              </a:ext>
            </a:extLst>
          </p:cNvPr>
          <p:cNvSpPr>
            <a:spLocks noGrp="1"/>
          </p:cNvSpPr>
          <p:nvPr>
            <p:ph idx="1"/>
          </p:nvPr>
        </p:nvSpPr>
        <p:spPr>
          <a:xfrm>
            <a:off x="225083" y="2559090"/>
            <a:ext cx="11366695" cy="3968319"/>
          </a:xfrm>
        </p:spPr>
        <p:txBody>
          <a:bodyPr>
            <a:normAutofit lnSpcReduction="10000"/>
          </a:bodyPr>
          <a:lstStyle/>
          <a:p>
            <a:pPr marL="0" indent="0">
              <a:buNone/>
            </a:pPr>
            <a:r>
              <a:rPr lang="en-US" dirty="0"/>
              <a:t>The following sentence has two meanings, its not clear :</a:t>
            </a:r>
          </a:p>
          <a:p>
            <a:pPr marL="0" indent="0">
              <a:buNone/>
            </a:pPr>
            <a:endParaRPr lang="en-US" dirty="0"/>
          </a:p>
          <a:p>
            <a:pPr marL="0" indent="0">
              <a:buNone/>
            </a:pPr>
            <a:r>
              <a:rPr lang="en-US" b="1" dirty="0">
                <a:latin typeface="Comic Sans MS" panose="030F0702030302020204" pitchFamily="66" charset="0"/>
              </a:rPr>
              <a:t>Select exit to close the application and disconnect from the network. </a:t>
            </a:r>
          </a:p>
          <a:p>
            <a:endParaRPr lang="en-US" dirty="0"/>
          </a:p>
          <a:p>
            <a:pPr marL="0" indent="0">
              <a:buNone/>
            </a:pPr>
            <a:r>
              <a:rPr lang="en-US" u="sng" dirty="0"/>
              <a:t> Suggested Revisions </a:t>
            </a:r>
          </a:p>
          <a:p>
            <a:pPr marL="514350" indent="-514350">
              <a:buFont typeface="+mj-lt"/>
              <a:buAutoNum type="arabicPeriod"/>
            </a:pPr>
            <a:r>
              <a:rPr lang="en-US" dirty="0"/>
              <a:t>Select Disconnect from the network, and then Exit to close the application</a:t>
            </a:r>
          </a:p>
          <a:p>
            <a:pPr marL="514350" indent="-514350">
              <a:buFont typeface="+mj-lt"/>
              <a:buAutoNum type="arabicPeriod"/>
            </a:pPr>
            <a:r>
              <a:rPr lang="en-US" dirty="0"/>
              <a:t>Select Exit to close the application and to disconnect from the network.</a:t>
            </a:r>
          </a:p>
        </p:txBody>
      </p:sp>
      <p:pic>
        <p:nvPicPr>
          <p:cNvPr id="4098" name="Picture 2" descr="Image result for select exit icon and disconnect">
            <a:extLst>
              <a:ext uri="{FF2B5EF4-FFF2-40B4-BE49-F238E27FC236}">
                <a16:creationId xmlns:a16="http://schemas.microsoft.com/office/drawing/2014/main" id="{AEC89239-3DEB-4B1E-A447-F7503B664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13"/>
          <a:stretch/>
        </p:blipFill>
        <p:spPr bwMode="auto">
          <a:xfrm>
            <a:off x="7987202" y="657192"/>
            <a:ext cx="2620458" cy="177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86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2DEE-5EA2-4D5C-A557-3D4ADDEC7DA3}"/>
              </a:ext>
            </a:extLst>
          </p:cNvPr>
          <p:cNvSpPr>
            <a:spLocks noGrp="1"/>
          </p:cNvSpPr>
          <p:nvPr>
            <p:ph type="title"/>
          </p:nvPr>
        </p:nvSpPr>
        <p:spPr>
          <a:xfrm>
            <a:off x="1159933" y="1379631"/>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dirty="0">
                <a:solidFill>
                  <a:schemeClr val="tx1"/>
                </a:solidFill>
              </a:rPr>
              <a:t>Revise the following sentences</a:t>
            </a:r>
            <a:endParaRPr lang="en-US" sz="3600" kern="1200" dirty="0">
              <a:solidFill>
                <a:schemeClr val="tx1"/>
              </a:solidFill>
            </a:endParaRPr>
          </a:p>
        </p:txBody>
      </p:sp>
      <p:sp>
        <p:nvSpPr>
          <p:cNvPr id="3" name="Content Placeholder 2">
            <a:extLst>
              <a:ext uri="{FF2B5EF4-FFF2-40B4-BE49-F238E27FC236}">
                <a16:creationId xmlns:a16="http://schemas.microsoft.com/office/drawing/2014/main" id="{7BA9DF62-016A-491F-BA0C-5493E1215046}"/>
              </a:ext>
            </a:extLst>
          </p:cNvPr>
          <p:cNvSpPr>
            <a:spLocks noGrp="1"/>
          </p:cNvSpPr>
          <p:nvPr>
            <p:ph idx="1"/>
          </p:nvPr>
        </p:nvSpPr>
        <p:spPr>
          <a:xfrm>
            <a:off x="309507" y="2888250"/>
            <a:ext cx="5464760" cy="3709498"/>
          </a:xfrm>
        </p:spPr>
        <p:txBody>
          <a:bodyPr vert="horz" lIns="91440" tIns="45720" rIns="91440" bIns="45720" rtlCol="0" anchor="t">
            <a:normAutofit/>
          </a:bodyPr>
          <a:lstStyle/>
          <a:p>
            <a:pPr marL="0" indent="0">
              <a:buNone/>
            </a:pPr>
            <a:r>
              <a:rPr lang="en-US" sz="2000" dirty="0">
                <a:latin typeface="Comic Sans MS" panose="030F0702030302020204" pitchFamily="66" charset="0"/>
              </a:rPr>
              <a:t>Students' school gives conversation courses to them.   </a:t>
            </a:r>
          </a:p>
          <a:p>
            <a:pPr marL="0" indent="0">
              <a:buNone/>
            </a:pPr>
            <a:endParaRPr lang="en-US" sz="2000" dirty="0">
              <a:latin typeface="Comic Sans MS" panose="030F0702030302020204" pitchFamily="66" charset="0"/>
            </a:endParaRPr>
          </a:p>
          <a:p>
            <a:pPr marL="0" indent="0">
              <a:buNone/>
            </a:pPr>
            <a:r>
              <a:rPr lang="en-US" sz="2000" u="sng" dirty="0"/>
              <a:t>  Suggested Revision </a:t>
            </a:r>
          </a:p>
          <a:p>
            <a:pPr marL="0" indent="0">
              <a:buNone/>
            </a:pPr>
            <a:r>
              <a:rPr lang="en-US" sz="2000" dirty="0"/>
              <a:t>(</a:t>
            </a:r>
            <a:r>
              <a:rPr lang="en-US" sz="2000" i="1" dirty="0"/>
              <a:t>Do you want to focus on school or students? Emphasize on the object or subject according to the meaning you want to convey</a:t>
            </a:r>
            <a:r>
              <a:rPr lang="en-US" sz="2000" dirty="0"/>
              <a:t>)</a:t>
            </a:r>
          </a:p>
          <a:p>
            <a:pPr marL="0" indent="0">
              <a:buNone/>
            </a:pPr>
            <a:r>
              <a:rPr lang="en-US" sz="2000" dirty="0"/>
              <a:t> 1- Students have been given conversation courses.</a:t>
            </a:r>
          </a:p>
          <a:p>
            <a:pPr marL="0" indent="0">
              <a:buNone/>
            </a:pPr>
            <a:r>
              <a:rPr lang="en-US" sz="2000" dirty="0"/>
              <a:t> 2- The school gives students conversation courses</a:t>
            </a:r>
          </a:p>
        </p:txBody>
      </p:sp>
      <p:sp>
        <p:nvSpPr>
          <p:cNvPr id="4" name="Content Placeholder 2">
            <a:extLst>
              <a:ext uri="{FF2B5EF4-FFF2-40B4-BE49-F238E27FC236}">
                <a16:creationId xmlns:a16="http://schemas.microsoft.com/office/drawing/2014/main" id="{BD109FE4-2DF7-46EE-9D15-57516470C3FB}"/>
              </a:ext>
            </a:extLst>
          </p:cNvPr>
          <p:cNvSpPr txBox="1">
            <a:spLocks/>
          </p:cNvSpPr>
          <p:nvPr/>
        </p:nvSpPr>
        <p:spPr>
          <a:xfrm>
            <a:off x="6341870" y="2888250"/>
            <a:ext cx="5464735" cy="35828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mic Sans MS" panose="030F0702030302020204" pitchFamily="66" charset="0"/>
              </a:rPr>
              <a:t>Knowledge of how the variables are distributed is not required by beginner engineers </a:t>
            </a:r>
          </a:p>
          <a:p>
            <a:pPr marL="0" indent="0">
              <a:buNone/>
            </a:pPr>
            <a:r>
              <a:rPr lang="en-US" sz="2000" dirty="0"/>
              <a:t> </a:t>
            </a:r>
          </a:p>
          <a:p>
            <a:pPr marL="0" indent="0">
              <a:buNone/>
            </a:pPr>
            <a:r>
              <a:rPr lang="en-US" sz="2000" u="sng" dirty="0"/>
              <a:t> Suggested Revision </a:t>
            </a:r>
            <a:endParaRPr lang="en-US" sz="2000" dirty="0"/>
          </a:p>
          <a:p>
            <a:pPr marL="0" indent="0">
              <a:buNone/>
            </a:pPr>
            <a:r>
              <a:rPr lang="en-US" sz="2000" dirty="0"/>
              <a:t>  Beginner engineers do not need to know how the variables are distributed  </a:t>
            </a:r>
          </a:p>
          <a:p>
            <a:endParaRPr lang="en-US" sz="2000" dirty="0"/>
          </a:p>
        </p:txBody>
      </p:sp>
      <p:pic>
        <p:nvPicPr>
          <p:cNvPr id="6" name="Picture 5" descr="A picture containing cake, room, sign, computer&#10;&#10;Description automatically generated">
            <a:extLst>
              <a:ext uri="{FF2B5EF4-FFF2-40B4-BE49-F238E27FC236}">
                <a16:creationId xmlns:a16="http://schemas.microsoft.com/office/drawing/2014/main" id="{4F212EBD-80FA-4321-8463-DE810649C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10" y="0"/>
            <a:ext cx="7606747" cy="1726470"/>
          </a:xfrm>
          <a:prstGeom prst="rect">
            <a:avLst/>
          </a:prstGeom>
        </p:spPr>
      </p:pic>
    </p:spTree>
    <p:extLst>
      <p:ext uri="{BB962C8B-B14F-4D97-AF65-F5344CB8AC3E}">
        <p14:creationId xmlns:p14="http://schemas.microsoft.com/office/powerpoint/2010/main" val="41405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7EA969-156E-4C47-B5AF-42B7B8AD5BC2}"/>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itle 3">
            <a:extLst>
              <a:ext uri="{FF2B5EF4-FFF2-40B4-BE49-F238E27FC236}">
                <a16:creationId xmlns:a16="http://schemas.microsoft.com/office/drawing/2014/main" id="{0F9C0DC6-3CAD-49DB-9A6A-07D247AF0BCD}"/>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Writing style</a:t>
            </a:r>
          </a:p>
        </p:txBody>
      </p:sp>
      <p:sp>
        <p:nvSpPr>
          <p:cNvPr id="5" name="Text Placeholder 4">
            <a:extLst>
              <a:ext uri="{FF2B5EF4-FFF2-40B4-BE49-F238E27FC236}">
                <a16:creationId xmlns:a16="http://schemas.microsoft.com/office/drawing/2014/main" id="{E7293E43-EFE7-430E-81A7-20F452471FC6}"/>
              </a:ext>
            </a:extLst>
          </p:cNvPr>
          <p:cNvSpPr>
            <a:spLocks noGrp="1"/>
          </p:cNvSpPr>
          <p:nvPr>
            <p:ph type="body" idx="1"/>
          </p:nvPr>
        </p:nvSpPr>
        <p:spPr>
          <a:xfrm>
            <a:off x="7782910" y="5242675"/>
            <a:ext cx="4330262" cy="683284"/>
          </a:xfrm>
        </p:spPr>
        <p:txBody>
          <a:bodyPr vert="horz" lIns="91440" tIns="45720" rIns="91440" bIns="45720" rtlCol="0">
            <a:normAutofit/>
          </a:bodyPr>
          <a:lstStyle/>
          <a:p>
            <a:pPr algn="ctr"/>
            <a:r>
              <a:rPr lang="en-US" sz="2000" dirty="0">
                <a:solidFill>
                  <a:schemeClr val="tx1"/>
                </a:solidFill>
              </a:rPr>
              <a:t>Lecture 2</a:t>
            </a:r>
          </a:p>
        </p:txBody>
      </p:sp>
      <p:cxnSp>
        <p:nvCxnSpPr>
          <p:cNvPr id="14" name="Straight Connector 13">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01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FD2A5D-A446-43F8-B290-C2133F5022C5}"/>
              </a:ext>
            </a:extLst>
          </p:cNvPr>
          <p:cNvSpPr>
            <a:spLocks noGrp="1"/>
          </p:cNvSpPr>
          <p:nvPr>
            <p:ph type="title"/>
          </p:nvPr>
        </p:nvSpPr>
        <p:spPr>
          <a:xfrm>
            <a:off x="1967964" y="0"/>
            <a:ext cx="5632141" cy="700491"/>
          </a:xfrm>
        </p:spPr>
        <p:txBody>
          <a:bodyPr anchor="b">
            <a:normAutofit/>
          </a:bodyPr>
          <a:lstStyle/>
          <a:p>
            <a:r>
              <a:rPr lang="en-US" sz="4000" dirty="0"/>
              <a:t>Technical writing </a:t>
            </a:r>
          </a:p>
        </p:txBody>
      </p:sp>
      <p:graphicFrame>
        <p:nvGraphicFramePr>
          <p:cNvPr id="9" name="Table 6">
            <a:extLst>
              <a:ext uri="{FF2B5EF4-FFF2-40B4-BE49-F238E27FC236}">
                <a16:creationId xmlns:a16="http://schemas.microsoft.com/office/drawing/2014/main" id="{AF4C1013-A9E0-47D2-8F56-2DA54DF8E8F4}"/>
              </a:ext>
            </a:extLst>
          </p:cNvPr>
          <p:cNvGraphicFramePr>
            <a:graphicFrameLocks/>
          </p:cNvGraphicFramePr>
          <p:nvPr>
            <p:extLst>
              <p:ext uri="{D42A27DB-BD31-4B8C-83A1-F6EECF244321}">
                <p14:modId xmlns:p14="http://schemas.microsoft.com/office/powerpoint/2010/main" val="4157155668"/>
              </p:ext>
            </p:extLst>
          </p:nvPr>
        </p:nvGraphicFramePr>
        <p:xfrm>
          <a:off x="132522" y="761302"/>
          <a:ext cx="11853204" cy="6009705"/>
        </p:xfrm>
        <a:graphic>
          <a:graphicData uri="http://schemas.openxmlformats.org/drawingml/2006/table">
            <a:tbl>
              <a:tblPr firstRow="1" firstCol="1" bandRow="1">
                <a:tableStyleId>{5940675A-B579-460E-94D1-54222C63F5DA}</a:tableStyleId>
              </a:tblPr>
              <a:tblGrid>
                <a:gridCol w="2421936">
                  <a:extLst>
                    <a:ext uri="{9D8B030D-6E8A-4147-A177-3AD203B41FA5}">
                      <a16:colId xmlns:a16="http://schemas.microsoft.com/office/drawing/2014/main" val="2420941434"/>
                    </a:ext>
                  </a:extLst>
                </a:gridCol>
                <a:gridCol w="3228093">
                  <a:extLst>
                    <a:ext uri="{9D8B030D-6E8A-4147-A177-3AD203B41FA5}">
                      <a16:colId xmlns:a16="http://schemas.microsoft.com/office/drawing/2014/main" val="3498672744"/>
                    </a:ext>
                  </a:extLst>
                </a:gridCol>
                <a:gridCol w="3193365">
                  <a:extLst>
                    <a:ext uri="{9D8B030D-6E8A-4147-A177-3AD203B41FA5}">
                      <a16:colId xmlns:a16="http://schemas.microsoft.com/office/drawing/2014/main" val="3664967362"/>
                    </a:ext>
                  </a:extLst>
                </a:gridCol>
                <a:gridCol w="3009810">
                  <a:extLst>
                    <a:ext uri="{9D8B030D-6E8A-4147-A177-3AD203B41FA5}">
                      <a16:colId xmlns:a16="http://schemas.microsoft.com/office/drawing/2014/main" val="2932828346"/>
                    </a:ext>
                  </a:extLst>
                </a:gridCol>
              </a:tblGrid>
              <a:tr h="1208003">
                <a:tc>
                  <a:txBody>
                    <a:bodyPr/>
                    <a:lstStyle/>
                    <a:p>
                      <a:pPr algn="ctr"/>
                      <a:endParaRPr lang="en-US" sz="2000" dirty="0"/>
                    </a:p>
                  </a:txBody>
                  <a:tcPr marL="65794" marR="65794" marT="32897" marB="32897"/>
                </a:tc>
                <a:tc>
                  <a:txBody>
                    <a:bodyPr/>
                    <a:lstStyle/>
                    <a:p>
                      <a:pPr algn="ctr"/>
                      <a:r>
                        <a:rPr lang="en-US" sz="2000" b="1" dirty="0"/>
                        <a:t>Technical writing</a:t>
                      </a:r>
                    </a:p>
                    <a:p>
                      <a:pPr algn="ctr"/>
                      <a:endParaRPr lang="en-US" sz="2000" b="0" dirty="0"/>
                    </a:p>
                  </a:txBody>
                  <a:tcPr marL="65794" marR="65794" marT="32897" marB="32897">
                    <a:solidFill>
                      <a:schemeClr val="accent2">
                        <a:lumMod val="60000"/>
                        <a:lumOff val="40000"/>
                      </a:schemeClr>
                    </a:solidFill>
                  </a:tcPr>
                </a:tc>
                <a:tc>
                  <a:txBody>
                    <a:bodyPr/>
                    <a:lstStyle/>
                    <a:p>
                      <a:pPr algn="ctr"/>
                      <a:r>
                        <a:rPr lang="en-US" sz="2000" b="1" dirty="0"/>
                        <a:t>Academic writing</a:t>
                      </a:r>
                    </a:p>
                    <a:p>
                      <a:pPr algn="ctr"/>
                      <a:endParaRPr lang="en-US" sz="2000" b="1" dirty="0"/>
                    </a:p>
                  </a:txBody>
                  <a:tcPr marL="65794" marR="65794" marT="32897" marB="32897">
                    <a:solidFill>
                      <a:schemeClr val="accent2">
                        <a:lumMod val="60000"/>
                        <a:lumOff val="40000"/>
                      </a:schemeClr>
                    </a:solidFill>
                  </a:tcPr>
                </a:tc>
                <a:tc>
                  <a:txBody>
                    <a:bodyPr/>
                    <a:lstStyle/>
                    <a:p>
                      <a:pPr algn="ctr"/>
                      <a:r>
                        <a:rPr lang="en-US" sz="2000" b="1"/>
                        <a:t>Creative writing</a:t>
                      </a:r>
                    </a:p>
                  </a:txBody>
                  <a:tcPr marL="65794" marR="65794" marT="32897" marB="32897">
                    <a:solidFill>
                      <a:schemeClr val="accent2">
                        <a:lumMod val="60000"/>
                        <a:lumOff val="40000"/>
                      </a:schemeClr>
                    </a:solidFill>
                  </a:tcPr>
                </a:tc>
                <a:extLst>
                  <a:ext uri="{0D108BD9-81ED-4DB2-BD59-A6C34878D82A}">
                    <a16:rowId xmlns:a16="http://schemas.microsoft.com/office/drawing/2014/main" val="451549083"/>
                  </a:ext>
                </a:extLst>
              </a:tr>
              <a:tr h="1029815">
                <a:tc>
                  <a:txBody>
                    <a:bodyPr/>
                    <a:lstStyle/>
                    <a:p>
                      <a:pPr algn="ctr"/>
                      <a:r>
                        <a:rPr lang="en-US" sz="2000" b="1" dirty="0"/>
                        <a:t>Purpose</a:t>
                      </a:r>
                    </a:p>
                  </a:txBody>
                  <a:tcPr marL="65794" marR="65794" marT="32897" marB="32897">
                    <a:solidFill>
                      <a:schemeClr val="accent4">
                        <a:lumMod val="20000"/>
                        <a:lumOff val="80000"/>
                      </a:schemeClr>
                    </a:solidFill>
                  </a:tcPr>
                </a:tc>
                <a:tc>
                  <a:txBody>
                    <a:bodyPr/>
                    <a:lstStyle/>
                    <a:p>
                      <a:pPr algn="ctr"/>
                      <a:r>
                        <a:rPr lang="en-US" sz="2000"/>
                        <a:t>Inform , instruct , persuade</a:t>
                      </a:r>
                    </a:p>
                  </a:txBody>
                  <a:tcPr marL="65794" marR="65794" marT="32897" marB="32897"/>
                </a:tc>
                <a:tc>
                  <a:txBody>
                    <a:bodyPr/>
                    <a:lstStyle/>
                    <a:p>
                      <a:pPr algn="ctr"/>
                      <a:r>
                        <a:rPr lang="en-US" sz="2000" dirty="0"/>
                        <a:t>Show what you know about the topic, to get a good grade</a:t>
                      </a:r>
                    </a:p>
                  </a:txBody>
                  <a:tcPr marL="65794" marR="65794" marT="32897" marB="32897"/>
                </a:tc>
                <a:tc>
                  <a:txBody>
                    <a:bodyPr/>
                    <a:lstStyle/>
                    <a:p>
                      <a:pPr algn="ctr"/>
                      <a:r>
                        <a:rPr lang="en-US" sz="2000" dirty="0"/>
                        <a:t>Entertain, share human experience</a:t>
                      </a:r>
                    </a:p>
                  </a:txBody>
                  <a:tcPr marL="65794" marR="65794" marT="32897" marB="32897"/>
                </a:tc>
                <a:extLst>
                  <a:ext uri="{0D108BD9-81ED-4DB2-BD59-A6C34878D82A}">
                    <a16:rowId xmlns:a16="http://schemas.microsoft.com/office/drawing/2014/main" val="2027677958"/>
                  </a:ext>
                </a:extLst>
              </a:tr>
              <a:tr h="1018446">
                <a:tc>
                  <a:txBody>
                    <a:bodyPr/>
                    <a:lstStyle/>
                    <a:p>
                      <a:pPr algn="ctr"/>
                      <a:r>
                        <a:rPr lang="en-US" sz="2000" b="1" dirty="0"/>
                        <a:t>Style</a:t>
                      </a:r>
                    </a:p>
                  </a:txBody>
                  <a:tcPr marL="65794" marR="65794" marT="32897" marB="32897">
                    <a:solidFill>
                      <a:schemeClr val="accent4">
                        <a:lumMod val="20000"/>
                        <a:lumOff val="80000"/>
                      </a:schemeClr>
                    </a:solidFill>
                  </a:tcPr>
                </a:tc>
                <a:tc>
                  <a:txBody>
                    <a:bodyPr/>
                    <a:lstStyle/>
                    <a:p>
                      <a:pPr algn="ctr"/>
                      <a:r>
                        <a:rPr lang="en-US" sz="2000"/>
                        <a:t>Formal straight forward</a:t>
                      </a:r>
                    </a:p>
                  </a:txBody>
                  <a:tcPr marL="65794" marR="65794" marT="32897" marB="32897"/>
                </a:tc>
                <a:tc>
                  <a:txBody>
                    <a:bodyPr/>
                    <a:lstStyle/>
                    <a:p>
                      <a:pPr algn="ctr"/>
                      <a:r>
                        <a:rPr lang="en-US" sz="2000" dirty="0"/>
                        <a:t>Formal, Academic</a:t>
                      </a:r>
                    </a:p>
                  </a:txBody>
                  <a:tcPr marL="65794" marR="65794" marT="32897" marB="32897"/>
                </a:tc>
                <a:tc>
                  <a:txBody>
                    <a:bodyPr/>
                    <a:lstStyle/>
                    <a:p>
                      <a:pPr algn="ctr"/>
                      <a:r>
                        <a:rPr lang="en-US" sz="2000"/>
                        <a:t>Informal, Imagination, symbolic, metaphoric</a:t>
                      </a:r>
                    </a:p>
                  </a:txBody>
                  <a:tcPr marL="65794" marR="65794" marT="32897" marB="32897"/>
                </a:tc>
                <a:extLst>
                  <a:ext uri="{0D108BD9-81ED-4DB2-BD59-A6C34878D82A}">
                    <a16:rowId xmlns:a16="http://schemas.microsoft.com/office/drawing/2014/main" val="2221814285"/>
                  </a:ext>
                </a:extLst>
              </a:tr>
              <a:tr h="557611">
                <a:tc>
                  <a:txBody>
                    <a:bodyPr/>
                    <a:lstStyle/>
                    <a:p>
                      <a:pPr algn="ctr"/>
                      <a:r>
                        <a:rPr lang="en-US" sz="2000" b="1"/>
                        <a:t>Audience</a:t>
                      </a:r>
                    </a:p>
                  </a:txBody>
                  <a:tcPr marL="65794" marR="65794" marT="32897" marB="32897">
                    <a:solidFill>
                      <a:schemeClr val="accent4">
                        <a:lumMod val="20000"/>
                        <a:lumOff val="80000"/>
                      </a:schemeClr>
                    </a:solidFill>
                  </a:tcPr>
                </a:tc>
                <a:tc>
                  <a:txBody>
                    <a:bodyPr/>
                    <a:lstStyle/>
                    <a:p>
                      <a:pPr algn="ctr"/>
                      <a:r>
                        <a:rPr lang="en-US" sz="2000"/>
                        <a:t>End users</a:t>
                      </a:r>
                    </a:p>
                  </a:txBody>
                  <a:tcPr marL="65794" marR="65794" marT="32897" marB="32897"/>
                </a:tc>
                <a:tc>
                  <a:txBody>
                    <a:bodyPr/>
                    <a:lstStyle/>
                    <a:p>
                      <a:pPr algn="ctr"/>
                      <a:r>
                        <a:rPr lang="en-US" sz="2000"/>
                        <a:t>teachers</a:t>
                      </a:r>
                    </a:p>
                  </a:txBody>
                  <a:tcPr marL="65794" marR="65794" marT="32897" marB="32897"/>
                </a:tc>
                <a:tc>
                  <a:txBody>
                    <a:bodyPr/>
                    <a:lstStyle/>
                    <a:p>
                      <a:pPr algn="ctr"/>
                      <a:r>
                        <a:rPr lang="en-US" sz="2000"/>
                        <a:t>General readers</a:t>
                      </a:r>
                    </a:p>
                  </a:txBody>
                  <a:tcPr marL="65794" marR="65794" marT="32897" marB="32897"/>
                </a:tc>
                <a:extLst>
                  <a:ext uri="{0D108BD9-81ED-4DB2-BD59-A6C34878D82A}">
                    <a16:rowId xmlns:a16="http://schemas.microsoft.com/office/drawing/2014/main" val="80719432"/>
                  </a:ext>
                </a:extLst>
              </a:tr>
              <a:tr h="389355">
                <a:tc>
                  <a:txBody>
                    <a:bodyPr/>
                    <a:lstStyle/>
                    <a:p>
                      <a:pPr algn="ctr"/>
                      <a:r>
                        <a:rPr lang="en-US" sz="2000" b="1" dirty="0"/>
                        <a:t>Tone </a:t>
                      </a:r>
                    </a:p>
                  </a:txBody>
                  <a:tcPr marL="65794" marR="65794" marT="32897" marB="32897">
                    <a:solidFill>
                      <a:schemeClr val="accent4">
                        <a:lumMod val="20000"/>
                        <a:lumOff val="80000"/>
                      </a:schemeClr>
                    </a:solidFill>
                  </a:tcPr>
                </a:tc>
                <a:tc>
                  <a:txBody>
                    <a:bodyPr/>
                    <a:lstStyle/>
                    <a:p>
                      <a:pPr algn="ctr"/>
                      <a:r>
                        <a:rPr lang="en-US" sz="2000"/>
                        <a:t>Objective </a:t>
                      </a:r>
                    </a:p>
                  </a:txBody>
                  <a:tcPr marL="65794" marR="65794" marT="32897" marB="32897"/>
                </a:tc>
                <a:tc>
                  <a:txBody>
                    <a:bodyPr/>
                    <a:lstStyle/>
                    <a:p>
                      <a:pPr algn="ctr"/>
                      <a:r>
                        <a:rPr lang="en-US" sz="2000"/>
                        <a:t>Subjective </a:t>
                      </a:r>
                    </a:p>
                  </a:txBody>
                  <a:tcPr marL="65794" marR="65794" marT="32897" marB="32897"/>
                </a:tc>
                <a:tc>
                  <a:txBody>
                    <a:bodyPr/>
                    <a:lstStyle/>
                    <a:p>
                      <a:pPr algn="ctr"/>
                      <a:r>
                        <a:rPr lang="en-US" sz="2000"/>
                        <a:t>Subjective </a:t>
                      </a:r>
                    </a:p>
                  </a:txBody>
                  <a:tcPr marL="65794" marR="65794" marT="32897" marB="32897"/>
                </a:tc>
                <a:extLst>
                  <a:ext uri="{0D108BD9-81ED-4DB2-BD59-A6C34878D82A}">
                    <a16:rowId xmlns:a16="http://schemas.microsoft.com/office/drawing/2014/main" val="875886890"/>
                  </a:ext>
                </a:extLst>
              </a:tr>
              <a:tr h="788029">
                <a:tc>
                  <a:txBody>
                    <a:bodyPr/>
                    <a:lstStyle/>
                    <a:p>
                      <a:pPr algn="ctr"/>
                      <a:r>
                        <a:rPr lang="en-US" sz="2000" b="1"/>
                        <a:t>Writers</a:t>
                      </a:r>
                    </a:p>
                  </a:txBody>
                  <a:tcPr marL="65794" marR="65794" marT="32897" marB="32897">
                    <a:solidFill>
                      <a:schemeClr val="accent4">
                        <a:lumMod val="20000"/>
                        <a:lumOff val="80000"/>
                      </a:schemeClr>
                    </a:solidFill>
                  </a:tcPr>
                </a:tc>
                <a:tc>
                  <a:txBody>
                    <a:bodyPr/>
                    <a:lstStyle/>
                    <a:p>
                      <a:pPr algn="ctr"/>
                      <a:r>
                        <a:rPr lang="en-US" sz="2000"/>
                        <a:t>Scientists, engineers, researchers</a:t>
                      </a:r>
                    </a:p>
                  </a:txBody>
                  <a:tcPr marL="65794" marR="65794" marT="32897" marB="32897"/>
                </a:tc>
                <a:tc>
                  <a:txBody>
                    <a:bodyPr/>
                    <a:lstStyle/>
                    <a:p>
                      <a:pPr algn="ctr"/>
                      <a:r>
                        <a:rPr lang="en-US" sz="2000"/>
                        <a:t>Students </a:t>
                      </a:r>
                    </a:p>
                  </a:txBody>
                  <a:tcPr marL="65794" marR="65794" marT="32897" marB="32897"/>
                </a:tc>
                <a:tc>
                  <a:txBody>
                    <a:bodyPr/>
                    <a:lstStyle/>
                    <a:p>
                      <a:pPr algn="ctr"/>
                      <a:r>
                        <a:rPr lang="en-US" sz="2000"/>
                        <a:t>Artists, poets, </a:t>
                      </a:r>
                    </a:p>
                  </a:txBody>
                  <a:tcPr marL="65794" marR="65794" marT="32897" marB="32897"/>
                </a:tc>
                <a:extLst>
                  <a:ext uri="{0D108BD9-81ED-4DB2-BD59-A6C34878D82A}">
                    <a16:rowId xmlns:a16="http://schemas.microsoft.com/office/drawing/2014/main" val="2595608555"/>
                  </a:ext>
                </a:extLst>
              </a:tr>
              <a:tr h="1018446">
                <a:tc>
                  <a:txBody>
                    <a:bodyPr/>
                    <a:lstStyle/>
                    <a:p>
                      <a:pPr algn="ctr"/>
                      <a:r>
                        <a:rPr lang="en-US" sz="2000" b="1" dirty="0"/>
                        <a:t>Criteria of evaluation </a:t>
                      </a:r>
                    </a:p>
                  </a:txBody>
                  <a:tcPr marL="65794" marR="65794" marT="32897" marB="32897">
                    <a:solidFill>
                      <a:schemeClr val="accent4">
                        <a:lumMod val="20000"/>
                        <a:lumOff val="80000"/>
                      </a:schemeClr>
                    </a:solidFill>
                  </a:tcPr>
                </a:tc>
                <a:tc>
                  <a:txBody>
                    <a:bodyPr/>
                    <a:lstStyle/>
                    <a:p>
                      <a:pPr algn="ctr"/>
                      <a:r>
                        <a:rPr lang="en-US" sz="2000"/>
                        <a:t>Clear and simple organization of ideas</a:t>
                      </a:r>
                    </a:p>
                  </a:txBody>
                  <a:tcPr marL="65794" marR="65794" marT="32897" marB="32897"/>
                </a:tc>
                <a:tc>
                  <a:txBody>
                    <a:bodyPr/>
                    <a:lstStyle/>
                    <a:p>
                      <a:pPr algn="ctr"/>
                      <a:r>
                        <a:rPr lang="en-US" sz="2000" dirty="0"/>
                        <a:t>Clarity, logic, depth, understanding of the topic</a:t>
                      </a:r>
                    </a:p>
                  </a:txBody>
                  <a:tcPr marL="65794" marR="65794" marT="32897" marB="32897"/>
                </a:tc>
                <a:tc>
                  <a:txBody>
                    <a:bodyPr/>
                    <a:lstStyle/>
                    <a:p>
                      <a:pPr algn="ctr"/>
                      <a:r>
                        <a:rPr lang="en-US" sz="2000" dirty="0"/>
                        <a:t>Creativity, impressive</a:t>
                      </a:r>
                    </a:p>
                  </a:txBody>
                  <a:tcPr marL="65794" marR="65794" marT="32897" marB="32897"/>
                </a:tc>
                <a:extLst>
                  <a:ext uri="{0D108BD9-81ED-4DB2-BD59-A6C34878D82A}">
                    <a16:rowId xmlns:a16="http://schemas.microsoft.com/office/drawing/2014/main" val="2492612404"/>
                  </a:ext>
                </a:extLst>
              </a:tr>
            </a:tbl>
          </a:graphicData>
        </a:graphic>
      </p:graphicFrame>
      <p:pic>
        <p:nvPicPr>
          <p:cNvPr id="10" name="Graphic 9" descr="Paint brush">
            <a:extLst>
              <a:ext uri="{FF2B5EF4-FFF2-40B4-BE49-F238E27FC236}">
                <a16:creationId xmlns:a16="http://schemas.microsoft.com/office/drawing/2014/main" id="{207CB220-DF2E-4D3A-B655-1C65AF7F92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0191" y="1086457"/>
            <a:ext cx="831898" cy="831898"/>
          </a:xfrm>
          <a:prstGeom prst="rect">
            <a:avLst/>
          </a:prstGeom>
        </p:spPr>
      </p:pic>
      <p:pic>
        <p:nvPicPr>
          <p:cNvPr id="13" name="Graphic 12" descr="Graduation cap">
            <a:extLst>
              <a:ext uri="{FF2B5EF4-FFF2-40B4-BE49-F238E27FC236}">
                <a16:creationId xmlns:a16="http://schemas.microsoft.com/office/drawing/2014/main" id="{72487FFF-0732-4B84-A9FC-2020B6AC84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7113" y="1068165"/>
            <a:ext cx="914400" cy="914400"/>
          </a:xfrm>
          <a:prstGeom prst="rect">
            <a:avLst/>
          </a:prstGeom>
        </p:spPr>
      </p:pic>
      <p:pic>
        <p:nvPicPr>
          <p:cNvPr id="19" name="Graphic 18" descr="Gears">
            <a:extLst>
              <a:ext uri="{FF2B5EF4-FFF2-40B4-BE49-F238E27FC236}">
                <a16:creationId xmlns:a16="http://schemas.microsoft.com/office/drawing/2014/main" id="{D1B0A478-1998-4A7A-BA37-9D6BEEFD95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84035" y="1045206"/>
            <a:ext cx="914400" cy="914400"/>
          </a:xfrm>
          <a:prstGeom prst="rect">
            <a:avLst/>
          </a:prstGeom>
        </p:spPr>
      </p:pic>
    </p:spTree>
    <p:extLst>
      <p:ext uri="{BB962C8B-B14F-4D97-AF65-F5344CB8AC3E}">
        <p14:creationId xmlns:p14="http://schemas.microsoft.com/office/powerpoint/2010/main" val="40977613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650-DFDC-4600-9655-B53E6B1939E6}"/>
              </a:ext>
            </a:extLst>
          </p:cNvPr>
          <p:cNvSpPr>
            <a:spLocks noGrp="1"/>
          </p:cNvSpPr>
          <p:nvPr>
            <p:ph type="title"/>
          </p:nvPr>
        </p:nvSpPr>
        <p:spPr>
          <a:xfrm>
            <a:off x="212035" y="0"/>
            <a:ext cx="10515600" cy="1325563"/>
          </a:xfrm>
        </p:spPr>
        <p:txBody>
          <a:bodyPr/>
          <a:lstStyle/>
          <a:p>
            <a:r>
              <a:rPr lang="en-US" dirty="0"/>
              <a:t>Writing style</a:t>
            </a:r>
          </a:p>
        </p:txBody>
      </p:sp>
      <p:graphicFrame>
        <p:nvGraphicFramePr>
          <p:cNvPr id="4" name="Diagram 3">
            <a:extLst>
              <a:ext uri="{FF2B5EF4-FFF2-40B4-BE49-F238E27FC236}">
                <a16:creationId xmlns:a16="http://schemas.microsoft.com/office/drawing/2014/main" id="{86FF92CF-DF98-42F7-8E6A-8EAEBCC38DB4}"/>
              </a:ext>
            </a:extLst>
          </p:cNvPr>
          <p:cNvGraphicFramePr/>
          <p:nvPr>
            <p:extLst>
              <p:ext uri="{D42A27DB-BD31-4B8C-83A1-F6EECF244321}">
                <p14:modId xmlns:p14="http://schemas.microsoft.com/office/powerpoint/2010/main" val="1027543620"/>
              </p:ext>
            </p:extLst>
          </p:nvPr>
        </p:nvGraphicFramePr>
        <p:xfrm>
          <a:off x="212035" y="1020418"/>
          <a:ext cx="11595652" cy="5727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3318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279EAF9-4A91-4415-8B29-26E4C7243AAA}"/>
                                            </p:graphicEl>
                                          </p:spTgt>
                                        </p:tgtEl>
                                        <p:attrNameLst>
                                          <p:attrName>style.visibility</p:attrName>
                                        </p:attrNameLst>
                                      </p:cBhvr>
                                      <p:to>
                                        <p:strVal val="visible"/>
                                      </p:to>
                                    </p:set>
                                    <p:animEffect transition="in" filter="fade">
                                      <p:cBhvr>
                                        <p:cTn id="7" dur="500"/>
                                        <p:tgtEl>
                                          <p:spTgt spid="4">
                                            <p:graphicEl>
                                              <a:dgm id="{4279EAF9-4A91-4415-8B29-26E4C7243AA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751A95B-B4FF-4DFA-AD07-EFD1F05BD143}"/>
                                            </p:graphicEl>
                                          </p:spTgt>
                                        </p:tgtEl>
                                        <p:attrNameLst>
                                          <p:attrName>style.visibility</p:attrName>
                                        </p:attrNameLst>
                                      </p:cBhvr>
                                      <p:to>
                                        <p:strVal val="visible"/>
                                      </p:to>
                                    </p:set>
                                    <p:animEffect transition="in" filter="fade">
                                      <p:cBhvr>
                                        <p:cTn id="12" dur="500"/>
                                        <p:tgtEl>
                                          <p:spTgt spid="4">
                                            <p:graphicEl>
                                              <a:dgm id="{6751A95B-B4FF-4DFA-AD07-EFD1F05BD14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6BCB319-6B55-43E1-9125-2831ABA9B150}"/>
                                            </p:graphicEl>
                                          </p:spTgt>
                                        </p:tgtEl>
                                        <p:attrNameLst>
                                          <p:attrName>style.visibility</p:attrName>
                                        </p:attrNameLst>
                                      </p:cBhvr>
                                      <p:to>
                                        <p:strVal val="visible"/>
                                      </p:to>
                                    </p:set>
                                    <p:animEffect transition="in" filter="fade">
                                      <p:cBhvr>
                                        <p:cTn id="17" dur="500"/>
                                        <p:tgtEl>
                                          <p:spTgt spid="4">
                                            <p:graphicEl>
                                              <a:dgm id="{C6BCB319-6B55-43E1-9125-2831ABA9B15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492CD930-2B63-47F2-A262-A63D06EC7667}"/>
                                            </p:graphicEl>
                                          </p:spTgt>
                                        </p:tgtEl>
                                        <p:attrNameLst>
                                          <p:attrName>style.visibility</p:attrName>
                                        </p:attrNameLst>
                                      </p:cBhvr>
                                      <p:to>
                                        <p:strVal val="visible"/>
                                      </p:to>
                                    </p:set>
                                    <p:animEffect transition="in" filter="fade">
                                      <p:cBhvr>
                                        <p:cTn id="22" dur="500"/>
                                        <p:tgtEl>
                                          <p:spTgt spid="4">
                                            <p:graphicEl>
                                              <a:dgm id="{492CD930-2B63-47F2-A262-A63D06EC766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8417317-8E8D-4C55-B805-9D8B394CC871}"/>
                                            </p:graphicEl>
                                          </p:spTgt>
                                        </p:tgtEl>
                                        <p:attrNameLst>
                                          <p:attrName>style.visibility</p:attrName>
                                        </p:attrNameLst>
                                      </p:cBhvr>
                                      <p:to>
                                        <p:strVal val="visible"/>
                                      </p:to>
                                    </p:set>
                                    <p:animEffect transition="in" filter="fade">
                                      <p:cBhvr>
                                        <p:cTn id="27" dur="500"/>
                                        <p:tgtEl>
                                          <p:spTgt spid="4">
                                            <p:graphicEl>
                                              <a:dgm id="{D8417317-8E8D-4C55-B805-9D8B394CC87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D41BE16A-67D5-4586-8C5C-73D0FEA9FAEB}"/>
                                            </p:graphicEl>
                                          </p:spTgt>
                                        </p:tgtEl>
                                        <p:attrNameLst>
                                          <p:attrName>style.visibility</p:attrName>
                                        </p:attrNameLst>
                                      </p:cBhvr>
                                      <p:to>
                                        <p:strVal val="visible"/>
                                      </p:to>
                                    </p:set>
                                    <p:animEffect transition="in" filter="fade">
                                      <p:cBhvr>
                                        <p:cTn id="32" dur="500"/>
                                        <p:tgtEl>
                                          <p:spTgt spid="4">
                                            <p:graphicEl>
                                              <a:dgm id="{D41BE16A-67D5-4586-8C5C-73D0FEA9FAE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3A70821A-5E29-4E12-A6A0-A8F7FA8D1ADE}"/>
                                            </p:graphicEl>
                                          </p:spTgt>
                                        </p:tgtEl>
                                        <p:attrNameLst>
                                          <p:attrName>style.visibility</p:attrName>
                                        </p:attrNameLst>
                                      </p:cBhvr>
                                      <p:to>
                                        <p:strVal val="visible"/>
                                      </p:to>
                                    </p:set>
                                    <p:animEffect transition="in" filter="fade">
                                      <p:cBhvr>
                                        <p:cTn id="37" dur="500"/>
                                        <p:tgtEl>
                                          <p:spTgt spid="4">
                                            <p:graphicEl>
                                              <a:dgm id="{3A70821A-5E29-4E12-A6A0-A8F7FA8D1AD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84F47598-90A5-490A-B4E8-F4F197CE5039}"/>
                                            </p:graphicEl>
                                          </p:spTgt>
                                        </p:tgtEl>
                                        <p:attrNameLst>
                                          <p:attrName>style.visibility</p:attrName>
                                        </p:attrNameLst>
                                      </p:cBhvr>
                                      <p:to>
                                        <p:strVal val="visible"/>
                                      </p:to>
                                    </p:set>
                                    <p:animEffect transition="in" filter="fade">
                                      <p:cBhvr>
                                        <p:cTn id="42" dur="500"/>
                                        <p:tgtEl>
                                          <p:spTgt spid="4">
                                            <p:graphicEl>
                                              <a:dgm id="{84F47598-90A5-490A-B4E8-F4F197CE50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F8D4EF5C-ADE8-494D-960E-3D8417C85E35}"/>
                                            </p:graphicEl>
                                          </p:spTgt>
                                        </p:tgtEl>
                                        <p:attrNameLst>
                                          <p:attrName>style.visibility</p:attrName>
                                        </p:attrNameLst>
                                      </p:cBhvr>
                                      <p:to>
                                        <p:strVal val="visible"/>
                                      </p:to>
                                    </p:set>
                                    <p:animEffect transition="in" filter="fade">
                                      <p:cBhvr>
                                        <p:cTn id="47" dur="500"/>
                                        <p:tgtEl>
                                          <p:spTgt spid="4">
                                            <p:graphicEl>
                                              <a:dgm id="{F8D4EF5C-ADE8-494D-960E-3D8417C85E35}"/>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D8219EA9-8068-4AD7-BC4F-A82A8F30E7DE}"/>
                                            </p:graphicEl>
                                          </p:spTgt>
                                        </p:tgtEl>
                                        <p:attrNameLst>
                                          <p:attrName>style.visibility</p:attrName>
                                        </p:attrNameLst>
                                      </p:cBhvr>
                                      <p:to>
                                        <p:strVal val="visible"/>
                                      </p:to>
                                    </p:set>
                                    <p:animEffect transition="in" filter="fade">
                                      <p:cBhvr>
                                        <p:cTn id="52" dur="500"/>
                                        <p:tgtEl>
                                          <p:spTgt spid="4">
                                            <p:graphicEl>
                                              <a:dgm id="{D8219EA9-8068-4AD7-BC4F-A82A8F30E7D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99FB0A3E-63B1-45BB-8BF9-1387B41DB0BA}"/>
                                            </p:graphicEl>
                                          </p:spTgt>
                                        </p:tgtEl>
                                        <p:attrNameLst>
                                          <p:attrName>style.visibility</p:attrName>
                                        </p:attrNameLst>
                                      </p:cBhvr>
                                      <p:to>
                                        <p:strVal val="visible"/>
                                      </p:to>
                                    </p:set>
                                    <p:animEffect transition="in" filter="fade">
                                      <p:cBhvr>
                                        <p:cTn id="57" dur="500"/>
                                        <p:tgtEl>
                                          <p:spTgt spid="4">
                                            <p:graphicEl>
                                              <a:dgm id="{99FB0A3E-63B1-45BB-8BF9-1387B41DB0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F9C0DC6-3CAD-49DB-9A6A-07D247AF0BCD}"/>
              </a:ext>
            </a:extLst>
          </p:cNvPr>
          <p:cNvSpPr>
            <a:spLocks noGrp="1"/>
          </p:cNvSpPr>
          <p:nvPr>
            <p:ph type="ctrTitle"/>
          </p:nvPr>
        </p:nvSpPr>
        <p:spPr>
          <a:xfrm>
            <a:off x="7180028" y="3376123"/>
            <a:ext cx="4515147" cy="1529232"/>
          </a:xfrm>
        </p:spPr>
        <p:txBody>
          <a:bodyPr vert="horz" lIns="91440" tIns="45720" rIns="91440" bIns="45720" rtlCol="0">
            <a:normAutofit/>
          </a:bodyPr>
          <a:lstStyle/>
          <a:p>
            <a:pPr algn="l"/>
            <a:r>
              <a:rPr lang="en-US" sz="4400" dirty="0"/>
              <a:t>Technical Writing Basics </a:t>
            </a:r>
          </a:p>
        </p:txBody>
      </p:sp>
      <p:sp>
        <p:nvSpPr>
          <p:cNvPr id="5" name="Text Placeholder 4">
            <a:extLst>
              <a:ext uri="{FF2B5EF4-FFF2-40B4-BE49-F238E27FC236}">
                <a16:creationId xmlns:a16="http://schemas.microsoft.com/office/drawing/2014/main" id="{E7293E43-EFE7-430E-81A7-20F452471FC6}"/>
              </a:ext>
            </a:extLst>
          </p:cNvPr>
          <p:cNvSpPr>
            <a:spLocks noGrp="1"/>
          </p:cNvSpPr>
          <p:nvPr>
            <p:ph type="subTitle" idx="1"/>
          </p:nvPr>
        </p:nvSpPr>
        <p:spPr>
          <a:xfrm>
            <a:off x="3816727" y="253770"/>
            <a:ext cx="4165290" cy="617620"/>
          </a:xfrm>
        </p:spPr>
        <p:txBody>
          <a:bodyPr vert="horz" lIns="91440" tIns="45720" rIns="91440" bIns="45720" rtlCol="0">
            <a:normAutofit/>
          </a:bodyPr>
          <a:lstStyle/>
          <a:p>
            <a:pPr algn="r"/>
            <a:r>
              <a:rPr lang="en-US" dirty="0"/>
              <a:t>Lecture1</a:t>
            </a:r>
          </a:p>
        </p:txBody>
      </p:sp>
      <p:pic>
        <p:nvPicPr>
          <p:cNvPr id="7" name="Picture 6">
            <a:extLst>
              <a:ext uri="{FF2B5EF4-FFF2-40B4-BE49-F238E27FC236}">
                <a16:creationId xmlns:a16="http://schemas.microsoft.com/office/drawing/2014/main" id="{987EA969-156E-4C47-B5AF-42B7B8AD5BC2}"/>
              </a:ext>
            </a:extLst>
          </p:cNvPr>
          <p:cNvPicPr>
            <a:picLocks noChangeAspect="1"/>
          </p:cNvPicPr>
          <p:nvPr/>
        </p:nvPicPr>
        <p:blipFill rotWithShape="1">
          <a:blip r:embed="rId2"/>
          <a:srcRect l="8944" r="8943" b="-1"/>
          <a:stretch/>
        </p:blipFill>
        <p:spPr>
          <a:xfrm>
            <a:off x="-2192" y="10"/>
            <a:ext cx="8436340" cy="6857990"/>
          </a:xfrm>
          <a:custGeom>
            <a:avLst/>
            <a:gdLst>
              <a:gd name="connsiteX0" fmla="*/ 6950358 w 8436340"/>
              <a:gd name="connsiteY0" fmla="*/ 3911316 h 6858000"/>
              <a:gd name="connsiteX1" fmla="*/ 6950358 w 8436340"/>
              <a:gd name="connsiteY1" fmla="*/ 3925503 h 6858000"/>
              <a:gd name="connsiteX2" fmla="*/ 6948404 w 8436340"/>
              <a:gd name="connsiteY2" fmla="*/ 3918409 h 6858000"/>
              <a:gd name="connsiteX3" fmla="*/ 890899 w 8436340"/>
              <a:gd name="connsiteY3" fmla="*/ 2071857 h 6858000"/>
              <a:gd name="connsiteX4" fmla="*/ 4934362 w 8436340"/>
              <a:gd name="connsiteY4" fmla="*/ 2071857 h 6858000"/>
              <a:gd name="connsiteX5" fmla="*/ 5554418 w 8436340"/>
              <a:gd name="connsiteY5" fmla="*/ 2437296 h 6858000"/>
              <a:gd name="connsiteX6" fmla="*/ 7580515 w 8436340"/>
              <a:gd name="connsiteY6" fmla="*/ 5926372 h 6858000"/>
              <a:gd name="connsiteX7" fmla="*/ 7580515 w 8436340"/>
              <a:gd name="connsiteY7" fmla="*/ 6639850 h 6858000"/>
              <a:gd name="connsiteX8" fmla="*/ 7473670 w 8436340"/>
              <a:gd name="connsiteY8" fmla="*/ 6823844 h 6858000"/>
              <a:gd name="connsiteX9" fmla="*/ 7453836 w 8436340"/>
              <a:gd name="connsiteY9" fmla="*/ 6858000 h 6858000"/>
              <a:gd name="connsiteX10" fmla="*/ 0 w 8436340"/>
              <a:gd name="connsiteY10" fmla="*/ 6858000 h 6858000"/>
              <a:gd name="connsiteX11" fmla="*/ 0 w 8436340"/>
              <a:gd name="connsiteY11" fmla="*/ 2890622 h 6858000"/>
              <a:gd name="connsiteX12" fmla="*/ 78831 w 8436340"/>
              <a:gd name="connsiteY12" fmla="*/ 2754282 h 6858000"/>
              <a:gd name="connsiteX13" fmla="*/ 262110 w 8436340"/>
              <a:gd name="connsiteY13" fmla="*/ 2437296 h 6858000"/>
              <a:gd name="connsiteX14" fmla="*/ 890899 w 8436340"/>
              <a:gd name="connsiteY14" fmla="*/ 2071857 h 6858000"/>
              <a:gd name="connsiteX15" fmla="*/ 6355444 w 8436340"/>
              <a:gd name="connsiteY15" fmla="*/ 753840 h 6858000"/>
              <a:gd name="connsiteX16" fmla="*/ 7595013 w 8436340"/>
              <a:gd name="connsiteY16" fmla="*/ 753840 h 6858000"/>
              <a:gd name="connsiteX17" fmla="*/ 7785098 w 8436340"/>
              <a:gd name="connsiteY17" fmla="*/ 865869 h 6858000"/>
              <a:gd name="connsiteX18" fmla="*/ 8406222 w 8436340"/>
              <a:gd name="connsiteY18" fmla="*/ 1935484 h 6858000"/>
              <a:gd name="connsiteX19" fmla="*/ 8406222 w 8436340"/>
              <a:gd name="connsiteY19" fmla="*/ 2154207 h 6858000"/>
              <a:gd name="connsiteX20" fmla="*/ 7785098 w 8436340"/>
              <a:gd name="connsiteY20" fmla="*/ 3223823 h 6858000"/>
              <a:gd name="connsiteX21" fmla="*/ 7595013 w 8436340"/>
              <a:gd name="connsiteY21" fmla="*/ 3335852 h 6858000"/>
              <a:gd name="connsiteX22" fmla="*/ 6355444 w 8436340"/>
              <a:gd name="connsiteY22" fmla="*/ 3335852 h 6858000"/>
              <a:gd name="connsiteX23" fmla="*/ 6162682 w 8436340"/>
              <a:gd name="connsiteY23" fmla="*/ 3223823 h 6858000"/>
              <a:gd name="connsiteX24" fmla="*/ 5544237 w 8436340"/>
              <a:gd name="connsiteY24" fmla="*/ 2154207 h 6858000"/>
              <a:gd name="connsiteX25" fmla="*/ 5544237 w 8436340"/>
              <a:gd name="connsiteY25" fmla="*/ 1935484 h 6858000"/>
              <a:gd name="connsiteX26" fmla="*/ 6162682 w 8436340"/>
              <a:gd name="connsiteY26" fmla="*/ 865869 h 6858000"/>
              <a:gd name="connsiteX27" fmla="*/ 6355444 w 8436340"/>
              <a:gd name="connsiteY27" fmla="*/ 753840 h 6858000"/>
              <a:gd name="connsiteX28" fmla="*/ 0 w 8436340"/>
              <a:gd name="connsiteY28" fmla="*/ 0 h 6858000"/>
              <a:gd name="connsiteX29" fmla="*/ 6535339 w 8436340"/>
              <a:gd name="connsiteY29" fmla="*/ 0 h 6858000"/>
              <a:gd name="connsiteX30" fmla="*/ 6421432 w 8436340"/>
              <a:gd name="connsiteY30" fmla="*/ 196155 h 6858000"/>
              <a:gd name="connsiteX31" fmla="*/ 5612367 w 8436340"/>
              <a:gd name="connsiteY31" fmla="*/ 1589421 h 6858000"/>
              <a:gd name="connsiteX32" fmla="*/ 4992310 w 8436340"/>
              <a:gd name="connsiteY32" fmla="*/ 1954861 h 6858000"/>
              <a:gd name="connsiteX33" fmla="*/ 948847 w 8436340"/>
              <a:gd name="connsiteY33" fmla="*/ 1954861 h 6858000"/>
              <a:gd name="connsiteX34" fmla="*/ 320058 w 8436340"/>
              <a:gd name="connsiteY34" fmla="*/ 1589421 h 6858000"/>
              <a:gd name="connsiteX35" fmla="*/ 4048 w 8436340"/>
              <a:gd name="connsiteY35" fmla="*/ 1042874 h 6858000"/>
              <a:gd name="connsiteX36" fmla="*/ 0 w 8436340"/>
              <a:gd name="connsiteY36" fmla="*/ 10358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Tree>
    <p:extLst>
      <p:ext uri="{BB962C8B-B14F-4D97-AF65-F5344CB8AC3E}">
        <p14:creationId xmlns:p14="http://schemas.microsoft.com/office/powerpoint/2010/main" val="233728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CD6224-7D88-4FA1-A86A-E1092DC01AA3}"/>
              </a:ext>
            </a:extLst>
          </p:cNvPr>
          <p:cNvSpPr>
            <a:spLocks noGrp="1"/>
          </p:cNvSpPr>
          <p:nvPr>
            <p:ph type="title"/>
          </p:nvPr>
        </p:nvSpPr>
        <p:spPr>
          <a:xfrm>
            <a:off x="4088138" y="193033"/>
            <a:ext cx="4977976" cy="1454051"/>
          </a:xfrm>
        </p:spPr>
        <p:txBody>
          <a:bodyPr>
            <a:normAutofit/>
          </a:bodyPr>
          <a:lstStyle/>
          <a:p>
            <a:r>
              <a:rPr lang="en-US" dirty="0">
                <a:solidFill>
                  <a:srgbClr val="000000"/>
                </a:solidFill>
              </a:rPr>
              <a:t>Readers Needs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text on a white background&#10;&#10;Description automatically generated">
            <a:extLst>
              <a:ext uri="{FF2B5EF4-FFF2-40B4-BE49-F238E27FC236}">
                <a16:creationId xmlns:a16="http://schemas.microsoft.com/office/drawing/2014/main" id="{E0BAB2F0-13DA-4AEB-B7C5-A04014AC1EE7}"/>
              </a:ext>
            </a:extLst>
          </p:cNvPr>
          <p:cNvPicPr>
            <a:picLocks noChangeAspect="1"/>
          </p:cNvPicPr>
          <p:nvPr/>
        </p:nvPicPr>
        <p:blipFill rotWithShape="1">
          <a:blip r:embed="rId3">
            <a:extLst>
              <a:ext uri="{28A0092B-C50C-407E-A947-70E740481C1C}">
                <a14:useLocalDpi xmlns:a14="http://schemas.microsoft.com/office/drawing/2010/main" val="0"/>
              </a:ext>
            </a:extLst>
          </a:blip>
          <a:srcRect l="-5309" t="-15158" r="-16369" b="-10423"/>
          <a:stretch/>
        </p:blipFill>
        <p:spPr>
          <a:xfrm>
            <a:off x="140677" y="1599049"/>
            <a:ext cx="4487594" cy="3487065"/>
          </a:xfrm>
          <a:prstGeom prst="rect">
            <a:avLst/>
          </a:prstGeom>
        </p:spPr>
      </p:pic>
      <p:sp>
        <p:nvSpPr>
          <p:cNvPr id="3" name="Content Placeholder 2">
            <a:extLst>
              <a:ext uri="{FF2B5EF4-FFF2-40B4-BE49-F238E27FC236}">
                <a16:creationId xmlns:a16="http://schemas.microsoft.com/office/drawing/2014/main" id="{575CEEEA-99E7-4C61-814E-09969ADC4FF3}"/>
              </a:ext>
            </a:extLst>
          </p:cNvPr>
          <p:cNvSpPr>
            <a:spLocks noGrp="1"/>
          </p:cNvSpPr>
          <p:nvPr>
            <p:ph idx="1"/>
          </p:nvPr>
        </p:nvSpPr>
        <p:spPr>
          <a:xfrm>
            <a:off x="5429786" y="1786598"/>
            <a:ext cx="6762214" cy="4808946"/>
          </a:xfrm>
        </p:spPr>
        <p:txBody>
          <a:bodyPr anchor="ctr">
            <a:noAutofit/>
          </a:bodyPr>
          <a:lstStyle/>
          <a:p>
            <a:pPr marL="0" indent="0">
              <a:buNone/>
            </a:pPr>
            <a:r>
              <a:rPr lang="en-US" sz="3200" dirty="0">
                <a:solidFill>
                  <a:srgbClr val="000000"/>
                </a:solidFill>
              </a:rPr>
              <a:t>The writer should assume the following when writing a technical report: </a:t>
            </a:r>
          </a:p>
          <a:p>
            <a:pPr marL="0" indent="0">
              <a:buNone/>
            </a:pPr>
            <a:endParaRPr lang="en-US" sz="3200" dirty="0">
              <a:solidFill>
                <a:srgbClr val="000000"/>
              </a:solidFill>
            </a:endParaRPr>
          </a:p>
          <a:p>
            <a:pPr marL="514350" indent="-514350">
              <a:buFont typeface="+mj-lt"/>
              <a:buAutoNum type="arabicPeriod"/>
            </a:pPr>
            <a:r>
              <a:rPr lang="en-US" sz="3200" dirty="0">
                <a:solidFill>
                  <a:srgbClr val="000000"/>
                </a:solidFill>
              </a:rPr>
              <a:t> That the reader is intelligent but uninformed. </a:t>
            </a:r>
          </a:p>
          <a:p>
            <a:pPr marL="514350" indent="-514350">
              <a:buFont typeface="+mj-lt"/>
              <a:buAutoNum type="arabicPeriod"/>
            </a:pPr>
            <a:r>
              <a:rPr lang="en-US" sz="3200" dirty="0">
                <a:solidFill>
                  <a:srgbClr val="000000"/>
                </a:solidFill>
              </a:rPr>
              <a:t> That the reader is busy and wants to be able to read fast. </a:t>
            </a:r>
          </a:p>
          <a:p>
            <a:pPr marL="514350" indent="-514350">
              <a:buFont typeface="+mj-lt"/>
              <a:buAutoNum type="arabicPeriod"/>
            </a:pPr>
            <a:r>
              <a:rPr lang="en-US" sz="3200" dirty="0">
                <a:solidFill>
                  <a:srgbClr val="000000"/>
                </a:solidFill>
              </a:rPr>
              <a:t> That the reader wants to be able to browse the report discontinuously. </a:t>
            </a:r>
          </a:p>
        </p:txBody>
      </p:sp>
    </p:spTree>
    <p:extLst>
      <p:ext uri="{BB962C8B-B14F-4D97-AF65-F5344CB8AC3E}">
        <p14:creationId xmlns:p14="http://schemas.microsoft.com/office/powerpoint/2010/main" val="259373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3E8A-E985-419E-8F78-2BC8BC77DDE3}"/>
              </a:ext>
            </a:extLst>
          </p:cNvPr>
          <p:cNvSpPr>
            <a:spLocks noGrp="1"/>
          </p:cNvSpPr>
          <p:nvPr>
            <p:ph type="title"/>
          </p:nvPr>
        </p:nvSpPr>
        <p:spPr>
          <a:xfrm>
            <a:off x="98704" y="0"/>
            <a:ext cx="9990176" cy="1325563"/>
          </a:xfrm>
        </p:spPr>
        <p:txBody>
          <a:bodyPr>
            <a:normAutofit/>
          </a:bodyPr>
          <a:lstStyle/>
          <a:p>
            <a:r>
              <a:rPr lang="en-US" dirty="0"/>
              <a:t>Suggestions for improving writing style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9D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1641A5-BB74-4329-9380-0386BCD817E2}"/>
              </a:ext>
            </a:extLst>
          </p:cNvPr>
          <p:cNvPicPr>
            <a:picLocks noChangeAspect="1"/>
          </p:cNvPicPr>
          <p:nvPr/>
        </p:nvPicPr>
        <p:blipFill rotWithShape="1">
          <a:blip r:embed="rId2">
            <a:alphaModFix/>
          </a:blip>
          <a:srcRect l="24879" r="1" b="1"/>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a:scene3d>
            <a:camera prst="perspectiveFront" fov="5400000"/>
            <a:lightRig rig="threePt" dir="t">
              <a:rot lat="0" lon="0" rev="19200000"/>
            </a:lightRig>
          </a:scene3d>
          <a:sp3d extrusionH="25400">
            <a:bevelT w="304800" h="152400" prst="hardEdge"/>
            <a:extrusionClr>
              <a:srgbClr val="000000"/>
            </a:extrusionClr>
          </a:sp3d>
        </p:spPr>
      </p:pic>
      <p:sp>
        <p:nvSpPr>
          <p:cNvPr id="3" name="Content Placeholder 2">
            <a:extLst>
              <a:ext uri="{FF2B5EF4-FFF2-40B4-BE49-F238E27FC236}">
                <a16:creationId xmlns:a16="http://schemas.microsoft.com/office/drawing/2014/main" id="{86C703ED-C8BD-49B3-822C-650026B7AB7A}"/>
              </a:ext>
            </a:extLst>
          </p:cNvPr>
          <p:cNvSpPr>
            <a:spLocks noGrp="1"/>
          </p:cNvSpPr>
          <p:nvPr>
            <p:ph idx="1"/>
          </p:nvPr>
        </p:nvSpPr>
        <p:spPr>
          <a:xfrm>
            <a:off x="98704" y="1325563"/>
            <a:ext cx="10542792" cy="5398794"/>
          </a:xfrm>
        </p:spPr>
        <p:txBody>
          <a:bodyPr anchor="ctr">
            <a:noAutofit/>
          </a:bodyPr>
          <a:lstStyle/>
          <a:p>
            <a:pPr marL="514350" indent="-514350">
              <a:buFont typeface="+mj-lt"/>
              <a:buAutoNum type="arabicPeriod"/>
            </a:pPr>
            <a:r>
              <a:rPr lang="en-US" sz="2400" b="1" dirty="0">
                <a:solidFill>
                  <a:schemeClr val="accent2">
                    <a:lumMod val="75000"/>
                  </a:schemeClr>
                </a:solidFill>
              </a:rPr>
              <a:t>Writing Naturally </a:t>
            </a:r>
            <a:r>
              <a:rPr lang="ar-JO" sz="2400" b="1" dirty="0">
                <a:solidFill>
                  <a:schemeClr val="accent2">
                    <a:lumMod val="75000"/>
                  </a:schemeClr>
                </a:solidFill>
              </a:rPr>
              <a:t>اكتب على طبيعتك</a:t>
            </a:r>
          </a:p>
          <a:p>
            <a:pPr lvl="1"/>
            <a:r>
              <a:rPr lang="en-US" dirty="0"/>
              <a:t>Your readers will be interested in: “</a:t>
            </a:r>
            <a:r>
              <a:rPr lang="en-US" b="1" dirty="0"/>
              <a:t>What you have to say and not in how eloquently (expressively) you say it </a:t>
            </a:r>
            <a:r>
              <a:rPr lang="en-US" dirty="0"/>
              <a:t>“</a:t>
            </a:r>
          </a:p>
          <a:p>
            <a:pPr lvl="1"/>
            <a:r>
              <a:rPr lang="en-US" dirty="0"/>
              <a:t>Don’t use stilted and overly formal style</a:t>
            </a:r>
            <a:r>
              <a:rPr lang="ar-JO" dirty="0"/>
              <a:t> أسلوب رسمي جدا ومبطن وصعب القراءة </a:t>
            </a:r>
            <a:r>
              <a:rPr lang="en-US" dirty="0"/>
              <a:t> </a:t>
            </a:r>
            <a:endParaRPr lang="ar-JO" dirty="0"/>
          </a:p>
          <a:p>
            <a:pPr lvl="1"/>
            <a:r>
              <a:rPr lang="en-US" dirty="0"/>
              <a:t>Stilted style is difficult to read and detract </a:t>
            </a:r>
            <a:r>
              <a:rPr lang="ar-JO" dirty="0"/>
              <a:t>ينتقص</a:t>
            </a:r>
            <a:r>
              <a:rPr lang="en-US" dirty="0"/>
              <a:t> from the contents. </a:t>
            </a:r>
          </a:p>
          <a:p>
            <a:pPr lvl="2"/>
            <a:r>
              <a:rPr lang="en-US" sz="2400" dirty="0"/>
              <a:t>Do not try to impress readers with your vocabulary,</a:t>
            </a:r>
          </a:p>
          <a:p>
            <a:pPr lvl="2"/>
            <a:r>
              <a:rPr lang="en-US" sz="2400" dirty="0"/>
              <a:t>Avoid long, complicated terms </a:t>
            </a:r>
          </a:p>
          <a:p>
            <a:pPr lvl="2"/>
            <a:r>
              <a:rPr lang="en-US" sz="2400" dirty="0"/>
              <a:t>Do not use jargon (slang) </a:t>
            </a:r>
            <a:r>
              <a:rPr lang="ar-JO" sz="2400" dirty="0"/>
              <a:t>لغة عامية</a:t>
            </a:r>
            <a:r>
              <a:rPr lang="en-US" sz="2400" dirty="0"/>
              <a:t> because it may be misinterpreted</a:t>
            </a:r>
          </a:p>
          <a:p>
            <a:pPr marL="914400" lvl="2" indent="0">
              <a:buNone/>
            </a:pPr>
            <a:endParaRPr lang="en-US" sz="2400" dirty="0"/>
          </a:p>
          <a:p>
            <a:pPr marL="514350" indent="-514350">
              <a:buFont typeface="+mj-lt"/>
              <a:buAutoNum type="arabicPeriod"/>
            </a:pPr>
            <a:r>
              <a:rPr lang="en-US" sz="2400" dirty="0"/>
              <a:t> </a:t>
            </a:r>
            <a:r>
              <a:rPr lang="en-US" sz="2400" b="1" dirty="0">
                <a:solidFill>
                  <a:schemeClr val="accent2">
                    <a:lumMod val="75000"/>
                  </a:schemeClr>
                </a:solidFill>
              </a:rPr>
              <a:t>Guiding the reader</a:t>
            </a:r>
            <a:r>
              <a:rPr lang="ar-JO" sz="2400" b="1" dirty="0">
                <a:solidFill>
                  <a:schemeClr val="accent2">
                    <a:lumMod val="75000"/>
                  </a:schemeClr>
                </a:solidFill>
              </a:rPr>
              <a:t>  ارشد قرائك </a:t>
            </a:r>
            <a:endParaRPr lang="en-US" sz="2400" b="1" dirty="0">
              <a:solidFill>
                <a:schemeClr val="accent2">
                  <a:lumMod val="75000"/>
                </a:schemeClr>
              </a:solidFill>
            </a:endParaRPr>
          </a:p>
          <a:p>
            <a:pPr lvl="1"/>
            <a:r>
              <a:rPr lang="en-US" dirty="0"/>
              <a:t>direct your readers’ attention throughout the report to achieve clarity and continuity.</a:t>
            </a:r>
          </a:p>
          <a:p>
            <a:pPr lvl="2"/>
            <a:r>
              <a:rPr lang="en-US" sz="2400" dirty="0"/>
              <a:t>Tell readers what you plan to tell them (Introduction). </a:t>
            </a:r>
          </a:p>
          <a:p>
            <a:pPr lvl="2"/>
            <a:r>
              <a:rPr lang="en-US" sz="2400" dirty="0"/>
              <a:t> Then tell them  (Main text). </a:t>
            </a:r>
          </a:p>
          <a:p>
            <a:pPr lvl="2"/>
            <a:r>
              <a:rPr lang="en-US" sz="2400" dirty="0"/>
              <a:t> Finally tell them what you told them (Summary of Results or Conclusions). </a:t>
            </a:r>
          </a:p>
        </p:txBody>
      </p:sp>
    </p:spTree>
    <p:extLst>
      <p:ext uri="{BB962C8B-B14F-4D97-AF65-F5344CB8AC3E}">
        <p14:creationId xmlns:p14="http://schemas.microsoft.com/office/powerpoint/2010/main" val="1005319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3E8A-E985-419E-8F78-2BC8BC77DDE3}"/>
              </a:ext>
            </a:extLst>
          </p:cNvPr>
          <p:cNvSpPr>
            <a:spLocks noGrp="1"/>
          </p:cNvSpPr>
          <p:nvPr>
            <p:ph type="title"/>
          </p:nvPr>
        </p:nvSpPr>
        <p:spPr>
          <a:xfrm>
            <a:off x="304800" y="44227"/>
            <a:ext cx="10515600" cy="1325563"/>
          </a:xfrm>
        </p:spPr>
        <p:txBody>
          <a:bodyPr/>
          <a:lstStyle/>
          <a:p>
            <a:r>
              <a:rPr lang="en-US" dirty="0"/>
              <a:t>Guiding the reader - example:</a:t>
            </a:r>
          </a:p>
        </p:txBody>
      </p:sp>
      <p:sp>
        <p:nvSpPr>
          <p:cNvPr id="3" name="Content Placeholder 2">
            <a:extLst>
              <a:ext uri="{FF2B5EF4-FFF2-40B4-BE49-F238E27FC236}">
                <a16:creationId xmlns:a16="http://schemas.microsoft.com/office/drawing/2014/main" id="{86C703ED-C8BD-49B3-822C-650026B7AB7A}"/>
              </a:ext>
            </a:extLst>
          </p:cNvPr>
          <p:cNvSpPr>
            <a:spLocks noGrp="1"/>
          </p:cNvSpPr>
          <p:nvPr>
            <p:ph idx="1"/>
          </p:nvPr>
        </p:nvSpPr>
        <p:spPr>
          <a:xfrm>
            <a:off x="304800" y="1202635"/>
            <a:ext cx="11287540" cy="2464904"/>
          </a:xfrm>
        </p:spPr>
        <p:txBody>
          <a:bodyPr>
            <a:normAutofit/>
          </a:bodyPr>
          <a:lstStyle/>
          <a:p>
            <a:pPr marL="0" indent="0">
              <a:buNone/>
            </a:pPr>
            <a:r>
              <a:rPr lang="en-US" sz="2400" dirty="0"/>
              <a:t>State your </a:t>
            </a:r>
            <a:r>
              <a:rPr lang="en-US" sz="2400" b="1" dirty="0"/>
              <a:t>purpose or objective </a:t>
            </a:r>
            <a:r>
              <a:rPr lang="en-US" sz="2400" dirty="0"/>
              <a:t>clearly and follow it with a concise description of </a:t>
            </a:r>
            <a:r>
              <a:rPr lang="en-US" sz="2400" b="1" dirty="0"/>
              <a:t>the method </a:t>
            </a:r>
            <a:r>
              <a:rPr lang="en-US" sz="2400" dirty="0"/>
              <a:t>you will use in presenting the subsequent discussion. Then proceed with </a:t>
            </a:r>
            <a:r>
              <a:rPr lang="en-US" sz="2400" b="1" dirty="0"/>
              <a:t>your presentation</a:t>
            </a:r>
            <a:r>
              <a:rPr lang="en-US" sz="2400" dirty="0"/>
              <a:t>, making certain that it is consistent in every respect with your plan. Finally </a:t>
            </a:r>
            <a:r>
              <a:rPr lang="en-US" sz="2400" b="1" dirty="0"/>
              <a:t>summarize your conclusions</a:t>
            </a:r>
            <a:r>
              <a:rPr lang="en-US" sz="2400" dirty="0"/>
              <a:t> and recommendations. </a:t>
            </a:r>
          </a:p>
        </p:txBody>
      </p:sp>
      <p:sp>
        <p:nvSpPr>
          <p:cNvPr id="4" name="Rectangle 3">
            <a:extLst>
              <a:ext uri="{FF2B5EF4-FFF2-40B4-BE49-F238E27FC236}">
                <a16:creationId xmlns:a16="http://schemas.microsoft.com/office/drawing/2014/main" id="{D622926D-4429-43D6-86C5-F82AE9CF4280}"/>
              </a:ext>
            </a:extLst>
          </p:cNvPr>
          <p:cNvSpPr/>
          <p:nvPr/>
        </p:nvSpPr>
        <p:spPr>
          <a:xfrm>
            <a:off x="157370" y="3302453"/>
            <a:ext cx="11582400" cy="304698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u="sng" dirty="0"/>
              <a:t>Example from  a research paper (paper1 on </a:t>
            </a:r>
            <a:r>
              <a:rPr lang="en-US" sz="2400" u="sng" dirty="0" err="1"/>
              <a:t>Elearning</a:t>
            </a:r>
            <a:r>
              <a:rPr lang="en-US" sz="2400" u="sng" dirty="0"/>
              <a:t>):</a:t>
            </a:r>
          </a:p>
          <a:p>
            <a:endParaRPr lang="en-US" sz="2400" dirty="0"/>
          </a:p>
          <a:p>
            <a:r>
              <a:rPr lang="en-US" sz="2400" dirty="0"/>
              <a:t>The main objective of our study is to investigate whether there is a positive impact of the use of social network website on undergraduate students’ academic performance from all faculties in the University of Jordan. The structure of this paper is as follows. Section 2 reviews the literature and related work to the research. Section 3 describes the research methodology. Section 4 presents the data analysis and results. Section 5 gives further discussion of the findings and concludes the paper</a:t>
            </a:r>
          </a:p>
        </p:txBody>
      </p:sp>
    </p:spTree>
    <p:extLst>
      <p:ext uri="{BB962C8B-B14F-4D97-AF65-F5344CB8AC3E}">
        <p14:creationId xmlns:p14="http://schemas.microsoft.com/office/powerpoint/2010/main" val="23451079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3E8A-E985-419E-8F78-2BC8BC77DDE3}"/>
              </a:ext>
            </a:extLst>
          </p:cNvPr>
          <p:cNvSpPr>
            <a:spLocks noGrp="1"/>
          </p:cNvSpPr>
          <p:nvPr>
            <p:ph type="title"/>
          </p:nvPr>
        </p:nvSpPr>
        <p:spPr>
          <a:xfrm>
            <a:off x="0" y="0"/>
            <a:ext cx="9875520" cy="1325563"/>
          </a:xfrm>
        </p:spPr>
        <p:txBody>
          <a:bodyPr>
            <a:normAutofit/>
          </a:bodyPr>
          <a:lstStyle/>
          <a:p>
            <a:r>
              <a:rPr lang="en-US" dirty="0"/>
              <a:t>Suggestions for improving writing style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9D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1641A5-BB74-4329-9380-0386BCD817E2}"/>
              </a:ext>
            </a:extLst>
          </p:cNvPr>
          <p:cNvPicPr>
            <a:picLocks noChangeAspect="1"/>
          </p:cNvPicPr>
          <p:nvPr/>
        </p:nvPicPr>
        <p:blipFill rotWithShape="1">
          <a:blip r:embed="rId2">
            <a:alphaModFix/>
          </a:blip>
          <a:srcRect l="24879" r="1" b="1"/>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3" name="Content Placeholder 2">
            <a:extLst>
              <a:ext uri="{FF2B5EF4-FFF2-40B4-BE49-F238E27FC236}">
                <a16:creationId xmlns:a16="http://schemas.microsoft.com/office/drawing/2014/main" id="{86C703ED-C8BD-49B3-822C-650026B7AB7A}"/>
              </a:ext>
            </a:extLst>
          </p:cNvPr>
          <p:cNvSpPr>
            <a:spLocks noGrp="1"/>
          </p:cNvSpPr>
          <p:nvPr>
            <p:ph idx="1"/>
          </p:nvPr>
        </p:nvSpPr>
        <p:spPr>
          <a:xfrm>
            <a:off x="98474" y="984738"/>
            <a:ext cx="9990405" cy="5873261"/>
          </a:xfrm>
        </p:spPr>
        <p:txBody>
          <a:bodyPr anchor="ctr">
            <a:normAutofit/>
          </a:bodyPr>
          <a:lstStyle/>
          <a:p>
            <a:pPr marL="457200" lvl="1" indent="0">
              <a:buNone/>
            </a:pPr>
            <a:endParaRPr lang="en-US" dirty="0"/>
          </a:p>
          <a:p>
            <a:pPr marL="514350" indent="-514350">
              <a:buFont typeface="+mj-lt"/>
              <a:buAutoNum type="arabicPeriod" startAt="3"/>
            </a:pPr>
            <a:r>
              <a:rPr lang="en-US" sz="2400" b="1" dirty="0"/>
              <a:t> </a:t>
            </a:r>
            <a:r>
              <a:rPr lang="en-US" sz="2400" b="1" dirty="0">
                <a:solidFill>
                  <a:schemeClr val="accent2">
                    <a:lumMod val="75000"/>
                  </a:schemeClr>
                </a:solidFill>
              </a:rPr>
              <a:t>Getting to the point </a:t>
            </a:r>
            <a:r>
              <a:rPr lang="ar-JO" sz="2400" b="1" dirty="0">
                <a:solidFill>
                  <a:schemeClr val="accent2">
                    <a:lumMod val="75000"/>
                  </a:schemeClr>
                </a:solidFill>
              </a:rPr>
              <a:t>وضح ماذا تقصد بالضبط</a:t>
            </a:r>
            <a:endParaRPr lang="en-US" sz="2400" b="1" dirty="0">
              <a:solidFill>
                <a:schemeClr val="accent2">
                  <a:lumMod val="75000"/>
                </a:schemeClr>
              </a:solidFill>
            </a:endParaRPr>
          </a:p>
          <a:p>
            <a:pPr lvl="1"/>
            <a:r>
              <a:rPr lang="en-US" dirty="0"/>
              <a:t>Technical reports are not mystery novels!</a:t>
            </a:r>
          </a:p>
          <a:p>
            <a:pPr lvl="1"/>
            <a:r>
              <a:rPr lang="en-US" dirty="0"/>
              <a:t>Get to the point as directly as possible.</a:t>
            </a:r>
          </a:p>
          <a:p>
            <a:pPr lvl="1"/>
            <a:r>
              <a:rPr lang="en-US" dirty="0"/>
              <a:t>Omit</a:t>
            </a:r>
            <a:r>
              <a:rPr lang="ar-JO" dirty="0"/>
              <a:t> احذف </a:t>
            </a:r>
            <a:r>
              <a:rPr lang="en-US" dirty="0"/>
              <a:t> information that does not directly relate to the conclusions.</a:t>
            </a:r>
            <a:endParaRPr lang="ar-JO" dirty="0"/>
          </a:p>
          <a:p>
            <a:pPr lvl="1"/>
            <a:r>
              <a:rPr lang="en-US" dirty="0"/>
              <a:t>If you must include extra information put it in an appendix.</a:t>
            </a:r>
          </a:p>
          <a:p>
            <a:pPr marL="457200" lvl="1" indent="0">
              <a:buNone/>
            </a:pPr>
            <a:r>
              <a:rPr lang="en-US" dirty="0"/>
              <a:t> </a:t>
            </a:r>
          </a:p>
          <a:p>
            <a:pPr marL="514350" indent="-514350">
              <a:buFont typeface="+mj-lt"/>
              <a:buAutoNum type="arabicPeriod" startAt="3"/>
            </a:pPr>
            <a:r>
              <a:rPr lang="en-US" sz="2400" b="1" dirty="0">
                <a:solidFill>
                  <a:schemeClr val="accent2">
                    <a:lumMod val="75000"/>
                  </a:schemeClr>
                </a:solidFill>
              </a:rPr>
              <a:t>Emphasizing major ideas</a:t>
            </a:r>
            <a:r>
              <a:rPr lang="ar-JO" sz="2400" b="1" dirty="0">
                <a:solidFill>
                  <a:schemeClr val="accent2">
                    <a:lumMod val="75000"/>
                  </a:schemeClr>
                </a:solidFill>
              </a:rPr>
              <a:t>   التأكيد على الأفكار الرئيسية </a:t>
            </a:r>
            <a:endParaRPr lang="en-US" sz="2400" b="1" dirty="0">
              <a:solidFill>
                <a:schemeClr val="accent2">
                  <a:lumMod val="75000"/>
                </a:schemeClr>
              </a:solidFill>
            </a:endParaRPr>
          </a:p>
          <a:p>
            <a:pPr lvl="1"/>
            <a:r>
              <a:rPr lang="en-US" dirty="0"/>
              <a:t>The report outline is particularly useful here because it establishes the major and supporting points for each section of the report.</a:t>
            </a:r>
          </a:p>
          <a:p>
            <a:pPr lvl="1"/>
            <a:r>
              <a:rPr lang="en-US" dirty="0"/>
              <a:t>Your major ideas can also be emphasized by briefly stating them at the beginning of each section and then summarizing them at the end of the section</a:t>
            </a:r>
          </a:p>
          <a:p>
            <a:pPr lvl="1"/>
            <a:r>
              <a:rPr lang="en-US" dirty="0"/>
              <a:t> Emphasis can also be aided by careful use of headings. </a:t>
            </a:r>
          </a:p>
          <a:p>
            <a:endParaRPr lang="en-US" sz="2400" dirty="0"/>
          </a:p>
          <a:p>
            <a:pPr marL="514350" indent="-514350">
              <a:buFont typeface="+mj-lt"/>
              <a:buAutoNum type="arabicPeriod"/>
            </a:pPr>
            <a:endParaRPr lang="en-US" sz="2400" dirty="0"/>
          </a:p>
        </p:txBody>
      </p:sp>
    </p:spTree>
    <p:extLst>
      <p:ext uri="{BB962C8B-B14F-4D97-AF65-F5344CB8AC3E}">
        <p14:creationId xmlns:p14="http://schemas.microsoft.com/office/powerpoint/2010/main" val="41272713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3E8A-E985-419E-8F78-2BC8BC77DDE3}"/>
              </a:ext>
            </a:extLst>
          </p:cNvPr>
          <p:cNvSpPr>
            <a:spLocks noGrp="1"/>
          </p:cNvSpPr>
          <p:nvPr>
            <p:ph type="title"/>
          </p:nvPr>
        </p:nvSpPr>
        <p:spPr>
          <a:xfrm>
            <a:off x="112542" y="35174"/>
            <a:ext cx="9707319" cy="1325563"/>
          </a:xfrm>
        </p:spPr>
        <p:txBody>
          <a:bodyPr>
            <a:normAutofit/>
          </a:bodyPr>
          <a:lstStyle/>
          <a:p>
            <a:r>
              <a:rPr lang="en-US" dirty="0"/>
              <a:t>Suggestions for improving writing style</a:t>
            </a:r>
          </a:p>
        </p:txBody>
      </p:sp>
      <p:sp>
        <p:nvSpPr>
          <p:cNvPr id="3" name="Content Placeholder 2">
            <a:extLst>
              <a:ext uri="{FF2B5EF4-FFF2-40B4-BE49-F238E27FC236}">
                <a16:creationId xmlns:a16="http://schemas.microsoft.com/office/drawing/2014/main" id="{86C703ED-C8BD-49B3-822C-650026B7AB7A}"/>
              </a:ext>
            </a:extLst>
          </p:cNvPr>
          <p:cNvSpPr>
            <a:spLocks noGrp="1"/>
          </p:cNvSpPr>
          <p:nvPr>
            <p:ph idx="1"/>
          </p:nvPr>
        </p:nvSpPr>
        <p:spPr>
          <a:xfrm>
            <a:off x="112542" y="1688123"/>
            <a:ext cx="8918201" cy="4542313"/>
          </a:xfrm>
        </p:spPr>
        <p:txBody>
          <a:bodyPr anchor="ctr">
            <a:normAutofit fontScale="92500" lnSpcReduction="10000"/>
          </a:bodyPr>
          <a:lstStyle/>
          <a:p>
            <a:pPr marL="457200" lvl="1" indent="0">
              <a:buNone/>
            </a:pPr>
            <a:endParaRPr lang="en-US" sz="2800" dirty="0"/>
          </a:p>
          <a:p>
            <a:pPr marL="514350" indent="-514350">
              <a:buFont typeface="+mj-lt"/>
              <a:buAutoNum type="arabicPeriod" startAt="5"/>
            </a:pPr>
            <a:r>
              <a:rPr lang="en-US" b="1" dirty="0">
                <a:solidFill>
                  <a:schemeClr val="accent2">
                    <a:lumMod val="75000"/>
                  </a:schemeClr>
                </a:solidFill>
              </a:rPr>
              <a:t>Separating fact from opinion  </a:t>
            </a:r>
          </a:p>
          <a:p>
            <a:pPr marL="0" indent="0">
              <a:buNone/>
            </a:pPr>
            <a:r>
              <a:rPr lang="en-US" b="1" dirty="0"/>
              <a:t> </a:t>
            </a:r>
            <a:r>
              <a:rPr lang="en-US" dirty="0"/>
              <a:t>Reports should clearly differentiate between facts and opinions.</a:t>
            </a:r>
          </a:p>
          <a:p>
            <a:r>
              <a:rPr lang="en-US" dirty="0"/>
              <a:t>Carefully alert your readers when facts ends and opinion begins .</a:t>
            </a:r>
          </a:p>
          <a:p>
            <a:r>
              <a:rPr lang="en-US" dirty="0"/>
              <a:t>For example, if you follow the presentation of some specific results with “It is believed that …..,” your readers cannot be sure if this is your opinion or a generally accepted belief. </a:t>
            </a:r>
          </a:p>
          <a:p>
            <a:r>
              <a:rPr lang="en-US" dirty="0"/>
              <a:t>To avoid this confusion, use the first person pronoun (I or WE) to say (opinion), for example, “From these results I conclude that……”. </a:t>
            </a:r>
          </a:p>
          <a:p>
            <a:pPr marL="514350" indent="-514350">
              <a:buFont typeface="+mj-lt"/>
              <a:buAutoNum type="arabicPeriod"/>
            </a:pPr>
            <a:endParaRPr lang="en-US"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9D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1641A5-BB74-4329-9380-0386BCD817E2}"/>
              </a:ext>
            </a:extLst>
          </p:cNvPr>
          <p:cNvPicPr>
            <a:picLocks noChangeAspect="1"/>
          </p:cNvPicPr>
          <p:nvPr/>
        </p:nvPicPr>
        <p:blipFill rotWithShape="1">
          <a:blip r:embed="rId2">
            <a:alphaModFix/>
          </a:blip>
          <a:srcRect l="24879" r="1" b="1"/>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23486241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A4ED2D-6257-4D43-B73B-34079FF7CD38}"/>
              </a:ext>
            </a:extLst>
          </p:cNvPr>
          <p:cNvSpPr>
            <a:spLocks noGrp="1"/>
          </p:cNvSpPr>
          <p:nvPr>
            <p:ph type="title"/>
          </p:nvPr>
        </p:nvSpPr>
        <p:spPr>
          <a:xfrm>
            <a:off x="4088138" y="-14904"/>
            <a:ext cx="4977976" cy="1454051"/>
          </a:xfrm>
        </p:spPr>
        <p:txBody>
          <a:bodyPr>
            <a:normAutofit/>
          </a:bodyPr>
          <a:lstStyle/>
          <a:p>
            <a:r>
              <a:rPr lang="en-US" dirty="0">
                <a:solidFill>
                  <a:srgbClr val="000000"/>
                </a:solidFill>
              </a:rPr>
              <a:t>Fact VS opinions</a:t>
            </a:r>
          </a:p>
        </p:txBody>
      </p:sp>
      <p:sp>
        <p:nvSpPr>
          <p:cNvPr id="2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4">
            <a:extLst>
              <a:ext uri="{FF2B5EF4-FFF2-40B4-BE49-F238E27FC236}">
                <a16:creationId xmlns:a16="http://schemas.microsoft.com/office/drawing/2014/main" id="{61732418-DF0D-4F8E-9069-34154F5AFD4A}"/>
              </a:ext>
            </a:extLst>
          </p:cNvPr>
          <p:cNvPicPr>
            <a:picLocks noChangeAspect="1"/>
          </p:cNvPicPr>
          <p:nvPr/>
        </p:nvPicPr>
        <p:blipFill rotWithShape="1">
          <a:blip r:embed="rId3">
            <a:alphaModFix/>
          </a:blip>
          <a:srcRect l="41719"/>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9E035A5E-A16F-4C94-8479-2BF4BB955188}"/>
              </a:ext>
            </a:extLst>
          </p:cNvPr>
          <p:cNvSpPr>
            <a:spLocks noGrp="1"/>
          </p:cNvSpPr>
          <p:nvPr>
            <p:ph idx="1"/>
          </p:nvPr>
        </p:nvSpPr>
        <p:spPr>
          <a:xfrm>
            <a:off x="5106572" y="1311201"/>
            <a:ext cx="7085408" cy="5561703"/>
          </a:xfrm>
        </p:spPr>
        <p:txBody>
          <a:bodyPr anchor="ctr">
            <a:normAutofit/>
          </a:bodyPr>
          <a:lstStyle/>
          <a:p>
            <a:r>
              <a:rPr lang="en-US" sz="3600" b="1" dirty="0">
                <a:solidFill>
                  <a:srgbClr val="7030A0"/>
                </a:solidFill>
              </a:rPr>
              <a:t>Facts</a:t>
            </a:r>
            <a:r>
              <a:rPr lang="en-US" sz="3600" dirty="0">
                <a:solidFill>
                  <a:srgbClr val="000000"/>
                </a:solidFill>
              </a:rPr>
              <a:t> are statements that can be proven either true or false.  </a:t>
            </a:r>
          </a:p>
          <a:p>
            <a:pPr marL="0" indent="0">
              <a:buNone/>
            </a:pPr>
            <a:endParaRPr lang="en-US" sz="3600" dirty="0">
              <a:solidFill>
                <a:srgbClr val="000000"/>
              </a:solidFill>
            </a:endParaRPr>
          </a:p>
          <a:p>
            <a:r>
              <a:rPr lang="en-US" sz="3600" b="1" dirty="0">
                <a:solidFill>
                  <a:srgbClr val="7030A0"/>
                </a:solidFill>
              </a:rPr>
              <a:t>Opinions</a:t>
            </a:r>
            <a:r>
              <a:rPr lang="en-US" sz="3600" b="1" dirty="0">
                <a:solidFill>
                  <a:srgbClr val="000000"/>
                </a:solidFill>
              </a:rPr>
              <a:t> </a:t>
            </a:r>
            <a:r>
              <a:rPr lang="en-US" sz="3600" dirty="0">
                <a:solidFill>
                  <a:srgbClr val="000000"/>
                </a:solidFill>
              </a:rPr>
              <a:t>are statements that cannot be proven either true or false. They usually indicate judgments, feelings, or beliefs.</a:t>
            </a:r>
          </a:p>
          <a:p>
            <a:pPr lvl="1"/>
            <a:r>
              <a:rPr lang="en-US" sz="2800" dirty="0"/>
              <a:t>Words which indicate opinion are:        perhaps, usually, often, sometimes, on occasion</a:t>
            </a:r>
            <a:r>
              <a:rPr lang="en-US" sz="2800" b="1" i="1" dirty="0"/>
              <a:t>,         I think, I believe, I feel, I suggest, and in my opinion</a:t>
            </a:r>
            <a:r>
              <a:rPr lang="en-US" sz="2800" b="1" i="1" dirty="0">
                <a:solidFill>
                  <a:srgbClr val="000000"/>
                </a:solidFill>
              </a:rPr>
              <a:t>      </a:t>
            </a:r>
          </a:p>
        </p:txBody>
      </p:sp>
    </p:spTree>
    <p:extLst>
      <p:ext uri="{BB962C8B-B14F-4D97-AF65-F5344CB8AC3E}">
        <p14:creationId xmlns:p14="http://schemas.microsoft.com/office/powerpoint/2010/main" val="36273847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7672-452D-4EF6-8CD7-243C9ECF1C74}"/>
              </a:ext>
            </a:extLst>
          </p:cNvPr>
          <p:cNvSpPr>
            <a:spLocks noGrp="1"/>
          </p:cNvSpPr>
          <p:nvPr>
            <p:ph type="title"/>
          </p:nvPr>
        </p:nvSpPr>
        <p:spPr>
          <a:xfrm>
            <a:off x="66341" y="203740"/>
            <a:ext cx="11900576" cy="1325563"/>
          </a:xfrm>
        </p:spPr>
        <p:txBody>
          <a:bodyPr>
            <a:normAutofit fontScale="90000"/>
          </a:bodyPr>
          <a:lstStyle/>
          <a:p>
            <a:r>
              <a:rPr lang="en-US" b="1" dirty="0"/>
              <a:t>Examples on facts and opinions</a:t>
            </a:r>
            <a:r>
              <a:rPr lang="en-US" dirty="0"/>
              <a:t>: </a:t>
            </a:r>
            <a:br>
              <a:rPr lang="en-US" dirty="0"/>
            </a:br>
            <a:br>
              <a:rPr lang="en-US" sz="2800" i="1" dirty="0"/>
            </a:br>
            <a:endParaRPr lang="en-US" i="1" dirty="0"/>
          </a:p>
        </p:txBody>
      </p:sp>
      <p:sp>
        <p:nvSpPr>
          <p:cNvPr id="3" name="Content Placeholder 2">
            <a:extLst>
              <a:ext uri="{FF2B5EF4-FFF2-40B4-BE49-F238E27FC236}">
                <a16:creationId xmlns:a16="http://schemas.microsoft.com/office/drawing/2014/main" id="{CF95B265-E906-43FA-AEC5-6041222AC053}"/>
              </a:ext>
            </a:extLst>
          </p:cNvPr>
          <p:cNvSpPr>
            <a:spLocks noGrp="1"/>
          </p:cNvSpPr>
          <p:nvPr>
            <p:ph idx="1"/>
          </p:nvPr>
        </p:nvSpPr>
        <p:spPr>
          <a:xfrm>
            <a:off x="1400753" y="852695"/>
            <a:ext cx="10566164" cy="2298168"/>
          </a:xfrm>
          <a:solidFill>
            <a:schemeClr val="accent4">
              <a:lumMod val="20000"/>
              <a:lumOff val="80000"/>
            </a:schemeClr>
          </a:solidFill>
        </p:spPr>
        <p:txBody>
          <a:bodyPr anchor="ctr">
            <a:noAutofit/>
          </a:bodyPr>
          <a:lstStyle/>
          <a:p>
            <a:pPr marL="0" indent="0">
              <a:buNone/>
            </a:pPr>
            <a:r>
              <a:rPr lang="en-US" sz="2400" b="1" dirty="0">
                <a:latin typeface="Comic Sans MS" panose="030F0702030302020204" pitchFamily="66" charset="0"/>
              </a:rPr>
              <a:t>Fact:</a:t>
            </a:r>
          </a:p>
          <a:p>
            <a:pPr marL="0" indent="0">
              <a:buNone/>
            </a:pPr>
            <a:r>
              <a:rPr lang="en-US" sz="2400" dirty="0">
                <a:latin typeface="Comic Sans MS" panose="030F0702030302020204" pitchFamily="66" charset="0"/>
              </a:rPr>
              <a:t>Ex1: </a:t>
            </a:r>
            <a:r>
              <a:rPr lang="en-US" sz="2400" b="1" dirty="0">
                <a:latin typeface="Comic Sans MS" panose="030F0702030302020204" pitchFamily="66" charset="0"/>
              </a:rPr>
              <a:t>The St. John’s River is the largest river in Jacksonville. </a:t>
            </a:r>
          </a:p>
          <a:p>
            <a:pPr marL="0" indent="0">
              <a:buNone/>
            </a:pPr>
            <a:r>
              <a:rPr lang="en-US" sz="2000" i="1" dirty="0">
                <a:latin typeface="Comic Sans MS" panose="030F0702030302020204" pitchFamily="66" charset="0"/>
              </a:rPr>
              <a:t> (Measurements can be taken and compared  with those of other rivers in Jacksonville.) </a:t>
            </a:r>
          </a:p>
          <a:p>
            <a:pPr marL="0" indent="0">
              <a:buNone/>
            </a:pPr>
            <a:r>
              <a:rPr lang="en-US" sz="2400" dirty="0">
                <a:latin typeface="Comic Sans MS" panose="030F0702030302020204" pitchFamily="66" charset="0"/>
              </a:rPr>
              <a:t>Ex2: </a:t>
            </a:r>
            <a:r>
              <a:rPr lang="en-US" sz="2400" b="1" dirty="0">
                <a:latin typeface="Comic Sans MS" panose="030F0702030302020204" pitchFamily="66" charset="0"/>
              </a:rPr>
              <a:t>Android is an operating system</a:t>
            </a:r>
          </a:p>
          <a:p>
            <a:pPr marL="0" indent="0">
              <a:buNone/>
            </a:pPr>
            <a:endParaRPr lang="en-US" sz="2400" dirty="0">
              <a:latin typeface="Comic Sans MS" panose="030F0702030302020204" pitchFamily="66" charset="0"/>
            </a:endParaRPr>
          </a:p>
        </p:txBody>
      </p:sp>
      <p:pic>
        <p:nvPicPr>
          <p:cNvPr id="5" name="Picture 4">
            <a:extLst>
              <a:ext uri="{FF2B5EF4-FFF2-40B4-BE49-F238E27FC236}">
                <a16:creationId xmlns:a16="http://schemas.microsoft.com/office/drawing/2014/main" id="{41D8F0A3-289C-48C7-80E5-03AFB06726FB}"/>
              </a:ext>
            </a:extLst>
          </p:cNvPr>
          <p:cNvPicPr>
            <a:picLocks noChangeAspect="1"/>
          </p:cNvPicPr>
          <p:nvPr/>
        </p:nvPicPr>
        <p:blipFill rotWithShape="1">
          <a:blip r:embed="rId2">
            <a:alphaModFix/>
          </a:blip>
          <a:srcRect l="38402" r="-2" b="-2"/>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Rectangle 5">
            <a:extLst>
              <a:ext uri="{FF2B5EF4-FFF2-40B4-BE49-F238E27FC236}">
                <a16:creationId xmlns:a16="http://schemas.microsoft.com/office/drawing/2014/main" id="{707A8454-9891-4B70-88D4-F4F994D9AEE9}"/>
              </a:ext>
            </a:extLst>
          </p:cNvPr>
          <p:cNvSpPr/>
          <p:nvPr/>
        </p:nvSpPr>
        <p:spPr>
          <a:xfrm>
            <a:off x="216628" y="3361051"/>
            <a:ext cx="8814115" cy="3293209"/>
          </a:xfrm>
          <a:prstGeom prst="rect">
            <a:avLst/>
          </a:prstGeom>
          <a:solidFill>
            <a:schemeClr val="accent6">
              <a:lumMod val="20000"/>
              <a:lumOff val="80000"/>
            </a:schemeClr>
          </a:solidFill>
        </p:spPr>
        <p:txBody>
          <a:bodyPr wrap="square">
            <a:spAutoFit/>
          </a:bodyPr>
          <a:lstStyle/>
          <a:p>
            <a:r>
              <a:rPr lang="en-US" sz="2400" b="1" dirty="0">
                <a:latin typeface="Comic Sans MS" panose="030F0702030302020204" pitchFamily="66" charset="0"/>
              </a:rPr>
              <a:t>Opinion:</a:t>
            </a:r>
          </a:p>
          <a:p>
            <a:r>
              <a:rPr lang="en-US" sz="2400" b="1" dirty="0">
                <a:latin typeface="Comic Sans MS" panose="030F0702030302020204" pitchFamily="66" charset="0"/>
              </a:rPr>
              <a:t> </a:t>
            </a:r>
          </a:p>
          <a:p>
            <a:r>
              <a:rPr lang="en-US" sz="2400" dirty="0">
                <a:latin typeface="Comic Sans MS" panose="030F0702030302020204" pitchFamily="66" charset="0"/>
              </a:rPr>
              <a:t>Ex1: </a:t>
            </a:r>
            <a:r>
              <a:rPr lang="en-US" sz="2400" b="1" dirty="0">
                <a:latin typeface="Comic Sans MS" panose="030F0702030302020204" pitchFamily="66" charset="0"/>
              </a:rPr>
              <a:t>Mr. Ali is the best teacher in the world. </a:t>
            </a:r>
          </a:p>
          <a:p>
            <a:r>
              <a:rPr lang="en-US" sz="2400" dirty="0">
                <a:latin typeface="Comic Sans MS" panose="030F0702030302020204" pitchFamily="66" charset="0"/>
              </a:rPr>
              <a:t> </a:t>
            </a:r>
            <a:r>
              <a:rPr lang="en-US" sz="2000" i="1" dirty="0">
                <a:latin typeface="Comic Sans MS" panose="030F0702030302020204" pitchFamily="66" charset="0"/>
              </a:rPr>
              <a:t>(Who says he’s the best? Does everyone? Who  knows all the teachers in the world? What does “best” mean?)  </a:t>
            </a:r>
            <a:endParaRPr lang="en-US" sz="2400" i="1" dirty="0">
              <a:latin typeface="Comic Sans MS" panose="030F0702030302020204" pitchFamily="66" charset="0"/>
            </a:endParaRPr>
          </a:p>
          <a:p>
            <a:endParaRPr lang="en-US" sz="2400" dirty="0">
              <a:latin typeface="Comic Sans MS" panose="030F0702030302020204" pitchFamily="66" charset="0"/>
            </a:endParaRPr>
          </a:p>
          <a:p>
            <a:r>
              <a:rPr lang="en-US" sz="2400" dirty="0">
                <a:latin typeface="Comic Sans MS" panose="030F0702030302020204" pitchFamily="66" charset="0"/>
              </a:rPr>
              <a:t>Ex2:</a:t>
            </a:r>
            <a:r>
              <a:rPr lang="en-US" sz="2400" b="1" dirty="0">
                <a:latin typeface="Comic Sans MS" panose="030F0702030302020204" pitchFamily="66" charset="0"/>
              </a:rPr>
              <a:t>Because he has missed so many days of class, he will probably not pass the course. </a:t>
            </a:r>
          </a:p>
          <a:p>
            <a:r>
              <a:rPr lang="en-US" sz="2000" i="1" dirty="0">
                <a:latin typeface="Comic Sans MS" panose="030F0702030302020204" pitchFamily="66" charset="0"/>
              </a:rPr>
              <a:t> (“Probably” suggests some doubt.)  </a:t>
            </a:r>
          </a:p>
        </p:txBody>
      </p:sp>
    </p:spTree>
    <p:extLst>
      <p:ext uri="{BB962C8B-B14F-4D97-AF65-F5344CB8AC3E}">
        <p14:creationId xmlns:p14="http://schemas.microsoft.com/office/powerpoint/2010/main" val="19614930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500"/>
                                        <p:tgtEl>
                                          <p:spTgt spid="6">
                                            <p:bg/>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Effect transition="in" filter="fade">
                                      <p:cBhvr>
                                        <p:cTn id="6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CDD2-EDF1-44C0-BEB7-D0C72631D20D}"/>
              </a:ext>
            </a:extLst>
          </p:cNvPr>
          <p:cNvSpPr>
            <a:spLocks noGrp="1"/>
          </p:cNvSpPr>
          <p:nvPr>
            <p:ph type="title"/>
          </p:nvPr>
        </p:nvSpPr>
        <p:spPr>
          <a:xfrm>
            <a:off x="4965430" y="629268"/>
            <a:ext cx="7104650" cy="1286160"/>
          </a:xfrm>
        </p:spPr>
        <p:txBody>
          <a:bodyPr anchor="b">
            <a:normAutofit fontScale="90000"/>
          </a:bodyPr>
          <a:lstStyle/>
          <a:p>
            <a:r>
              <a:rPr lang="en-US" sz="4100" dirty="0"/>
              <a:t>Exercise </a:t>
            </a:r>
            <a:br>
              <a:rPr lang="en-US" sz="4100" dirty="0"/>
            </a:br>
            <a:r>
              <a:rPr lang="en-US" sz="2700" i="1" dirty="0"/>
              <a:t>which is fact and which is opinion from the following?</a:t>
            </a:r>
            <a:endParaRPr lang="en-US" sz="4100" i="1" dirty="0"/>
          </a:p>
        </p:txBody>
      </p:sp>
      <p:sp>
        <p:nvSpPr>
          <p:cNvPr id="3" name="Content Placeholder 2">
            <a:extLst>
              <a:ext uri="{FF2B5EF4-FFF2-40B4-BE49-F238E27FC236}">
                <a16:creationId xmlns:a16="http://schemas.microsoft.com/office/drawing/2014/main" id="{E7594132-6310-42B9-99FB-EF56ACA13CAF}"/>
              </a:ext>
            </a:extLst>
          </p:cNvPr>
          <p:cNvSpPr>
            <a:spLocks noGrp="1"/>
          </p:cNvSpPr>
          <p:nvPr>
            <p:ph idx="1"/>
          </p:nvPr>
        </p:nvSpPr>
        <p:spPr>
          <a:xfrm>
            <a:off x="4965431" y="2438400"/>
            <a:ext cx="7226549" cy="4117140"/>
          </a:xfrm>
        </p:spPr>
        <p:txBody>
          <a:bodyPr>
            <a:noAutofit/>
          </a:bodyPr>
          <a:lstStyle/>
          <a:p>
            <a:pPr marL="514350" indent="-514350">
              <a:buFont typeface="+mj-lt"/>
              <a:buAutoNum type="arabicPeriod"/>
            </a:pPr>
            <a:r>
              <a:rPr lang="en-US" sz="3200" dirty="0"/>
              <a:t>Students should be allowed to decide how many classes they can miss without penalty. </a:t>
            </a:r>
          </a:p>
          <a:p>
            <a:pPr marL="514350" indent="-514350">
              <a:buFont typeface="+mj-lt"/>
              <a:buAutoNum type="arabicPeriod"/>
            </a:pPr>
            <a:r>
              <a:rPr lang="en-US" sz="3200" dirty="0"/>
              <a:t>English is a harder subject than math.   </a:t>
            </a:r>
          </a:p>
          <a:p>
            <a:pPr marL="514350" indent="-514350">
              <a:buFont typeface="+mj-lt"/>
              <a:buAutoNum type="arabicPeriod"/>
            </a:pPr>
            <a:r>
              <a:rPr lang="en-US" sz="3200" dirty="0"/>
              <a:t> A pen is an instrument used for writing. </a:t>
            </a:r>
          </a:p>
          <a:p>
            <a:pPr marL="514350" indent="-514350">
              <a:buFont typeface="+mj-lt"/>
              <a:buAutoNum type="arabicPeriod"/>
            </a:pPr>
            <a:r>
              <a:rPr lang="en-US" sz="3200" dirty="0"/>
              <a:t>The first of May has been recognized internationally as Labor day </a:t>
            </a:r>
          </a:p>
        </p:txBody>
      </p:sp>
      <p:pic>
        <p:nvPicPr>
          <p:cNvPr id="5" name="Picture 4">
            <a:extLst>
              <a:ext uri="{FF2B5EF4-FFF2-40B4-BE49-F238E27FC236}">
                <a16:creationId xmlns:a16="http://schemas.microsoft.com/office/drawing/2014/main" id="{87896E7E-0B8E-43CF-B673-5475D52890A3}"/>
              </a:ext>
            </a:extLst>
          </p:cNvPr>
          <p:cNvPicPr>
            <a:picLocks noChangeAspect="1"/>
          </p:cNvPicPr>
          <p:nvPr/>
        </p:nvPicPr>
        <p:blipFill rotWithShape="1">
          <a:blip r:embed="rId2"/>
          <a:srcRect l="24362" r="30518" b="-1"/>
          <a:stretch/>
        </p:blipFill>
        <p:spPr>
          <a:xfrm>
            <a:off x="20" y="10"/>
            <a:ext cx="4635571" cy="6857990"/>
          </a:xfrm>
          <a:prstGeom prst="rect">
            <a:avLst/>
          </a:prstGeom>
          <a:effectLst/>
        </p:spPr>
      </p:pic>
      <p:cxnSp>
        <p:nvCxnSpPr>
          <p:cNvPr id="19" name="Straight Connector 1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099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078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CDD2-EDF1-44C0-BEB7-D0C72631D20D}"/>
              </a:ext>
            </a:extLst>
          </p:cNvPr>
          <p:cNvSpPr>
            <a:spLocks noGrp="1"/>
          </p:cNvSpPr>
          <p:nvPr>
            <p:ph type="title"/>
          </p:nvPr>
        </p:nvSpPr>
        <p:spPr>
          <a:xfrm>
            <a:off x="4965430" y="629268"/>
            <a:ext cx="7104650" cy="1286160"/>
          </a:xfrm>
        </p:spPr>
        <p:txBody>
          <a:bodyPr anchor="b">
            <a:normAutofit/>
          </a:bodyPr>
          <a:lstStyle/>
          <a:p>
            <a:r>
              <a:rPr lang="en-US" sz="4100" dirty="0"/>
              <a:t>Exercise </a:t>
            </a:r>
            <a:br>
              <a:rPr lang="en-US" sz="4100" dirty="0"/>
            </a:br>
            <a:r>
              <a:rPr lang="en-US" sz="2700" i="1" dirty="0"/>
              <a:t>Answers:</a:t>
            </a:r>
            <a:endParaRPr lang="en-US" sz="4100" i="1" dirty="0"/>
          </a:p>
        </p:txBody>
      </p:sp>
      <p:sp>
        <p:nvSpPr>
          <p:cNvPr id="3" name="Content Placeholder 2">
            <a:extLst>
              <a:ext uri="{FF2B5EF4-FFF2-40B4-BE49-F238E27FC236}">
                <a16:creationId xmlns:a16="http://schemas.microsoft.com/office/drawing/2014/main" id="{E7594132-6310-42B9-99FB-EF56ACA13CAF}"/>
              </a:ext>
            </a:extLst>
          </p:cNvPr>
          <p:cNvSpPr>
            <a:spLocks noGrp="1"/>
          </p:cNvSpPr>
          <p:nvPr>
            <p:ph idx="1"/>
          </p:nvPr>
        </p:nvSpPr>
        <p:spPr>
          <a:xfrm>
            <a:off x="4965431" y="2438400"/>
            <a:ext cx="7226549" cy="4117140"/>
          </a:xfrm>
        </p:spPr>
        <p:txBody>
          <a:bodyPr>
            <a:noAutofit/>
          </a:bodyPr>
          <a:lstStyle/>
          <a:p>
            <a:r>
              <a:rPr lang="en-US" sz="3200" dirty="0"/>
              <a:t>Opinion :This statement cannot be proven true or false. </a:t>
            </a:r>
          </a:p>
          <a:p>
            <a:r>
              <a:rPr lang="en-US" sz="3200" dirty="0"/>
              <a:t>Opinion: Whether English is harder than math depends on the individual  </a:t>
            </a:r>
          </a:p>
          <a:p>
            <a:r>
              <a:rPr lang="en-US" sz="3200" dirty="0"/>
              <a:t>Fact: It is a proven fact that pens can be used to write with.  </a:t>
            </a:r>
          </a:p>
          <a:p>
            <a:r>
              <a:rPr lang="en-US" sz="3200" dirty="0"/>
              <a:t>Fact: Calendars and other published material can be used to document it. </a:t>
            </a:r>
          </a:p>
        </p:txBody>
      </p:sp>
      <p:pic>
        <p:nvPicPr>
          <p:cNvPr id="5" name="Picture 4">
            <a:extLst>
              <a:ext uri="{FF2B5EF4-FFF2-40B4-BE49-F238E27FC236}">
                <a16:creationId xmlns:a16="http://schemas.microsoft.com/office/drawing/2014/main" id="{87896E7E-0B8E-43CF-B673-5475D52890A3}"/>
              </a:ext>
            </a:extLst>
          </p:cNvPr>
          <p:cNvPicPr>
            <a:picLocks noChangeAspect="1"/>
          </p:cNvPicPr>
          <p:nvPr/>
        </p:nvPicPr>
        <p:blipFill rotWithShape="1">
          <a:blip r:embed="rId2"/>
          <a:srcRect l="24362" r="30518" b="-1"/>
          <a:stretch/>
        </p:blipFill>
        <p:spPr>
          <a:xfrm>
            <a:off x="20" y="10"/>
            <a:ext cx="4635571" cy="6857990"/>
          </a:xfrm>
          <a:prstGeom prst="rect">
            <a:avLst/>
          </a:prstGeom>
          <a:effectLst/>
        </p:spPr>
      </p:pic>
      <p:cxnSp>
        <p:nvCxnSpPr>
          <p:cNvPr id="19" name="Straight Connector 1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099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08639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B3B95C1-7FFC-4A95-8355-721684C60287}"/>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Thank you!</a:t>
            </a:r>
          </a:p>
        </p:txBody>
      </p:sp>
      <p:cxnSp>
        <p:nvCxnSpPr>
          <p:cNvPr id="13" name="Straight Connector 12">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00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D750-8442-4568-A66A-D790A1A9CCE8}"/>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 Technical writing </a:t>
            </a:r>
          </a:p>
        </p:txBody>
      </p:sp>
      <p:graphicFrame>
        <p:nvGraphicFramePr>
          <p:cNvPr id="13" name="Content Placeholder 2">
            <a:extLst>
              <a:ext uri="{FF2B5EF4-FFF2-40B4-BE49-F238E27FC236}">
                <a16:creationId xmlns:a16="http://schemas.microsoft.com/office/drawing/2014/main" id="{E30D8AE9-3A1E-4EF1-B043-A37C00C29FFB}"/>
              </a:ext>
            </a:extLst>
          </p:cNvPr>
          <p:cNvGraphicFramePr>
            <a:graphicFrameLocks noGrp="1"/>
          </p:cNvGraphicFramePr>
          <p:nvPr>
            <p:ph idx="1"/>
            <p:extLst>
              <p:ext uri="{D42A27DB-BD31-4B8C-83A1-F6EECF244321}">
                <p14:modId xmlns:p14="http://schemas.microsoft.com/office/powerpoint/2010/main" val="2163954807"/>
              </p:ext>
            </p:extLst>
          </p:nvPr>
        </p:nvGraphicFramePr>
        <p:xfrm>
          <a:off x="391378" y="1861027"/>
          <a:ext cx="11653092" cy="4676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58536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DF488A1E-7719-4742-BFE6-7D15DAF8804E}"/>
                                            </p:graphicEl>
                                          </p:spTgt>
                                        </p:tgtEl>
                                        <p:attrNameLst>
                                          <p:attrName>style.visibility</p:attrName>
                                        </p:attrNameLst>
                                      </p:cBhvr>
                                      <p:to>
                                        <p:strVal val="visible"/>
                                      </p:to>
                                    </p:set>
                                    <p:animEffect transition="in" filter="fade">
                                      <p:cBhvr>
                                        <p:cTn id="7" dur="500"/>
                                        <p:tgtEl>
                                          <p:spTgt spid="13">
                                            <p:graphicEl>
                                              <a:dgm id="{DF488A1E-7719-4742-BFE6-7D15DAF8804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graphicEl>
                                              <a:dgm id="{C74DE257-7C14-4492-A96E-9DC2B949CA4A}"/>
                                            </p:graphicEl>
                                          </p:spTgt>
                                        </p:tgtEl>
                                        <p:attrNameLst>
                                          <p:attrName>style.visibility</p:attrName>
                                        </p:attrNameLst>
                                      </p:cBhvr>
                                      <p:to>
                                        <p:strVal val="visible"/>
                                      </p:to>
                                    </p:set>
                                    <p:animEffect transition="in" filter="fade">
                                      <p:cBhvr>
                                        <p:cTn id="10" dur="500"/>
                                        <p:tgtEl>
                                          <p:spTgt spid="13">
                                            <p:graphicEl>
                                              <a:dgm id="{C74DE257-7C14-4492-A96E-9DC2B949CA4A}"/>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graphicEl>
                                              <a:dgm id="{DAD61609-F05E-4C41-B2AB-FE9516E3991B}"/>
                                            </p:graphicEl>
                                          </p:spTgt>
                                        </p:tgtEl>
                                        <p:attrNameLst>
                                          <p:attrName>style.visibility</p:attrName>
                                        </p:attrNameLst>
                                      </p:cBhvr>
                                      <p:to>
                                        <p:strVal val="visible"/>
                                      </p:to>
                                    </p:set>
                                    <p:animEffect transition="in" filter="fade">
                                      <p:cBhvr>
                                        <p:cTn id="15" dur="500"/>
                                        <p:tgtEl>
                                          <p:spTgt spid="13">
                                            <p:graphicEl>
                                              <a:dgm id="{DAD61609-F05E-4C41-B2AB-FE9516E3991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graphicEl>
                                              <a:dgm id="{204BC4BC-55BD-47B9-8C04-764FEC4AD364}"/>
                                            </p:graphicEl>
                                          </p:spTgt>
                                        </p:tgtEl>
                                        <p:attrNameLst>
                                          <p:attrName>style.visibility</p:attrName>
                                        </p:attrNameLst>
                                      </p:cBhvr>
                                      <p:to>
                                        <p:strVal val="visible"/>
                                      </p:to>
                                    </p:set>
                                    <p:animEffect transition="in" filter="fade">
                                      <p:cBhvr>
                                        <p:cTn id="20" dur="500"/>
                                        <p:tgtEl>
                                          <p:spTgt spid="13">
                                            <p:graphicEl>
                                              <a:dgm id="{204BC4BC-55BD-47B9-8C04-764FEC4AD364}"/>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graphicEl>
                                              <a:dgm id="{B162C785-6CBD-4156-AD16-189A060952E4}"/>
                                            </p:graphicEl>
                                          </p:spTgt>
                                        </p:tgtEl>
                                        <p:attrNameLst>
                                          <p:attrName>style.visibility</p:attrName>
                                        </p:attrNameLst>
                                      </p:cBhvr>
                                      <p:to>
                                        <p:strVal val="visible"/>
                                      </p:to>
                                    </p:set>
                                    <p:animEffect transition="in" filter="fade">
                                      <p:cBhvr>
                                        <p:cTn id="23" dur="500"/>
                                        <p:tgtEl>
                                          <p:spTgt spid="13">
                                            <p:graphicEl>
                                              <a:dgm id="{B162C785-6CBD-4156-AD16-189A060952E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graphicEl>
                                              <a:dgm id="{8017E448-84FD-4B65-BC6A-F2CB2F6937D6}"/>
                                            </p:graphicEl>
                                          </p:spTgt>
                                        </p:tgtEl>
                                        <p:attrNameLst>
                                          <p:attrName>style.visibility</p:attrName>
                                        </p:attrNameLst>
                                      </p:cBhvr>
                                      <p:to>
                                        <p:strVal val="visible"/>
                                      </p:to>
                                    </p:set>
                                    <p:animEffect transition="in" filter="fade">
                                      <p:cBhvr>
                                        <p:cTn id="28" dur="500"/>
                                        <p:tgtEl>
                                          <p:spTgt spid="13">
                                            <p:graphicEl>
                                              <a:dgm id="{8017E448-84FD-4B65-BC6A-F2CB2F6937D6}"/>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graphicEl>
                                              <a:dgm id="{CD8CEA0B-5E60-482A-BEEB-20A88E92C9F4}"/>
                                            </p:graphicEl>
                                          </p:spTgt>
                                        </p:tgtEl>
                                        <p:attrNameLst>
                                          <p:attrName>style.visibility</p:attrName>
                                        </p:attrNameLst>
                                      </p:cBhvr>
                                      <p:to>
                                        <p:strVal val="visible"/>
                                      </p:to>
                                    </p:set>
                                    <p:animEffect transition="in" filter="fade">
                                      <p:cBhvr>
                                        <p:cTn id="33" dur="500"/>
                                        <p:tgtEl>
                                          <p:spTgt spid="13">
                                            <p:graphicEl>
                                              <a:dgm id="{CD8CEA0B-5E60-482A-BEEB-20A88E92C9F4}"/>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graphicEl>
                                              <a:dgm id="{48C4C19A-8161-4CA6-A325-BE59379C657F}"/>
                                            </p:graphicEl>
                                          </p:spTgt>
                                        </p:tgtEl>
                                        <p:attrNameLst>
                                          <p:attrName>style.visibility</p:attrName>
                                        </p:attrNameLst>
                                      </p:cBhvr>
                                      <p:to>
                                        <p:strVal val="visible"/>
                                      </p:to>
                                    </p:set>
                                    <p:animEffect transition="in" filter="fade">
                                      <p:cBhvr>
                                        <p:cTn id="36" dur="500"/>
                                        <p:tgtEl>
                                          <p:spTgt spid="13">
                                            <p:graphicEl>
                                              <a:dgm id="{48C4C19A-8161-4CA6-A325-BE59379C657F}"/>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graphicEl>
                                              <a:dgm id="{D3CB6ADE-B361-4E1E-9B81-0FDE6D8EC39E}"/>
                                            </p:graphicEl>
                                          </p:spTgt>
                                        </p:tgtEl>
                                        <p:attrNameLst>
                                          <p:attrName>style.visibility</p:attrName>
                                        </p:attrNameLst>
                                      </p:cBhvr>
                                      <p:to>
                                        <p:strVal val="visible"/>
                                      </p:to>
                                    </p:set>
                                    <p:animEffect transition="in" filter="fade">
                                      <p:cBhvr>
                                        <p:cTn id="41" dur="500"/>
                                        <p:tgtEl>
                                          <p:spTgt spid="13">
                                            <p:graphicEl>
                                              <a:dgm id="{D3CB6ADE-B361-4E1E-9B81-0FDE6D8EC39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27EB0F-EEEF-484D-A772-972846362A01}"/>
              </a:ext>
            </a:extLst>
          </p:cNvPr>
          <p:cNvSpPr>
            <a:spLocks noGrp="1"/>
          </p:cNvSpPr>
          <p:nvPr>
            <p:ph type="title"/>
          </p:nvPr>
        </p:nvSpPr>
        <p:spPr>
          <a:xfrm>
            <a:off x="6094105" y="802955"/>
            <a:ext cx="4977976" cy="1454051"/>
          </a:xfrm>
        </p:spPr>
        <p:txBody>
          <a:bodyPr>
            <a:normAutofit/>
          </a:bodyPr>
          <a:lstStyle/>
          <a:p>
            <a:r>
              <a:rPr lang="en-US">
                <a:solidFill>
                  <a:srgbClr val="000000"/>
                </a:solidFill>
              </a:rPr>
              <a:t>Technical report</a:t>
            </a:r>
          </a:p>
        </p:txBody>
      </p:sp>
      <p:sp>
        <p:nvSpPr>
          <p:cNvPr id="2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Statistics">
            <a:extLst>
              <a:ext uri="{FF2B5EF4-FFF2-40B4-BE49-F238E27FC236}">
                <a16:creationId xmlns:a16="http://schemas.microsoft.com/office/drawing/2014/main" id="{FD4196B9-25FD-4518-842F-805EBC0129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450254" y="1629089"/>
            <a:ext cx="3620021" cy="3620021"/>
          </a:xfrm>
          <a:prstGeom prst="rect">
            <a:avLst/>
          </a:prstGeom>
        </p:spPr>
      </p:pic>
      <p:sp>
        <p:nvSpPr>
          <p:cNvPr id="14" name="Content Placeholder 2">
            <a:extLst>
              <a:ext uri="{FF2B5EF4-FFF2-40B4-BE49-F238E27FC236}">
                <a16:creationId xmlns:a16="http://schemas.microsoft.com/office/drawing/2014/main" id="{5CF19B73-6302-4467-AF30-DBDC69D54E72}"/>
              </a:ext>
            </a:extLst>
          </p:cNvPr>
          <p:cNvSpPr>
            <a:spLocks noGrp="1"/>
          </p:cNvSpPr>
          <p:nvPr>
            <p:ph idx="1"/>
          </p:nvPr>
        </p:nvSpPr>
        <p:spPr>
          <a:xfrm>
            <a:off x="5614876" y="1980782"/>
            <a:ext cx="6246792" cy="4431882"/>
          </a:xfrm>
        </p:spPr>
        <p:txBody>
          <a:bodyPr anchor="ctr">
            <a:normAutofit/>
          </a:bodyPr>
          <a:lstStyle/>
          <a:p>
            <a:r>
              <a:rPr lang="en-US" dirty="0">
                <a:solidFill>
                  <a:srgbClr val="000000"/>
                </a:solidFill>
              </a:rPr>
              <a:t>There are many kinds of reports, one of them is technical report (or  scientific) report</a:t>
            </a:r>
          </a:p>
          <a:p>
            <a:endParaRPr lang="en-US" dirty="0">
              <a:solidFill>
                <a:srgbClr val="000000"/>
              </a:solidFill>
            </a:endParaRPr>
          </a:p>
          <a:p>
            <a:r>
              <a:rPr lang="en-US" b="1" dirty="0">
                <a:solidFill>
                  <a:srgbClr val="000000"/>
                </a:solidFill>
              </a:rPr>
              <a:t>Technical report </a:t>
            </a:r>
            <a:r>
              <a:rPr lang="en-US" dirty="0">
                <a:solidFill>
                  <a:srgbClr val="000000"/>
                </a:solidFill>
              </a:rPr>
              <a:t>is a document that describes the process, progress, or results of technical or scientific research or the state of a technical or scientific research problem. </a:t>
            </a:r>
          </a:p>
          <a:p>
            <a:pPr marL="0" indent="0">
              <a:buNone/>
            </a:pPr>
            <a:endParaRPr lang="en-US" dirty="0">
              <a:solidFill>
                <a:srgbClr val="000000"/>
              </a:solidFill>
            </a:endParaRPr>
          </a:p>
          <a:p>
            <a:pPr marL="0" indent="0">
              <a:buNone/>
            </a:pPr>
            <a:endParaRPr lang="en-US" dirty="0">
              <a:solidFill>
                <a:srgbClr val="000000"/>
              </a:solidFill>
            </a:endParaRPr>
          </a:p>
        </p:txBody>
      </p:sp>
    </p:spTree>
    <p:extLst>
      <p:ext uri="{BB962C8B-B14F-4D97-AF65-F5344CB8AC3E}">
        <p14:creationId xmlns:p14="http://schemas.microsoft.com/office/powerpoint/2010/main" val="17346957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CC4B-BE0F-4F3F-BB6A-7B375418416D}"/>
              </a:ext>
            </a:extLst>
          </p:cNvPr>
          <p:cNvSpPr>
            <a:spLocks noGrp="1"/>
          </p:cNvSpPr>
          <p:nvPr>
            <p:ph type="title"/>
          </p:nvPr>
        </p:nvSpPr>
        <p:spPr>
          <a:xfrm>
            <a:off x="0" y="15203"/>
            <a:ext cx="11608904" cy="1676603"/>
          </a:xfrm>
          <a:ln>
            <a:noFill/>
          </a:ln>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Requirements of good reports</a:t>
            </a:r>
            <a:r>
              <a:rPr lang="ar-JO" dirty="0">
                <a:latin typeface="Tahoma" panose="020B0604030504040204" pitchFamily="34" charset="0"/>
                <a:ea typeface="Tahoma" panose="020B0604030504040204" pitchFamily="34" charset="0"/>
                <a:cs typeface="Tahoma" panose="020B0604030504040204" pitchFamily="34" charset="0"/>
              </a:rPr>
              <a:t> متطلبات البحث الجيد</a:t>
            </a:r>
            <a:endParaRPr lang="en-US"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ontent Placeholder 2">
            <a:extLst>
              <a:ext uri="{FF2B5EF4-FFF2-40B4-BE49-F238E27FC236}">
                <a16:creationId xmlns:a16="http://schemas.microsoft.com/office/drawing/2014/main" id="{1DD3F866-7654-41B2-B4D2-7032EA1434EA}"/>
              </a:ext>
            </a:extLst>
          </p:cNvPr>
          <p:cNvGraphicFramePr>
            <a:graphicFrameLocks noGrp="1"/>
          </p:cNvGraphicFramePr>
          <p:nvPr>
            <p:ph idx="1"/>
            <p:extLst>
              <p:ext uri="{D42A27DB-BD31-4B8C-83A1-F6EECF244321}">
                <p14:modId xmlns:p14="http://schemas.microsoft.com/office/powerpoint/2010/main" val="3689090560"/>
              </p:ext>
            </p:extLst>
          </p:nvPr>
        </p:nvGraphicFramePr>
        <p:xfrm>
          <a:off x="159026" y="1152940"/>
          <a:ext cx="12032973" cy="5512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45B889A-6975-45BB-B5A6-9CF5A6E747EF}"/>
              </a:ext>
            </a:extLst>
          </p:cNvPr>
          <p:cNvSpPr txBox="1"/>
          <p:nvPr/>
        </p:nvSpPr>
        <p:spPr>
          <a:xfrm>
            <a:off x="8543173" y="4797287"/>
            <a:ext cx="2138079" cy="923330"/>
          </a:xfrm>
          <a:prstGeom prst="rect">
            <a:avLst/>
          </a:prstGeom>
          <a:noFill/>
        </p:spPr>
        <p:txBody>
          <a:bodyPr wrap="square" rtlCol="0">
            <a:spAutoFit/>
          </a:bodyPr>
          <a:lstStyle/>
          <a:p>
            <a:r>
              <a:rPr lang="en-US" dirty="0"/>
              <a:t>Write to express , not to impress! </a:t>
            </a:r>
          </a:p>
          <a:p>
            <a:endParaRPr lang="en-US" dirty="0"/>
          </a:p>
        </p:txBody>
      </p:sp>
      <p:sp>
        <p:nvSpPr>
          <p:cNvPr id="6" name="Rectangle 5">
            <a:extLst>
              <a:ext uri="{FF2B5EF4-FFF2-40B4-BE49-F238E27FC236}">
                <a16:creationId xmlns:a16="http://schemas.microsoft.com/office/drawing/2014/main" id="{8C461A4B-502B-42E7-BD95-D58828BEE57C}"/>
              </a:ext>
            </a:extLst>
          </p:cNvPr>
          <p:cNvSpPr/>
          <p:nvPr/>
        </p:nvSpPr>
        <p:spPr>
          <a:xfrm>
            <a:off x="688511" y="4797287"/>
            <a:ext cx="3246783" cy="646331"/>
          </a:xfrm>
          <a:prstGeom prst="rect">
            <a:avLst/>
          </a:prstGeom>
        </p:spPr>
        <p:txBody>
          <a:bodyPr wrap="square">
            <a:spAutoFit/>
          </a:bodyPr>
          <a:lstStyle/>
          <a:p>
            <a:r>
              <a:rPr lang="en-US" dirty="0"/>
              <a:t>tell a complete story as logically and interestingly as possible</a:t>
            </a:r>
          </a:p>
        </p:txBody>
      </p:sp>
      <p:sp>
        <p:nvSpPr>
          <p:cNvPr id="7" name="Rectangle 6">
            <a:extLst>
              <a:ext uri="{FF2B5EF4-FFF2-40B4-BE49-F238E27FC236}">
                <a16:creationId xmlns:a16="http://schemas.microsoft.com/office/drawing/2014/main" id="{EFC50EA6-6753-466C-BD21-FB408DE2CAF0}"/>
              </a:ext>
            </a:extLst>
          </p:cNvPr>
          <p:cNvSpPr/>
          <p:nvPr/>
        </p:nvSpPr>
        <p:spPr>
          <a:xfrm>
            <a:off x="8631460" y="2328782"/>
            <a:ext cx="2629268" cy="646331"/>
          </a:xfrm>
          <a:prstGeom prst="rect">
            <a:avLst/>
          </a:prstGeom>
        </p:spPr>
        <p:txBody>
          <a:bodyPr wrap="square">
            <a:spAutoFit/>
          </a:bodyPr>
          <a:lstStyle/>
          <a:p>
            <a:r>
              <a:rPr lang="en-US" dirty="0"/>
              <a:t>Use the fewest possible words and illustrations: </a:t>
            </a:r>
          </a:p>
        </p:txBody>
      </p:sp>
      <p:sp>
        <p:nvSpPr>
          <p:cNvPr id="9" name="Rectangle 8">
            <a:extLst>
              <a:ext uri="{FF2B5EF4-FFF2-40B4-BE49-F238E27FC236}">
                <a16:creationId xmlns:a16="http://schemas.microsoft.com/office/drawing/2014/main" id="{B42C9712-E0EE-4F35-A2A9-7C1AA92F88CB}"/>
              </a:ext>
            </a:extLst>
          </p:cNvPr>
          <p:cNvSpPr/>
          <p:nvPr/>
        </p:nvSpPr>
        <p:spPr>
          <a:xfrm>
            <a:off x="1147000" y="2328782"/>
            <a:ext cx="2629268" cy="923330"/>
          </a:xfrm>
          <a:prstGeom prst="rect">
            <a:avLst/>
          </a:prstGeom>
        </p:spPr>
        <p:txBody>
          <a:bodyPr wrap="square">
            <a:spAutoFit/>
          </a:bodyPr>
          <a:lstStyle/>
          <a:p>
            <a:r>
              <a:rPr lang="en-US" dirty="0"/>
              <a:t>Your presentation should be Logical, Simple,  Systematic</a:t>
            </a:r>
          </a:p>
        </p:txBody>
      </p:sp>
    </p:spTree>
    <p:extLst>
      <p:ext uri="{BB962C8B-B14F-4D97-AF65-F5344CB8AC3E}">
        <p14:creationId xmlns:p14="http://schemas.microsoft.com/office/powerpoint/2010/main" val="14594770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718E767A-59AD-420C-8370-1F8A0DC6A1B4}"/>
                                            </p:graphicEl>
                                          </p:spTgt>
                                        </p:tgtEl>
                                        <p:attrNameLst>
                                          <p:attrName>style.visibility</p:attrName>
                                        </p:attrNameLst>
                                      </p:cBhvr>
                                      <p:to>
                                        <p:strVal val="visible"/>
                                      </p:to>
                                    </p:set>
                                    <p:animEffect transition="in" filter="fade">
                                      <p:cBhvr>
                                        <p:cTn id="7" dur="500"/>
                                        <p:tgtEl>
                                          <p:spTgt spid="5">
                                            <p:graphicEl>
                                              <a:dgm id="{718E767A-59AD-420C-8370-1F8A0DC6A1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36FD8D6F-4E1C-4C9A-B929-DF2D5A7DC0F7}"/>
                                            </p:graphicEl>
                                          </p:spTgt>
                                        </p:tgtEl>
                                        <p:attrNameLst>
                                          <p:attrName>style.visibility</p:attrName>
                                        </p:attrNameLst>
                                      </p:cBhvr>
                                      <p:to>
                                        <p:strVal val="visible"/>
                                      </p:to>
                                    </p:set>
                                    <p:animEffect transition="in" filter="fade">
                                      <p:cBhvr>
                                        <p:cTn id="12" dur="500"/>
                                        <p:tgtEl>
                                          <p:spTgt spid="5">
                                            <p:graphicEl>
                                              <a:dgm id="{36FD8D6F-4E1C-4C9A-B929-DF2D5A7DC0F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37ACFBC7-4517-4D4C-8727-B69D7936BD5C}"/>
                                            </p:graphicEl>
                                          </p:spTgt>
                                        </p:tgtEl>
                                        <p:attrNameLst>
                                          <p:attrName>style.visibility</p:attrName>
                                        </p:attrNameLst>
                                      </p:cBhvr>
                                      <p:to>
                                        <p:strVal val="visible"/>
                                      </p:to>
                                    </p:set>
                                    <p:animEffect transition="in" filter="fade">
                                      <p:cBhvr>
                                        <p:cTn id="17" dur="500"/>
                                        <p:tgtEl>
                                          <p:spTgt spid="5">
                                            <p:graphicEl>
                                              <a:dgm id="{37ACFBC7-4517-4D4C-8727-B69D7936BD5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113AEA6F-6BB0-4415-B5A5-16C354967376}"/>
                                            </p:graphicEl>
                                          </p:spTgt>
                                        </p:tgtEl>
                                        <p:attrNameLst>
                                          <p:attrName>style.visibility</p:attrName>
                                        </p:attrNameLst>
                                      </p:cBhvr>
                                      <p:to>
                                        <p:strVal val="visible"/>
                                      </p:to>
                                    </p:set>
                                    <p:animEffect transition="in" filter="fade">
                                      <p:cBhvr>
                                        <p:cTn id="22" dur="500"/>
                                        <p:tgtEl>
                                          <p:spTgt spid="5">
                                            <p:graphicEl>
                                              <a:dgm id="{113AEA6F-6BB0-4415-B5A5-16C35496737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0EA90623-7DE5-4C97-BE87-E626785A8320}"/>
                                            </p:graphicEl>
                                          </p:spTgt>
                                        </p:tgtEl>
                                        <p:attrNameLst>
                                          <p:attrName>style.visibility</p:attrName>
                                        </p:attrNameLst>
                                      </p:cBhvr>
                                      <p:to>
                                        <p:strVal val="visible"/>
                                      </p:to>
                                    </p:set>
                                    <p:animEffect transition="in" filter="fade">
                                      <p:cBhvr>
                                        <p:cTn id="27" dur="500"/>
                                        <p:tgtEl>
                                          <p:spTgt spid="5">
                                            <p:graphicEl>
                                              <a:dgm id="{0EA90623-7DE5-4C97-BE87-E626785A832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4" grpId="0"/>
      <p:bldP spid="6"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830E-C100-4CA4-B35B-B7990EDF27BE}"/>
              </a:ext>
            </a:extLst>
          </p:cNvPr>
          <p:cNvSpPr>
            <a:spLocks noGrp="1"/>
          </p:cNvSpPr>
          <p:nvPr>
            <p:ph type="title"/>
          </p:nvPr>
        </p:nvSpPr>
        <p:spPr>
          <a:xfrm>
            <a:off x="463825" y="169361"/>
            <a:ext cx="10515600" cy="1325563"/>
          </a:xfrm>
        </p:spPr>
        <p:txBody>
          <a:bodyPr/>
          <a:lstStyle/>
          <a:p>
            <a:r>
              <a:rPr lang="en-US" dirty="0"/>
              <a:t>1. Clarity </a:t>
            </a:r>
          </a:p>
        </p:txBody>
      </p:sp>
      <p:graphicFrame>
        <p:nvGraphicFramePr>
          <p:cNvPr id="4" name="Table 4">
            <a:extLst>
              <a:ext uri="{FF2B5EF4-FFF2-40B4-BE49-F238E27FC236}">
                <a16:creationId xmlns:a16="http://schemas.microsoft.com/office/drawing/2014/main" id="{C8B5E708-CCDB-43B4-8D51-585D85D4C2C6}"/>
              </a:ext>
            </a:extLst>
          </p:cNvPr>
          <p:cNvGraphicFramePr>
            <a:graphicFrameLocks noGrp="1"/>
          </p:cNvGraphicFramePr>
          <p:nvPr>
            <p:extLst>
              <p:ext uri="{D42A27DB-BD31-4B8C-83A1-F6EECF244321}">
                <p14:modId xmlns:p14="http://schemas.microsoft.com/office/powerpoint/2010/main" val="1422626338"/>
              </p:ext>
            </p:extLst>
          </p:nvPr>
        </p:nvGraphicFramePr>
        <p:xfrm>
          <a:off x="205409" y="1643271"/>
          <a:ext cx="11337234" cy="5045368"/>
        </p:xfrm>
        <a:graphic>
          <a:graphicData uri="http://schemas.openxmlformats.org/drawingml/2006/table">
            <a:tbl>
              <a:tblPr firstRow="1" bandRow="1">
                <a:tableStyleId>{616DA210-FB5B-4158-B5E0-FEB733F419BA}</a:tableStyleId>
              </a:tblPr>
              <a:tblGrid>
                <a:gridCol w="10114065">
                  <a:extLst>
                    <a:ext uri="{9D8B030D-6E8A-4147-A177-3AD203B41FA5}">
                      <a16:colId xmlns:a16="http://schemas.microsoft.com/office/drawing/2014/main" val="818572713"/>
                    </a:ext>
                  </a:extLst>
                </a:gridCol>
                <a:gridCol w="1223169">
                  <a:extLst>
                    <a:ext uri="{9D8B030D-6E8A-4147-A177-3AD203B41FA5}">
                      <a16:colId xmlns:a16="http://schemas.microsoft.com/office/drawing/2014/main" val="1334971270"/>
                    </a:ext>
                  </a:extLst>
                </a:gridCol>
              </a:tblGrid>
              <a:tr h="739661">
                <a:tc gridSpan="2">
                  <a:txBody>
                    <a:bodyPr/>
                    <a:lstStyle/>
                    <a:p>
                      <a:r>
                        <a:rPr lang="en-US" sz="2400" dirty="0"/>
                        <a:t>Clarity must be met from the readers' point of view: </a:t>
                      </a:r>
                    </a:p>
                  </a:txBody>
                  <a:tcPr>
                    <a:solidFill>
                      <a:schemeClr val="accent3">
                        <a:lumMod val="40000"/>
                        <a:lumOff val="60000"/>
                      </a:schemeClr>
                    </a:solidFill>
                  </a:tcPr>
                </a:tc>
                <a:tc hMerge="1">
                  <a:txBody>
                    <a:bodyPr/>
                    <a:lstStyle/>
                    <a:p>
                      <a:endParaRPr lang="en-US" sz="2400" dirty="0"/>
                    </a:p>
                  </a:txBody>
                  <a:tcPr>
                    <a:solidFill>
                      <a:schemeClr val="accent3">
                        <a:lumMod val="40000"/>
                        <a:lumOff val="60000"/>
                      </a:schemeClr>
                    </a:solidFill>
                  </a:tcPr>
                </a:tc>
                <a:extLst>
                  <a:ext uri="{0D108BD9-81ED-4DB2-BD59-A6C34878D82A}">
                    <a16:rowId xmlns:a16="http://schemas.microsoft.com/office/drawing/2014/main" val="3556625754"/>
                  </a:ext>
                </a:extLst>
              </a:tr>
              <a:tr h="890157">
                <a:tc>
                  <a:txBody>
                    <a:bodyPr/>
                    <a:lstStyle/>
                    <a:p>
                      <a:r>
                        <a:rPr lang="en-US" sz="2400" dirty="0"/>
                        <a:t>What </a:t>
                      </a:r>
                      <a:r>
                        <a:rPr lang="en-US" sz="2400" b="1" dirty="0"/>
                        <a:t>may be clear to you </a:t>
                      </a:r>
                      <a:r>
                        <a:rPr lang="en-US" sz="2400" dirty="0"/>
                        <a:t>as the author </a:t>
                      </a:r>
                      <a:r>
                        <a:rPr lang="en-US" sz="2400" b="1" dirty="0"/>
                        <a:t>may not be clear to your readers. </a:t>
                      </a:r>
                    </a:p>
                  </a:txBody>
                  <a:tcPr/>
                </a:tc>
                <a:tc>
                  <a:txBody>
                    <a:bodyPr/>
                    <a:lstStyle/>
                    <a:p>
                      <a:endParaRPr lang="en-US" sz="2400" b="1" dirty="0"/>
                    </a:p>
                  </a:txBody>
                  <a:tcPr/>
                </a:tc>
                <a:extLst>
                  <a:ext uri="{0D108BD9-81ED-4DB2-BD59-A6C34878D82A}">
                    <a16:rowId xmlns:a16="http://schemas.microsoft.com/office/drawing/2014/main" val="3036108042"/>
                  </a:ext>
                </a:extLst>
              </a:tr>
              <a:tr h="890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So You must continually </a:t>
                      </a:r>
                      <a:r>
                        <a:rPr lang="en-US" sz="2400" b="1" dirty="0"/>
                        <a:t>re-examine your drafts </a:t>
                      </a:r>
                      <a:r>
                        <a:rPr lang="en-US" sz="2400" dirty="0"/>
                        <a:t>with a reader's critical eye.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195844906"/>
                  </a:ext>
                </a:extLst>
              </a:tr>
              <a:tr h="8741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Readers will </a:t>
                      </a:r>
                      <a:r>
                        <a:rPr lang="en-US" sz="2400" b="1" dirty="0"/>
                        <a:t>not tolerate </a:t>
                      </a:r>
                      <a:r>
                        <a:rPr lang="en-US" sz="2400" dirty="0"/>
                        <a:t>(bear/stand) </a:t>
                      </a:r>
                      <a:r>
                        <a:rPr lang="en-US" sz="2400" b="1" dirty="0"/>
                        <a:t>confusion</a:t>
                      </a:r>
                      <a:r>
                        <a:rPr lang="en-US" sz="2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2561674717"/>
                  </a:ext>
                </a:extLst>
              </a:tr>
              <a:tr h="1651219">
                <a:tc>
                  <a:txBody>
                    <a:bodyPr/>
                    <a:lstStyle/>
                    <a:p>
                      <a:r>
                        <a:rPr lang="en-US" sz="2400" dirty="0"/>
                        <a:t>They </a:t>
                      </a:r>
                      <a:r>
                        <a:rPr lang="en-US" sz="2400" b="1" dirty="0"/>
                        <a:t>must never become uncertain </a:t>
                      </a:r>
                      <a:r>
                        <a:rPr lang="en-US" sz="2400" dirty="0"/>
                        <a:t>about:  </a:t>
                      </a:r>
                    </a:p>
                    <a:p>
                      <a:pPr marL="342900" indent="-342900">
                        <a:buFont typeface="Arial" panose="020B0604020202020204" pitchFamily="34" charset="0"/>
                        <a:buChar char="•"/>
                      </a:pPr>
                      <a:r>
                        <a:rPr lang="en-US" sz="2400" dirty="0"/>
                        <a:t>What you are discussing  </a:t>
                      </a:r>
                    </a:p>
                    <a:p>
                      <a:pPr marL="342900" indent="-342900">
                        <a:buFont typeface="Arial" panose="020B0604020202020204" pitchFamily="34" charset="0"/>
                        <a:buChar char="•"/>
                      </a:pPr>
                      <a:r>
                        <a:rPr lang="en-US" sz="2400" dirty="0"/>
                        <a:t>Why you are discussing it   </a:t>
                      </a:r>
                    </a:p>
                    <a:p>
                      <a:pPr marL="342900" indent="-342900">
                        <a:buFont typeface="Arial" panose="020B0604020202020204" pitchFamily="34" charset="0"/>
                        <a:buChar char="•"/>
                      </a:pPr>
                      <a:r>
                        <a:rPr lang="en-US" sz="2400" dirty="0"/>
                        <a:t>What your plan of presentation is </a:t>
                      </a:r>
                    </a:p>
                  </a:txBody>
                  <a:tcPr/>
                </a:tc>
                <a:tc>
                  <a:txBody>
                    <a:bodyPr/>
                    <a:lstStyle/>
                    <a:p>
                      <a:endParaRPr lang="en-US" sz="2400" dirty="0"/>
                    </a:p>
                  </a:txBody>
                  <a:tcPr/>
                </a:tc>
                <a:extLst>
                  <a:ext uri="{0D108BD9-81ED-4DB2-BD59-A6C34878D82A}">
                    <a16:rowId xmlns:a16="http://schemas.microsoft.com/office/drawing/2014/main" val="3855674012"/>
                  </a:ext>
                </a:extLst>
              </a:tr>
            </a:tbl>
          </a:graphicData>
        </a:graphic>
      </p:graphicFrame>
      <p:pic>
        <p:nvPicPr>
          <p:cNvPr id="7" name="Graphic 6" descr="Confused face with no fill">
            <a:extLst>
              <a:ext uri="{FF2B5EF4-FFF2-40B4-BE49-F238E27FC236}">
                <a16:creationId xmlns:a16="http://schemas.microsoft.com/office/drawing/2014/main" id="{FAFFC13F-DB66-49DC-9BBD-6846757900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5349" y="4314302"/>
            <a:ext cx="681379" cy="681379"/>
          </a:xfrm>
          <a:prstGeom prst="rect">
            <a:avLst/>
          </a:prstGeom>
        </p:spPr>
      </p:pic>
      <p:pic>
        <p:nvPicPr>
          <p:cNvPr id="10" name="Graphic 9" descr="Blackboard">
            <a:extLst>
              <a:ext uri="{FF2B5EF4-FFF2-40B4-BE49-F238E27FC236}">
                <a16:creationId xmlns:a16="http://schemas.microsoft.com/office/drawing/2014/main" id="{91B0AE1F-BF15-458E-97C0-8AC9B6C857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08474" y="3251555"/>
            <a:ext cx="914400" cy="914400"/>
          </a:xfrm>
          <a:prstGeom prst="rect">
            <a:avLst/>
          </a:prstGeom>
        </p:spPr>
      </p:pic>
      <p:pic>
        <p:nvPicPr>
          <p:cNvPr id="20" name="Graphic 19" descr="Classroom">
            <a:extLst>
              <a:ext uri="{FF2B5EF4-FFF2-40B4-BE49-F238E27FC236}">
                <a16:creationId xmlns:a16="http://schemas.microsoft.com/office/drawing/2014/main" id="{16EC2205-DAB0-4096-A9AE-F165EF6976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08474" y="2450906"/>
            <a:ext cx="800649" cy="800649"/>
          </a:xfrm>
          <a:prstGeom prst="rect">
            <a:avLst/>
          </a:prstGeom>
        </p:spPr>
      </p:pic>
      <p:pic>
        <p:nvPicPr>
          <p:cNvPr id="24" name="Graphic 23" descr="Person with idea">
            <a:extLst>
              <a:ext uri="{FF2B5EF4-FFF2-40B4-BE49-F238E27FC236}">
                <a16:creationId xmlns:a16="http://schemas.microsoft.com/office/drawing/2014/main" id="{3EB26722-33F7-4B6F-A9ED-2C14A201B0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08474" y="5214729"/>
            <a:ext cx="914400" cy="914400"/>
          </a:xfrm>
          <a:prstGeom prst="rect">
            <a:avLst/>
          </a:prstGeom>
        </p:spPr>
      </p:pic>
    </p:spTree>
    <p:extLst>
      <p:ext uri="{BB962C8B-B14F-4D97-AF65-F5344CB8AC3E}">
        <p14:creationId xmlns:p14="http://schemas.microsoft.com/office/powerpoint/2010/main" val="4351497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5195-609C-4AA3-8B06-111BE8B82F3F}"/>
              </a:ext>
            </a:extLst>
          </p:cNvPr>
          <p:cNvSpPr>
            <a:spLocks noGrp="1"/>
          </p:cNvSpPr>
          <p:nvPr>
            <p:ph type="title"/>
          </p:nvPr>
        </p:nvSpPr>
        <p:spPr>
          <a:xfrm>
            <a:off x="78127" y="339880"/>
            <a:ext cx="9404723" cy="1400530"/>
          </a:xfrm>
        </p:spPr>
        <p:txBody>
          <a:bodyPr>
            <a:normAutofit/>
          </a:bodyPr>
          <a:lstStyle/>
          <a:p>
            <a:pPr algn="l"/>
            <a:r>
              <a:rPr lang="en-US" dirty="0"/>
              <a:t>1. Clarity</a:t>
            </a:r>
          </a:p>
        </p:txBody>
      </p:sp>
      <p:sp>
        <p:nvSpPr>
          <p:cNvPr id="3" name="Content Placeholder 2">
            <a:extLst>
              <a:ext uri="{FF2B5EF4-FFF2-40B4-BE49-F238E27FC236}">
                <a16:creationId xmlns:a16="http://schemas.microsoft.com/office/drawing/2014/main" id="{6D426655-1777-4073-9A42-5CD5148AB0A0}"/>
              </a:ext>
            </a:extLst>
          </p:cNvPr>
          <p:cNvSpPr>
            <a:spLocks noGrp="1"/>
          </p:cNvSpPr>
          <p:nvPr>
            <p:ph sz="half" idx="1"/>
          </p:nvPr>
        </p:nvSpPr>
        <p:spPr>
          <a:xfrm>
            <a:off x="132122" y="2148533"/>
            <a:ext cx="6719252" cy="4475120"/>
          </a:xfrm>
        </p:spPr>
        <p:style>
          <a:lnRef idx="2">
            <a:schemeClr val="accent2"/>
          </a:lnRef>
          <a:fillRef idx="1">
            <a:schemeClr val="lt1"/>
          </a:fillRef>
          <a:effectRef idx="0">
            <a:schemeClr val="accent2"/>
          </a:effectRef>
          <a:fontRef idx="minor">
            <a:schemeClr val="dk1"/>
          </a:fontRef>
        </p:style>
        <p:txBody>
          <a:bodyPr>
            <a:noAutofit/>
          </a:bodyPr>
          <a:lstStyle/>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400" u="sng" dirty="0"/>
              <a:t>To do this : </a:t>
            </a:r>
          </a:p>
          <a:p>
            <a:pPr lvl="1">
              <a:buClr>
                <a:srgbClr val="FF0000"/>
              </a:buClr>
              <a:buFont typeface="Wingdings" panose="05000000000000000000" pitchFamily="2" charset="2"/>
              <a:buChar char="Ø"/>
            </a:pPr>
            <a:r>
              <a:rPr lang="en-US" sz="2400" dirty="0"/>
              <a:t> Your report must </a:t>
            </a:r>
            <a:r>
              <a:rPr lang="en-US" sz="2400" b="1" dirty="0"/>
              <a:t>convey your exact meaning </a:t>
            </a:r>
            <a:r>
              <a:rPr lang="en-US" sz="2400" dirty="0"/>
              <a:t>to the reader .  </a:t>
            </a:r>
          </a:p>
          <a:p>
            <a:pPr lvl="1">
              <a:buClr>
                <a:srgbClr val="FF0000"/>
              </a:buClr>
              <a:buFont typeface="Wingdings" panose="05000000000000000000" pitchFamily="2" charset="2"/>
              <a:buChar char="Ø"/>
            </a:pPr>
            <a:r>
              <a:rPr lang="en-US" sz="2400" dirty="0"/>
              <a:t> The </a:t>
            </a:r>
            <a:r>
              <a:rPr lang="en-US" sz="2400" b="1" dirty="0"/>
              <a:t>text must be clear </a:t>
            </a:r>
            <a:r>
              <a:rPr lang="en-US" sz="2400" dirty="0"/>
              <a:t>and unambiguous</a:t>
            </a:r>
          </a:p>
          <a:p>
            <a:pPr lvl="1">
              <a:buClr>
                <a:srgbClr val="FF0000"/>
              </a:buClr>
              <a:buFont typeface="Wingdings" panose="05000000000000000000" pitchFamily="2" charset="2"/>
              <a:buChar char="Ø"/>
            </a:pPr>
            <a:r>
              <a:rPr lang="en-US" sz="2400" dirty="0"/>
              <a:t> </a:t>
            </a:r>
            <a:r>
              <a:rPr lang="en-US" sz="2400" b="1" dirty="0"/>
              <a:t>mathematical symbols </a:t>
            </a:r>
            <a:r>
              <a:rPr lang="en-US" sz="2400" dirty="0"/>
              <a:t>must be fully defined , </a:t>
            </a:r>
          </a:p>
          <a:p>
            <a:pPr lvl="1">
              <a:buClr>
                <a:srgbClr val="FF0000"/>
              </a:buClr>
              <a:buFont typeface="Wingdings" panose="05000000000000000000" pitchFamily="2" charset="2"/>
              <a:buChar char="Ø"/>
            </a:pPr>
            <a:r>
              <a:rPr lang="en-US" sz="2400" dirty="0"/>
              <a:t> </a:t>
            </a:r>
            <a:r>
              <a:rPr lang="en-US" sz="2400" b="1" dirty="0"/>
              <a:t>figures and tables </a:t>
            </a:r>
            <a:r>
              <a:rPr lang="en-US" sz="2400" dirty="0"/>
              <a:t>must be easily understood</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A696734E-BF28-4292-A881-86E29F976623}"/>
              </a:ext>
            </a:extLst>
          </p:cNvPr>
          <p:cNvSpPr>
            <a:spLocks noGrp="1"/>
          </p:cNvSpPr>
          <p:nvPr>
            <p:ph sz="half" idx="2"/>
          </p:nvPr>
        </p:nvSpPr>
        <p:spPr>
          <a:xfrm>
            <a:off x="7012239" y="3107259"/>
            <a:ext cx="4941223" cy="2557668"/>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800" dirty="0"/>
              <a:t>So your report must be:</a:t>
            </a:r>
          </a:p>
          <a:p>
            <a:pPr marL="800100" lvl="1" indent="-342900">
              <a:buClr>
                <a:srgbClr val="FF0000"/>
              </a:buClr>
              <a:buFont typeface="+mj-lt"/>
              <a:buAutoNum type="arabicPeriod"/>
            </a:pPr>
            <a:r>
              <a:rPr lang="en-US" sz="3200" b="1" dirty="0"/>
              <a:t>Logical </a:t>
            </a:r>
          </a:p>
          <a:p>
            <a:pPr marL="800100" lvl="1" indent="-342900">
              <a:buClr>
                <a:srgbClr val="FF0000"/>
              </a:buClr>
              <a:buFont typeface="+mj-lt"/>
              <a:buAutoNum type="arabicPeriod"/>
            </a:pPr>
            <a:r>
              <a:rPr lang="en-US" sz="3200" b="1" dirty="0"/>
              <a:t>Simple </a:t>
            </a:r>
          </a:p>
          <a:p>
            <a:pPr marL="800100" lvl="1" indent="-342900">
              <a:buClr>
                <a:srgbClr val="FF0000"/>
              </a:buClr>
              <a:buFont typeface="+mj-lt"/>
              <a:buAutoNum type="arabicPeriod"/>
            </a:pPr>
            <a:r>
              <a:rPr lang="en-US" sz="3200" b="1" dirty="0"/>
              <a:t> Systematic</a:t>
            </a:r>
            <a:r>
              <a:rPr lang="en-US" sz="3200" dirty="0"/>
              <a:t> </a:t>
            </a:r>
            <a:endParaRPr lang="en-US" sz="4000" dirty="0"/>
          </a:p>
        </p:txBody>
      </p:sp>
      <p:pic>
        <p:nvPicPr>
          <p:cNvPr id="7" name="Graphic 6" descr="Presentation with Checklist">
            <a:extLst>
              <a:ext uri="{FF2B5EF4-FFF2-40B4-BE49-F238E27FC236}">
                <a16:creationId xmlns:a16="http://schemas.microsoft.com/office/drawing/2014/main" id="{0206E4B5-FC66-426B-A24F-57E6094CAB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91226" y="3569804"/>
            <a:ext cx="1239129" cy="1239129"/>
          </a:xfrm>
          <a:prstGeom prst="rect">
            <a:avLst/>
          </a:prstGeom>
        </p:spPr>
      </p:pic>
      <p:sp>
        <p:nvSpPr>
          <p:cNvPr id="8" name="Rectangle 7">
            <a:extLst>
              <a:ext uri="{FF2B5EF4-FFF2-40B4-BE49-F238E27FC236}">
                <a16:creationId xmlns:a16="http://schemas.microsoft.com/office/drawing/2014/main" id="{484C7C33-0345-4D57-9595-9BF30F3DDA0B}"/>
              </a:ext>
            </a:extLst>
          </p:cNvPr>
          <p:cNvSpPr/>
          <p:nvPr/>
        </p:nvSpPr>
        <p:spPr>
          <a:xfrm>
            <a:off x="2709150" y="900340"/>
            <a:ext cx="4867422" cy="1015663"/>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2000" dirty="0"/>
              <a:t>The </a:t>
            </a:r>
            <a:r>
              <a:rPr lang="en-US" sz="2000" b="1" dirty="0"/>
              <a:t>purpose of a technical report </a:t>
            </a:r>
            <a:r>
              <a:rPr lang="en-US" sz="2000" dirty="0"/>
              <a:t>is </a:t>
            </a:r>
            <a:r>
              <a:rPr lang="en-US" sz="2000" dirty="0">
                <a:sym typeface="Wingdings" panose="05000000000000000000" pitchFamily="2" charset="2"/>
              </a:rPr>
              <a:t></a:t>
            </a:r>
            <a:r>
              <a:rPr lang="en-US" sz="2000" dirty="0"/>
              <a:t> to </a:t>
            </a:r>
            <a:r>
              <a:rPr lang="en-US" sz="2000" b="1" dirty="0"/>
              <a:t>transmit conclusions and their supporting evidence</a:t>
            </a:r>
            <a:r>
              <a:rPr lang="en-US" sz="2000" dirty="0"/>
              <a:t>. </a:t>
            </a:r>
          </a:p>
        </p:txBody>
      </p:sp>
      <p:pic>
        <p:nvPicPr>
          <p:cNvPr id="26" name="Picture 25">
            <a:extLst>
              <a:ext uri="{FF2B5EF4-FFF2-40B4-BE49-F238E27FC236}">
                <a16:creationId xmlns:a16="http://schemas.microsoft.com/office/drawing/2014/main" id="{DF8E4F40-F8AE-48BE-9A5B-FCF58A1C2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9262" y="50074"/>
            <a:ext cx="3900616" cy="2192305"/>
          </a:xfrm>
          <a:prstGeom prst="rect">
            <a:avLst/>
          </a:prstGeom>
        </p:spPr>
      </p:pic>
    </p:spTree>
    <p:extLst>
      <p:ext uri="{BB962C8B-B14F-4D97-AF65-F5344CB8AC3E}">
        <p14:creationId xmlns:p14="http://schemas.microsoft.com/office/powerpoint/2010/main" val="1816230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bg/>
                                          </p:spTgt>
                                        </p:tgtEl>
                                        <p:attrNameLst>
                                          <p:attrName>style.visibility</p:attrName>
                                        </p:attrNameLst>
                                      </p:cBhvr>
                                      <p:to>
                                        <p:strVal val="visible"/>
                                      </p:to>
                                    </p:set>
                                    <p:animEffect transition="in" filter="fade">
                                      <p:cBhvr>
                                        <p:cTn id="37" dur="500"/>
                                        <p:tgtEl>
                                          <p:spTgt spid="6">
                                            <p:bg/>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fade">
                                      <p:cBhvr>
                                        <p:cTn id="57" dur="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fade">
                                      <p:cBhvr>
                                        <p:cTn id="6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7672-452D-4EF6-8CD7-243C9ECF1C74}"/>
              </a:ext>
            </a:extLst>
          </p:cNvPr>
          <p:cNvSpPr>
            <a:spLocks noGrp="1"/>
          </p:cNvSpPr>
          <p:nvPr>
            <p:ph type="title"/>
          </p:nvPr>
        </p:nvSpPr>
        <p:spPr>
          <a:xfrm>
            <a:off x="66341" y="203740"/>
            <a:ext cx="11900576" cy="1325563"/>
          </a:xfrm>
        </p:spPr>
        <p:txBody>
          <a:bodyPr>
            <a:normAutofit fontScale="90000"/>
          </a:bodyPr>
          <a:lstStyle/>
          <a:p>
            <a:r>
              <a:rPr lang="en-US" b="1" dirty="0"/>
              <a:t>Examples on clarity</a:t>
            </a:r>
            <a:r>
              <a:rPr lang="en-US" dirty="0"/>
              <a:t>: </a:t>
            </a:r>
            <a:br>
              <a:rPr lang="en-US" dirty="0"/>
            </a:br>
            <a:r>
              <a:rPr lang="en-US" sz="2800" i="1" dirty="0"/>
              <a:t>Revise this sentence to eliminate ambiguities:</a:t>
            </a:r>
            <a:br>
              <a:rPr lang="en-US" sz="2800" i="1" dirty="0"/>
            </a:br>
            <a:endParaRPr lang="en-US" i="1" dirty="0"/>
          </a:p>
        </p:txBody>
      </p:sp>
      <p:sp>
        <p:nvSpPr>
          <p:cNvPr id="3" name="Content Placeholder 2">
            <a:extLst>
              <a:ext uri="{FF2B5EF4-FFF2-40B4-BE49-F238E27FC236}">
                <a16:creationId xmlns:a16="http://schemas.microsoft.com/office/drawing/2014/main" id="{CF95B265-E906-43FA-AEC5-6041222AC053}"/>
              </a:ext>
            </a:extLst>
          </p:cNvPr>
          <p:cNvSpPr>
            <a:spLocks noGrp="1"/>
          </p:cNvSpPr>
          <p:nvPr>
            <p:ph idx="1"/>
          </p:nvPr>
        </p:nvSpPr>
        <p:spPr>
          <a:xfrm>
            <a:off x="59086" y="1132917"/>
            <a:ext cx="7123592" cy="2201240"/>
          </a:xfrm>
          <a:solidFill>
            <a:schemeClr val="accent4">
              <a:lumMod val="20000"/>
              <a:lumOff val="80000"/>
            </a:schemeClr>
          </a:solidFill>
        </p:spPr>
        <p:txBody>
          <a:bodyPr anchor="ctr">
            <a:noAutofit/>
          </a:bodyPr>
          <a:lstStyle/>
          <a:p>
            <a:pPr marL="0" indent="0">
              <a:buNone/>
            </a:pPr>
            <a:r>
              <a:rPr lang="en-US" sz="2000" dirty="0">
                <a:latin typeface="Comic Sans MS" panose="030F0702030302020204" pitchFamily="66" charset="0"/>
              </a:rPr>
              <a:t>Ex1: </a:t>
            </a:r>
            <a:r>
              <a:rPr lang="en-US" sz="2000" b="1" dirty="0">
                <a:latin typeface="Comic Sans MS" panose="030F0702030302020204" pitchFamily="66" charset="0"/>
              </a:rPr>
              <a:t>The benefits of this plan are hard to imagine.</a:t>
            </a:r>
          </a:p>
          <a:p>
            <a:pPr marL="0" indent="0">
              <a:buNone/>
            </a:pPr>
            <a:r>
              <a:rPr lang="en-US" sz="2000" u="sng" dirty="0">
                <a:latin typeface="Comic Sans MS" panose="030F0702030302020204" pitchFamily="66" charset="0"/>
              </a:rPr>
              <a:t>Suggested Revisions</a:t>
            </a:r>
            <a:r>
              <a:rPr lang="en-US" sz="2000" dirty="0">
                <a:latin typeface="Comic Sans MS" panose="030F0702030302020204" pitchFamily="66" charset="0"/>
              </a:rPr>
              <a:t>:</a:t>
            </a:r>
          </a:p>
          <a:p>
            <a:r>
              <a:rPr lang="en-US" sz="2000" dirty="0">
                <a:latin typeface="Comic Sans MS" panose="030F0702030302020204" pitchFamily="66" charset="0"/>
              </a:rPr>
              <a:t>	This plan offers countless benefits. </a:t>
            </a:r>
          </a:p>
          <a:p>
            <a:r>
              <a:rPr lang="en-US" sz="2000" dirty="0">
                <a:latin typeface="Comic Sans MS" panose="030F0702030302020204" pitchFamily="66" charset="0"/>
              </a:rPr>
              <a:t>	I can’t imagine any benefits this plan might offer.</a:t>
            </a:r>
          </a:p>
        </p:txBody>
      </p:sp>
      <p:pic>
        <p:nvPicPr>
          <p:cNvPr id="5" name="Picture 4">
            <a:extLst>
              <a:ext uri="{FF2B5EF4-FFF2-40B4-BE49-F238E27FC236}">
                <a16:creationId xmlns:a16="http://schemas.microsoft.com/office/drawing/2014/main" id="{41D8F0A3-289C-48C7-80E5-03AFB06726FB}"/>
              </a:ext>
            </a:extLst>
          </p:cNvPr>
          <p:cNvPicPr>
            <a:picLocks noChangeAspect="1"/>
          </p:cNvPicPr>
          <p:nvPr/>
        </p:nvPicPr>
        <p:blipFill rotWithShape="1">
          <a:blip r:embed="rId2">
            <a:alphaModFix/>
          </a:blip>
          <a:srcRect l="38402" r="-2" b="-2"/>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Rectangle 5">
            <a:extLst>
              <a:ext uri="{FF2B5EF4-FFF2-40B4-BE49-F238E27FC236}">
                <a16:creationId xmlns:a16="http://schemas.microsoft.com/office/drawing/2014/main" id="{707A8454-9891-4B70-88D4-F4F994D9AEE9}"/>
              </a:ext>
            </a:extLst>
          </p:cNvPr>
          <p:cNvSpPr/>
          <p:nvPr/>
        </p:nvSpPr>
        <p:spPr>
          <a:xfrm>
            <a:off x="1784825" y="3514685"/>
            <a:ext cx="6850954" cy="1631216"/>
          </a:xfrm>
          <a:prstGeom prst="rect">
            <a:avLst/>
          </a:prstGeom>
          <a:solidFill>
            <a:schemeClr val="accent6">
              <a:lumMod val="20000"/>
              <a:lumOff val="80000"/>
            </a:schemeClr>
          </a:solidFill>
        </p:spPr>
        <p:txBody>
          <a:bodyPr wrap="square">
            <a:spAutoFit/>
          </a:bodyPr>
          <a:lstStyle/>
          <a:p>
            <a:endParaRPr lang="en-US" sz="2000" dirty="0">
              <a:latin typeface="Comic Sans MS" panose="030F0702030302020204" pitchFamily="66" charset="0"/>
            </a:endParaRPr>
          </a:p>
          <a:p>
            <a:r>
              <a:rPr lang="en-US" sz="2000" dirty="0">
                <a:latin typeface="Comic Sans MS" panose="030F0702030302020204" pitchFamily="66" charset="0"/>
              </a:rPr>
              <a:t>Ex2: </a:t>
            </a:r>
            <a:r>
              <a:rPr lang="en-US" sz="2000" b="1" dirty="0">
                <a:latin typeface="Comic Sans MS" panose="030F0702030302020204" pitchFamily="66" charset="0"/>
              </a:rPr>
              <a:t>Our division needs more effective writers.</a:t>
            </a:r>
          </a:p>
          <a:p>
            <a:r>
              <a:rPr lang="en-US" sz="2000" dirty="0">
                <a:latin typeface="Comic Sans MS" panose="030F0702030302020204" pitchFamily="66" charset="0"/>
              </a:rPr>
              <a:t> </a:t>
            </a:r>
            <a:r>
              <a:rPr lang="en-US" sz="2000" u="sng" dirty="0">
                <a:latin typeface="Comic Sans MS" panose="030F0702030302020204" pitchFamily="66" charset="0"/>
              </a:rPr>
              <a:t>Suggested Revisions:</a:t>
            </a:r>
          </a:p>
          <a:p>
            <a:pPr marL="285750" indent="-285750">
              <a:buFont typeface="Arial" panose="020B0604020202020204" pitchFamily="34" charset="0"/>
              <a:buChar char="•"/>
            </a:pPr>
            <a:r>
              <a:rPr lang="en-US" sz="2000" dirty="0">
                <a:latin typeface="Comic Sans MS" panose="030F0702030302020204" pitchFamily="66" charset="0"/>
              </a:rPr>
              <a:t> Our division needs more writers who are effective. </a:t>
            </a:r>
          </a:p>
          <a:p>
            <a:pPr marL="285750" indent="-285750">
              <a:buFont typeface="Arial" panose="020B0604020202020204" pitchFamily="34" charset="0"/>
              <a:buChar char="•"/>
            </a:pPr>
            <a:r>
              <a:rPr lang="en-US" sz="2000" dirty="0">
                <a:latin typeface="Comic Sans MS" panose="030F0702030302020204" pitchFamily="66" charset="0"/>
              </a:rPr>
              <a:t> Our division needs writers who are more effective.</a:t>
            </a:r>
          </a:p>
        </p:txBody>
      </p:sp>
      <p:sp>
        <p:nvSpPr>
          <p:cNvPr id="7" name="Rectangle 6">
            <a:extLst>
              <a:ext uri="{FF2B5EF4-FFF2-40B4-BE49-F238E27FC236}">
                <a16:creationId xmlns:a16="http://schemas.microsoft.com/office/drawing/2014/main" id="{F00E2B31-8EAB-48A6-BEE3-F211BFC06207}"/>
              </a:ext>
            </a:extLst>
          </p:cNvPr>
          <p:cNvSpPr/>
          <p:nvPr/>
        </p:nvSpPr>
        <p:spPr>
          <a:xfrm>
            <a:off x="4373218" y="5326429"/>
            <a:ext cx="5612268" cy="1323439"/>
          </a:xfrm>
          <a:prstGeom prst="rect">
            <a:avLst/>
          </a:prstGeom>
          <a:solidFill>
            <a:schemeClr val="accent4">
              <a:lumMod val="40000"/>
              <a:lumOff val="60000"/>
            </a:schemeClr>
          </a:solidFill>
        </p:spPr>
        <p:txBody>
          <a:bodyPr wrap="square">
            <a:spAutoFit/>
          </a:bodyPr>
          <a:lstStyle/>
          <a:p>
            <a:endParaRPr lang="en-US" sz="2000" dirty="0">
              <a:latin typeface="Comic Sans MS" panose="030F0702030302020204" pitchFamily="66" charset="0"/>
            </a:endParaRPr>
          </a:p>
          <a:p>
            <a:r>
              <a:rPr lang="en-US" sz="2000" dirty="0">
                <a:latin typeface="Comic Sans MS" panose="030F0702030302020204" pitchFamily="66" charset="0"/>
              </a:rPr>
              <a:t>Ex3: </a:t>
            </a:r>
            <a:r>
              <a:rPr lang="en-US" sz="2000" b="1" dirty="0">
                <a:latin typeface="Comic Sans MS" panose="030F0702030302020204" pitchFamily="66" charset="0"/>
              </a:rPr>
              <a:t>In all writing, revision is required. </a:t>
            </a:r>
          </a:p>
          <a:p>
            <a:r>
              <a:rPr lang="en-US" sz="2000" u="sng" dirty="0">
                <a:latin typeface="Comic Sans MS" panose="030F0702030302020204" pitchFamily="66" charset="0"/>
              </a:rPr>
              <a:t>Suggested Revision:</a:t>
            </a:r>
          </a:p>
          <a:p>
            <a:pPr marL="285750" indent="-285750">
              <a:buFont typeface="Arial" panose="020B0604020202020204" pitchFamily="34" charset="0"/>
              <a:buChar char="•"/>
            </a:pPr>
            <a:r>
              <a:rPr lang="en-US" sz="2000" dirty="0">
                <a:latin typeface="Comic Sans MS" panose="030F0702030302020204" pitchFamily="66" charset="0"/>
              </a:rPr>
              <a:t> All writing requires revision. </a:t>
            </a:r>
          </a:p>
        </p:txBody>
      </p:sp>
    </p:spTree>
    <p:extLst>
      <p:ext uri="{BB962C8B-B14F-4D97-AF65-F5344CB8AC3E}">
        <p14:creationId xmlns:p14="http://schemas.microsoft.com/office/powerpoint/2010/main" val="12677466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500"/>
                                        <p:tgtEl>
                                          <p:spTgt spid="6">
                                            <p:bg/>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bg/>
                                          </p:spTgt>
                                        </p:tgtEl>
                                        <p:attrNameLst>
                                          <p:attrName>style.visibility</p:attrName>
                                        </p:attrNameLst>
                                      </p:cBhvr>
                                      <p:to>
                                        <p:strVal val="visible"/>
                                      </p:to>
                                    </p:set>
                                    <p:animEffect transition="in" filter="fade">
                                      <p:cBhvr>
                                        <p:cTn id="57" dur="500"/>
                                        <p:tgtEl>
                                          <p:spTgt spid="7">
                                            <p:bg/>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1" end="1"/>
                                            </p:txEl>
                                          </p:spTgt>
                                        </p:tgtEl>
                                        <p:attrNameLst>
                                          <p:attrName>style.visibility</p:attrName>
                                        </p:attrNameLst>
                                      </p:cBhvr>
                                      <p:to>
                                        <p:strVal val="visible"/>
                                      </p:to>
                                    </p:set>
                                    <p:animEffect transition="in" filter="fade">
                                      <p:cBhvr>
                                        <p:cTn id="62" dur="500"/>
                                        <p:tgtEl>
                                          <p:spTgt spid="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animEffect transition="in" filter="fade">
                                      <p:cBhvr>
                                        <p:cTn id="67" dur="500"/>
                                        <p:tgtEl>
                                          <p:spTgt spid="7">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3" end="3"/>
                                            </p:txEl>
                                          </p:spTgt>
                                        </p:tgtEl>
                                        <p:attrNameLst>
                                          <p:attrName>style.visibility</p:attrName>
                                        </p:attrNameLst>
                                      </p:cBhvr>
                                      <p:to>
                                        <p:strVal val="visible"/>
                                      </p:to>
                                    </p:set>
                                    <p:animEffect transition="in" filter="fade">
                                      <p:cBhvr>
                                        <p:cTn id="7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p" animBg="1"/>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C762-91D9-41F6-8B67-ADDED977F13E}"/>
              </a:ext>
            </a:extLst>
          </p:cNvPr>
          <p:cNvSpPr>
            <a:spLocks noGrp="1"/>
          </p:cNvSpPr>
          <p:nvPr>
            <p:ph type="title"/>
          </p:nvPr>
        </p:nvSpPr>
        <p:spPr>
          <a:xfrm>
            <a:off x="420156" y="201201"/>
            <a:ext cx="9672965" cy="1325563"/>
          </a:xfrm>
        </p:spPr>
        <p:txBody>
          <a:bodyPr>
            <a:normAutofit/>
          </a:bodyPr>
          <a:lstStyle/>
          <a:p>
            <a:r>
              <a:rPr lang="en-US" dirty="0"/>
              <a:t>2. Conciseness</a:t>
            </a:r>
          </a:p>
        </p:txBody>
      </p:sp>
      <p:sp>
        <p:nvSpPr>
          <p:cNvPr id="3" name="Content Placeholder 2">
            <a:extLst>
              <a:ext uri="{FF2B5EF4-FFF2-40B4-BE49-F238E27FC236}">
                <a16:creationId xmlns:a16="http://schemas.microsoft.com/office/drawing/2014/main" id="{6E47B72C-D7CE-4283-A921-DFA86F5A34E4}"/>
              </a:ext>
            </a:extLst>
          </p:cNvPr>
          <p:cNvSpPr>
            <a:spLocks noGrp="1"/>
          </p:cNvSpPr>
          <p:nvPr>
            <p:ph sz="half" idx="1"/>
          </p:nvPr>
        </p:nvSpPr>
        <p:spPr>
          <a:xfrm>
            <a:off x="0" y="1272210"/>
            <a:ext cx="6096000" cy="5384590"/>
          </a:xfrm>
          <a:prstGeom prst="verticalScroll">
            <a:avLst/>
          </a:prstGeom>
        </p:spPr>
        <p:style>
          <a:lnRef idx="2">
            <a:schemeClr val="accent4"/>
          </a:lnRef>
          <a:fillRef idx="1">
            <a:schemeClr val="lt1"/>
          </a:fillRef>
          <a:effectRef idx="0">
            <a:schemeClr val="accent4"/>
          </a:effectRef>
          <a:fontRef idx="minor">
            <a:schemeClr val="dk1"/>
          </a:fontRef>
        </p:style>
        <p:txBody>
          <a:bodyPr>
            <a:noAutofit/>
          </a:bodyPr>
          <a:lstStyle/>
          <a:p>
            <a:pPr marL="0" indent="0">
              <a:buNone/>
            </a:pPr>
            <a:r>
              <a:rPr lang="en-US" sz="2000" b="1" dirty="0">
                <a:solidFill>
                  <a:schemeClr val="accent2">
                    <a:lumMod val="75000"/>
                  </a:schemeClr>
                </a:solidFill>
                <a:ea typeface="Tahoma" panose="020B0604030504040204" pitchFamily="34" charset="0"/>
                <a:cs typeface="Arial" panose="020B0604020202020204" pitchFamily="34" charset="0"/>
              </a:rPr>
              <a:t>Use the fewest possible words and illustrations: </a:t>
            </a:r>
          </a:p>
          <a:p>
            <a:pPr marL="342900" indent="-342900">
              <a:buFont typeface="+mj-lt"/>
              <a:buAutoNum type="arabicPeriod"/>
            </a:pPr>
            <a:r>
              <a:rPr lang="en-US" sz="2000" dirty="0">
                <a:ea typeface="Tahoma" panose="020B0604030504040204" pitchFamily="34" charset="0"/>
                <a:cs typeface="Arial" panose="020B0604020202020204" pitchFamily="34" charset="0"/>
              </a:rPr>
              <a:t>Omit everything irrelevant to the results and conclusions.  </a:t>
            </a:r>
          </a:p>
          <a:p>
            <a:pPr marL="342900" indent="-342900">
              <a:buFont typeface="+mj-lt"/>
              <a:buAutoNum type="arabicPeriod"/>
            </a:pPr>
            <a:r>
              <a:rPr lang="en-US" sz="2000" dirty="0">
                <a:ea typeface="Tahoma" panose="020B0604030504040204" pitchFamily="34" charset="0"/>
                <a:cs typeface="Arial" panose="020B0604020202020204" pitchFamily="34" charset="0"/>
              </a:rPr>
              <a:t>Don’t be disappointed if a report that describes a lengthy program is only a few pages long: </a:t>
            </a:r>
          </a:p>
          <a:p>
            <a:pPr marL="457200" lvl="1" indent="0">
              <a:buNone/>
            </a:pPr>
            <a:r>
              <a:rPr lang="en-US" sz="2000" i="1" dirty="0">
                <a:solidFill>
                  <a:schemeClr val="accent1">
                    <a:lumMod val="75000"/>
                  </a:schemeClr>
                </a:solidFill>
                <a:ea typeface="Tahoma" panose="020B0604030504040204" pitchFamily="34" charset="0"/>
                <a:cs typeface="Arial" panose="020B0604020202020204" pitchFamily="34" charset="0"/>
              </a:rPr>
              <a:t>Report quality is often inversely (opposite) related to report length</a:t>
            </a:r>
            <a:r>
              <a:rPr lang="en-US" sz="2000" dirty="0">
                <a:solidFill>
                  <a:schemeClr val="accent1">
                    <a:lumMod val="75000"/>
                  </a:schemeClr>
                </a:solidFill>
                <a:ea typeface="Tahoma" panose="020B0604030504040204" pitchFamily="34" charset="0"/>
                <a:cs typeface="Arial" panose="020B0604020202020204" pitchFamily="34" charset="0"/>
              </a:rPr>
              <a:t>. </a:t>
            </a:r>
          </a:p>
          <a:p>
            <a:pPr marL="342900" indent="-342900">
              <a:buFont typeface="+mj-lt"/>
              <a:buAutoNum type="arabicPeriod"/>
            </a:pPr>
            <a:r>
              <a:rPr lang="en-US" sz="2000" dirty="0">
                <a:ea typeface="Tahoma" panose="020B0604030504040204" pitchFamily="34" charset="0"/>
                <a:cs typeface="Arial" panose="020B0604020202020204" pitchFamily="34" charset="0"/>
              </a:rPr>
              <a:t>Your readers are busy, so they will be interested in your conclusions and the supporting evidence.</a:t>
            </a:r>
          </a:p>
        </p:txBody>
      </p:sp>
      <p:sp>
        <p:nvSpPr>
          <p:cNvPr id="4" name="Content Placeholder 3">
            <a:extLst>
              <a:ext uri="{FF2B5EF4-FFF2-40B4-BE49-F238E27FC236}">
                <a16:creationId xmlns:a16="http://schemas.microsoft.com/office/drawing/2014/main" id="{3401D859-9779-43EA-8FAD-E759AD74E4FF}"/>
              </a:ext>
            </a:extLst>
          </p:cNvPr>
          <p:cNvSpPr>
            <a:spLocks noGrp="1"/>
          </p:cNvSpPr>
          <p:nvPr>
            <p:ph sz="half" idx="2"/>
          </p:nvPr>
        </p:nvSpPr>
        <p:spPr>
          <a:xfrm>
            <a:off x="6188765" y="21256"/>
            <a:ext cx="5914384" cy="4703118"/>
          </a:xfrm>
          <a:prstGeom prst="horizontalScroll">
            <a:avLst/>
          </a:prstGeom>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US" sz="2200" b="1" dirty="0">
                <a:solidFill>
                  <a:schemeClr val="accent4">
                    <a:lumMod val="75000"/>
                  </a:schemeClr>
                </a:solidFill>
              </a:rPr>
              <a:t>Do not condense reports at the expense of your readers' understanding : </a:t>
            </a:r>
          </a:p>
          <a:p>
            <a:pPr marL="0" indent="0">
              <a:buNone/>
            </a:pPr>
            <a:endParaRPr lang="en-US" sz="2200" dirty="0"/>
          </a:p>
          <a:p>
            <a:pPr marL="342900" indent="-342900">
              <a:buFont typeface="+mj-lt"/>
              <a:buAutoNum type="arabicPeriod"/>
            </a:pPr>
            <a:r>
              <a:rPr lang="en-US" sz="2200" dirty="0"/>
              <a:t>Give enough information to enable them to understand.</a:t>
            </a:r>
          </a:p>
          <a:p>
            <a:pPr marL="342900" indent="-342900">
              <a:buFont typeface="+mj-lt"/>
              <a:buAutoNum type="arabicPeriod"/>
            </a:pPr>
            <a:r>
              <a:rPr lang="en-US" sz="2200" dirty="0"/>
              <a:t> Include enough background information to make the context clear. </a:t>
            </a:r>
          </a:p>
          <a:p>
            <a:pPr marL="342900" indent="-342900">
              <a:buFont typeface="+mj-lt"/>
              <a:buAutoNum type="arabicPeriod"/>
            </a:pPr>
            <a:r>
              <a:rPr lang="en-US" sz="2200" dirty="0"/>
              <a:t> Include all details needed to understand.  </a:t>
            </a:r>
          </a:p>
        </p:txBody>
      </p:sp>
      <p:pic>
        <p:nvPicPr>
          <p:cNvPr id="6" name="Picture 5" descr="A drawing of a face&#10;&#10;Description automatically generated">
            <a:extLst>
              <a:ext uri="{FF2B5EF4-FFF2-40B4-BE49-F238E27FC236}">
                <a16:creationId xmlns:a16="http://schemas.microsoft.com/office/drawing/2014/main" id="{79A5967F-E4B7-452B-AB56-83C3E0984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401" y="4208841"/>
            <a:ext cx="2513224" cy="2402615"/>
          </a:xfrm>
          <a:prstGeom prst="rect">
            <a:avLst/>
          </a:prstGeom>
        </p:spPr>
      </p:pic>
    </p:spTree>
    <p:extLst>
      <p:ext uri="{BB962C8B-B14F-4D97-AF65-F5344CB8AC3E}">
        <p14:creationId xmlns:p14="http://schemas.microsoft.com/office/powerpoint/2010/main" val="2834683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up)">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up)">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up)">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bg/>
                                          </p:spTgt>
                                        </p:tgtEl>
                                        <p:attrNameLst>
                                          <p:attrName>style.visibility</p:attrName>
                                        </p:attrNameLst>
                                      </p:cBhvr>
                                      <p:to>
                                        <p:strVal val="visible"/>
                                      </p:to>
                                    </p:set>
                                    <p:animEffect transition="in" filter="wipe(left)">
                                      <p:cBhvr>
                                        <p:cTn id="35" dur="500"/>
                                        <p:tgtEl>
                                          <p:spTgt spid="4">
                                            <p:bg/>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wipe(left)">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wipe(left)">
                                      <p:cBhvr>
                                        <p:cTn id="45" dur="500"/>
                                        <p:tgtEl>
                                          <p:spTgt spid="4">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wipe(left)">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wipe(left)">
                                      <p:cBhvr>
                                        <p:cTn id="5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5.xml><?xml version="1.0" encoding="utf-8"?>
<a:theme xmlns:a="http://schemas.openxmlformats.org/drawingml/2006/main" name="1_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2956</TotalTime>
  <Words>2337</Words>
  <Application>Microsoft Office PowerPoint</Application>
  <PresentationFormat>Widescreen</PresentationFormat>
  <Paragraphs>275</Paragraphs>
  <Slides>29</Slides>
  <Notes>0</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29</vt:i4>
      </vt:variant>
    </vt:vector>
  </HeadingPairs>
  <TitlesOfParts>
    <vt:vector size="46" baseType="lpstr">
      <vt:lpstr>Arial</vt:lpstr>
      <vt:lpstr>Calibri</vt:lpstr>
      <vt:lpstr>Calibri Light</vt:lpstr>
      <vt:lpstr>Century Gothic</vt:lpstr>
      <vt:lpstr>Comic Sans MS</vt:lpstr>
      <vt:lpstr>Gill Sans MT</vt:lpstr>
      <vt:lpstr>Tahoma</vt:lpstr>
      <vt:lpstr>Wingdings</vt:lpstr>
      <vt:lpstr>Wingdings 2</vt:lpstr>
      <vt:lpstr>Wingdings 3</vt:lpstr>
      <vt:lpstr>Parcel</vt:lpstr>
      <vt:lpstr>Ion</vt:lpstr>
      <vt:lpstr>Office Theme</vt:lpstr>
      <vt:lpstr>Dividend</vt:lpstr>
      <vt:lpstr>1_Office Theme</vt:lpstr>
      <vt:lpstr>2_Office Theme</vt:lpstr>
      <vt:lpstr>Celestial</vt:lpstr>
      <vt:lpstr>Documentation and computer ethics </vt:lpstr>
      <vt:lpstr>Technical Writing Basics </vt:lpstr>
      <vt:lpstr> Technical writing </vt:lpstr>
      <vt:lpstr>Technical report</vt:lpstr>
      <vt:lpstr>Requirements of good reports متطلبات البحث الجيد</vt:lpstr>
      <vt:lpstr>1. Clarity </vt:lpstr>
      <vt:lpstr>1. Clarity</vt:lpstr>
      <vt:lpstr>Examples on clarity:  Revise this sentence to eliminate ambiguities: </vt:lpstr>
      <vt:lpstr>2. Conciseness</vt:lpstr>
      <vt:lpstr>Examples on conciseness:  </vt:lpstr>
      <vt:lpstr>3. Continuity</vt:lpstr>
      <vt:lpstr>3. Continuity - Pace السرعة</vt:lpstr>
      <vt:lpstr>   4. Objectivity </vt:lpstr>
      <vt:lpstr>More Examples:  Revise these sentences </vt:lpstr>
      <vt:lpstr>Technical example:</vt:lpstr>
      <vt:lpstr>Revise the following sentences</vt:lpstr>
      <vt:lpstr>Writing style</vt:lpstr>
      <vt:lpstr>Technical writing </vt:lpstr>
      <vt:lpstr>Writing style</vt:lpstr>
      <vt:lpstr>Readers Needs</vt:lpstr>
      <vt:lpstr>Suggestions for improving writing style</vt:lpstr>
      <vt:lpstr>Guiding the reader - example:</vt:lpstr>
      <vt:lpstr>Suggestions for improving writing style</vt:lpstr>
      <vt:lpstr>Suggestions for improving writing style</vt:lpstr>
      <vt:lpstr>Fact VS opinions</vt:lpstr>
      <vt:lpstr>Examples on facts and opinions:   </vt:lpstr>
      <vt:lpstr>Exercise  which is fact and which is opinion from the following?</vt:lpstr>
      <vt:lpstr>Exercise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and computer ethics</dc:title>
  <dc:creator>THA9180395</dc:creator>
  <cp:lastModifiedBy>Tahani Al-Khatib</cp:lastModifiedBy>
  <cp:revision>5</cp:revision>
  <dcterms:created xsi:type="dcterms:W3CDTF">2020-02-04T05:45:30Z</dcterms:created>
  <dcterms:modified xsi:type="dcterms:W3CDTF">2021-03-02T13:22:22Z</dcterms:modified>
</cp:coreProperties>
</file>