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2"/>
  </p:notesMasterIdLst>
  <p:sldIdLst>
    <p:sldId id="257" r:id="rId2"/>
    <p:sldId id="263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700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0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More Built-in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C</a:t>
            </a:r>
            <a:r>
              <a:rPr lang="en-US" sz="3600" b="1" kern="0" noProof="0" dirty="0" err="1" smtClean="0">
                <a:latin typeface="Calibri" pitchFamily="34" charset="0"/>
                <a:ea typeface="+mj-ea"/>
                <a:cs typeface="+mj-cs"/>
              </a:rPr>
              <a:t>ontainer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C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lasses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Container Class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Encoding of String Characters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 smtClean="0">
                <a:solidFill>
                  <a:schemeClr val="accent1"/>
                </a:solidFill>
              </a:rPr>
              <a:t>Randomness and Random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 smtClean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accent1"/>
                </a:solidFill>
              </a:rPr>
              <a:t>mappingtuples</a:t>
            </a:r>
            <a:r>
              <a:rPr lang="en-US" sz="2000" dirty="0" smtClean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(containing phone numbers)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30304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1" animBg="1"/>
      <p:bldP spid="32" grpId="0"/>
      <p:bldP spid="3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1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30094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4" grpId="1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85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Implement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37343</TotalTime>
  <Words>1587</Words>
  <Application>Microsoft Office PowerPoint</Application>
  <PresentationFormat>On-screen Show (4:3)</PresentationFormat>
  <Paragraphs>342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Lucida Grande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Dr. Ziad Al-Sharif</cp:lastModifiedBy>
  <cp:revision>156</cp:revision>
  <dcterms:created xsi:type="dcterms:W3CDTF">2012-10-16T15:44:45Z</dcterms:created>
  <dcterms:modified xsi:type="dcterms:W3CDTF">2020-11-16T07:40:17Z</dcterms:modified>
</cp:coreProperties>
</file>