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5" r:id="rId3"/>
    <p:sldId id="280" r:id="rId4"/>
    <p:sldId id="288" r:id="rId5"/>
    <p:sldId id="281" r:id="rId6"/>
    <p:sldId id="282" r:id="rId7"/>
    <p:sldId id="284" r:id="rId8"/>
    <p:sldId id="261" r:id="rId9"/>
    <p:sldId id="290" r:id="rId10"/>
    <p:sldId id="269" r:id="rId11"/>
    <p:sldId id="291" r:id="rId12"/>
    <p:sldId id="275" r:id="rId13"/>
    <p:sldId id="265" r:id="rId14"/>
    <p:sldId id="292" r:id="rId15"/>
    <p:sldId id="267" r:id="rId16"/>
    <p:sldId id="294" r:id="rId17"/>
    <p:sldId id="295" r:id="rId18"/>
    <p:sldId id="296" r:id="rId19"/>
    <p:sldId id="297" r:id="rId20"/>
    <p:sldId id="300" r:id="rId21"/>
    <p:sldId id="268" r:id="rId22"/>
    <p:sldId id="263" r:id="rId23"/>
    <p:sldId id="310" r:id="rId24"/>
    <p:sldId id="311" r:id="rId25"/>
    <p:sldId id="312" r:id="rId26"/>
    <p:sldId id="270" r:id="rId27"/>
    <p:sldId id="322" r:id="rId28"/>
    <p:sldId id="324" r:id="rId29"/>
    <p:sldId id="274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4" autoAdjust="0"/>
    <p:restoredTop sz="95332" autoAdjust="0"/>
  </p:normalViewPr>
  <p:slideViewPr>
    <p:cSldViewPr>
      <p:cViewPr>
        <p:scale>
          <a:sx n="50" d="100"/>
          <a:sy n="50" d="100"/>
        </p:scale>
        <p:origin x="2352" y="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7974E-4399-F548-A0B8-9EB94BC459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A4174-A7E5-9F48-9C92-954100843372}">
      <dgm:prSet custT="1"/>
      <dgm:spPr/>
      <dgm:t>
        <a:bodyPr/>
        <a:lstStyle/>
        <a:p>
          <a:pPr rtl="0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</a:p>
      </dgm:t>
    </dgm:pt>
    <dgm:pt modelId="{40FB4427-3126-D944-B8DA-E500D87C2E12}" type="parTrans" cxnId="{40FF8A8E-A32D-3F40-A66A-FBEC46A44D72}">
      <dgm:prSet/>
      <dgm:spPr/>
      <dgm:t>
        <a:bodyPr/>
        <a:lstStyle/>
        <a:p>
          <a:endParaRPr lang="en-US"/>
        </a:p>
      </dgm:t>
    </dgm:pt>
    <dgm:pt modelId="{8F15643E-7BA4-D84A-963E-7FF978BFFDE9}" type="sibTrans" cxnId="{40FF8A8E-A32D-3F40-A66A-FBEC46A44D72}">
      <dgm:prSet/>
      <dgm:spPr/>
      <dgm:t>
        <a:bodyPr/>
        <a:lstStyle/>
        <a:p>
          <a:endParaRPr lang="en-US"/>
        </a:p>
      </dgm:t>
    </dgm:pt>
    <dgm:pt modelId="{21A9F706-8CA7-D446-8BEA-2B90D05E4FEB}">
      <dgm:prSet custT="1"/>
      <dgm:spPr/>
      <dgm:t>
        <a:bodyPr/>
        <a:lstStyle/>
        <a:p>
          <a:pPr rtl="0"/>
          <a:r>
            <a:rPr lang="en-US" sz="1800" dirty="0"/>
            <a:t>Data confidentiality</a:t>
          </a:r>
        </a:p>
      </dgm:t>
    </dgm:pt>
    <dgm:pt modelId="{ADE95395-6D54-1349-94BA-33C16F8584B2}" type="parTrans" cxnId="{59D0DD1D-922F-DE4F-8C7F-2663E70D41CE}">
      <dgm:prSet/>
      <dgm:spPr/>
      <dgm:t>
        <a:bodyPr/>
        <a:lstStyle/>
        <a:p>
          <a:endParaRPr lang="en-US"/>
        </a:p>
      </dgm:t>
    </dgm:pt>
    <dgm:pt modelId="{D4DDB567-C84F-1C44-B7A8-86024AD82621}" type="sibTrans" cxnId="{59D0DD1D-922F-DE4F-8C7F-2663E70D41CE}">
      <dgm:prSet/>
      <dgm:spPr/>
      <dgm:t>
        <a:bodyPr/>
        <a:lstStyle/>
        <a:p>
          <a:endParaRPr lang="en-US"/>
        </a:p>
      </dgm:t>
    </dgm:pt>
    <dgm:pt modelId="{B21E9014-F1B9-5E49-94EA-5CCB3041C961}">
      <dgm:prSet custT="1"/>
      <dgm:spPr/>
      <dgm:t>
        <a:bodyPr/>
        <a:lstStyle/>
        <a:p>
          <a:pPr rtl="0"/>
          <a:r>
            <a:rPr lang="en-US" sz="1600" dirty="0"/>
            <a:t>Assures that private or confidential information is not made available or disclosed to unauthorized individuals</a:t>
          </a:r>
        </a:p>
      </dgm:t>
    </dgm:pt>
    <dgm:pt modelId="{67DCBDF3-A0A9-6D4B-A351-488C0AF72F07}" type="parTrans" cxnId="{67B8EB2D-A751-1D4A-914D-D2AD4733CBBD}">
      <dgm:prSet/>
      <dgm:spPr/>
      <dgm:t>
        <a:bodyPr/>
        <a:lstStyle/>
        <a:p>
          <a:endParaRPr lang="en-US"/>
        </a:p>
      </dgm:t>
    </dgm:pt>
    <dgm:pt modelId="{B7B36CEC-824D-0D4D-93BF-4BDBA5F7D673}" type="sibTrans" cxnId="{67B8EB2D-A751-1D4A-914D-D2AD4733CBBD}">
      <dgm:prSet/>
      <dgm:spPr/>
      <dgm:t>
        <a:bodyPr/>
        <a:lstStyle/>
        <a:p>
          <a:endParaRPr lang="en-US"/>
        </a:p>
      </dgm:t>
    </dgm:pt>
    <dgm:pt modelId="{6035E519-D43A-9845-9BBF-8E7DF74F833D}">
      <dgm:prSet custT="1"/>
      <dgm:spPr/>
      <dgm:t>
        <a:bodyPr/>
        <a:lstStyle/>
        <a:p>
          <a:pPr rtl="0"/>
          <a:r>
            <a:rPr lang="en-US" sz="1800" dirty="0"/>
            <a:t>Privacy</a:t>
          </a:r>
        </a:p>
      </dgm:t>
    </dgm:pt>
    <dgm:pt modelId="{37E13955-F314-494E-ADAB-DC93BBB4BEE0}" type="parTrans" cxnId="{EB142F24-E3E0-AD4B-B2A0-95DF667E0C43}">
      <dgm:prSet/>
      <dgm:spPr/>
      <dgm:t>
        <a:bodyPr/>
        <a:lstStyle/>
        <a:p>
          <a:endParaRPr lang="en-US"/>
        </a:p>
      </dgm:t>
    </dgm:pt>
    <dgm:pt modelId="{B593D6B0-D808-2143-AB3A-690922D49438}" type="sibTrans" cxnId="{EB142F24-E3E0-AD4B-B2A0-95DF667E0C43}">
      <dgm:prSet/>
      <dgm:spPr/>
      <dgm:t>
        <a:bodyPr/>
        <a:lstStyle/>
        <a:p>
          <a:endParaRPr lang="en-US"/>
        </a:p>
      </dgm:t>
    </dgm:pt>
    <dgm:pt modelId="{69FCB829-A180-964B-A24B-0C706AD3D91E}">
      <dgm:prSet custT="1"/>
      <dgm:spPr/>
      <dgm:t>
        <a:bodyPr/>
        <a:lstStyle/>
        <a:p>
          <a:pPr rtl="0"/>
          <a:r>
            <a:rPr lang="en-US" sz="1600" dirty="0"/>
            <a:t>Assures that individuals control or influence what information related to them may be collected and stored and by whom and to whom that information may be disclosed</a:t>
          </a:r>
        </a:p>
      </dgm:t>
    </dgm:pt>
    <dgm:pt modelId="{2EF42A8E-639D-A34D-BC76-23FE2383B4D3}" type="parTrans" cxnId="{4A572C50-A751-FB40-A850-838F8C96B8CD}">
      <dgm:prSet/>
      <dgm:spPr/>
      <dgm:t>
        <a:bodyPr/>
        <a:lstStyle/>
        <a:p>
          <a:endParaRPr lang="en-US"/>
        </a:p>
      </dgm:t>
    </dgm:pt>
    <dgm:pt modelId="{142EA30A-FBF1-5643-A3DE-4F13F46C14CD}" type="sibTrans" cxnId="{4A572C50-A751-FB40-A850-838F8C96B8CD}">
      <dgm:prSet/>
      <dgm:spPr/>
      <dgm:t>
        <a:bodyPr/>
        <a:lstStyle/>
        <a:p>
          <a:endParaRPr lang="en-US"/>
        </a:p>
      </dgm:t>
    </dgm:pt>
    <dgm:pt modelId="{F3872A23-839C-1747-AB33-A007ED5DF65D}">
      <dgm:prSet custT="1"/>
      <dgm:spPr/>
      <dgm:t>
        <a:bodyPr/>
        <a:lstStyle/>
        <a:p>
          <a:pPr rtl="0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</a:p>
      </dgm:t>
    </dgm:pt>
    <dgm:pt modelId="{EEC11D0C-BB0A-F943-AF4F-730C5809D2BC}" type="parTrans" cxnId="{52862A91-4742-9046-AABC-1F22D701418F}">
      <dgm:prSet/>
      <dgm:spPr/>
      <dgm:t>
        <a:bodyPr/>
        <a:lstStyle/>
        <a:p>
          <a:endParaRPr lang="en-US"/>
        </a:p>
      </dgm:t>
    </dgm:pt>
    <dgm:pt modelId="{CDD11628-B4FB-FE42-B97F-A4ACD852F9CF}" type="sibTrans" cxnId="{52862A91-4742-9046-AABC-1F22D701418F}">
      <dgm:prSet/>
      <dgm:spPr/>
      <dgm:t>
        <a:bodyPr/>
        <a:lstStyle/>
        <a:p>
          <a:endParaRPr lang="en-US"/>
        </a:p>
      </dgm:t>
    </dgm:pt>
    <dgm:pt modelId="{30C38FF5-4429-4F4C-911B-2DB9C33D340B}">
      <dgm:prSet custT="1"/>
      <dgm:spPr/>
      <dgm:t>
        <a:bodyPr/>
        <a:lstStyle/>
        <a:p>
          <a:pPr rtl="0"/>
          <a:r>
            <a:rPr lang="en-US" sz="1800" dirty="0"/>
            <a:t>Data integrity</a:t>
          </a:r>
        </a:p>
      </dgm:t>
    </dgm:pt>
    <dgm:pt modelId="{8DBD0CAE-0231-974F-9D69-6657F24E7DCA}" type="parTrans" cxnId="{8953D3BF-2230-534A-9B89-056768195C29}">
      <dgm:prSet/>
      <dgm:spPr/>
      <dgm:t>
        <a:bodyPr/>
        <a:lstStyle/>
        <a:p>
          <a:endParaRPr lang="en-US"/>
        </a:p>
      </dgm:t>
    </dgm:pt>
    <dgm:pt modelId="{B9D7464F-75F1-024C-93FF-ED77A560A090}" type="sibTrans" cxnId="{8953D3BF-2230-534A-9B89-056768195C29}">
      <dgm:prSet/>
      <dgm:spPr/>
      <dgm:t>
        <a:bodyPr/>
        <a:lstStyle/>
        <a:p>
          <a:endParaRPr lang="en-US"/>
        </a:p>
      </dgm:t>
    </dgm:pt>
    <dgm:pt modelId="{5EC57D55-CC39-D948-9995-0869E97B52DF}">
      <dgm:prSet custT="1"/>
      <dgm:spPr/>
      <dgm:t>
        <a:bodyPr/>
        <a:lstStyle/>
        <a:p>
          <a:pPr rtl="0"/>
          <a:r>
            <a:rPr lang="en-US" sz="1600" dirty="0"/>
            <a:t>Assures that  information and programs are changed only in a specified and authorized manner</a:t>
          </a:r>
        </a:p>
      </dgm:t>
    </dgm:pt>
    <dgm:pt modelId="{7C3D7C39-71A3-384D-AA17-F9AD29D02448}" type="parTrans" cxnId="{A19449C7-69B0-2245-9777-8722538727D4}">
      <dgm:prSet/>
      <dgm:spPr/>
      <dgm:t>
        <a:bodyPr/>
        <a:lstStyle/>
        <a:p>
          <a:endParaRPr lang="en-US"/>
        </a:p>
      </dgm:t>
    </dgm:pt>
    <dgm:pt modelId="{BB5E1D67-125C-674D-9A42-4609F9776AE3}" type="sibTrans" cxnId="{A19449C7-69B0-2245-9777-8722538727D4}">
      <dgm:prSet/>
      <dgm:spPr/>
      <dgm:t>
        <a:bodyPr/>
        <a:lstStyle/>
        <a:p>
          <a:endParaRPr lang="en-US"/>
        </a:p>
      </dgm:t>
    </dgm:pt>
    <dgm:pt modelId="{99C0CDBE-7000-E147-B141-77FBFC00B277}">
      <dgm:prSet custT="1"/>
      <dgm:spPr/>
      <dgm:t>
        <a:bodyPr/>
        <a:lstStyle/>
        <a:p>
          <a:pPr rtl="0"/>
          <a:r>
            <a:rPr lang="en-US" sz="1800" dirty="0"/>
            <a:t>System integrity</a:t>
          </a:r>
        </a:p>
      </dgm:t>
    </dgm:pt>
    <dgm:pt modelId="{D346A79B-05B5-7149-AC3F-BC6AF45DD253}" type="parTrans" cxnId="{BD025F01-050B-2B4D-8EC1-B6B50D422BD2}">
      <dgm:prSet/>
      <dgm:spPr/>
      <dgm:t>
        <a:bodyPr/>
        <a:lstStyle/>
        <a:p>
          <a:endParaRPr lang="en-US"/>
        </a:p>
      </dgm:t>
    </dgm:pt>
    <dgm:pt modelId="{CE4224DA-4BFC-D447-9F60-37A065135669}" type="sibTrans" cxnId="{BD025F01-050B-2B4D-8EC1-B6B50D422BD2}">
      <dgm:prSet/>
      <dgm:spPr/>
      <dgm:t>
        <a:bodyPr/>
        <a:lstStyle/>
        <a:p>
          <a:endParaRPr lang="en-US"/>
        </a:p>
      </dgm:t>
    </dgm:pt>
    <dgm:pt modelId="{4CB84985-FB77-9F46-A053-B23E4ED6EAA5}">
      <dgm:prSet custT="1"/>
      <dgm:spPr/>
      <dgm:t>
        <a:bodyPr/>
        <a:lstStyle/>
        <a:p>
          <a:pPr rtl="0"/>
          <a:r>
            <a:rPr lang="en-US" sz="1600" dirty="0"/>
            <a:t>Assures that a system performs its intended function in an unimpaired manner, free from deliberate or inadvertent unauthorized manipulation of the system</a:t>
          </a:r>
        </a:p>
      </dgm:t>
    </dgm:pt>
    <dgm:pt modelId="{3B6A8F58-5086-FA4C-84B2-881E07C372DA}" type="parTrans" cxnId="{60C79975-4612-B84E-ADAE-E7D23679E458}">
      <dgm:prSet/>
      <dgm:spPr/>
      <dgm:t>
        <a:bodyPr/>
        <a:lstStyle/>
        <a:p>
          <a:endParaRPr lang="en-US"/>
        </a:p>
      </dgm:t>
    </dgm:pt>
    <dgm:pt modelId="{8C77420A-6DC8-9941-BB17-4E1A0249EBE1}" type="sibTrans" cxnId="{60C79975-4612-B84E-ADAE-E7D23679E458}">
      <dgm:prSet/>
      <dgm:spPr/>
      <dgm:t>
        <a:bodyPr/>
        <a:lstStyle/>
        <a:p>
          <a:endParaRPr lang="en-US"/>
        </a:p>
      </dgm:t>
    </dgm:pt>
    <dgm:pt modelId="{8E786CE7-B556-B840-8BF5-6292FDE95AEE}">
      <dgm:prSet custT="1"/>
      <dgm:spPr/>
      <dgm:t>
        <a:bodyPr/>
        <a:lstStyle/>
        <a:p>
          <a:pPr rtl="0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</a:p>
      </dgm:t>
    </dgm:pt>
    <dgm:pt modelId="{D7C53212-50CB-E041-B8A6-7C37BFF256F2}" type="parTrans" cxnId="{1A0C63BB-E837-FC47-BF44-A889B511BE1E}">
      <dgm:prSet/>
      <dgm:spPr/>
      <dgm:t>
        <a:bodyPr/>
        <a:lstStyle/>
        <a:p>
          <a:endParaRPr lang="en-US"/>
        </a:p>
      </dgm:t>
    </dgm:pt>
    <dgm:pt modelId="{00A03D01-DA6F-F048-BC29-58C578B54D42}" type="sibTrans" cxnId="{1A0C63BB-E837-FC47-BF44-A889B511BE1E}">
      <dgm:prSet/>
      <dgm:spPr/>
      <dgm:t>
        <a:bodyPr/>
        <a:lstStyle/>
        <a:p>
          <a:endParaRPr lang="en-US"/>
        </a:p>
      </dgm:t>
    </dgm:pt>
    <dgm:pt modelId="{A06EF79B-B678-0A4D-B154-D65B70B0BE8B}">
      <dgm:prSet custT="1"/>
      <dgm:spPr/>
      <dgm:t>
        <a:bodyPr/>
        <a:lstStyle/>
        <a:p>
          <a:pPr rtl="0"/>
          <a:r>
            <a:rPr lang="en-US" sz="1800" dirty="0"/>
            <a:t>Assures that systems work promptly and service is not denied to authorized users</a:t>
          </a:r>
        </a:p>
      </dgm:t>
    </dgm:pt>
    <dgm:pt modelId="{6FA206AC-30F8-C544-9604-2CA8E53FFCEF}" type="parTrans" cxnId="{C0ED1F73-19FA-4347-BFA9-88092C8EA421}">
      <dgm:prSet/>
      <dgm:spPr/>
      <dgm:t>
        <a:bodyPr/>
        <a:lstStyle/>
        <a:p>
          <a:endParaRPr lang="en-US"/>
        </a:p>
      </dgm:t>
    </dgm:pt>
    <dgm:pt modelId="{4467D7CD-857D-764C-811B-82D854FAD4EF}" type="sibTrans" cxnId="{C0ED1F73-19FA-4347-BFA9-88092C8EA421}">
      <dgm:prSet/>
      <dgm:spPr/>
      <dgm:t>
        <a:bodyPr/>
        <a:lstStyle/>
        <a:p>
          <a:endParaRPr lang="en-US"/>
        </a:p>
      </dgm:t>
    </dgm:pt>
    <dgm:pt modelId="{34173FFC-40F5-D74A-B8CF-1587B7364017}" type="pres">
      <dgm:prSet presAssocID="{2567974E-4399-F548-A0B8-9EB94BC45965}" presName="linear" presStyleCnt="0">
        <dgm:presLayoutVars>
          <dgm:dir/>
          <dgm:animLvl val="lvl"/>
          <dgm:resizeHandles val="exact"/>
        </dgm:presLayoutVars>
      </dgm:prSet>
      <dgm:spPr/>
    </dgm:pt>
    <dgm:pt modelId="{F2778957-62DF-9344-B516-61D513DAD32B}" type="pres">
      <dgm:prSet presAssocID="{318A4174-A7E5-9F48-9C92-954100843372}" presName="parentLin" presStyleCnt="0"/>
      <dgm:spPr/>
    </dgm:pt>
    <dgm:pt modelId="{51A02C84-5188-D145-814C-E8418EA6DECE}" type="pres">
      <dgm:prSet presAssocID="{318A4174-A7E5-9F48-9C92-954100843372}" presName="parentLeftMargin" presStyleLbl="node1" presStyleIdx="0" presStyleCnt="3"/>
      <dgm:spPr/>
    </dgm:pt>
    <dgm:pt modelId="{6049758F-6852-7E48-A5F6-439FA44B34F9}" type="pres">
      <dgm:prSet presAssocID="{318A4174-A7E5-9F48-9C92-9541008433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C9714-B9E4-2444-8242-5DE4BF09B262}" type="pres">
      <dgm:prSet presAssocID="{318A4174-A7E5-9F48-9C92-954100843372}" presName="negativeSpace" presStyleCnt="0"/>
      <dgm:spPr/>
    </dgm:pt>
    <dgm:pt modelId="{5A498C14-EC1A-C044-AC9A-2483F9CB7F7A}" type="pres">
      <dgm:prSet presAssocID="{318A4174-A7E5-9F48-9C92-954100843372}" presName="childText" presStyleLbl="conFgAcc1" presStyleIdx="0" presStyleCnt="3">
        <dgm:presLayoutVars>
          <dgm:bulletEnabled val="1"/>
        </dgm:presLayoutVars>
      </dgm:prSet>
      <dgm:spPr/>
    </dgm:pt>
    <dgm:pt modelId="{90DA03B9-90CC-8D4F-907E-0596F46D16FC}" type="pres">
      <dgm:prSet presAssocID="{8F15643E-7BA4-D84A-963E-7FF978BFFDE9}" presName="spaceBetweenRectangles" presStyleCnt="0"/>
      <dgm:spPr/>
    </dgm:pt>
    <dgm:pt modelId="{29355B7F-2627-0D4A-9C3A-95C48F034156}" type="pres">
      <dgm:prSet presAssocID="{F3872A23-839C-1747-AB33-A007ED5DF65D}" presName="parentLin" presStyleCnt="0"/>
      <dgm:spPr/>
    </dgm:pt>
    <dgm:pt modelId="{45CC6D00-5084-F54C-BAB6-84E192FA5172}" type="pres">
      <dgm:prSet presAssocID="{F3872A23-839C-1747-AB33-A007ED5DF65D}" presName="parentLeftMargin" presStyleLbl="node1" presStyleIdx="0" presStyleCnt="3"/>
      <dgm:spPr/>
    </dgm:pt>
    <dgm:pt modelId="{D865B79C-0930-C042-ADB5-25A0D1DA2B7F}" type="pres">
      <dgm:prSet presAssocID="{F3872A23-839C-1747-AB33-A007ED5DF6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197F5-FBF3-E943-B6CF-FBF8CC91D332}" type="pres">
      <dgm:prSet presAssocID="{F3872A23-839C-1747-AB33-A007ED5DF65D}" presName="negativeSpace" presStyleCnt="0"/>
      <dgm:spPr/>
    </dgm:pt>
    <dgm:pt modelId="{4DA3C829-4C77-2E4B-ACF0-22E49FD0F419}" type="pres">
      <dgm:prSet presAssocID="{F3872A23-839C-1747-AB33-A007ED5DF65D}" presName="childText" presStyleLbl="conFgAcc1" presStyleIdx="1" presStyleCnt="3">
        <dgm:presLayoutVars>
          <dgm:bulletEnabled val="1"/>
        </dgm:presLayoutVars>
      </dgm:prSet>
      <dgm:spPr/>
    </dgm:pt>
    <dgm:pt modelId="{4E102965-0CE4-7648-BC6E-A7036732A0A2}" type="pres">
      <dgm:prSet presAssocID="{CDD11628-B4FB-FE42-B97F-A4ACD852F9CF}" presName="spaceBetweenRectangles" presStyleCnt="0"/>
      <dgm:spPr/>
    </dgm:pt>
    <dgm:pt modelId="{9D6EEB7C-6CF8-3F45-82A4-66F4F2BD0126}" type="pres">
      <dgm:prSet presAssocID="{8E786CE7-B556-B840-8BF5-6292FDE95AEE}" presName="parentLin" presStyleCnt="0"/>
      <dgm:spPr/>
    </dgm:pt>
    <dgm:pt modelId="{66FCA555-5B0A-5E4D-9599-E70C35274D14}" type="pres">
      <dgm:prSet presAssocID="{8E786CE7-B556-B840-8BF5-6292FDE95AEE}" presName="parentLeftMargin" presStyleLbl="node1" presStyleIdx="1" presStyleCnt="3"/>
      <dgm:spPr/>
    </dgm:pt>
    <dgm:pt modelId="{667DCDD7-116F-2549-8EDA-F2F25FC22E3F}" type="pres">
      <dgm:prSet presAssocID="{8E786CE7-B556-B840-8BF5-6292FDE95A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16871E-D7A3-A244-8DA3-5F2C4D567BEE}" type="pres">
      <dgm:prSet presAssocID="{8E786CE7-B556-B840-8BF5-6292FDE95AEE}" presName="negativeSpace" presStyleCnt="0"/>
      <dgm:spPr/>
    </dgm:pt>
    <dgm:pt modelId="{CC27436A-1E4D-D84D-A7FC-05F0DE392564}" type="pres">
      <dgm:prSet presAssocID="{8E786CE7-B556-B840-8BF5-6292FDE95A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D025F01-050B-2B4D-8EC1-B6B50D422BD2}" srcId="{F3872A23-839C-1747-AB33-A007ED5DF65D}" destId="{99C0CDBE-7000-E147-B141-77FBFC00B277}" srcOrd="1" destOrd="0" parTransId="{D346A79B-05B5-7149-AC3F-BC6AF45DD253}" sibTransId="{CE4224DA-4BFC-D447-9F60-37A065135669}"/>
    <dgm:cxn modelId="{A3F98014-D4A0-9049-8EF1-A13A5068B265}" type="presOf" srcId="{5EC57D55-CC39-D948-9995-0869E97B52DF}" destId="{4DA3C829-4C77-2E4B-ACF0-22E49FD0F419}" srcOrd="0" destOrd="1" presId="urn:microsoft.com/office/officeart/2005/8/layout/list1"/>
    <dgm:cxn modelId="{59D0DD1D-922F-DE4F-8C7F-2663E70D41CE}" srcId="{318A4174-A7E5-9F48-9C92-954100843372}" destId="{21A9F706-8CA7-D446-8BEA-2B90D05E4FEB}" srcOrd="0" destOrd="0" parTransId="{ADE95395-6D54-1349-94BA-33C16F8584B2}" sibTransId="{D4DDB567-C84F-1C44-B7A8-86024AD82621}"/>
    <dgm:cxn modelId="{F8D7F121-AE8A-A940-A005-331FE9932BED}" type="presOf" srcId="{A06EF79B-B678-0A4D-B154-D65B70B0BE8B}" destId="{CC27436A-1E4D-D84D-A7FC-05F0DE392564}" srcOrd="0" destOrd="0" presId="urn:microsoft.com/office/officeart/2005/8/layout/list1"/>
    <dgm:cxn modelId="{7FCFAB22-8F9D-3340-B418-F597D0B6B50F}" type="presOf" srcId="{318A4174-A7E5-9F48-9C92-954100843372}" destId="{6049758F-6852-7E48-A5F6-439FA44B34F9}" srcOrd="1" destOrd="0" presId="urn:microsoft.com/office/officeart/2005/8/layout/list1"/>
    <dgm:cxn modelId="{EB142F24-E3E0-AD4B-B2A0-95DF667E0C43}" srcId="{318A4174-A7E5-9F48-9C92-954100843372}" destId="{6035E519-D43A-9845-9BBF-8E7DF74F833D}" srcOrd="1" destOrd="0" parTransId="{37E13955-F314-494E-ADAB-DC93BBB4BEE0}" sibTransId="{B593D6B0-D808-2143-AB3A-690922D49438}"/>
    <dgm:cxn modelId="{B26DAA2B-90AF-474A-B94C-F25B0C705904}" type="presOf" srcId="{6035E519-D43A-9845-9BBF-8E7DF74F833D}" destId="{5A498C14-EC1A-C044-AC9A-2483F9CB7F7A}" srcOrd="0" destOrd="2" presId="urn:microsoft.com/office/officeart/2005/8/layout/list1"/>
    <dgm:cxn modelId="{67B8EB2D-A751-1D4A-914D-D2AD4733CBBD}" srcId="{21A9F706-8CA7-D446-8BEA-2B90D05E4FEB}" destId="{B21E9014-F1B9-5E49-94EA-5CCB3041C961}" srcOrd="0" destOrd="0" parTransId="{67DCBDF3-A0A9-6D4B-A351-488C0AF72F07}" sibTransId="{B7B36CEC-824D-0D4D-93BF-4BDBA5F7D673}"/>
    <dgm:cxn modelId="{24AB1A32-6A90-5B4D-A526-8F7A661AA4D0}" type="presOf" srcId="{99C0CDBE-7000-E147-B141-77FBFC00B277}" destId="{4DA3C829-4C77-2E4B-ACF0-22E49FD0F419}" srcOrd="0" destOrd="2" presId="urn:microsoft.com/office/officeart/2005/8/layout/list1"/>
    <dgm:cxn modelId="{08869938-FC8F-5945-BF51-76A1B28B9BF2}" type="presOf" srcId="{B21E9014-F1B9-5E49-94EA-5CCB3041C961}" destId="{5A498C14-EC1A-C044-AC9A-2483F9CB7F7A}" srcOrd="0" destOrd="1" presId="urn:microsoft.com/office/officeart/2005/8/layout/list1"/>
    <dgm:cxn modelId="{B527C861-6325-BB45-A210-1A0356F330EC}" type="presOf" srcId="{F3872A23-839C-1747-AB33-A007ED5DF65D}" destId="{45CC6D00-5084-F54C-BAB6-84E192FA5172}" srcOrd="0" destOrd="0" presId="urn:microsoft.com/office/officeart/2005/8/layout/list1"/>
    <dgm:cxn modelId="{DA5E7566-1D55-3244-AE6E-9A037D45F2C2}" type="presOf" srcId="{8E786CE7-B556-B840-8BF5-6292FDE95AEE}" destId="{66FCA555-5B0A-5E4D-9599-E70C35274D14}" srcOrd="0" destOrd="0" presId="urn:microsoft.com/office/officeart/2005/8/layout/list1"/>
    <dgm:cxn modelId="{B2A1CB68-708C-9340-8839-20BCA6AAAC86}" type="presOf" srcId="{F3872A23-839C-1747-AB33-A007ED5DF65D}" destId="{D865B79C-0930-C042-ADB5-25A0D1DA2B7F}" srcOrd="1" destOrd="0" presId="urn:microsoft.com/office/officeart/2005/8/layout/list1"/>
    <dgm:cxn modelId="{8B03144A-2471-7A4B-AFB0-A8FACCEB2AFC}" type="presOf" srcId="{30C38FF5-4429-4F4C-911B-2DB9C33D340B}" destId="{4DA3C829-4C77-2E4B-ACF0-22E49FD0F419}" srcOrd="0" destOrd="0" presId="urn:microsoft.com/office/officeart/2005/8/layout/list1"/>
    <dgm:cxn modelId="{8E4F3C6D-32B7-2547-BA73-3DC25943CCF2}" type="presOf" srcId="{69FCB829-A180-964B-A24B-0C706AD3D91E}" destId="{5A498C14-EC1A-C044-AC9A-2483F9CB7F7A}" srcOrd="0" destOrd="3" presId="urn:microsoft.com/office/officeart/2005/8/layout/list1"/>
    <dgm:cxn modelId="{4A572C50-A751-FB40-A850-838F8C96B8CD}" srcId="{6035E519-D43A-9845-9BBF-8E7DF74F833D}" destId="{69FCB829-A180-964B-A24B-0C706AD3D91E}" srcOrd="0" destOrd="0" parTransId="{2EF42A8E-639D-A34D-BC76-23FE2383B4D3}" sibTransId="{142EA30A-FBF1-5643-A3DE-4F13F46C14CD}"/>
    <dgm:cxn modelId="{C0ED1F73-19FA-4347-BFA9-88092C8EA421}" srcId="{8E786CE7-B556-B840-8BF5-6292FDE95AEE}" destId="{A06EF79B-B678-0A4D-B154-D65B70B0BE8B}" srcOrd="0" destOrd="0" parTransId="{6FA206AC-30F8-C544-9604-2CA8E53FFCEF}" sibTransId="{4467D7CD-857D-764C-811B-82D854FAD4EF}"/>
    <dgm:cxn modelId="{60C79975-4612-B84E-ADAE-E7D23679E458}" srcId="{99C0CDBE-7000-E147-B141-77FBFC00B277}" destId="{4CB84985-FB77-9F46-A053-B23E4ED6EAA5}" srcOrd="0" destOrd="0" parTransId="{3B6A8F58-5086-FA4C-84B2-881E07C372DA}" sibTransId="{8C77420A-6DC8-9941-BB17-4E1A0249EBE1}"/>
    <dgm:cxn modelId="{5FA5EE85-90D0-9C44-9DB1-B848B02A0240}" type="presOf" srcId="{8E786CE7-B556-B840-8BF5-6292FDE95AEE}" destId="{667DCDD7-116F-2549-8EDA-F2F25FC22E3F}" srcOrd="1" destOrd="0" presId="urn:microsoft.com/office/officeart/2005/8/layout/list1"/>
    <dgm:cxn modelId="{40FF8A8E-A32D-3F40-A66A-FBEC46A44D72}" srcId="{2567974E-4399-F548-A0B8-9EB94BC45965}" destId="{318A4174-A7E5-9F48-9C92-954100843372}" srcOrd="0" destOrd="0" parTransId="{40FB4427-3126-D944-B8DA-E500D87C2E12}" sibTransId="{8F15643E-7BA4-D84A-963E-7FF978BFFDE9}"/>
    <dgm:cxn modelId="{52862A91-4742-9046-AABC-1F22D701418F}" srcId="{2567974E-4399-F548-A0B8-9EB94BC45965}" destId="{F3872A23-839C-1747-AB33-A007ED5DF65D}" srcOrd="1" destOrd="0" parTransId="{EEC11D0C-BB0A-F943-AF4F-730C5809D2BC}" sibTransId="{CDD11628-B4FB-FE42-B97F-A4ACD852F9CF}"/>
    <dgm:cxn modelId="{4C8450A0-2E6D-D744-9A9B-F6CEFB047CEC}" type="presOf" srcId="{4CB84985-FB77-9F46-A053-B23E4ED6EAA5}" destId="{4DA3C829-4C77-2E4B-ACF0-22E49FD0F419}" srcOrd="0" destOrd="3" presId="urn:microsoft.com/office/officeart/2005/8/layout/list1"/>
    <dgm:cxn modelId="{52F6F6B9-D8A9-5543-B849-F0BAAA55F45B}" type="presOf" srcId="{21A9F706-8CA7-D446-8BEA-2B90D05E4FEB}" destId="{5A498C14-EC1A-C044-AC9A-2483F9CB7F7A}" srcOrd="0" destOrd="0" presId="urn:microsoft.com/office/officeart/2005/8/layout/list1"/>
    <dgm:cxn modelId="{1A0C63BB-E837-FC47-BF44-A889B511BE1E}" srcId="{2567974E-4399-F548-A0B8-9EB94BC45965}" destId="{8E786CE7-B556-B840-8BF5-6292FDE95AEE}" srcOrd="2" destOrd="0" parTransId="{D7C53212-50CB-E041-B8A6-7C37BFF256F2}" sibTransId="{00A03D01-DA6F-F048-BC29-58C578B54D42}"/>
    <dgm:cxn modelId="{8953D3BF-2230-534A-9B89-056768195C29}" srcId="{F3872A23-839C-1747-AB33-A007ED5DF65D}" destId="{30C38FF5-4429-4F4C-911B-2DB9C33D340B}" srcOrd="0" destOrd="0" parTransId="{8DBD0CAE-0231-974F-9D69-6657F24E7DCA}" sibTransId="{B9D7464F-75F1-024C-93FF-ED77A560A090}"/>
    <dgm:cxn modelId="{A19449C7-69B0-2245-9777-8722538727D4}" srcId="{30C38FF5-4429-4F4C-911B-2DB9C33D340B}" destId="{5EC57D55-CC39-D948-9995-0869E97B52DF}" srcOrd="0" destOrd="0" parTransId="{7C3D7C39-71A3-384D-AA17-F9AD29D02448}" sibTransId="{BB5E1D67-125C-674D-9A42-4609F9776AE3}"/>
    <dgm:cxn modelId="{6A6FFFF6-63B1-CE4E-A829-2D83ACD4B10B}" type="presOf" srcId="{318A4174-A7E5-9F48-9C92-954100843372}" destId="{51A02C84-5188-D145-814C-E8418EA6DECE}" srcOrd="0" destOrd="0" presId="urn:microsoft.com/office/officeart/2005/8/layout/list1"/>
    <dgm:cxn modelId="{BEBDF9FD-C9B5-C64F-95D6-9E9BD3349FAD}" type="presOf" srcId="{2567974E-4399-F548-A0B8-9EB94BC45965}" destId="{34173FFC-40F5-D74A-B8CF-1587B7364017}" srcOrd="0" destOrd="0" presId="urn:microsoft.com/office/officeart/2005/8/layout/list1"/>
    <dgm:cxn modelId="{112AB530-F0C0-8949-A103-EC1D9B39A8A4}" type="presParOf" srcId="{34173FFC-40F5-D74A-B8CF-1587B7364017}" destId="{F2778957-62DF-9344-B516-61D513DAD32B}" srcOrd="0" destOrd="0" presId="urn:microsoft.com/office/officeart/2005/8/layout/list1"/>
    <dgm:cxn modelId="{7E6597D8-0011-9A4D-94D0-34C25E74E77A}" type="presParOf" srcId="{F2778957-62DF-9344-B516-61D513DAD32B}" destId="{51A02C84-5188-D145-814C-E8418EA6DECE}" srcOrd="0" destOrd="0" presId="urn:microsoft.com/office/officeart/2005/8/layout/list1"/>
    <dgm:cxn modelId="{72CD1053-D24E-994C-905B-18EA17FE695B}" type="presParOf" srcId="{F2778957-62DF-9344-B516-61D513DAD32B}" destId="{6049758F-6852-7E48-A5F6-439FA44B34F9}" srcOrd="1" destOrd="0" presId="urn:microsoft.com/office/officeart/2005/8/layout/list1"/>
    <dgm:cxn modelId="{CEF6096D-1BC8-3D4E-8945-8455A4CEA6F0}" type="presParOf" srcId="{34173FFC-40F5-D74A-B8CF-1587B7364017}" destId="{0F1C9714-B9E4-2444-8242-5DE4BF09B262}" srcOrd="1" destOrd="0" presId="urn:microsoft.com/office/officeart/2005/8/layout/list1"/>
    <dgm:cxn modelId="{A3CE94D6-9570-7641-9672-BDA6271F4AD7}" type="presParOf" srcId="{34173FFC-40F5-D74A-B8CF-1587B7364017}" destId="{5A498C14-EC1A-C044-AC9A-2483F9CB7F7A}" srcOrd="2" destOrd="0" presId="urn:microsoft.com/office/officeart/2005/8/layout/list1"/>
    <dgm:cxn modelId="{182F1812-B89F-8E43-9253-8EA77019CE3B}" type="presParOf" srcId="{34173FFC-40F5-D74A-B8CF-1587B7364017}" destId="{90DA03B9-90CC-8D4F-907E-0596F46D16FC}" srcOrd="3" destOrd="0" presId="urn:microsoft.com/office/officeart/2005/8/layout/list1"/>
    <dgm:cxn modelId="{A0D0B7F3-ABC3-6947-85A6-D93F68F9CC5A}" type="presParOf" srcId="{34173FFC-40F5-D74A-B8CF-1587B7364017}" destId="{29355B7F-2627-0D4A-9C3A-95C48F034156}" srcOrd="4" destOrd="0" presId="urn:microsoft.com/office/officeart/2005/8/layout/list1"/>
    <dgm:cxn modelId="{ADDEDE00-36EE-2D46-A665-5C4EA6AFD573}" type="presParOf" srcId="{29355B7F-2627-0D4A-9C3A-95C48F034156}" destId="{45CC6D00-5084-F54C-BAB6-84E192FA5172}" srcOrd="0" destOrd="0" presId="urn:microsoft.com/office/officeart/2005/8/layout/list1"/>
    <dgm:cxn modelId="{6B9598BD-4D0E-F049-92EC-696C4724B0C8}" type="presParOf" srcId="{29355B7F-2627-0D4A-9C3A-95C48F034156}" destId="{D865B79C-0930-C042-ADB5-25A0D1DA2B7F}" srcOrd="1" destOrd="0" presId="urn:microsoft.com/office/officeart/2005/8/layout/list1"/>
    <dgm:cxn modelId="{6C06F6EC-A79E-F042-B16E-2635AE94543B}" type="presParOf" srcId="{34173FFC-40F5-D74A-B8CF-1587B7364017}" destId="{743197F5-FBF3-E943-B6CF-FBF8CC91D332}" srcOrd="5" destOrd="0" presId="urn:microsoft.com/office/officeart/2005/8/layout/list1"/>
    <dgm:cxn modelId="{5461FF92-7458-DA4C-ACD0-E57E8989CC52}" type="presParOf" srcId="{34173FFC-40F5-D74A-B8CF-1587B7364017}" destId="{4DA3C829-4C77-2E4B-ACF0-22E49FD0F419}" srcOrd="6" destOrd="0" presId="urn:microsoft.com/office/officeart/2005/8/layout/list1"/>
    <dgm:cxn modelId="{C97FB75A-2A3F-8048-9856-0CB8D6B43153}" type="presParOf" srcId="{34173FFC-40F5-D74A-B8CF-1587B7364017}" destId="{4E102965-0CE4-7648-BC6E-A7036732A0A2}" srcOrd="7" destOrd="0" presId="urn:microsoft.com/office/officeart/2005/8/layout/list1"/>
    <dgm:cxn modelId="{A914DAE9-7CA8-754E-ADFE-2B93D3261B86}" type="presParOf" srcId="{34173FFC-40F5-D74A-B8CF-1587B7364017}" destId="{9D6EEB7C-6CF8-3F45-82A4-66F4F2BD0126}" srcOrd="8" destOrd="0" presId="urn:microsoft.com/office/officeart/2005/8/layout/list1"/>
    <dgm:cxn modelId="{C953D2DD-6421-174E-84BF-8268848BAB19}" type="presParOf" srcId="{9D6EEB7C-6CF8-3F45-82A4-66F4F2BD0126}" destId="{66FCA555-5B0A-5E4D-9599-E70C35274D14}" srcOrd="0" destOrd="0" presId="urn:microsoft.com/office/officeart/2005/8/layout/list1"/>
    <dgm:cxn modelId="{3ACBE2AC-2AE3-5343-B4FB-6C866F4ACA4A}" type="presParOf" srcId="{9D6EEB7C-6CF8-3F45-82A4-66F4F2BD0126}" destId="{667DCDD7-116F-2549-8EDA-F2F25FC22E3F}" srcOrd="1" destOrd="0" presId="urn:microsoft.com/office/officeart/2005/8/layout/list1"/>
    <dgm:cxn modelId="{7011D39A-3D13-894A-A8C2-5AC1AB52BB71}" type="presParOf" srcId="{34173FFC-40F5-D74A-B8CF-1587B7364017}" destId="{CC16871E-D7A3-A244-8DA3-5F2C4D567BEE}" srcOrd="9" destOrd="0" presId="urn:microsoft.com/office/officeart/2005/8/layout/list1"/>
    <dgm:cxn modelId="{0029BBE2-5661-A647-83A8-67BAAEC10E8C}" type="presParOf" srcId="{34173FFC-40F5-D74A-B8CF-1587B7364017}" destId="{CC27436A-1E4D-D84D-A7FC-05F0DE3925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160E5-2920-2E43-AB10-2D83ADE19095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8F4FC-E29F-F745-BF04-26B1B4957E6E}">
      <dgm:prSet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3600" dirty="0"/>
            <a:t>High</a:t>
          </a:r>
        </a:p>
      </dgm:t>
    </dgm:pt>
    <dgm:pt modelId="{DBE2BCEA-129D-FE4A-9BFD-F42EDFAAB571}" type="parTrans" cxnId="{2E639D7F-1F8A-D341-BDB7-C7025F63603D}">
      <dgm:prSet/>
      <dgm:spPr/>
      <dgm:t>
        <a:bodyPr/>
        <a:lstStyle/>
        <a:p>
          <a:endParaRPr lang="en-US"/>
        </a:p>
      </dgm:t>
    </dgm:pt>
    <dgm:pt modelId="{A5409590-AEE1-A947-B90C-5F50D54C0DC4}" type="sibTrans" cxnId="{2E639D7F-1F8A-D341-BDB7-C7025F63603D}">
      <dgm:prSet/>
      <dgm:spPr/>
      <dgm:t>
        <a:bodyPr/>
        <a:lstStyle/>
        <a:p>
          <a:endParaRPr lang="en-US"/>
        </a:p>
      </dgm:t>
    </dgm:pt>
    <dgm:pt modelId="{A7DC7081-8C22-7A4E-8F41-B490A54807C2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The loss could be expected to have a severe or catastrophic adverse effect on organizational operations, organizational assets, or individuals </a:t>
          </a:r>
        </a:p>
      </dgm:t>
    </dgm:pt>
    <dgm:pt modelId="{827A6233-D0A1-1148-A5E1-88F6AF8F8F2E}" type="parTrans" cxnId="{DE7A7C1A-54BD-3743-96D3-E10EEDCCF1E6}">
      <dgm:prSet/>
      <dgm:spPr/>
      <dgm:t>
        <a:bodyPr/>
        <a:lstStyle/>
        <a:p>
          <a:endParaRPr lang="en-US"/>
        </a:p>
      </dgm:t>
    </dgm:pt>
    <dgm:pt modelId="{682886A0-47C9-694F-A5B9-36D711076620}" type="sibTrans" cxnId="{DE7A7C1A-54BD-3743-96D3-E10EEDCCF1E6}">
      <dgm:prSet/>
      <dgm:spPr/>
      <dgm:t>
        <a:bodyPr/>
        <a:lstStyle/>
        <a:p>
          <a:endParaRPr lang="en-US"/>
        </a:p>
      </dgm:t>
    </dgm:pt>
    <dgm:pt modelId="{70486C14-6AC6-BE4A-9FED-24933BA6770E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Moderate</a:t>
          </a:r>
        </a:p>
      </dgm:t>
    </dgm:pt>
    <dgm:pt modelId="{104E6419-F7F4-8545-AC3D-82C43F9B8796}" type="parTrans" cxnId="{080D9ECC-A68A-DE47-81EA-5545E8DC511F}">
      <dgm:prSet/>
      <dgm:spPr/>
      <dgm:t>
        <a:bodyPr/>
        <a:lstStyle/>
        <a:p>
          <a:endParaRPr lang="en-US"/>
        </a:p>
      </dgm:t>
    </dgm:pt>
    <dgm:pt modelId="{5CB8B94A-450A-F946-9E03-E75550EFA0F3}" type="sibTrans" cxnId="{080D9ECC-A68A-DE47-81EA-5545E8DC511F}">
      <dgm:prSet/>
      <dgm:spPr/>
      <dgm:t>
        <a:bodyPr/>
        <a:lstStyle/>
        <a:p>
          <a:endParaRPr lang="en-US"/>
        </a:p>
      </dgm:t>
    </dgm:pt>
    <dgm:pt modelId="{3EB87650-35A2-844B-9C3C-016B209CB90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The loss could be expected to have a serious adverse effect on organizational operations, organizational assets, or individuals</a:t>
          </a:r>
        </a:p>
      </dgm:t>
    </dgm:pt>
    <dgm:pt modelId="{69A124E5-BB8A-4546-9B9C-93CD70DE48D1}" type="parTrans" cxnId="{EAC231EA-DB5A-DE4B-975B-0D06BED0584B}">
      <dgm:prSet/>
      <dgm:spPr/>
      <dgm:t>
        <a:bodyPr/>
        <a:lstStyle/>
        <a:p>
          <a:endParaRPr lang="en-US"/>
        </a:p>
      </dgm:t>
    </dgm:pt>
    <dgm:pt modelId="{64EF014F-D53D-1548-AC0A-B14F06A26A96}" type="sibTrans" cxnId="{EAC231EA-DB5A-DE4B-975B-0D06BED0584B}">
      <dgm:prSet/>
      <dgm:spPr/>
      <dgm:t>
        <a:bodyPr/>
        <a:lstStyle/>
        <a:p>
          <a:endParaRPr lang="en-US"/>
        </a:p>
      </dgm:t>
    </dgm:pt>
    <dgm:pt modelId="{AA81E6F6-E0A3-174E-8666-60761A30BD21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Low</a:t>
          </a:r>
        </a:p>
      </dgm:t>
    </dgm:pt>
    <dgm:pt modelId="{06D768AF-EFA5-554D-A8A7-25801F95247C}" type="parTrans" cxnId="{C08E7E1C-169D-C147-B9AF-7B77B4E5573A}">
      <dgm:prSet/>
      <dgm:spPr/>
      <dgm:t>
        <a:bodyPr/>
        <a:lstStyle/>
        <a:p>
          <a:endParaRPr lang="en-US"/>
        </a:p>
      </dgm:t>
    </dgm:pt>
    <dgm:pt modelId="{75BB73CF-1C6A-0742-A6E8-75D0C56B7E3A}" type="sibTrans" cxnId="{C08E7E1C-169D-C147-B9AF-7B77B4E5573A}">
      <dgm:prSet/>
      <dgm:spPr/>
      <dgm:t>
        <a:bodyPr/>
        <a:lstStyle/>
        <a:p>
          <a:endParaRPr lang="en-US"/>
        </a:p>
      </dgm:t>
    </dgm:pt>
    <dgm:pt modelId="{362B8961-F804-9B48-A3F4-0871231080F5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/>
            <a:t>The loss could be expected to have a limited adverse effect on organizational operations, organizational assets, or individuals</a:t>
          </a:r>
        </a:p>
      </dgm:t>
    </dgm:pt>
    <dgm:pt modelId="{EC8415BA-EFD4-FA44-9876-A560974F0E0B}" type="parTrans" cxnId="{F75A9C39-12BF-3D4D-89B5-776E3D10AC3D}">
      <dgm:prSet/>
      <dgm:spPr/>
      <dgm:t>
        <a:bodyPr/>
        <a:lstStyle/>
        <a:p>
          <a:endParaRPr lang="en-US"/>
        </a:p>
      </dgm:t>
    </dgm:pt>
    <dgm:pt modelId="{676D45F4-7F60-6D47-B5EC-16E76F3C7D7B}" type="sibTrans" cxnId="{F75A9C39-12BF-3D4D-89B5-776E3D10AC3D}">
      <dgm:prSet/>
      <dgm:spPr/>
      <dgm:t>
        <a:bodyPr/>
        <a:lstStyle/>
        <a:p>
          <a:endParaRPr lang="en-US"/>
        </a:p>
      </dgm:t>
    </dgm:pt>
    <dgm:pt modelId="{59B27F22-6243-154D-AC39-BE6DB825FEB6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endParaRPr lang="en-US" dirty="0"/>
        </a:p>
      </dgm:t>
    </dgm:pt>
    <dgm:pt modelId="{F89BC193-CE00-8B46-847B-D49CC8B16571}" type="parTrans" cxnId="{05378BC4-9AFE-1949-9483-E97DF70225B7}">
      <dgm:prSet/>
      <dgm:spPr/>
      <dgm:t>
        <a:bodyPr/>
        <a:lstStyle/>
        <a:p>
          <a:endParaRPr lang="en-US"/>
        </a:p>
      </dgm:t>
    </dgm:pt>
    <dgm:pt modelId="{7905585C-A24D-5349-B6E7-66000289BCCD}" type="sibTrans" cxnId="{05378BC4-9AFE-1949-9483-E97DF70225B7}">
      <dgm:prSet/>
      <dgm:spPr/>
      <dgm:t>
        <a:bodyPr/>
        <a:lstStyle/>
        <a:p>
          <a:endParaRPr lang="en-US"/>
        </a:p>
      </dgm:t>
    </dgm:pt>
    <dgm:pt modelId="{09A7B802-5403-BD45-9DA3-6DE3D2A79C51}" type="pres">
      <dgm:prSet presAssocID="{649160E5-2920-2E43-AB10-2D83ADE19095}" presName="Name0" presStyleCnt="0">
        <dgm:presLayoutVars>
          <dgm:dir/>
          <dgm:animLvl val="lvl"/>
          <dgm:resizeHandles val="exact"/>
        </dgm:presLayoutVars>
      </dgm:prSet>
      <dgm:spPr/>
    </dgm:pt>
    <dgm:pt modelId="{AC43E776-ED5C-1E44-A3EA-7E3D4E98FE0C}" type="pres">
      <dgm:prSet presAssocID="{15A8F4FC-E29F-F745-BF04-26B1B4957E6E}" presName="Name8" presStyleCnt="0"/>
      <dgm:spPr/>
    </dgm:pt>
    <dgm:pt modelId="{CD8DBAC6-25DB-7848-AE10-A620F7695C2D}" type="pres">
      <dgm:prSet presAssocID="{15A8F4FC-E29F-F745-BF04-26B1B4957E6E}" presName="acctBkgd" presStyleLbl="alignAcc1" presStyleIdx="0" presStyleCnt="3"/>
      <dgm:spPr/>
    </dgm:pt>
    <dgm:pt modelId="{B0EF3AC3-0F39-074F-B7E8-02C3FED0D751}" type="pres">
      <dgm:prSet presAssocID="{15A8F4FC-E29F-F745-BF04-26B1B4957E6E}" presName="acctTx" presStyleLbl="alignAcc1" presStyleIdx="0" presStyleCnt="3">
        <dgm:presLayoutVars>
          <dgm:bulletEnabled val="1"/>
        </dgm:presLayoutVars>
      </dgm:prSet>
      <dgm:spPr/>
    </dgm:pt>
    <dgm:pt modelId="{323F2C42-63B1-9D46-8116-55010DB641B3}" type="pres">
      <dgm:prSet presAssocID="{15A8F4FC-E29F-F745-BF04-26B1B4957E6E}" presName="level" presStyleLbl="node1" presStyleIdx="0" presStyleCnt="3">
        <dgm:presLayoutVars>
          <dgm:chMax val="1"/>
          <dgm:bulletEnabled val="1"/>
        </dgm:presLayoutVars>
      </dgm:prSet>
      <dgm:spPr/>
    </dgm:pt>
    <dgm:pt modelId="{DCB840AC-C313-7A49-9DFD-68837E8E1465}" type="pres">
      <dgm:prSet presAssocID="{15A8F4FC-E29F-F745-BF04-26B1B4957E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F9B311-5F70-F340-87B1-8AD80491CB9C}" type="pres">
      <dgm:prSet presAssocID="{70486C14-6AC6-BE4A-9FED-24933BA6770E}" presName="Name8" presStyleCnt="0"/>
      <dgm:spPr/>
    </dgm:pt>
    <dgm:pt modelId="{EDEB3454-1F7E-594F-B14B-175BDB7A3CA0}" type="pres">
      <dgm:prSet presAssocID="{70486C14-6AC6-BE4A-9FED-24933BA6770E}" presName="acctBkgd" presStyleLbl="alignAcc1" presStyleIdx="1" presStyleCnt="3"/>
      <dgm:spPr/>
    </dgm:pt>
    <dgm:pt modelId="{4DD1200A-4316-184B-8D01-6D4B01BD8657}" type="pres">
      <dgm:prSet presAssocID="{70486C14-6AC6-BE4A-9FED-24933BA6770E}" presName="acctTx" presStyleLbl="alignAcc1" presStyleIdx="1" presStyleCnt="3">
        <dgm:presLayoutVars>
          <dgm:bulletEnabled val="1"/>
        </dgm:presLayoutVars>
      </dgm:prSet>
      <dgm:spPr/>
    </dgm:pt>
    <dgm:pt modelId="{BD8A4DA2-4774-2747-9C4E-431FEDEE116B}" type="pres">
      <dgm:prSet presAssocID="{70486C14-6AC6-BE4A-9FED-24933BA6770E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6C6DF5-778F-4642-AF29-1D54919DAA9F}" type="pres">
      <dgm:prSet presAssocID="{70486C14-6AC6-BE4A-9FED-24933BA6770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67D24E3-5775-B849-B09C-7604895582F2}" type="pres">
      <dgm:prSet presAssocID="{AA81E6F6-E0A3-174E-8666-60761A30BD21}" presName="Name8" presStyleCnt="0"/>
      <dgm:spPr/>
    </dgm:pt>
    <dgm:pt modelId="{63798C49-604C-6D4F-B502-7E4BA45356A1}" type="pres">
      <dgm:prSet presAssocID="{AA81E6F6-E0A3-174E-8666-60761A30BD21}" presName="acctBkgd" presStyleLbl="alignAcc1" presStyleIdx="2" presStyleCnt="3"/>
      <dgm:spPr/>
    </dgm:pt>
    <dgm:pt modelId="{E4181917-BB74-094C-83B5-63AA39D3F980}" type="pres">
      <dgm:prSet presAssocID="{AA81E6F6-E0A3-174E-8666-60761A30BD21}" presName="acctTx" presStyleLbl="alignAcc1" presStyleIdx="2" presStyleCnt="3">
        <dgm:presLayoutVars>
          <dgm:bulletEnabled val="1"/>
        </dgm:presLayoutVars>
      </dgm:prSet>
      <dgm:spPr/>
    </dgm:pt>
    <dgm:pt modelId="{680880A8-997B-A541-ADD6-12677C70DBB4}" type="pres">
      <dgm:prSet presAssocID="{AA81E6F6-E0A3-174E-8666-60761A30BD21}" presName="level" presStyleLbl="node1" presStyleIdx="2" presStyleCnt="3">
        <dgm:presLayoutVars>
          <dgm:chMax val="1"/>
          <dgm:bulletEnabled val="1"/>
        </dgm:presLayoutVars>
      </dgm:prSet>
      <dgm:spPr/>
    </dgm:pt>
    <dgm:pt modelId="{41822CAB-1187-974C-A0B2-6CF6E1C887F7}" type="pres">
      <dgm:prSet presAssocID="{AA81E6F6-E0A3-174E-8666-60761A30BD2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A98520A-060F-D240-9EA4-BBCF16D80237}" type="presOf" srcId="{649160E5-2920-2E43-AB10-2D83ADE19095}" destId="{09A7B802-5403-BD45-9DA3-6DE3D2A79C51}" srcOrd="0" destOrd="0" presId="urn:microsoft.com/office/officeart/2005/8/layout/pyramid1"/>
    <dgm:cxn modelId="{B625F910-3C0C-014E-8E02-6216D7DDBD58}" type="presOf" srcId="{70486C14-6AC6-BE4A-9FED-24933BA6770E}" destId="{BD8A4DA2-4774-2747-9C4E-431FEDEE116B}" srcOrd="0" destOrd="0" presId="urn:microsoft.com/office/officeart/2005/8/layout/pyramid1"/>
    <dgm:cxn modelId="{DE7A7C1A-54BD-3743-96D3-E10EEDCCF1E6}" srcId="{15A8F4FC-E29F-F745-BF04-26B1B4957E6E}" destId="{A7DC7081-8C22-7A4E-8F41-B490A54807C2}" srcOrd="0" destOrd="0" parTransId="{827A6233-D0A1-1148-A5E1-88F6AF8F8F2E}" sibTransId="{682886A0-47C9-694F-A5B9-36D711076620}"/>
    <dgm:cxn modelId="{C08E7E1C-169D-C147-B9AF-7B77B4E5573A}" srcId="{649160E5-2920-2E43-AB10-2D83ADE19095}" destId="{AA81E6F6-E0A3-174E-8666-60761A30BD21}" srcOrd="2" destOrd="0" parTransId="{06D768AF-EFA5-554D-A8A7-25801F95247C}" sibTransId="{75BB73CF-1C6A-0742-A6E8-75D0C56B7E3A}"/>
    <dgm:cxn modelId="{9FC76B28-CC81-084D-842F-191DE14780FA}" type="presOf" srcId="{59B27F22-6243-154D-AC39-BE6DB825FEB6}" destId="{E4181917-BB74-094C-83B5-63AA39D3F980}" srcOrd="1" destOrd="1" presId="urn:microsoft.com/office/officeart/2005/8/layout/pyramid1"/>
    <dgm:cxn modelId="{F75A9C39-12BF-3D4D-89B5-776E3D10AC3D}" srcId="{AA81E6F6-E0A3-174E-8666-60761A30BD21}" destId="{362B8961-F804-9B48-A3F4-0871231080F5}" srcOrd="0" destOrd="0" parTransId="{EC8415BA-EFD4-FA44-9876-A560974F0E0B}" sibTransId="{676D45F4-7F60-6D47-B5EC-16E76F3C7D7B}"/>
    <dgm:cxn modelId="{C7C68675-E0D8-7B40-8D7D-02BE45F3A26B}" type="presOf" srcId="{70486C14-6AC6-BE4A-9FED-24933BA6770E}" destId="{A86C6DF5-778F-4642-AF29-1D54919DAA9F}" srcOrd="1" destOrd="0" presId="urn:microsoft.com/office/officeart/2005/8/layout/pyramid1"/>
    <dgm:cxn modelId="{0AD70557-B9EC-014E-9918-2DBE0C5ED503}" type="presOf" srcId="{15A8F4FC-E29F-F745-BF04-26B1B4957E6E}" destId="{DCB840AC-C313-7A49-9DFD-68837E8E1465}" srcOrd="1" destOrd="0" presId="urn:microsoft.com/office/officeart/2005/8/layout/pyramid1"/>
    <dgm:cxn modelId="{2E639D7F-1F8A-D341-BDB7-C7025F63603D}" srcId="{649160E5-2920-2E43-AB10-2D83ADE19095}" destId="{15A8F4FC-E29F-F745-BF04-26B1B4957E6E}" srcOrd="0" destOrd="0" parTransId="{DBE2BCEA-129D-FE4A-9BFD-F42EDFAAB571}" sibTransId="{A5409590-AEE1-A947-B90C-5F50D54C0DC4}"/>
    <dgm:cxn modelId="{3D1DB87F-5E46-D745-BE6B-3379C30975AF}" type="presOf" srcId="{362B8961-F804-9B48-A3F4-0871231080F5}" destId="{63798C49-604C-6D4F-B502-7E4BA45356A1}" srcOrd="0" destOrd="0" presId="urn:microsoft.com/office/officeart/2005/8/layout/pyramid1"/>
    <dgm:cxn modelId="{4C984981-A866-9144-88D6-1D8B2DB1508B}" type="presOf" srcId="{AA81E6F6-E0A3-174E-8666-60761A30BD21}" destId="{41822CAB-1187-974C-A0B2-6CF6E1C887F7}" srcOrd="1" destOrd="0" presId="urn:microsoft.com/office/officeart/2005/8/layout/pyramid1"/>
    <dgm:cxn modelId="{1DABE08E-26A1-1843-9C40-092085FF579F}" type="presOf" srcId="{AA81E6F6-E0A3-174E-8666-60761A30BD21}" destId="{680880A8-997B-A541-ADD6-12677C70DBB4}" srcOrd="0" destOrd="0" presId="urn:microsoft.com/office/officeart/2005/8/layout/pyramid1"/>
    <dgm:cxn modelId="{3E3ABD99-523C-FF43-8E6A-AC100DB83F62}" type="presOf" srcId="{A7DC7081-8C22-7A4E-8F41-B490A54807C2}" destId="{CD8DBAC6-25DB-7848-AE10-A620F7695C2D}" srcOrd="0" destOrd="0" presId="urn:microsoft.com/office/officeart/2005/8/layout/pyramid1"/>
    <dgm:cxn modelId="{9874919D-2322-2A46-9169-A5F60EE3D9A4}" type="presOf" srcId="{15A8F4FC-E29F-F745-BF04-26B1B4957E6E}" destId="{323F2C42-63B1-9D46-8116-55010DB641B3}" srcOrd="0" destOrd="0" presId="urn:microsoft.com/office/officeart/2005/8/layout/pyramid1"/>
    <dgm:cxn modelId="{5B3A03A0-33D6-8149-9E14-20AA887BB709}" type="presOf" srcId="{3EB87650-35A2-844B-9C3C-016B209CB90F}" destId="{EDEB3454-1F7E-594F-B14B-175BDB7A3CA0}" srcOrd="0" destOrd="0" presId="urn:microsoft.com/office/officeart/2005/8/layout/pyramid1"/>
    <dgm:cxn modelId="{F87716B9-CD5D-5641-A894-9D92EC4C1D9C}" type="presOf" srcId="{59B27F22-6243-154D-AC39-BE6DB825FEB6}" destId="{63798C49-604C-6D4F-B502-7E4BA45356A1}" srcOrd="0" destOrd="1" presId="urn:microsoft.com/office/officeart/2005/8/layout/pyramid1"/>
    <dgm:cxn modelId="{05378BC4-9AFE-1949-9483-E97DF70225B7}" srcId="{AA81E6F6-E0A3-174E-8666-60761A30BD21}" destId="{59B27F22-6243-154D-AC39-BE6DB825FEB6}" srcOrd="1" destOrd="0" parTransId="{F89BC193-CE00-8B46-847B-D49CC8B16571}" sibTransId="{7905585C-A24D-5349-B6E7-66000289BCCD}"/>
    <dgm:cxn modelId="{080D9ECC-A68A-DE47-81EA-5545E8DC511F}" srcId="{649160E5-2920-2E43-AB10-2D83ADE19095}" destId="{70486C14-6AC6-BE4A-9FED-24933BA6770E}" srcOrd="1" destOrd="0" parTransId="{104E6419-F7F4-8545-AC3D-82C43F9B8796}" sibTransId="{5CB8B94A-450A-F946-9E03-E75550EFA0F3}"/>
    <dgm:cxn modelId="{EAC231EA-DB5A-DE4B-975B-0D06BED0584B}" srcId="{70486C14-6AC6-BE4A-9FED-24933BA6770E}" destId="{3EB87650-35A2-844B-9C3C-016B209CB90F}" srcOrd="0" destOrd="0" parTransId="{69A124E5-BB8A-4546-9B9C-93CD70DE48D1}" sibTransId="{64EF014F-D53D-1548-AC0A-B14F06A26A96}"/>
    <dgm:cxn modelId="{1EB0CBF5-34C5-4648-940F-8A961B736FF3}" type="presOf" srcId="{3EB87650-35A2-844B-9C3C-016B209CB90F}" destId="{4DD1200A-4316-184B-8D01-6D4B01BD8657}" srcOrd="1" destOrd="0" presId="urn:microsoft.com/office/officeart/2005/8/layout/pyramid1"/>
    <dgm:cxn modelId="{457A92FA-226C-5848-830D-1696F5786E28}" type="presOf" srcId="{362B8961-F804-9B48-A3F4-0871231080F5}" destId="{E4181917-BB74-094C-83B5-63AA39D3F980}" srcOrd="1" destOrd="0" presId="urn:microsoft.com/office/officeart/2005/8/layout/pyramid1"/>
    <dgm:cxn modelId="{FD7774FE-887B-BF4B-88E1-13317432338A}" type="presOf" srcId="{A7DC7081-8C22-7A4E-8F41-B490A54807C2}" destId="{B0EF3AC3-0F39-074F-B7E8-02C3FED0D751}" srcOrd="1" destOrd="0" presId="urn:microsoft.com/office/officeart/2005/8/layout/pyramid1"/>
    <dgm:cxn modelId="{833F6EB8-FE11-2041-B3C5-0121C6C75EC3}" type="presParOf" srcId="{09A7B802-5403-BD45-9DA3-6DE3D2A79C51}" destId="{AC43E776-ED5C-1E44-A3EA-7E3D4E98FE0C}" srcOrd="0" destOrd="0" presId="urn:microsoft.com/office/officeart/2005/8/layout/pyramid1"/>
    <dgm:cxn modelId="{9A12FEFF-7179-954E-94A3-711767F9A16A}" type="presParOf" srcId="{AC43E776-ED5C-1E44-A3EA-7E3D4E98FE0C}" destId="{CD8DBAC6-25DB-7848-AE10-A620F7695C2D}" srcOrd="0" destOrd="0" presId="urn:microsoft.com/office/officeart/2005/8/layout/pyramid1"/>
    <dgm:cxn modelId="{09D6D5B0-FDD7-1E41-AEB9-E1123F9E70D7}" type="presParOf" srcId="{AC43E776-ED5C-1E44-A3EA-7E3D4E98FE0C}" destId="{B0EF3AC3-0F39-074F-B7E8-02C3FED0D751}" srcOrd="1" destOrd="0" presId="urn:microsoft.com/office/officeart/2005/8/layout/pyramid1"/>
    <dgm:cxn modelId="{27860275-1480-9644-90C1-5D9ECC0F40C9}" type="presParOf" srcId="{AC43E776-ED5C-1E44-A3EA-7E3D4E98FE0C}" destId="{323F2C42-63B1-9D46-8116-55010DB641B3}" srcOrd="2" destOrd="0" presId="urn:microsoft.com/office/officeart/2005/8/layout/pyramid1"/>
    <dgm:cxn modelId="{B135898E-94CD-854E-8680-4154BD796016}" type="presParOf" srcId="{AC43E776-ED5C-1E44-A3EA-7E3D4E98FE0C}" destId="{DCB840AC-C313-7A49-9DFD-68837E8E1465}" srcOrd="3" destOrd="0" presId="urn:microsoft.com/office/officeart/2005/8/layout/pyramid1"/>
    <dgm:cxn modelId="{1A529A27-E174-3943-8F4D-C83DBB44C513}" type="presParOf" srcId="{09A7B802-5403-BD45-9DA3-6DE3D2A79C51}" destId="{33F9B311-5F70-F340-87B1-8AD80491CB9C}" srcOrd="1" destOrd="0" presId="urn:microsoft.com/office/officeart/2005/8/layout/pyramid1"/>
    <dgm:cxn modelId="{70C39DA4-90FE-664F-8C7E-BD5C08888705}" type="presParOf" srcId="{33F9B311-5F70-F340-87B1-8AD80491CB9C}" destId="{EDEB3454-1F7E-594F-B14B-175BDB7A3CA0}" srcOrd="0" destOrd="0" presId="urn:microsoft.com/office/officeart/2005/8/layout/pyramid1"/>
    <dgm:cxn modelId="{FE8A9A57-7C65-3146-9BD4-2AC6A1FC907E}" type="presParOf" srcId="{33F9B311-5F70-F340-87B1-8AD80491CB9C}" destId="{4DD1200A-4316-184B-8D01-6D4B01BD8657}" srcOrd="1" destOrd="0" presId="urn:microsoft.com/office/officeart/2005/8/layout/pyramid1"/>
    <dgm:cxn modelId="{D77C4169-81D4-704E-91BB-9D3C8E7FBB8E}" type="presParOf" srcId="{33F9B311-5F70-F340-87B1-8AD80491CB9C}" destId="{BD8A4DA2-4774-2747-9C4E-431FEDEE116B}" srcOrd="2" destOrd="0" presId="urn:microsoft.com/office/officeart/2005/8/layout/pyramid1"/>
    <dgm:cxn modelId="{72FEFD93-41A3-1443-B8CC-705EEDD1441F}" type="presParOf" srcId="{33F9B311-5F70-F340-87B1-8AD80491CB9C}" destId="{A86C6DF5-778F-4642-AF29-1D54919DAA9F}" srcOrd="3" destOrd="0" presId="urn:microsoft.com/office/officeart/2005/8/layout/pyramid1"/>
    <dgm:cxn modelId="{6545DE02-D6FD-954E-8542-867D628589E1}" type="presParOf" srcId="{09A7B802-5403-BD45-9DA3-6DE3D2A79C51}" destId="{767D24E3-5775-B849-B09C-7604895582F2}" srcOrd="2" destOrd="0" presId="urn:microsoft.com/office/officeart/2005/8/layout/pyramid1"/>
    <dgm:cxn modelId="{C4446150-FA0E-2C41-86F3-515348D3B419}" type="presParOf" srcId="{767D24E3-5775-B849-B09C-7604895582F2}" destId="{63798C49-604C-6D4F-B502-7E4BA45356A1}" srcOrd="0" destOrd="0" presId="urn:microsoft.com/office/officeart/2005/8/layout/pyramid1"/>
    <dgm:cxn modelId="{24249DB4-B248-774D-8DDD-93F7950C11C8}" type="presParOf" srcId="{767D24E3-5775-B849-B09C-7604895582F2}" destId="{E4181917-BB74-094C-83B5-63AA39D3F980}" srcOrd="1" destOrd="0" presId="urn:microsoft.com/office/officeart/2005/8/layout/pyramid1"/>
    <dgm:cxn modelId="{3EDB855E-A25F-5742-898E-64DC09651632}" type="presParOf" srcId="{767D24E3-5775-B849-B09C-7604895582F2}" destId="{680880A8-997B-A541-ADD6-12677C70DBB4}" srcOrd="2" destOrd="0" presId="urn:microsoft.com/office/officeart/2005/8/layout/pyramid1"/>
    <dgm:cxn modelId="{4945E97C-735E-E243-9DD3-4F7E69251DEF}" type="presParOf" srcId="{767D24E3-5775-B849-B09C-7604895582F2}" destId="{41822CAB-1187-974C-A0B2-6CF6E1C887F7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3DCF8-72E3-144A-A633-71F28C73200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08B88F-A009-1948-9A73-AB7494904C9E}">
      <dgm:prSet/>
      <dgm:spPr/>
      <dgm:t>
        <a:bodyPr/>
        <a:lstStyle/>
        <a:p>
          <a:pPr rtl="0"/>
          <a:r>
            <a: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Masquerade</a:t>
          </a:r>
        </a:p>
      </dgm:t>
    </dgm:pt>
    <dgm:pt modelId="{BABD4BF5-0E42-354D-A9E1-85E860D66F46}" type="parTrans" cxnId="{BCB84A2D-559B-C24F-AB0C-B91D6622BE68}">
      <dgm:prSet/>
      <dgm:spPr/>
      <dgm:t>
        <a:bodyPr/>
        <a:lstStyle/>
        <a:p>
          <a:endParaRPr lang="en-US"/>
        </a:p>
      </dgm:t>
    </dgm:pt>
    <dgm:pt modelId="{4F397F3A-444F-734E-BDEE-61A6DF37E628}" type="sibTrans" cxnId="{BCB84A2D-559B-C24F-AB0C-B91D6622BE68}">
      <dgm:prSet/>
      <dgm:spPr/>
      <dgm:t>
        <a:bodyPr/>
        <a:lstStyle/>
        <a:p>
          <a:endParaRPr lang="en-US"/>
        </a:p>
      </dgm:t>
    </dgm:pt>
    <dgm:pt modelId="{E9FDC65B-0D60-1F4F-B97F-0EA7C0235755}">
      <dgm:prSet/>
      <dgm:spPr/>
      <dgm:t>
        <a:bodyPr/>
        <a:lstStyle/>
        <a:p>
          <a:pPr rtl="0"/>
          <a:r>
            <a:rPr lang="en-US" dirty="0"/>
            <a:t>Takes place when one entity pretends to be a different entity</a:t>
          </a:r>
        </a:p>
      </dgm:t>
    </dgm:pt>
    <dgm:pt modelId="{C4EB62D4-2F13-3D4A-A46E-576FFAFFC107}" type="parTrans" cxnId="{77345D43-3A60-B146-A5D5-0D744B8317D4}">
      <dgm:prSet/>
      <dgm:spPr/>
      <dgm:t>
        <a:bodyPr/>
        <a:lstStyle/>
        <a:p>
          <a:endParaRPr lang="en-US"/>
        </a:p>
      </dgm:t>
    </dgm:pt>
    <dgm:pt modelId="{FB66449C-9275-984F-A3F3-55052371A716}" type="sibTrans" cxnId="{77345D43-3A60-B146-A5D5-0D744B8317D4}">
      <dgm:prSet/>
      <dgm:spPr/>
      <dgm:t>
        <a:bodyPr/>
        <a:lstStyle/>
        <a:p>
          <a:endParaRPr lang="en-US"/>
        </a:p>
      </dgm:t>
    </dgm:pt>
    <dgm:pt modelId="{85A25129-D75F-8547-9C34-AB3C73204E9D}">
      <dgm:prSet/>
      <dgm:spPr/>
      <dgm:t>
        <a:bodyPr/>
        <a:lstStyle/>
        <a:p>
          <a:pPr rtl="0"/>
          <a:r>
            <a:rPr lang="en-US" dirty="0"/>
            <a:t>Usually includes one of the other forms of active attack</a:t>
          </a:r>
        </a:p>
      </dgm:t>
    </dgm:pt>
    <dgm:pt modelId="{18809EE1-A86D-CF4F-B0CE-9891BBCC5EB7}" type="parTrans" cxnId="{83A57E6C-1020-7642-8FB5-FD7A8F73221C}">
      <dgm:prSet/>
      <dgm:spPr/>
      <dgm:t>
        <a:bodyPr/>
        <a:lstStyle/>
        <a:p>
          <a:endParaRPr lang="en-US"/>
        </a:p>
      </dgm:t>
    </dgm:pt>
    <dgm:pt modelId="{BB8F67A8-EB49-8E4C-855F-5A0354C6E9E1}" type="sibTrans" cxnId="{83A57E6C-1020-7642-8FB5-FD7A8F73221C}">
      <dgm:prSet/>
      <dgm:spPr/>
      <dgm:t>
        <a:bodyPr/>
        <a:lstStyle/>
        <a:p>
          <a:endParaRPr lang="en-US"/>
        </a:p>
      </dgm:t>
    </dgm:pt>
    <dgm:pt modelId="{684654ED-11BD-C940-9C72-F844DFF81F0E}">
      <dgm:prSet/>
      <dgm:spPr/>
      <dgm:t>
        <a:bodyPr/>
        <a:lstStyle/>
        <a:p>
          <a:pPr rtl="0"/>
          <a:r>
            <a: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Replay</a:t>
          </a:r>
        </a:p>
      </dgm:t>
    </dgm:pt>
    <dgm:pt modelId="{3EB481BD-EEE5-894D-986B-49F64ADBCD4B}" type="parTrans" cxnId="{21C33BDF-CACE-0F4D-BB0A-0771A61AF058}">
      <dgm:prSet/>
      <dgm:spPr/>
      <dgm:t>
        <a:bodyPr/>
        <a:lstStyle/>
        <a:p>
          <a:endParaRPr lang="en-US"/>
        </a:p>
      </dgm:t>
    </dgm:pt>
    <dgm:pt modelId="{CE6651BB-25BA-274D-9E08-EC94B1877C65}" type="sibTrans" cxnId="{21C33BDF-CACE-0F4D-BB0A-0771A61AF058}">
      <dgm:prSet/>
      <dgm:spPr/>
      <dgm:t>
        <a:bodyPr/>
        <a:lstStyle/>
        <a:p>
          <a:endParaRPr lang="en-US"/>
        </a:p>
      </dgm:t>
    </dgm:pt>
    <dgm:pt modelId="{F29AC745-5B80-1540-A77A-8EFC6343F5CF}">
      <dgm:prSet/>
      <dgm:spPr/>
      <dgm:t>
        <a:bodyPr/>
        <a:lstStyle/>
        <a:p>
          <a:pPr rtl="0"/>
          <a:r>
            <a:rPr lang="en-US" dirty="0"/>
            <a:t>Involves the passive capture of a data unit and its subsequent retransmission to produce an unauthorized effect</a:t>
          </a:r>
        </a:p>
      </dgm:t>
    </dgm:pt>
    <dgm:pt modelId="{E0733D8E-7962-234C-810C-90C4C4DF3E31}" type="parTrans" cxnId="{34439DAA-AACE-1F48-BCD5-A061B0AFD3F8}">
      <dgm:prSet/>
      <dgm:spPr/>
      <dgm:t>
        <a:bodyPr/>
        <a:lstStyle/>
        <a:p>
          <a:endParaRPr lang="en-US"/>
        </a:p>
      </dgm:t>
    </dgm:pt>
    <dgm:pt modelId="{CB541CEA-6765-054F-94D6-EA9035F2DB48}" type="sibTrans" cxnId="{34439DAA-AACE-1F48-BCD5-A061B0AFD3F8}">
      <dgm:prSet/>
      <dgm:spPr/>
      <dgm:t>
        <a:bodyPr/>
        <a:lstStyle/>
        <a:p>
          <a:endParaRPr lang="en-US"/>
        </a:p>
      </dgm:t>
    </dgm:pt>
    <dgm:pt modelId="{08F38FFA-8ADF-244C-B24E-9DC9EBBE1C4A}">
      <dgm:prSet/>
      <dgm:spPr/>
      <dgm:t>
        <a:bodyPr/>
        <a:lstStyle/>
        <a:p>
          <a:pPr rtl="0"/>
          <a:r>
            <a: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Modification of messages </a:t>
          </a:r>
        </a:p>
      </dgm:t>
    </dgm:pt>
    <dgm:pt modelId="{7E87CB23-FAAC-B546-B850-2DB1E9D89BA2}" type="parTrans" cxnId="{16398D4C-26B7-794D-829E-D81E2A24715B}">
      <dgm:prSet/>
      <dgm:spPr/>
      <dgm:t>
        <a:bodyPr/>
        <a:lstStyle/>
        <a:p>
          <a:endParaRPr lang="en-US"/>
        </a:p>
      </dgm:t>
    </dgm:pt>
    <dgm:pt modelId="{EF949317-1634-8C48-A6B0-543CEA09999F}" type="sibTrans" cxnId="{16398D4C-26B7-794D-829E-D81E2A24715B}">
      <dgm:prSet/>
      <dgm:spPr/>
      <dgm:t>
        <a:bodyPr/>
        <a:lstStyle/>
        <a:p>
          <a:endParaRPr lang="en-US"/>
        </a:p>
      </dgm:t>
    </dgm:pt>
    <dgm:pt modelId="{CC1C70FB-85AF-6244-B643-6B95499E6E93}">
      <dgm:prSet/>
      <dgm:spPr/>
      <dgm:t>
        <a:bodyPr/>
        <a:lstStyle/>
        <a:p>
          <a:pPr rtl="0"/>
          <a:r>
            <a:rPr lang="en-US" dirty="0"/>
            <a:t>Some portion of a legitimate message is altered, or messages are delayed or reordered to produce an unauthorized effect</a:t>
          </a:r>
        </a:p>
      </dgm:t>
    </dgm:pt>
    <dgm:pt modelId="{DB776C5B-EF5D-6D4B-BB9A-C34BC253264F}" type="parTrans" cxnId="{E32FB86D-8CDD-E441-B7DF-D4CF624D4B95}">
      <dgm:prSet/>
      <dgm:spPr/>
      <dgm:t>
        <a:bodyPr/>
        <a:lstStyle/>
        <a:p>
          <a:endParaRPr lang="en-US"/>
        </a:p>
      </dgm:t>
    </dgm:pt>
    <dgm:pt modelId="{5735F4B0-1362-2E41-9B9D-9009230C3363}" type="sibTrans" cxnId="{E32FB86D-8CDD-E441-B7DF-D4CF624D4B95}">
      <dgm:prSet/>
      <dgm:spPr/>
      <dgm:t>
        <a:bodyPr/>
        <a:lstStyle/>
        <a:p>
          <a:endParaRPr lang="en-US"/>
        </a:p>
      </dgm:t>
    </dgm:pt>
    <dgm:pt modelId="{30ADB79F-CA4C-6F4A-A35A-DE0761546418}">
      <dgm:prSet/>
      <dgm:spPr/>
      <dgm:t>
        <a:bodyPr/>
        <a:lstStyle/>
        <a:p>
          <a:pPr rtl="0"/>
          <a:r>
            <a: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Denial of service</a:t>
          </a:r>
        </a:p>
      </dgm:t>
    </dgm:pt>
    <dgm:pt modelId="{19330D82-32F4-C344-B9C8-258F409B90D0}" type="parTrans" cxnId="{7CF4FD84-92C8-CB47-915C-E5C062209235}">
      <dgm:prSet/>
      <dgm:spPr/>
      <dgm:t>
        <a:bodyPr/>
        <a:lstStyle/>
        <a:p>
          <a:endParaRPr lang="en-US"/>
        </a:p>
      </dgm:t>
    </dgm:pt>
    <dgm:pt modelId="{6D2724A0-2B2E-5D48-B49A-5179AE5B6F9F}" type="sibTrans" cxnId="{7CF4FD84-92C8-CB47-915C-E5C062209235}">
      <dgm:prSet/>
      <dgm:spPr/>
      <dgm:t>
        <a:bodyPr/>
        <a:lstStyle/>
        <a:p>
          <a:endParaRPr lang="en-US"/>
        </a:p>
      </dgm:t>
    </dgm:pt>
    <dgm:pt modelId="{51CBC6AB-F765-0E48-BAB6-3306A69BFB80}">
      <dgm:prSet/>
      <dgm:spPr/>
      <dgm:t>
        <a:bodyPr/>
        <a:lstStyle/>
        <a:p>
          <a:pPr rtl="0"/>
          <a:r>
            <a:rPr lang="en-US" dirty="0"/>
            <a:t>Prevents or inhibits the normal use or management of communications facilities</a:t>
          </a:r>
        </a:p>
      </dgm:t>
    </dgm:pt>
    <dgm:pt modelId="{4FB1C887-E474-F149-AF8A-C71581115502}" type="parTrans" cxnId="{D11F5749-0EF5-454B-B549-A77BBA8FC2EE}">
      <dgm:prSet/>
      <dgm:spPr/>
      <dgm:t>
        <a:bodyPr/>
        <a:lstStyle/>
        <a:p>
          <a:endParaRPr lang="en-US"/>
        </a:p>
      </dgm:t>
    </dgm:pt>
    <dgm:pt modelId="{630C2376-8BC4-604A-8CFA-8E02CE2826BE}" type="sibTrans" cxnId="{D11F5749-0EF5-454B-B549-A77BBA8FC2EE}">
      <dgm:prSet/>
      <dgm:spPr/>
      <dgm:t>
        <a:bodyPr/>
        <a:lstStyle/>
        <a:p>
          <a:endParaRPr lang="en-US"/>
        </a:p>
      </dgm:t>
    </dgm:pt>
    <dgm:pt modelId="{E5A23CB2-A4A0-DF49-9E42-3BBF47D1B5A0}" type="pres">
      <dgm:prSet presAssocID="{8A23DCF8-72E3-144A-A633-71F28C732000}" presName="Name0" presStyleCnt="0">
        <dgm:presLayoutVars>
          <dgm:dir/>
          <dgm:animLvl val="lvl"/>
          <dgm:resizeHandles val="exact"/>
        </dgm:presLayoutVars>
      </dgm:prSet>
      <dgm:spPr/>
    </dgm:pt>
    <dgm:pt modelId="{71B9D93E-FAA9-414C-B8E8-FBBB7988FD16}" type="pres">
      <dgm:prSet presAssocID="{6B08B88F-A009-1948-9A73-AB7494904C9E}" presName="linNode" presStyleCnt="0"/>
      <dgm:spPr/>
    </dgm:pt>
    <dgm:pt modelId="{44488AAB-A78F-8047-B4DF-837F0C5AD89D}" type="pres">
      <dgm:prSet presAssocID="{6B08B88F-A009-1948-9A73-AB7494904C9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A6F287F-54BE-A94E-BE50-7A86606A3A77}" type="pres">
      <dgm:prSet presAssocID="{6B08B88F-A009-1948-9A73-AB7494904C9E}" presName="descendantText" presStyleLbl="alignAccFollowNode1" presStyleIdx="0" presStyleCnt="4">
        <dgm:presLayoutVars>
          <dgm:bulletEnabled val="1"/>
        </dgm:presLayoutVars>
      </dgm:prSet>
      <dgm:spPr/>
    </dgm:pt>
    <dgm:pt modelId="{4F7C0ABC-23B8-3049-98D3-D0761945FFB7}" type="pres">
      <dgm:prSet presAssocID="{4F397F3A-444F-734E-BDEE-61A6DF37E628}" presName="sp" presStyleCnt="0"/>
      <dgm:spPr/>
    </dgm:pt>
    <dgm:pt modelId="{6345C142-429E-F84C-A676-C061FB483709}" type="pres">
      <dgm:prSet presAssocID="{684654ED-11BD-C940-9C72-F844DFF81F0E}" presName="linNode" presStyleCnt="0"/>
      <dgm:spPr/>
    </dgm:pt>
    <dgm:pt modelId="{0E6340F7-C0A4-1F48-82F3-FF986F32634E}" type="pres">
      <dgm:prSet presAssocID="{684654ED-11BD-C940-9C72-F844DFF81F0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9892E3E-9DF2-BD4B-A6CD-F416208DABBC}" type="pres">
      <dgm:prSet presAssocID="{684654ED-11BD-C940-9C72-F844DFF81F0E}" presName="descendantText" presStyleLbl="alignAccFollowNode1" presStyleIdx="1" presStyleCnt="4">
        <dgm:presLayoutVars>
          <dgm:bulletEnabled val="1"/>
        </dgm:presLayoutVars>
      </dgm:prSet>
      <dgm:spPr/>
    </dgm:pt>
    <dgm:pt modelId="{579319DA-FCDA-4D45-B509-8207E13003A1}" type="pres">
      <dgm:prSet presAssocID="{CE6651BB-25BA-274D-9E08-EC94B1877C65}" presName="sp" presStyleCnt="0"/>
      <dgm:spPr/>
    </dgm:pt>
    <dgm:pt modelId="{A505A33B-B8BE-CE41-84D2-939A4BC6EBEA}" type="pres">
      <dgm:prSet presAssocID="{08F38FFA-8ADF-244C-B24E-9DC9EBBE1C4A}" presName="linNode" presStyleCnt="0"/>
      <dgm:spPr/>
    </dgm:pt>
    <dgm:pt modelId="{2CDB3922-7DE2-9442-911D-A27BD9574D07}" type="pres">
      <dgm:prSet presAssocID="{08F38FFA-8ADF-244C-B24E-9DC9EBBE1C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EB773CD-5155-AE49-A39A-DB646F837512}" type="pres">
      <dgm:prSet presAssocID="{08F38FFA-8ADF-244C-B24E-9DC9EBBE1C4A}" presName="descendantText" presStyleLbl="alignAccFollowNode1" presStyleIdx="2" presStyleCnt="4">
        <dgm:presLayoutVars>
          <dgm:bulletEnabled val="1"/>
        </dgm:presLayoutVars>
      </dgm:prSet>
      <dgm:spPr/>
    </dgm:pt>
    <dgm:pt modelId="{56ED33A7-3B1B-1949-A021-EBC6A625EA93}" type="pres">
      <dgm:prSet presAssocID="{EF949317-1634-8C48-A6B0-543CEA09999F}" presName="sp" presStyleCnt="0"/>
      <dgm:spPr/>
    </dgm:pt>
    <dgm:pt modelId="{950DC070-145A-CE41-B596-BBE10477CBEA}" type="pres">
      <dgm:prSet presAssocID="{30ADB79F-CA4C-6F4A-A35A-DE0761546418}" presName="linNode" presStyleCnt="0"/>
      <dgm:spPr/>
    </dgm:pt>
    <dgm:pt modelId="{4060CB25-2046-3047-B345-AC66DC2A7D59}" type="pres">
      <dgm:prSet presAssocID="{30ADB79F-CA4C-6F4A-A35A-DE076154641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F865629-E949-B24E-AF0F-CDFF322825BD}" type="pres">
      <dgm:prSet presAssocID="{30ADB79F-CA4C-6F4A-A35A-DE076154641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D749D12-4B04-A440-9661-EEA1A922595F}" type="presOf" srcId="{51CBC6AB-F765-0E48-BAB6-3306A69BFB80}" destId="{AF865629-E949-B24E-AF0F-CDFF322825BD}" srcOrd="0" destOrd="0" presId="urn:microsoft.com/office/officeart/2005/8/layout/vList5"/>
    <dgm:cxn modelId="{436B4A1E-20D9-3B43-BC32-A45D09F45486}" type="presOf" srcId="{08F38FFA-8ADF-244C-B24E-9DC9EBBE1C4A}" destId="{2CDB3922-7DE2-9442-911D-A27BD9574D07}" srcOrd="0" destOrd="0" presId="urn:microsoft.com/office/officeart/2005/8/layout/vList5"/>
    <dgm:cxn modelId="{5119D51F-728E-F44A-A583-B918C5A307D4}" type="presOf" srcId="{8A23DCF8-72E3-144A-A633-71F28C732000}" destId="{E5A23CB2-A4A0-DF49-9E42-3BBF47D1B5A0}" srcOrd="0" destOrd="0" presId="urn:microsoft.com/office/officeart/2005/8/layout/vList5"/>
    <dgm:cxn modelId="{BCB84A2D-559B-C24F-AB0C-B91D6622BE68}" srcId="{8A23DCF8-72E3-144A-A633-71F28C732000}" destId="{6B08B88F-A009-1948-9A73-AB7494904C9E}" srcOrd="0" destOrd="0" parTransId="{BABD4BF5-0E42-354D-A9E1-85E860D66F46}" sibTransId="{4F397F3A-444F-734E-BDEE-61A6DF37E628}"/>
    <dgm:cxn modelId="{2ED8735D-059E-A440-8ED3-666BEB46165C}" type="presOf" srcId="{6B08B88F-A009-1948-9A73-AB7494904C9E}" destId="{44488AAB-A78F-8047-B4DF-837F0C5AD89D}" srcOrd="0" destOrd="0" presId="urn:microsoft.com/office/officeart/2005/8/layout/vList5"/>
    <dgm:cxn modelId="{0838DE41-FF38-B04D-B0AC-F4CD22412947}" type="presOf" srcId="{85A25129-D75F-8547-9C34-AB3C73204E9D}" destId="{AA6F287F-54BE-A94E-BE50-7A86606A3A77}" srcOrd="0" destOrd="1" presId="urn:microsoft.com/office/officeart/2005/8/layout/vList5"/>
    <dgm:cxn modelId="{77345D43-3A60-B146-A5D5-0D744B8317D4}" srcId="{6B08B88F-A009-1948-9A73-AB7494904C9E}" destId="{E9FDC65B-0D60-1F4F-B97F-0EA7C0235755}" srcOrd="0" destOrd="0" parTransId="{C4EB62D4-2F13-3D4A-A46E-576FFAFFC107}" sibTransId="{FB66449C-9275-984F-A3F3-55052371A716}"/>
    <dgm:cxn modelId="{D82CA145-A2E3-694F-8DA8-9F347C5A584E}" type="presOf" srcId="{F29AC745-5B80-1540-A77A-8EFC6343F5CF}" destId="{E9892E3E-9DF2-BD4B-A6CD-F416208DABBC}" srcOrd="0" destOrd="0" presId="urn:microsoft.com/office/officeart/2005/8/layout/vList5"/>
    <dgm:cxn modelId="{D11F5749-0EF5-454B-B549-A77BBA8FC2EE}" srcId="{30ADB79F-CA4C-6F4A-A35A-DE0761546418}" destId="{51CBC6AB-F765-0E48-BAB6-3306A69BFB80}" srcOrd="0" destOrd="0" parTransId="{4FB1C887-E474-F149-AF8A-C71581115502}" sibTransId="{630C2376-8BC4-604A-8CFA-8E02CE2826BE}"/>
    <dgm:cxn modelId="{83A57E6C-1020-7642-8FB5-FD7A8F73221C}" srcId="{6B08B88F-A009-1948-9A73-AB7494904C9E}" destId="{85A25129-D75F-8547-9C34-AB3C73204E9D}" srcOrd="1" destOrd="0" parTransId="{18809EE1-A86D-CF4F-B0CE-9891BBCC5EB7}" sibTransId="{BB8F67A8-EB49-8E4C-855F-5A0354C6E9E1}"/>
    <dgm:cxn modelId="{16398D4C-26B7-794D-829E-D81E2A24715B}" srcId="{8A23DCF8-72E3-144A-A633-71F28C732000}" destId="{08F38FFA-8ADF-244C-B24E-9DC9EBBE1C4A}" srcOrd="2" destOrd="0" parTransId="{7E87CB23-FAAC-B546-B850-2DB1E9D89BA2}" sibTransId="{EF949317-1634-8C48-A6B0-543CEA09999F}"/>
    <dgm:cxn modelId="{E32FB86D-8CDD-E441-B7DF-D4CF624D4B95}" srcId="{08F38FFA-8ADF-244C-B24E-9DC9EBBE1C4A}" destId="{CC1C70FB-85AF-6244-B643-6B95499E6E93}" srcOrd="0" destOrd="0" parTransId="{DB776C5B-EF5D-6D4B-BB9A-C34BC253264F}" sibTransId="{5735F4B0-1362-2E41-9B9D-9009230C3363}"/>
    <dgm:cxn modelId="{411D9971-F50C-EA49-99F7-8DAD5C7BAF68}" type="presOf" srcId="{30ADB79F-CA4C-6F4A-A35A-DE0761546418}" destId="{4060CB25-2046-3047-B345-AC66DC2A7D59}" srcOrd="0" destOrd="0" presId="urn:microsoft.com/office/officeart/2005/8/layout/vList5"/>
    <dgm:cxn modelId="{CB8A5855-FBA5-8242-B066-73017C3F2C66}" type="presOf" srcId="{684654ED-11BD-C940-9C72-F844DFF81F0E}" destId="{0E6340F7-C0A4-1F48-82F3-FF986F32634E}" srcOrd="0" destOrd="0" presId="urn:microsoft.com/office/officeart/2005/8/layout/vList5"/>
    <dgm:cxn modelId="{862E9881-04D2-1549-831C-5C2E7FDCAF96}" type="presOf" srcId="{CC1C70FB-85AF-6244-B643-6B95499E6E93}" destId="{9EB773CD-5155-AE49-A39A-DB646F837512}" srcOrd="0" destOrd="0" presId="urn:microsoft.com/office/officeart/2005/8/layout/vList5"/>
    <dgm:cxn modelId="{7CF4FD84-92C8-CB47-915C-E5C062209235}" srcId="{8A23DCF8-72E3-144A-A633-71F28C732000}" destId="{30ADB79F-CA4C-6F4A-A35A-DE0761546418}" srcOrd="3" destOrd="0" parTransId="{19330D82-32F4-C344-B9C8-258F409B90D0}" sibTransId="{6D2724A0-2B2E-5D48-B49A-5179AE5B6F9F}"/>
    <dgm:cxn modelId="{34439DAA-AACE-1F48-BCD5-A061B0AFD3F8}" srcId="{684654ED-11BD-C940-9C72-F844DFF81F0E}" destId="{F29AC745-5B80-1540-A77A-8EFC6343F5CF}" srcOrd="0" destOrd="0" parTransId="{E0733D8E-7962-234C-810C-90C4C4DF3E31}" sibTransId="{CB541CEA-6765-054F-94D6-EA9035F2DB48}"/>
    <dgm:cxn modelId="{B48477C2-A6A0-8647-BCA5-EB3291B8EC62}" type="presOf" srcId="{E9FDC65B-0D60-1F4F-B97F-0EA7C0235755}" destId="{AA6F287F-54BE-A94E-BE50-7A86606A3A77}" srcOrd="0" destOrd="0" presId="urn:microsoft.com/office/officeart/2005/8/layout/vList5"/>
    <dgm:cxn modelId="{21C33BDF-CACE-0F4D-BB0A-0771A61AF058}" srcId="{8A23DCF8-72E3-144A-A633-71F28C732000}" destId="{684654ED-11BD-C940-9C72-F844DFF81F0E}" srcOrd="1" destOrd="0" parTransId="{3EB481BD-EEE5-894D-986B-49F64ADBCD4B}" sibTransId="{CE6651BB-25BA-274D-9E08-EC94B1877C65}"/>
    <dgm:cxn modelId="{5E47184A-46BB-4E44-A031-13467F0417A0}" type="presParOf" srcId="{E5A23CB2-A4A0-DF49-9E42-3BBF47D1B5A0}" destId="{71B9D93E-FAA9-414C-B8E8-FBBB7988FD16}" srcOrd="0" destOrd="0" presId="urn:microsoft.com/office/officeart/2005/8/layout/vList5"/>
    <dgm:cxn modelId="{9A63D692-1BB2-9D4B-9321-F5D9B26BC28A}" type="presParOf" srcId="{71B9D93E-FAA9-414C-B8E8-FBBB7988FD16}" destId="{44488AAB-A78F-8047-B4DF-837F0C5AD89D}" srcOrd="0" destOrd="0" presId="urn:microsoft.com/office/officeart/2005/8/layout/vList5"/>
    <dgm:cxn modelId="{FF0FAA94-476A-D648-B5D4-3D7AB43012D4}" type="presParOf" srcId="{71B9D93E-FAA9-414C-B8E8-FBBB7988FD16}" destId="{AA6F287F-54BE-A94E-BE50-7A86606A3A77}" srcOrd="1" destOrd="0" presId="urn:microsoft.com/office/officeart/2005/8/layout/vList5"/>
    <dgm:cxn modelId="{D4813CA4-C04A-D944-954F-033337FA52D3}" type="presParOf" srcId="{E5A23CB2-A4A0-DF49-9E42-3BBF47D1B5A0}" destId="{4F7C0ABC-23B8-3049-98D3-D0761945FFB7}" srcOrd="1" destOrd="0" presId="urn:microsoft.com/office/officeart/2005/8/layout/vList5"/>
    <dgm:cxn modelId="{974FE9F6-2065-B048-BB3F-DB55B5C94C68}" type="presParOf" srcId="{E5A23CB2-A4A0-DF49-9E42-3BBF47D1B5A0}" destId="{6345C142-429E-F84C-A676-C061FB483709}" srcOrd="2" destOrd="0" presId="urn:microsoft.com/office/officeart/2005/8/layout/vList5"/>
    <dgm:cxn modelId="{BB61B8E2-D87C-C147-959D-55FA5F50E7A7}" type="presParOf" srcId="{6345C142-429E-F84C-A676-C061FB483709}" destId="{0E6340F7-C0A4-1F48-82F3-FF986F32634E}" srcOrd="0" destOrd="0" presId="urn:microsoft.com/office/officeart/2005/8/layout/vList5"/>
    <dgm:cxn modelId="{574F6899-3CB5-6444-995E-D0F17593E2FB}" type="presParOf" srcId="{6345C142-429E-F84C-A676-C061FB483709}" destId="{E9892E3E-9DF2-BD4B-A6CD-F416208DABBC}" srcOrd="1" destOrd="0" presId="urn:microsoft.com/office/officeart/2005/8/layout/vList5"/>
    <dgm:cxn modelId="{78F7DE80-2065-6A46-BB5E-81BD2C0C5F77}" type="presParOf" srcId="{E5A23CB2-A4A0-DF49-9E42-3BBF47D1B5A0}" destId="{579319DA-FCDA-4D45-B509-8207E13003A1}" srcOrd="3" destOrd="0" presId="urn:microsoft.com/office/officeart/2005/8/layout/vList5"/>
    <dgm:cxn modelId="{6327400D-9B23-F648-9B75-3C8BB16ECEBA}" type="presParOf" srcId="{E5A23CB2-A4A0-DF49-9E42-3BBF47D1B5A0}" destId="{A505A33B-B8BE-CE41-84D2-939A4BC6EBEA}" srcOrd="4" destOrd="0" presId="urn:microsoft.com/office/officeart/2005/8/layout/vList5"/>
    <dgm:cxn modelId="{FB9F14DB-1D7D-F04F-97DA-4937BB3C1EC7}" type="presParOf" srcId="{A505A33B-B8BE-CE41-84D2-939A4BC6EBEA}" destId="{2CDB3922-7DE2-9442-911D-A27BD9574D07}" srcOrd="0" destOrd="0" presId="urn:microsoft.com/office/officeart/2005/8/layout/vList5"/>
    <dgm:cxn modelId="{36D9CDE4-5F83-DE4A-BDE2-DB9E6E089782}" type="presParOf" srcId="{A505A33B-B8BE-CE41-84D2-939A4BC6EBEA}" destId="{9EB773CD-5155-AE49-A39A-DB646F837512}" srcOrd="1" destOrd="0" presId="urn:microsoft.com/office/officeart/2005/8/layout/vList5"/>
    <dgm:cxn modelId="{4541F785-3779-0A40-AC0B-475D0AF7083E}" type="presParOf" srcId="{E5A23CB2-A4A0-DF49-9E42-3BBF47D1B5A0}" destId="{56ED33A7-3B1B-1949-A021-EBC6A625EA93}" srcOrd="5" destOrd="0" presId="urn:microsoft.com/office/officeart/2005/8/layout/vList5"/>
    <dgm:cxn modelId="{8422EA84-691A-9545-BD55-EAC1EA8C3F97}" type="presParOf" srcId="{E5A23CB2-A4A0-DF49-9E42-3BBF47D1B5A0}" destId="{950DC070-145A-CE41-B596-BBE10477CBEA}" srcOrd="6" destOrd="0" presId="urn:microsoft.com/office/officeart/2005/8/layout/vList5"/>
    <dgm:cxn modelId="{93CC3C52-DBFE-7D41-9EBC-8F4110B5EC1A}" type="presParOf" srcId="{950DC070-145A-CE41-B596-BBE10477CBEA}" destId="{4060CB25-2046-3047-B345-AC66DC2A7D59}" srcOrd="0" destOrd="0" presId="urn:microsoft.com/office/officeart/2005/8/layout/vList5"/>
    <dgm:cxn modelId="{39C98B0B-2AD9-8E4C-9F32-F1B4D4363E4C}" type="presParOf" srcId="{950DC070-145A-CE41-B596-BBE10477CBEA}" destId="{AF865629-E949-B24E-AF0F-CDFF322825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1539A-5051-EC48-8A82-834F18ADEDD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F6D1B2-990C-DE42-8049-D062E5F41D2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Two specific authentication services are defined in  X.800:</a:t>
          </a:r>
        </a:p>
      </dgm:t>
    </dgm:pt>
    <dgm:pt modelId="{05049BDB-EC85-DF4A-9B1D-4A9164DE2742}" type="parTrans" cxnId="{179A0A0E-245F-5C42-9FEE-FB0CC790B3D4}">
      <dgm:prSet/>
      <dgm:spPr/>
      <dgm:t>
        <a:bodyPr/>
        <a:lstStyle/>
        <a:p>
          <a:endParaRPr lang="en-US"/>
        </a:p>
      </dgm:t>
    </dgm:pt>
    <dgm:pt modelId="{5CDDC435-BA27-0F4A-9BED-95F4A32C7E4A}" type="sibTrans" cxnId="{179A0A0E-245F-5C42-9FEE-FB0CC790B3D4}">
      <dgm:prSet/>
      <dgm:spPr/>
      <dgm:t>
        <a:bodyPr/>
        <a:lstStyle/>
        <a:p>
          <a:endParaRPr lang="en-US"/>
        </a:p>
      </dgm:t>
    </dgm:pt>
    <dgm:pt modelId="{A69C24B3-FE79-5F4F-B491-8B287CD690F0}">
      <dgm:prSet/>
      <dgm:spPr/>
      <dgm:t>
        <a:bodyPr/>
        <a:lstStyle/>
        <a:p>
          <a:r>
            <a:rPr lang="en-US"/>
            <a:t>Peer entity authentication</a:t>
          </a:r>
          <a:endParaRPr lang="en-US" dirty="0"/>
        </a:p>
      </dgm:t>
    </dgm:pt>
    <dgm:pt modelId="{5FB57DA3-06CE-F645-8D08-1F754FAD6785}" type="parTrans" cxnId="{39499BB2-4AC9-7D4F-B79C-88588D17A0BA}">
      <dgm:prSet/>
      <dgm:spPr/>
      <dgm:t>
        <a:bodyPr/>
        <a:lstStyle/>
        <a:p>
          <a:endParaRPr lang="en-US"/>
        </a:p>
      </dgm:t>
    </dgm:pt>
    <dgm:pt modelId="{20C83FF1-7EAA-D44E-9582-1F2A9FFBA55F}" type="sibTrans" cxnId="{39499BB2-4AC9-7D4F-B79C-88588D17A0BA}">
      <dgm:prSet/>
      <dgm:spPr/>
      <dgm:t>
        <a:bodyPr/>
        <a:lstStyle/>
        <a:p>
          <a:endParaRPr lang="en-US"/>
        </a:p>
      </dgm:t>
    </dgm:pt>
    <dgm:pt modelId="{5F3454E3-C413-724A-AD0A-DA53D7DE7FFA}">
      <dgm:prSet/>
      <dgm:spPr/>
      <dgm:t>
        <a:bodyPr/>
        <a:lstStyle/>
        <a:p>
          <a:r>
            <a:rPr lang="en-US"/>
            <a:t>Data origin authentication</a:t>
          </a:r>
          <a:endParaRPr lang="en-US" dirty="0"/>
        </a:p>
      </dgm:t>
    </dgm:pt>
    <dgm:pt modelId="{92C32A11-DCC9-9543-B2B4-98D06438A3CE}" type="parTrans" cxnId="{5076565F-986E-AE42-A4C6-A6887D34D477}">
      <dgm:prSet/>
      <dgm:spPr/>
      <dgm:t>
        <a:bodyPr/>
        <a:lstStyle/>
        <a:p>
          <a:endParaRPr lang="en-US"/>
        </a:p>
      </dgm:t>
    </dgm:pt>
    <dgm:pt modelId="{077164CC-5AC7-6544-BF6C-61F302B85BC5}" type="sibTrans" cxnId="{5076565F-986E-AE42-A4C6-A6887D34D477}">
      <dgm:prSet/>
      <dgm:spPr/>
      <dgm:t>
        <a:bodyPr/>
        <a:lstStyle/>
        <a:p>
          <a:endParaRPr lang="en-US"/>
        </a:p>
      </dgm:t>
    </dgm:pt>
    <dgm:pt modelId="{51CFFA34-E468-444D-8882-D5194AFA75F6}" type="pres">
      <dgm:prSet presAssocID="{5E01539A-5051-EC48-8A82-834F18ADEDDB}" presName="Name0" presStyleCnt="0">
        <dgm:presLayoutVars>
          <dgm:dir/>
          <dgm:animLvl val="lvl"/>
          <dgm:resizeHandles val="exact"/>
        </dgm:presLayoutVars>
      </dgm:prSet>
      <dgm:spPr/>
    </dgm:pt>
    <dgm:pt modelId="{227B33C8-49AD-2949-81AD-91D832F97EF7}" type="pres">
      <dgm:prSet presAssocID="{6AF6D1B2-990C-DE42-8049-D062E5F41D23}" presName="composite" presStyleCnt="0"/>
      <dgm:spPr/>
    </dgm:pt>
    <dgm:pt modelId="{1A63D57E-BD21-BD4F-AD59-FF51C76AFE55}" type="pres">
      <dgm:prSet presAssocID="{6AF6D1B2-990C-DE42-8049-D062E5F41D2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327DD84-63DC-3D4B-88CB-97969678C59D}" type="pres">
      <dgm:prSet presAssocID="{6AF6D1B2-990C-DE42-8049-D062E5F41D2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79A0A0E-245F-5C42-9FEE-FB0CC790B3D4}" srcId="{5E01539A-5051-EC48-8A82-834F18ADEDDB}" destId="{6AF6D1B2-990C-DE42-8049-D062E5F41D23}" srcOrd="0" destOrd="0" parTransId="{05049BDB-EC85-DF4A-9B1D-4A9164DE2742}" sibTransId="{5CDDC435-BA27-0F4A-9BED-95F4A32C7E4A}"/>
    <dgm:cxn modelId="{87DCC65C-4789-D041-AFD2-07289AD75B0E}" type="presOf" srcId="{5E01539A-5051-EC48-8A82-834F18ADEDDB}" destId="{51CFFA34-E468-444D-8882-D5194AFA75F6}" srcOrd="0" destOrd="0" presId="urn:microsoft.com/office/officeart/2005/8/layout/hList1"/>
    <dgm:cxn modelId="{5076565F-986E-AE42-A4C6-A6887D34D477}" srcId="{6AF6D1B2-990C-DE42-8049-D062E5F41D23}" destId="{5F3454E3-C413-724A-AD0A-DA53D7DE7FFA}" srcOrd="1" destOrd="0" parTransId="{92C32A11-DCC9-9543-B2B4-98D06438A3CE}" sibTransId="{077164CC-5AC7-6544-BF6C-61F302B85BC5}"/>
    <dgm:cxn modelId="{BCDEFF7C-0E1E-DD4D-B094-7311F3FD32EC}" type="presOf" srcId="{5F3454E3-C413-724A-AD0A-DA53D7DE7FFA}" destId="{0327DD84-63DC-3D4B-88CB-97969678C59D}" srcOrd="0" destOrd="1" presId="urn:microsoft.com/office/officeart/2005/8/layout/hList1"/>
    <dgm:cxn modelId="{39499BB2-4AC9-7D4F-B79C-88588D17A0BA}" srcId="{6AF6D1B2-990C-DE42-8049-D062E5F41D23}" destId="{A69C24B3-FE79-5F4F-B491-8B287CD690F0}" srcOrd="0" destOrd="0" parTransId="{5FB57DA3-06CE-F645-8D08-1F754FAD6785}" sibTransId="{20C83FF1-7EAA-D44E-9582-1F2A9FFBA55F}"/>
    <dgm:cxn modelId="{7FFF68F1-FC95-3F45-9199-B9297C69EFA1}" type="presOf" srcId="{6AF6D1B2-990C-DE42-8049-D062E5F41D23}" destId="{1A63D57E-BD21-BD4F-AD59-FF51C76AFE55}" srcOrd="0" destOrd="0" presId="urn:microsoft.com/office/officeart/2005/8/layout/hList1"/>
    <dgm:cxn modelId="{DE0370FE-BB5C-A845-99E6-07C25EC285F2}" type="presOf" srcId="{A69C24B3-FE79-5F4F-B491-8B287CD690F0}" destId="{0327DD84-63DC-3D4B-88CB-97969678C59D}" srcOrd="0" destOrd="0" presId="urn:microsoft.com/office/officeart/2005/8/layout/hList1"/>
    <dgm:cxn modelId="{1B9A2C86-5717-A24A-BC08-B58F730E6129}" type="presParOf" srcId="{51CFFA34-E468-444D-8882-D5194AFA75F6}" destId="{227B33C8-49AD-2949-81AD-91D832F97EF7}" srcOrd="0" destOrd="0" presId="urn:microsoft.com/office/officeart/2005/8/layout/hList1"/>
    <dgm:cxn modelId="{19472D21-5BEE-0149-8BA1-0AE74C2118C8}" type="presParOf" srcId="{227B33C8-49AD-2949-81AD-91D832F97EF7}" destId="{1A63D57E-BD21-BD4F-AD59-FF51C76AFE55}" srcOrd="0" destOrd="0" presId="urn:microsoft.com/office/officeart/2005/8/layout/hList1"/>
    <dgm:cxn modelId="{89A5EF15-0875-6B45-8270-F6C72F734003}" type="presParOf" srcId="{227B33C8-49AD-2949-81AD-91D832F97EF7}" destId="{0327DD84-63DC-3D4B-88CB-97969678C59D}" srcOrd="1" destOrd="0" presId="urn:microsoft.com/office/officeart/2005/8/layout/hList1"/>
  </dgm:cxnLst>
  <dgm:bg/>
  <dgm:whole>
    <a:ln w="22225"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0BB69-795F-DC44-9039-EFE386C8DA42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604162-7F55-C047-BE94-13ED11E97062}">
      <dgm:prSet/>
      <dgm:spPr/>
      <dgm:t>
        <a:bodyPr/>
        <a:lstStyle/>
        <a:p>
          <a:pPr rtl="0"/>
          <a:r>
            <a:rPr lang="en-US" dirty="0"/>
            <a:t>Can apply to a stream of messages, a single message, or selected fields within a message</a:t>
          </a:r>
        </a:p>
      </dgm:t>
    </dgm:pt>
    <dgm:pt modelId="{633A7DFD-9686-A442-916C-11E66333C626}" type="parTrans" cxnId="{F269C7C7-02E8-7144-85BC-5A10F1C0EBED}">
      <dgm:prSet/>
      <dgm:spPr/>
      <dgm:t>
        <a:bodyPr/>
        <a:lstStyle/>
        <a:p>
          <a:endParaRPr lang="en-US"/>
        </a:p>
      </dgm:t>
    </dgm:pt>
    <dgm:pt modelId="{DA04DC4C-5D65-2448-AC1C-B6B53BDD2F97}" type="sibTrans" cxnId="{F269C7C7-02E8-7144-85BC-5A10F1C0EBED}">
      <dgm:prSet/>
      <dgm:spPr/>
      <dgm:t>
        <a:bodyPr/>
        <a:lstStyle/>
        <a:p>
          <a:endParaRPr lang="en-US"/>
        </a:p>
      </dgm:t>
    </dgm:pt>
    <dgm:pt modelId="{EACD3E88-C1DE-AD4D-ABD5-C72E5F9F6EF2}">
      <dgm:prSet/>
      <dgm:spPr/>
      <dgm:t>
        <a:bodyPr/>
        <a:lstStyle/>
        <a:p>
          <a:pPr rtl="0"/>
          <a:r>
            <a:rPr lang="en-US" dirty="0"/>
            <a:t>Connection-oriented integrity service, one that deals with a stream of messages, assures that messages are received as sent with no duplication, insertion, modification, reordering, or replays</a:t>
          </a:r>
        </a:p>
      </dgm:t>
    </dgm:pt>
    <dgm:pt modelId="{B2ACB307-BE4D-F74B-BB65-CD2BA8FAAC9B}" type="parTrans" cxnId="{9DE49B1B-A120-5942-975D-B7C77A415DC3}">
      <dgm:prSet/>
      <dgm:spPr/>
      <dgm:t>
        <a:bodyPr/>
        <a:lstStyle/>
        <a:p>
          <a:endParaRPr lang="en-US"/>
        </a:p>
      </dgm:t>
    </dgm:pt>
    <dgm:pt modelId="{9BD7C4EC-B487-9B40-959A-D29C0522FA75}" type="sibTrans" cxnId="{9DE49B1B-A120-5942-975D-B7C77A415DC3}">
      <dgm:prSet/>
      <dgm:spPr/>
      <dgm:t>
        <a:bodyPr/>
        <a:lstStyle/>
        <a:p>
          <a:endParaRPr lang="en-US"/>
        </a:p>
      </dgm:t>
    </dgm:pt>
    <dgm:pt modelId="{88515058-E016-784D-86C9-F8BFA4539E65}">
      <dgm:prSet/>
      <dgm:spPr/>
      <dgm:t>
        <a:bodyPr/>
        <a:lstStyle/>
        <a:p>
          <a:pPr rtl="0"/>
          <a:r>
            <a:rPr lang="en-US" dirty="0"/>
            <a:t>A connectionless integrity service, one that deals with individual messages without regard to any larger context, generally provides protection against message modification only</a:t>
          </a:r>
        </a:p>
      </dgm:t>
    </dgm:pt>
    <dgm:pt modelId="{0F303553-D7CD-8346-83F5-CE5CF40836AA}" type="parTrans" cxnId="{5AC8B4FA-211D-824C-AFE4-280EDC6B5987}">
      <dgm:prSet/>
      <dgm:spPr/>
      <dgm:t>
        <a:bodyPr/>
        <a:lstStyle/>
        <a:p>
          <a:endParaRPr lang="en-US"/>
        </a:p>
      </dgm:t>
    </dgm:pt>
    <dgm:pt modelId="{1CC71872-B62A-1840-9C56-D71664F86403}" type="sibTrans" cxnId="{5AC8B4FA-211D-824C-AFE4-280EDC6B5987}">
      <dgm:prSet/>
      <dgm:spPr/>
      <dgm:t>
        <a:bodyPr/>
        <a:lstStyle/>
        <a:p>
          <a:endParaRPr lang="en-US"/>
        </a:p>
      </dgm:t>
    </dgm:pt>
    <dgm:pt modelId="{C45F6EED-CF4E-0E44-92A7-E9EAFC55CADD}" type="pres">
      <dgm:prSet presAssocID="{7840BB69-795F-DC44-9039-EFE386C8DA4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5CE519-0303-A744-892D-6CF27E5E4D64}" type="pres">
      <dgm:prSet presAssocID="{78604162-7F55-C047-BE94-13ED11E97062}" presName="circle1" presStyleLbl="node1" presStyleIdx="0" presStyleCnt="3"/>
      <dgm:spPr>
        <a:solidFill>
          <a:schemeClr val="accent1">
            <a:lumMod val="75000"/>
          </a:schemeClr>
        </a:solidFill>
      </dgm:spPr>
    </dgm:pt>
    <dgm:pt modelId="{24D852AE-2FB4-F642-9D5B-4098CEC249D8}" type="pres">
      <dgm:prSet presAssocID="{78604162-7F55-C047-BE94-13ED11E97062}" presName="space" presStyleCnt="0"/>
      <dgm:spPr/>
    </dgm:pt>
    <dgm:pt modelId="{EB9D8600-0FC6-CF44-8D37-7ABEE0F4BC87}" type="pres">
      <dgm:prSet presAssocID="{78604162-7F55-C047-BE94-13ED11E97062}" presName="rect1" presStyleLbl="alignAcc1" presStyleIdx="0" presStyleCnt="3"/>
      <dgm:spPr/>
    </dgm:pt>
    <dgm:pt modelId="{D3995856-484C-EC4F-92D4-0F7F517BC87B}" type="pres">
      <dgm:prSet presAssocID="{EACD3E88-C1DE-AD4D-ABD5-C72E5F9F6EF2}" presName="vertSpace2" presStyleLbl="node1" presStyleIdx="0" presStyleCnt="3"/>
      <dgm:spPr/>
    </dgm:pt>
    <dgm:pt modelId="{460B7F3E-CECD-1E45-A060-CEEBADF883A5}" type="pres">
      <dgm:prSet presAssocID="{EACD3E88-C1DE-AD4D-ABD5-C72E5F9F6EF2}" presName="circle2" presStyleLbl="node1" presStyleIdx="1" presStyleCnt="3"/>
      <dgm:spPr/>
    </dgm:pt>
    <dgm:pt modelId="{1FEB0DB6-FA4E-CF4E-8B72-2D86613E2D39}" type="pres">
      <dgm:prSet presAssocID="{EACD3E88-C1DE-AD4D-ABD5-C72E5F9F6EF2}" presName="rect2" presStyleLbl="alignAcc1" presStyleIdx="1" presStyleCnt="3"/>
      <dgm:spPr/>
    </dgm:pt>
    <dgm:pt modelId="{96EB837B-31E5-BF4F-AA22-C7D317AE6937}" type="pres">
      <dgm:prSet presAssocID="{88515058-E016-784D-86C9-F8BFA4539E65}" presName="vertSpace3" presStyleLbl="node1" presStyleIdx="1" presStyleCnt="3"/>
      <dgm:spPr/>
    </dgm:pt>
    <dgm:pt modelId="{D880669A-8623-EE4C-BDCE-31DE7DE25528}" type="pres">
      <dgm:prSet presAssocID="{88515058-E016-784D-86C9-F8BFA4539E65}" presName="circle3" presStyleLbl="node1" presStyleIdx="2" presStyleCnt="3"/>
      <dgm:spPr>
        <a:solidFill>
          <a:schemeClr val="accent1">
            <a:lumMod val="75000"/>
          </a:schemeClr>
        </a:solidFill>
      </dgm:spPr>
    </dgm:pt>
    <dgm:pt modelId="{6773C79A-A7DA-5D43-9C7B-903C427EC509}" type="pres">
      <dgm:prSet presAssocID="{88515058-E016-784D-86C9-F8BFA4539E65}" presName="rect3" presStyleLbl="alignAcc1" presStyleIdx="2" presStyleCnt="3"/>
      <dgm:spPr/>
    </dgm:pt>
    <dgm:pt modelId="{2E67184D-F9BA-A749-88A9-C737856676D7}" type="pres">
      <dgm:prSet presAssocID="{78604162-7F55-C047-BE94-13ED11E9706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46B2491C-959D-9341-B5E5-3708E7ECB676}" type="pres">
      <dgm:prSet presAssocID="{EACD3E88-C1DE-AD4D-ABD5-C72E5F9F6EF2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217B241A-14AD-BA4F-86DD-0171E3154DEB}" type="pres">
      <dgm:prSet presAssocID="{88515058-E016-784D-86C9-F8BFA4539E65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88C8C017-345A-AF4B-BF89-FFCBDA0A123A}" type="presOf" srcId="{EACD3E88-C1DE-AD4D-ABD5-C72E5F9F6EF2}" destId="{46B2491C-959D-9341-B5E5-3708E7ECB676}" srcOrd="1" destOrd="0" presId="urn:microsoft.com/office/officeart/2005/8/layout/target3"/>
    <dgm:cxn modelId="{9DE49B1B-A120-5942-975D-B7C77A415DC3}" srcId="{7840BB69-795F-DC44-9039-EFE386C8DA42}" destId="{EACD3E88-C1DE-AD4D-ABD5-C72E5F9F6EF2}" srcOrd="1" destOrd="0" parTransId="{B2ACB307-BE4D-F74B-BB65-CD2BA8FAAC9B}" sibTransId="{9BD7C4EC-B487-9B40-959A-D29C0522FA75}"/>
    <dgm:cxn modelId="{9E5E0E28-339E-2E48-B758-98606CA6D3CA}" type="presOf" srcId="{78604162-7F55-C047-BE94-13ED11E97062}" destId="{2E67184D-F9BA-A749-88A9-C737856676D7}" srcOrd="1" destOrd="0" presId="urn:microsoft.com/office/officeart/2005/8/layout/target3"/>
    <dgm:cxn modelId="{CEDC9331-EC22-0542-A6A7-EFCFB43A8357}" type="presOf" srcId="{88515058-E016-784D-86C9-F8BFA4539E65}" destId="{217B241A-14AD-BA4F-86DD-0171E3154DEB}" srcOrd="1" destOrd="0" presId="urn:microsoft.com/office/officeart/2005/8/layout/target3"/>
    <dgm:cxn modelId="{E907AB8B-7630-444B-9046-C4B9CB2B2A3C}" type="presOf" srcId="{7840BB69-795F-DC44-9039-EFE386C8DA42}" destId="{C45F6EED-CF4E-0E44-92A7-E9EAFC55CADD}" srcOrd="0" destOrd="0" presId="urn:microsoft.com/office/officeart/2005/8/layout/target3"/>
    <dgm:cxn modelId="{077CCCB7-9CE3-224B-9004-9F9394E02E71}" type="presOf" srcId="{78604162-7F55-C047-BE94-13ED11E97062}" destId="{EB9D8600-0FC6-CF44-8D37-7ABEE0F4BC87}" srcOrd="0" destOrd="0" presId="urn:microsoft.com/office/officeart/2005/8/layout/target3"/>
    <dgm:cxn modelId="{F269C7C7-02E8-7144-85BC-5A10F1C0EBED}" srcId="{7840BB69-795F-DC44-9039-EFE386C8DA42}" destId="{78604162-7F55-C047-BE94-13ED11E97062}" srcOrd="0" destOrd="0" parTransId="{633A7DFD-9686-A442-916C-11E66333C626}" sibTransId="{DA04DC4C-5D65-2448-AC1C-B6B53BDD2F97}"/>
    <dgm:cxn modelId="{69A9C1E6-FC15-E745-8EFC-15DDF95FCD9B}" type="presOf" srcId="{88515058-E016-784D-86C9-F8BFA4539E65}" destId="{6773C79A-A7DA-5D43-9C7B-903C427EC509}" srcOrd="0" destOrd="0" presId="urn:microsoft.com/office/officeart/2005/8/layout/target3"/>
    <dgm:cxn modelId="{5AC8B4FA-211D-824C-AFE4-280EDC6B5987}" srcId="{7840BB69-795F-DC44-9039-EFE386C8DA42}" destId="{88515058-E016-784D-86C9-F8BFA4539E65}" srcOrd="2" destOrd="0" parTransId="{0F303553-D7CD-8346-83F5-CE5CF40836AA}" sibTransId="{1CC71872-B62A-1840-9C56-D71664F86403}"/>
    <dgm:cxn modelId="{A922A1FE-6854-F243-9F84-976D96B3C16F}" type="presOf" srcId="{EACD3E88-C1DE-AD4D-ABD5-C72E5F9F6EF2}" destId="{1FEB0DB6-FA4E-CF4E-8B72-2D86613E2D39}" srcOrd="0" destOrd="0" presId="urn:microsoft.com/office/officeart/2005/8/layout/target3"/>
    <dgm:cxn modelId="{634BDB16-CCEA-8E4C-8151-64E9416E6F17}" type="presParOf" srcId="{C45F6EED-CF4E-0E44-92A7-E9EAFC55CADD}" destId="{BF5CE519-0303-A744-892D-6CF27E5E4D64}" srcOrd="0" destOrd="0" presId="urn:microsoft.com/office/officeart/2005/8/layout/target3"/>
    <dgm:cxn modelId="{AB3FF832-D980-174F-99EE-251261E4DC11}" type="presParOf" srcId="{C45F6EED-CF4E-0E44-92A7-E9EAFC55CADD}" destId="{24D852AE-2FB4-F642-9D5B-4098CEC249D8}" srcOrd="1" destOrd="0" presId="urn:microsoft.com/office/officeart/2005/8/layout/target3"/>
    <dgm:cxn modelId="{0A58CD98-553E-0744-8058-63E554D77184}" type="presParOf" srcId="{C45F6EED-CF4E-0E44-92A7-E9EAFC55CADD}" destId="{EB9D8600-0FC6-CF44-8D37-7ABEE0F4BC87}" srcOrd="2" destOrd="0" presId="urn:microsoft.com/office/officeart/2005/8/layout/target3"/>
    <dgm:cxn modelId="{08DB5276-0624-F649-95A4-E1EE4C88562A}" type="presParOf" srcId="{C45F6EED-CF4E-0E44-92A7-E9EAFC55CADD}" destId="{D3995856-484C-EC4F-92D4-0F7F517BC87B}" srcOrd="3" destOrd="0" presId="urn:microsoft.com/office/officeart/2005/8/layout/target3"/>
    <dgm:cxn modelId="{CB9D5564-2811-1C46-8558-7F8A27A95A3C}" type="presParOf" srcId="{C45F6EED-CF4E-0E44-92A7-E9EAFC55CADD}" destId="{460B7F3E-CECD-1E45-A060-CEEBADF883A5}" srcOrd="4" destOrd="0" presId="urn:microsoft.com/office/officeart/2005/8/layout/target3"/>
    <dgm:cxn modelId="{B8CFF621-F0F1-964D-88FD-FDAA34CC4ADA}" type="presParOf" srcId="{C45F6EED-CF4E-0E44-92A7-E9EAFC55CADD}" destId="{1FEB0DB6-FA4E-CF4E-8B72-2D86613E2D39}" srcOrd="5" destOrd="0" presId="urn:microsoft.com/office/officeart/2005/8/layout/target3"/>
    <dgm:cxn modelId="{5FE3DFAC-594D-5749-B45A-9FD5B6C905CC}" type="presParOf" srcId="{C45F6EED-CF4E-0E44-92A7-E9EAFC55CADD}" destId="{96EB837B-31E5-BF4F-AA22-C7D317AE6937}" srcOrd="6" destOrd="0" presId="urn:microsoft.com/office/officeart/2005/8/layout/target3"/>
    <dgm:cxn modelId="{3746C8E1-79D5-D84A-8591-BCED69A48654}" type="presParOf" srcId="{C45F6EED-CF4E-0E44-92A7-E9EAFC55CADD}" destId="{D880669A-8623-EE4C-BDCE-31DE7DE25528}" srcOrd="7" destOrd="0" presId="urn:microsoft.com/office/officeart/2005/8/layout/target3"/>
    <dgm:cxn modelId="{F3C064CA-A791-3043-BE15-1763F50C6379}" type="presParOf" srcId="{C45F6EED-CF4E-0E44-92A7-E9EAFC55CADD}" destId="{6773C79A-A7DA-5D43-9C7B-903C427EC509}" srcOrd="8" destOrd="0" presId="urn:microsoft.com/office/officeart/2005/8/layout/target3"/>
    <dgm:cxn modelId="{B50684AD-2A7E-4C44-98D3-2D985FE9A61F}" type="presParOf" srcId="{C45F6EED-CF4E-0E44-92A7-E9EAFC55CADD}" destId="{2E67184D-F9BA-A749-88A9-C737856676D7}" srcOrd="9" destOrd="0" presId="urn:microsoft.com/office/officeart/2005/8/layout/target3"/>
    <dgm:cxn modelId="{ED5B156F-24E7-324C-A872-6CD3D9A2E0FB}" type="presParOf" srcId="{C45F6EED-CF4E-0E44-92A7-E9EAFC55CADD}" destId="{46B2491C-959D-9341-B5E5-3708E7ECB676}" srcOrd="10" destOrd="0" presId="urn:microsoft.com/office/officeart/2005/8/layout/target3"/>
    <dgm:cxn modelId="{015F3E67-5E65-AE46-834B-EB93D0514F2D}" type="presParOf" srcId="{C45F6EED-CF4E-0E44-92A7-E9EAFC55CADD}" destId="{217B241A-14AD-BA4F-86DD-0171E3154DEB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DB3356-777B-7743-9896-BC3E70C7C6DF}" type="doc">
      <dgm:prSet loTypeId="urn:microsoft.com/office/officeart/2005/8/layout/arrow6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CA0CA-2A7C-034C-9FD9-5FCBAF6D26CD}">
      <dgm:prSet custT="1"/>
      <dgm:spPr/>
      <dgm:t>
        <a:bodyPr/>
        <a:lstStyle/>
        <a:p>
          <a:pPr rtl="0"/>
          <a:r>
            <a:rPr lang="en-US" sz="1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 Security Mechanisms</a:t>
          </a:r>
        </a:p>
      </dgm:t>
    </dgm:pt>
    <dgm:pt modelId="{E7A0D52A-BA13-1B4E-BDED-30DDA05CDBBF}" type="parTrans" cxnId="{FFF39FF4-8565-2242-B025-E112FA31AD5E}">
      <dgm:prSet/>
      <dgm:spPr/>
      <dgm:t>
        <a:bodyPr/>
        <a:lstStyle/>
        <a:p>
          <a:endParaRPr lang="en-US"/>
        </a:p>
      </dgm:t>
    </dgm:pt>
    <dgm:pt modelId="{140672BB-DF15-BE40-A89B-C5259F999428}" type="sibTrans" cxnId="{FFF39FF4-8565-2242-B025-E112FA31AD5E}">
      <dgm:prSet/>
      <dgm:spPr/>
      <dgm:t>
        <a:bodyPr/>
        <a:lstStyle/>
        <a:p>
          <a:endParaRPr lang="en-US"/>
        </a:p>
      </dgm:t>
    </dgm:pt>
    <dgm:pt modelId="{959C050E-DA77-324F-B5EF-F6B5DF1B1C89}">
      <dgm:prSet custT="1"/>
      <dgm:spPr/>
      <dgm:t>
        <a:bodyPr/>
        <a:lstStyle/>
        <a:p>
          <a:pPr rtl="0"/>
          <a:r>
            <a:rPr lang="en-AU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Encipherment</a:t>
          </a:r>
          <a:endParaRPr lang="en-AU" sz="16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29670B-A2A0-F941-AFA5-5E9E6FBC8B0F}" type="parTrans" cxnId="{56D7AAFC-74F6-8A47-B651-057718310994}">
      <dgm:prSet/>
      <dgm:spPr/>
      <dgm:t>
        <a:bodyPr/>
        <a:lstStyle/>
        <a:p>
          <a:endParaRPr lang="en-US"/>
        </a:p>
      </dgm:t>
    </dgm:pt>
    <dgm:pt modelId="{C247DF57-FF04-054B-AB06-37FEE5528E1E}" type="sibTrans" cxnId="{56D7AAFC-74F6-8A47-B651-057718310994}">
      <dgm:prSet/>
      <dgm:spPr/>
      <dgm:t>
        <a:bodyPr/>
        <a:lstStyle/>
        <a:p>
          <a:endParaRPr lang="en-US"/>
        </a:p>
      </dgm:t>
    </dgm:pt>
    <dgm:pt modelId="{CE150095-C9FD-E342-8E74-C03D0F78D83F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signatures</a:t>
          </a:r>
        </a:p>
      </dgm:t>
    </dgm:pt>
    <dgm:pt modelId="{1ACF44A2-110F-F84E-A09E-CBF2D3903A6B}" type="parTrans" cxnId="{02155011-104D-0D48-A7CA-E383E02C56D4}">
      <dgm:prSet/>
      <dgm:spPr/>
      <dgm:t>
        <a:bodyPr/>
        <a:lstStyle/>
        <a:p>
          <a:endParaRPr lang="en-US"/>
        </a:p>
      </dgm:t>
    </dgm:pt>
    <dgm:pt modelId="{0FB8A40A-0CB5-C144-9537-D69488AE9EB7}" type="sibTrans" cxnId="{02155011-104D-0D48-A7CA-E383E02C56D4}">
      <dgm:prSet/>
      <dgm:spPr/>
      <dgm:t>
        <a:bodyPr/>
        <a:lstStyle/>
        <a:p>
          <a:endParaRPr lang="en-US"/>
        </a:p>
      </dgm:t>
    </dgm:pt>
    <dgm:pt modelId="{E2F2BCCC-B716-5D44-963B-E740AAE66E8C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 controls</a:t>
          </a:r>
        </a:p>
      </dgm:t>
    </dgm:pt>
    <dgm:pt modelId="{5E73FD66-DDA1-9041-BFB9-0E8A9B6A463D}" type="parTrans" cxnId="{1B61BE5F-4904-0F47-B99D-7717C1191929}">
      <dgm:prSet/>
      <dgm:spPr/>
      <dgm:t>
        <a:bodyPr/>
        <a:lstStyle/>
        <a:p>
          <a:endParaRPr lang="en-US"/>
        </a:p>
      </dgm:t>
    </dgm:pt>
    <dgm:pt modelId="{0625AB40-1691-D94D-97CD-764D58047C06}" type="sibTrans" cxnId="{1B61BE5F-4904-0F47-B99D-7717C1191929}">
      <dgm:prSet/>
      <dgm:spPr/>
      <dgm:t>
        <a:bodyPr/>
        <a:lstStyle/>
        <a:p>
          <a:endParaRPr lang="en-US"/>
        </a:p>
      </dgm:t>
    </dgm:pt>
    <dgm:pt modelId="{50425E73-9580-794A-8E4B-D8A69B689675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integrity</a:t>
          </a:r>
        </a:p>
      </dgm:t>
    </dgm:pt>
    <dgm:pt modelId="{CE3CC7C7-2294-D347-9CB2-4AA033CBDF90}" type="parTrans" cxnId="{F5E075BB-FDE6-5341-A18C-C70C7A01EF17}">
      <dgm:prSet/>
      <dgm:spPr/>
      <dgm:t>
        <a:bodyPr/>
        <a:lstStyle/>
        <a:p>
          <a:endParaRPr lang="en-US"/>
        </a:p>
      </dgm:t>
    </dgm:pt>
    <dgm:pt modelId="{3DC81CA1-FD33-6B45-83E3-9AAE98DA8DA4}" type="sibTrans" cxnId="{F5E075BB-FDE6-5341-A18C-C70C7A01EF17}">
      <dgm:prSet/>
      <dgm:spPr/>
      <dgm:t>
        <a:bodyPr/>
        <a:lstStyle/>
        <a:p>
          <a:endParaRPr lang="en-US"/>
        </a:p>
      </dgm:t>
    </dgm:pt>
    <dgm:pt modelId="{715AF352-9998-D743-A48A-80B4E92BD3AE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 exchange</a:t>
          </a:r>
        </a:p>
      </dgm:t>
    </dgm:pt>
    <dgm:pt modelId="{FBE317D2-AFCC-8B42-A365-D46935C5FAFE}" type="parTrans" cxnId="{749A3321-772D-2A48-90B4-BBD4B2D2DA79}">
      <dgm:prSet/>
      <dgm:spPr/>
      <dgm:t>
        <a:bodyPr/>
        <a:lstStyle/>
        <a:p>
          <a:endParaRPr lang="en-US"/>
        </a:p>
      </dgm:t>
    </dgm:pt>
    <dgm:pt modelId="{D2E75995-F7DB-F74F-8651-868F445201B2}" type="sibTrans" cxnId="{749A3321-772D-2A48-90B4-BBD4B2D2DA79}">
      <dgm:prSet/>
      <dgm:spPr/>
      <dgm:t>
        <a:bodyPr/>
        <a:lstStyle/>
        <a:p>
          <a:endParaRPr lang="en-US"/>
        </a:p>
      </dgm:t>
    </dgm:pt>
    <dgm:pt modelId="{0F127B9C-805E-7D4B-BCD4-CEDD53ABFFDC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Traffic padding</a:t>
          </a:r>
        </a:p>
      </dgm:t>
    </dgm:pt>
    <dgm:pt modelId="{B029A3D2-0BCC-6344-BE53-15D0BE0B4B70}" type="parTrans" cxnId="{05E8497C-A8B8-AB44-A116-6DF44452A2EF}">
      <dgm:prSet/>
      <dgm:spPr/>
      <dgm:t>
        <a:bodyPr/>
        <a:lstStyle/>
        <a:p>
          <a:endParaRPr lang="en-US"/>
        </a:p>
      </dgm:t>
    </dgm:pt>
    <dgm:pt modelId="{A6869A0D-9C45-6A4C-AA44-A8828E79FD8F}" type="sibTrans" cxnId="{05E8497C-A8B8-AB44-A116-6DF44452A2EF}">
      <dgm:prSet/>
      <dgm:spPr/>
      <dgm:t>
        <a:bodyPr/>
        <a:lstStyle/>
        <a:p>
          <a:endParaRPr lang="en-US"/>
        </a:p>
      </dgm:t>
    </dgm:pt>
    <dgm:pt modelId="{1351519D-89AC-3748-BD53-EA98B44B4AAD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 control</a:t>
          </a:r>
        </a:p>
      </dgm:t>
    </dgm:pt>
    <dgm:pt modelId="{61DEC51D-F7D7-114B-8C29-3673E47EA6EA}" type="parTrans" cxnId="{42578649-513E-F144-8E54-BDB8F589AF5F}">
      <dgm:prSet/>
      <dgm:spPr/>
      <dgm:t>
        <a:bodyPr/>
        <a:lstStyle/>
        <a:p>
          <a:endParaRPr lang="en-US"/>
        </a:p>
      </dgm:t>
    </dgm:pt>
    <dgm:pt modelId="{EB8D56C4-B825-1249-AB90-114A27B65158}" type="sibTrans" cxnId="{42578649-513E-F144-8E54-BDB8F589AF5F}">
      <dgm:prSet/>
      <dgm:spPr/>
      <dgm:t>
        <a:bodyPr/>
        <a:lstStyle/>
        <a:p>
          <a:endParaRPr lang="en-US"/>
        </a:p>
      </dgm:t>
    </dgm:pt>
    <dgm:pt modelId="{AAD92493-9C21-C944-9764-765018BADE4E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Notarization</a:t>
          </a:r>
        </a:p>
      </dgm:t>
    </dgm:pt>
    <dgm:pt modelId="{AF76E4D4-A553-B449-A1D7-D3360F9159A4}" type="parTrans" cxnId="{58092213-4724-7646-AD4F-ED42649F4B47}">
      <dgm:prSet/>
      <dgm:spPr/>
      <dgm:t>
        <a:bodyPr/>
        <a:lstStyle/>
        <a:p>
          <a:endParaRPr lang="en-US"/>
        </a:p>
      </dgm:t>
    </dgm:pt>
    <dgm:pt modelId="{D29AE86A-676B-494F-A8A6-B36DA3DB72E8}" type="sibTrans" cxnId="{58092213-4724-7646-AD4F-ED42649F4B47}">
      <dgm:prSet/>
      <dgm:spPr/>
      <dgm:t>
        <a:bodyPr/>
        <a:lstStyle/>
        <a:p>
          <a:endParaRPr lang="en-US"/>
        </a:p>
      </dgm:t>
    </dgm:pt>
    <dgm:pt modelId="{F41715EA-1279-2645-B014-833B2C3A4321}">
      <dgm:prSet custT="1"/>
      <dgm:spPr/>
      <dgm:t>
        <a:bodyPr/>
        <a:lstStyle/>
        <a:p>
          <a:pPr rtl="0"/>
          <a:r>
            <a:rPr lang="en-US" sz="1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Pervasive Security Mechanisms</a:t>
          </a:r>
        </a:p>
      </dgm:t>
    </dgm:pt>
    <dgm:pt modelId="{A4B849E0-4117-C348-BF83-409F679B9101}" type="parTrans" cxnId="{8EB6DD8D-0BE0-8B4B-AA30-FE99632246DB}">
      <dgm:prSet/>
      <dgm:spPr/>
      <dgm:t>
        <a:bodyPr/>
        <a:lstStyle/>
        <a:p>
          <a:endParaRPr lang="en-US"/>
        </a:p>
      </dgm:t>
    </dgm:pt>
    <dgm:pt modelId="{F05B61E8-989C-1043-AA98-1ECFBCCA9A86}" type="sibTrans" cxnId="{8EB6DD8D-0BE0-8B4B-AA30-FE99632246DB}">
      <dgm:prSet/>
      <dgm:spPr/>
      <dgm:t>
        <a:bodyPr/>
        <a:lstStyle/>
        <a:p>
          <a:endParaRPr lang="en-US"/>
        </a:p>
      </dgm:t>
    </dgm:pt>
    <dgm:pt modelId="{69E0EBB1-CA5F-F940-B007-41DE00E8298E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Trusted functionality</a:t>
          </a:r>
        </a:p>
      </dgm:t>
    </dgm:pt>
    <dgm:pt modelId="{D6D21201-20E0-764A-882D-BCF3638B24A6}" type="parTrans" cxnId="{06F37E02-4D25-144D-8A08-7E849B3F4EA8}">
      <dgm:prSet/>
      <dgm:spPr/>
      <dgm:t>
        <a:bodyPr/>
        <a:lstStyle/>
        <a:p>
          <a:endParaRPr lang="en-US"/>
        </a:p>
      </dgm:t>
    </dgm:pt>
    <dgm:pt modelId="{FA1AEC7D-3218-404A-BCAD-504CFFF7B2D9}" type="sibTrans" cxnId="{06F37E02-4D25-144D-8A08-7E849B3F4EA8}">
      <dgm:prSet/>
      <dgm:spPr/>
      <dgm:t>
        <a:bodyPr/>
        <a:lstStyle/>
        <a:p>
          <a:endParaRPr lang="en-US"/>
        </a:p>
      </dgm:t>
    </dgm:pt>
    <dgm:pt modelId="{35C35E4E-5586-1148-96D8-388443D186B9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labels</a:t>
          </a:r>
        </a:p>
      </dgm:t>
    </dgm:pt>
    <dgm:pt modelId="{941E6417-A5F6-CE4D-8D3A-F07A65522F89}" type="parTrans" cxnId="{4B429708-9A46-0B40-A731-65D1C4C3E9CF}">
      <dgm:prSet/>
      <dgm:spPr/>
      <dgm:t>
        <a:bodyPr/>
        <a:lstStyle/>
        <a:p>
          <a:endParaRPr lang="en-US"/>
        </a:p>
      </dgm:t>
    </dgm:pt>
    <dgm:pt modelId="{88204ED4-AE6B-834D-8E8B-56051DFFD78A}" type="sibTrans" cxnId="{4B429708-9A46-0B40-A731-65D1C4C3E9CF}">
      <dgm:prSet/>
      <dgm:spPr/>
      <dgm:t>
        <a:bodyPr/>
        <a:lstStyle/>
        <a:p>
          <a:endParaRPr lang="en-US"/>
        </a:p>
      </dgm:t>
    </dgm:pt>
    <dgm:pt modelId="{BDAF6E0E-2E63-194B-98FB-6BFBC3997B96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 detection</a:t>
          </a:r>
        </a:p>
      </dgm:t>
    </dgm:pt>
    <dgm:pt modelId="{44EB8C47-DB0A-E54F-8416-4BD4CB482DEF}" type="parTrans" cxnId="{B3A694CC-BDAC-CA44-8B00-C9A1A5C6BEE4}">
      <dgm:prSet/>
      <dgm:spPr/>
      <dgm:t>
        <a:bodyPr/>
        <a:lstStyle/>
        <a:p>
          <a:endParaRPr lang="en-US"/>
        </a:p>
      </dgm:t>
    </dgm:pt>
    <dgm:pt modelId="{311C3043-4D58-3D45-8EB8-A31980A3D086}" type="sibTrans" cxnId="{B3A694CC-BDAC-CA44-8B00-C9A1A5C6BEE4}">
      <dgm:prSet/>
      <dgm:spPr/>
      <dgm:t>
        <a:bodyPr/>
        <a:lstStyle/>
        <a:p>
          <a:endParaRPr lang="en-US"/>
        </a:p>
      </dgm:t>
    </dgm:pt>
    <dgm:pt modelId="{50A52A02-C5BF-F54A-B926-8F108D2E64F7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audit trails</a:t>
          </a:r>
        </a:p>
      </dgm:t>
    </dgm:pt>
    <dgm:pt modelId="{CBDD9DC2-B766-1548-A8EA-4E15C8FAC07A}" type="parTrans" cxnId="{284231C1-7FD8-B742-B05B-0E8849E73B79}">
      <dgm:prSet/>
      <dgm:spPr/>
      <dgm:t>
        <a:bodyPr/>
        <a:lstStyle/>
        <a:p>
          <a:endParaRPr lang="en-US"/>
        </a:p>
      </dgm:t>
    </dgm:pt>
    <dgm:pt modelId="{5E38A197-4DCE-FF4F-AB82-5206F2620285}" type="sibTrans" cxnId="{284231C1-7FD8-B742-B05B-0E8849E73B79}">
      <dgm:prSet/>
      <dgm:spPr/>
      <dgm:t>
        <a:bodyPr/>
        <a:lstStyle/>
        <a:p>
          <a:endParaRPr lang="en-US"/>
        </a:p>
      </dgm:t>
    </dgm:pt>
    <dgm:pt modelId="{C7DB52F0-F43A-E643-B17E-67E0EDCADE0A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recovery</a:t>
          </a:r>
          <a:endParaRPr lang="en-AU" sz="16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CD86B7-469D-1849-B128-76D9A819D932}" type="parTrans" cxnId="{4FA77F94-7DC1-8E47-A04C-B8459D128A84}">
      <dgm:prSet/>
      <dgm:spPr/>
      <dgm:t>
        <a:bodyPr/>
        <a:lstStyle/>
        <a:p>
          <a:endParaRPr lang="en-US"/>
        </a:p>
      </dgm:t>
    </dgm:pt>
    <dgm:pt modelId="{F42CE1BA-8F9F-954B-90C0-1926C4C113D1}" type="sibTrans" cxnId="{4FA77F94-7DC1-8E47-A04C-B8459D128A84}">
      <dgm:prSet/>
      <dgm:spPr/>
      <dgm:t>
        <a:bodyPr/>
        <a:lstStyle/>
        <a:p>
          <a:endParaRPr lang="en-US"/>
        </a:p>
      </dgm:t>
    </dgm:pt>
    <dgm:pt modelId="{44601154-CEEE-5C4A-B61B-F65F45093244}" type="pres">
      <dgm:prSet presAssocID="{70DB3356-777B-7743-9896-BC3E70C7C6DF}" presName="compositeShape" presStyleCnt="0">
        <dgm:presLayoutVars>
          <dgm:chMax val="2"/>
          <dgm:dir/>
          <dgm:resizeHandles val="exact"/>
        </dgm:presLayoutVars>
      </dgm:prSet>
      <dgm:spPr/>
    </dgm:pt>
    <dgm:pt modelId="{DC83E651-6549-064C-9D52-FD2B41F3DAA4}" type="pres">
      <dgm:prSet presAssocID="{70DB3356-777B-7743-9896-BC3E70C7C6DF}" presName="ribbon" presStyleLbl="node1" presStyleIdx="0" presStyleCnt="1" custScaleX="100000" custScaleY="146930"/>
      <dgm:spPr>
        <a:effectLst>
          <a:glow rad="101600">
            <a:schemeClr val="bg1">
              <a:lumMod val="75000"/>
              <a:alpha val="75000"/>
            </a:schemeClr>
          </a:glow>
          <a:softEdge rad="63500"/>
        </a:effectLst>
      </dgm:spPr>
    </dgm:pt>
    <dgm:pt modelId="{A75EB7A7-A6D0-1B4F-A513-893F77D03598}" type="pres">
      <dgm:prSet presAssocID="{70DB3356-777B-7743-9896-BC3E70C7C6DF}" presName="leftArrowText" presStyleLbl="node1" presStyleIdx="0" presStyleCnt="1" custLinFactNeighborX="16800" custLinFactNeighborY="-11994">
        <dgm:presLayoutVars>
          <dgm:chMax val="0"/>
          <dgm:bulletEnabled val="1"/>
        </dgm:presLayoutVars>
      </dgm:prSet>
      <dgm:spPr/>
    </dgm:pt>
    <dgm:pt modelId="{CE5350B2-C681-2649-9AD1-2BCD3ACBE439}" type="pres">
      <dgm:prSet presAssocID="{70DB3356-777B-7743-9896-BC3E70C7C6DF}" presName="rightArrowText" presStyleLbl="node1" presStyleIdx="0" presStyleCnt="1" custLinFactNeighborX="13495" custLinFactNeighborY="4583">
        <dgm:presLayoutVars>
          <dgm:chMax val="0"/>
          <dgm:bulletEnabled val="1"/>
        </dgm:presLayoutVars>
      </dgm:prSet>
      <dgm:spPr/>
    </dgm:pt>
  </dgm:ptLst>
  <dgm:cxnLst>
    <dgm:cxn modelId="{06F37E02-4D25-144D-8A08-7E849B3F4EA8}" srcId="{F41715EA-1279-2645-B014-833B2C3A4321}" destId="{69E0EBB1-CA5F-F940-B007-41DE00E8298E}" srcOrd="0" destOrd="0" parTransId="{D6D21201-20E0-764A-882D-BCF3638B24A6}" sibTransId="{FA1AEC7D-3218-404A-BCAD-504CFFF7B2D9}"/>
    <dgm:cxn modelId="{4B429708-9A46-0B40-A731-65D1C4C3E9CF}" srcId="{F41715EA-1279-2645-B014-833B2C3A4321}" destId="{35C35E4E-5586-1148-96D8-388443D186B9}" srcOrd="1" destOrd="0" parTransId="{941E6417-A5F6-CE4D-8D3A-F07A65522F89}" sibTransId="{88204ED4-AE6B-834D-8E8B-56051DFFD78A}"/>
    <dgm:cxn modelId="{B50B8710-F867-904D-97B0-CDC7E8D9E90D}" type="presOf" srcId="{50A52A02-C5BF-F54A-B926-8F108D2E64F7}" destId="{CE5350B2-C681-2649-9AD1-2BCD3ACBE439}" srcOrd="0" destOrd="4" presId="urn:microsoft.com/office/officeart/2005/8/layout/arrow6"/>
    <dgm:cxn modelId="{02155011-104D-0D48-A7CA-E383E02C56D4}" srcId="{009CA0CA-2A7C-034C-9FD9-5FCBAF6D26CD}" destId="{CE150095-C9FD-E342-8E74-C03D0F78D83F}" srcOrd="1" destOrd="0" parTransId="{1ACF44A2-110F-F84E-A09E-CBF2D3903A6B}" sibTransId="{0FB8A40A-0CB5-C144-9537-D69488AE9EB7}"/>
    <dgm:cxn modelId="{CFB14512-1C31-E44B-A9D0-DD2064E79F78}" type="presOf" srcId="{E2F2BCCC-B716-5D44-963B-E740AAE66E8C}" destId="{A75EB7A7-A6D0-1B4F-A513-893F77D03598}" srcOrd="0" destOrd="3" presId="urn:microsoft.com/office/officeart/2005/8/layout/arrow6"/>
    <dgm:cxn modelId="{58092213-4724-7646-AD4F-ED42649F4B47}" srcId="{009CA0CA-2A7C-034C-9FD9-5FCBAF6D26CD}" destId="{AAD92493-9C21-C944-9764-765018BADE4E}" srcOrd="7" destOrd="0" parTransId="{AF76E4D4-A553-B449-A1D7-D3360F9159A4}" sibTransId="{D29AE86A-676B-494F-A8A6-B36DA3DB72E8}"/>
    <dgm:cxn modelId="{DF51DA18-8867-434B-950D-E7D96950BFB4}" type="presOf" srcId="{70DB3356-777B-7743-9896-BC3E70C7C6DF}" destId="{44601154-CEEE-5C4A-B61B-F65F45093244}" srcOrd="0" destOrd="0" presId="urn:microsoft.com/office/officeart/2005/8/layout/arrow6"/>
    <dgm:cxn modelId="{749A3321-772D-2A48-90B4-BBD4B2D2DA79}" srcId="{009CA0CA-2A7C-034C-9FD9-5FCBAF6D26CD}" destId="{715AF352-9998-D743-A48A-80B4E92BD3AE}" srcOrd="4" destOrd="0" parTransId="{FBE317D2-AFCC-8B42-A365-D46935C5FAFE}" sibTransId="{D2E75995-F7DB-F74F-8651-868F445201B2}"/>
    <dgm:cxn modelId="{94C0BB40-3BD4-2649-9702-15B98C80E655}" type="presOf" srcId="{69E0EBB1-CA5F-F940-B007-41DE00E8298E}" destId="{CE5350B2-C681-2649-9AD1-2BCD3ACBE439}" srcOrd="0" destOrd="1" presId="urn:microsoft.com/office/officeart/2005/8/layout/arrow6"/>
    <dgm:cxn modelId="{1B61BE5F-4904-0F47-B99D-7717C1191929}" srcId="{009CA0CA-2A7C-034C-9FD9-5FCBAF6D26CD}" destId="{E2F2BCCC-B716-5D44-963B-E740AAE66E8C}" srcOrd="2" destOrd="0" parTransId="{5E73FD66-DDA1-9041-BFB9-0E8A9B6A463D}" sibTransId="{0625AB40-1691-D94D-97CD-764D58047C06}"/>
    <dgm:cxn modelId="{D9938161-4FB0-5840-8DFD-59E2CF5ADC0D}" type="presOf" srcId="{50425E73-9580-794A-8E4B-D8A69B689675}" destId="{A75EB7A7-A6D0-1B4F-A513-893F77D03598}" srcOrd="0" destOrd="4" presId="urn:microsoft.com/office/officeart/2005/8/layout/arrow6"/>
    <dgm:cxn modelId="{42578649-513E-F144-8E54-BDB8F589AF5F}" srcId="{009CA0CA-2A7C-034C-9FD9-5FCBAF6D26CD}" destId="{1351519D-89AC-3748-BD53-EA98B44B4AAD}" srcOrd="6" destOrd="0" parTransId="{61DEC51D-F7D7-114B-8C29-3673E47EA6EA}" sibTransId="{EB8D56C4-B825-1249-AB90-114A27B65158}"/>
    <dgm:cxn modelId="{ACF5BA69-22E3-6C47-8381-36C036A667D2}" type="presOf" srcId="{CE150095-C9FD-E342-8E74-C03D0F78D83F}" destId="{A75EB7A7-A6D0-1B4F-A513-893F77D03598}" srcOrd="0" destOrd="2" presId="urn:microsoft.com/office/officeart/2005/8/layout/arrow6"/>
    <dgm:cxn modelId="{4CCBFE49-BEBD-2742-9976-2684E0F06B60}" type="presOf" srcId="{BDAF6E0E-2E63-194B-98FB-6BFBC3997B96}" destId="{CE5350B2-C681-2649-9AD1-2BCD3ACBE439}" srcOrd="0" destOrd="3" presId="urn:microsoft.com/office/officeart/2005/8/layout/arrow6"/>
    <dgm:cxn modelId="{567FA079-E805-DE49-A267-A90D22E33CBF}" type="presOf" srcId="{F41715EA-1279-2645-B014-833B2C3A4321}" destId="{CE5350B2-C681-2649-9AD1-2BCD3ACBE439}" srcOrd="0" destOrd="0" presId="urn:microsoft.com/office/officeart/2005/8/layout/arrow6"/>
    <dgm:cxn modelId="{E9BE9A5A-981D-494D-9C1A-A61B0C0FED24}" type="presOf" srcId="{C7DB52F0-F43A-E643-B17E-67E0EDCADE0A}" destId="{CE5350B2-C681-2649-9AD1-2BCD3ACBE439}" srcOrd="0" destOrd="5" presId="urn:microsoft.com/office/officeart/2005/8/layout/arrow6"/>
    <dgm:cxn modelId="{05E8497C-A8B8-AB44-A116-6DF44452A2EF}" srcId="{009CA0CA-2A7C-034C-9FD9-5FCBAF6D26CD}" destId="{0F127B9C-805E-7D4B-BCD4-CEDD53ABFFDC}" srcOrd="5" destOrd="0" parTransId="{B029A3D2-0BCC-6344-BE53-15D0BE0B4B70}" sibTransId="{A6869A0D-9C45-6A4C-AA44-A8828E79FD8F}"/>
    <dgm:cxn modelId="{B6DECA82-68EE-0247-94EA-8CEF48A89DFB}" type="presOf" srcId="{AAD92493-9C21-C944-9764-765018BADE4E}" destId="{A75EB7A7-A6D0-1B4F-A513-893F77D03598}" srcOrd="0" destOrd="8" presId="urn:microsoft.com/office/officeart/2005/8/layout/arrow6"/>
    <dgm:cxn modelId="{ADAA0289-C76F-104A-9325-03062833C49E}" type="presOf" srcId="{009CA0CA-2A7C-034C-9FD9-5FCBAF6D26CD}" destId="{A75EB7A7-A6D0-1B4F-A513-893F77D03598}" srcOrd="0" destOrd="0" presId="urn:microsoft.com/office/officeart/2005/8/layout/arrow6"/>
    <dgm:cxn modelId="{8EB6DD8D-0BE0-8B4B-AA30-FE99632246DB}" srcId="{70DB3356-777B-7743-9896-BC3E70C7C6DF}" destId="{F41715EA-1279-2645-B014-833B2C3A4321}" srcOrd="1" destOrd="0" parTransId="{A4B849E0-4117-C348-BF83-409F679B9101}" sibTransId="{F05B61E8-989C-1043-AA98-1ECFBCCA9A86}"/>
    <dgm:cxn modelId="{E882E492-6A0D-804B-8B57-F2205A502449}" type="presOf" srcId="{959C050E-DA77-324F-B5EF-F6B5DF1B1C89}" destId="{A75EB7A7-A6D0-1B4F-A513-893F77D03598}" srcOrd="0" destOrd="1" presId="urn:microsoft.com/office/officeart/2005/8/layout/arrow6"/>
    <dgm:cxn modelId="{4FA77F94-7DC1-8E47-A04C-B8459D128A84}" srcId="{F41715EA-1279-2645-B014-833B2C3A4321}" destId="{C7DB52F0-F43A-E643-B17E-67E0EDCADE0A}" srcOrd="4" destOrd="0" parTransId="{F3CD86B7-469D-1849-B128-76D9A819D932}" sibTransId="{F42CE1BA-8F9F-954B-90C0-1926C4C113D1}"/>
    <dgm:cxn modelId="{F5E075BB-FDE6-5341-A18C-C70C7A01EF17}" srcId="{009CA0CA-2A7C-034C-9FD9-5FCBAF6D26CD}" destId="{50425E73-9580-794A-8E4B-D8A69B689675}" srcOrd="3" destOrd="0" parTransId="{CE3CC7C7-2294-D347-9CB2-4AA033CBDF90}" sibTransId="{3DC81CA1-FD33-6B45-83E3-9AAE98DA8DA4}"/>
    <dgm:cxn modelId="{284231C1-7FD8-B742-B05B-0E8849E73B79}" srcId="{F41715EA-1279-2645-B014-833B2C3A4321}" destId="{50A52A02-C5BF-F54A-B926-8F108D2E64F7}" srcOrd="3" destOrd="0" parTransId="{CBDD9DC2-B766-1548-A8EA-4E15C8FAC07A}" sibTransId="{5E38A197-4DCE-FF4F-AB82-5206F2620285}"/>
    <dgm:cxn modelId="{4BE228CB-645D-B048-84C6-B6ED5E9B2961}" type="presOf" srcId="{715AF352-9998-D743-A48A-80B4E92BD3AE}" destId="{A75EB7A7-A6D0-1B4F-A513-893F77D03598}" srcOrd="0" destOrd="5" presId="urn:microsoft.com/office/officeart/2005/8/layout/arrow6"/>
    <dgm:cxn modelId="{B3A694CC-BDAC-CA44-8B00-C9A1A5C6BEE4}" srcId="{F41715EA-1279-2645-B014-833B2C3A4321}" destId="{BDAF6E0E-2E63-194B-98FB-6BFBC3997B96}" srcOrd="2" destOrd="0" parTransId="{44EB8C47-DB0A-E54F-8416-4BD4CB482DEF}" sibTransId="{311C3043-4D58-3D45-8EB8-A31980A3D086}"/>
    <dgm:cxn modelId="{FACDC4DD-237F-6B46-9029-81BF83CBC071}" type="presOf" srcId="{0F127B9C-805E-7D4B-BCD4-CEDD53ABFFDC}" destId="{A75EB7A7-A6D0-1B4F-A513-893F77D03598}" srcOrd="0" destOrd="6" presId="urn:microsoft.com/office/officeart/2005/8/layout/arrow6"/>
    <dgm:cxn modelId="{B4BBDDE5-8B4C-E846-9E27-F2610F97E6E5}" type="presOf" srcId="{1351519D-89AC-3748-BD53-EA98B44B4AAD}" destId="{A75EB7A7-A6D0-1B4F-A513-893F77D03598}" srcOrd="0" destOrd="7" presId="urn:microsoft.com/office/officeart/2005/8/layout/arrow6"/>
    <dgm:cxn modelId="{9954ECF1-A15C-7041-970A-7F5604ED3C3C}" type="presOf" srcId="{35C35E4E-5586-1148-96D8-388443D186B9}" destId="{CE5350B2-C681-2649-9AD1-2BCD3ACBE439}" srcOrd="0" destOrd="2" presId="urn:microsoft.com/office/officeart/2005/8/layout/arrow6"/>
    <dgm:cxn modelId="{FFF39FF4-8565-2242-B025-E112FA31AD5E}" srcId="{70DB3356-777B-7743-9896-BC3E70C7C6DF}" destId="{009CA0CA-2A7C-034C-9FD9-5FCBAF6D26CD}" srcOrd="0" destOrd="0" parTransId="{E7A0D52A-BA13-1B4E-BDED-30DDA05CDBBF}" sibTransId="{140672BB-DF15-BE40-A89B-C5259F999428}"/>
    <dgm:cxn modelId="{56D7AAFC-74F6-8A47-B651-057718310994}" srcId="{009CA0CA-2A7C-034C-9FD9-5FCBAF6D26CD}" destId="{959C050E-DA77-324F-B5EF-F6B5DF1B1C89}" srcOrd="0" destOrd="0" parTransId="{B529670B-A2A0-F941-AFA5-5E9E6FBC8B0F}" sibTransId="{C247DF57-FF04-054B-AB06-37FEE5528E1E}"/>
    <dgm:cxn modelId="{51D0BB92-C99E-A74E-9C8D-2F1E1067C0BB}" type="presParOf" srcId="{44601154-CEEE-5C4A-B61B-F65F45093244}" destId="{DC83E651-6549-064C-9D52-FD2B41F3DAA4}" srcOrd="0" destOrd="0" presId="urn:microsoft.com/office/officeart/2005/8/layout/arrow6"/>
    <dgm:cxn modelId="{A13D9748-055E-1541-9C9C-287922F2C708}" type="presParOf" srcId="{44601154-CEEE-5C4A-B61B-F65F45093244}" destId="{A75EB7A7-A6D0-1B4F-A513-893F77D03598}" srcOrd="1" destOrd="0" presId="urn:microsoft.com/office/officeart/2005/8/layout/arrow6"/>
    <dgm:cxn modelId="{E1FB7AC6-60F0-D94C-BD41-C03C47997919}" type="presParOf" srcId="{44601154-CEEE-5C4A-B61B-F65F45093244}" destId="{CE5350B2-C681-2649-9AD1-2BCD3ACBE43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81F7D0-8F7F-174B-B927-361991B747B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63C491-2C92-4948-ACEB-F486B3D0022F}">
      <dgm:prSet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</a:rPr>
            <a:t>National Institute of Standards and Technology</a:t>
          </a:r>
        </a:p>
      </dgm:t>
    </dgm:pt>
    <dgm:pt modelId="{3332B20A-F291-E541-B020-3E6F5AF85F98}" type="parTrans" cxnId="{FE0B0003-F15A-A14A-AC35-67AFC59C0664}">
      <dgm:prSet/>
      <dgm:spPr/>
      <dgm:t>
        <a:bodyPr/>
        <a:lstStyle/>
        <a:p>
          <a:endParaRPr lang="en-US"/>
        </a:p>
      </dgm:t>
    </dgm:pt>
    <dgm:pt modelId="{D370C5ED-7CAA-AC46-A880-D0D9F514CBA8}" type="sibTrans" cxnId="{FE0B0003-F15A-A14A-AC35-67AFC59C0664}">
      <dgm:prSet/>
      <dgm:spPr/>
      <dgm:t>
        <a:bodyPr/>
        <a:lstStyle/>
        <a:p>
          <a:endParaRPr lang="en-US"/>
        </a:p>
      </dgm:t>
    </dgm:pt>
    <dgm:pt modelId="{DEA2DC12-B6BA-954B-BA05-6FD915C01AD4}">
      <dgm:prSet/>
      <dgm:spPr/>
      <dgm:t>
        <a:bodyPr/>
        <a:lstStyle/>
        <a:p>
          <a:pPr rtl="0"/>
          <a:r>
            <a:rPr lang="en-US" dirty="0"/>
            <a:t>NIST is a U.S. federal agency that deals with measurement science, standards, and technology related to U.S. government use and to the promotion of U.S. private-sector innovation</a:t>
          </a:r>
        </a:p>
      </dgm:t>
    </dgm:pt>
    <dgm:pt modelId="{8D9530EA-5E1D-FF4D-9857-A4804523F62F}" type="parTrans" cxnId="{D59C48B6-D40A-264B-AFA0-46C2685B81F1}">
      <dgm:prSet/>
      <dgm:spPr/>
      <dgm:t>
        <a:bodyPr/>
        <a:lstStyle/>
        <a:p>
          <a:endParaRPr lang="en-US"/>
        </a:p>
      </dgm:t>
    </dgm:pt>
    <dgm:pt modelId="{48A4C1D3-BE8D-7B42-9D29-6AC151FDA653}" type="sibTrans" cxnId="{D59C48B6-D40A-264B-AFA0-46C2685B81F1}">
      <dgm:prSet/>
      <dgm:spPr/>
      <dgm:t>
        <a:bodyPr/>
        <a:lstStyle/>
        <a:p>
          <a:endParaRPr lang="en-US"/>
        </a:p>
      </dgm:t>
    </dgm:pt>
    <dgm:pt modelId="{D083E4B9-4204-D745-9731-E16C9646820A}">
      <dgm:prSet/>
      <dgm:spPr/>
      <dgm:t>
        <a:bodyPr/>
        <a:lstStyle/>
        <a:p>
          <a:pPr rtl="0"/>
          <a:r>
            <a:rPr lang="en-US" dirty="0"/>
            <a:t>Despite its national scope, NIST Federal Information Processing Standards (FIPS) and Special Publications (SP) have a worldwide impact</a:t>
          </a:r>
        </a:p>
      </dgm:t>
    </dgm:pt>
    <dgm:pt modelId="{D2809E1F-43B7-1943-AC58-8D70A0551C47}" type="parTrans" cxnId="{8C527CD4-1893-874B-BF7D-F2149518EC14}">
      <dgm:prSet/>
      <dgm:spPr/>
      <dgm:t>
        <a:bodyPr/>
        <a:lstStyle/>
        <a:p>
          <a:endParaRPr lang="en-US"/>
        </a:p>
      </dgm:t>
    </dgm:pt>
    <dgm:pt modelId="{1B45C1E6-8466-0F4C-A198-6DA8DFB75558}" type="sibTrans" cxnId="{8C527CD4-1893-874B-BF7D-F2149518EC14}">
      <dgm:prSet/>
      <dgm:spPr/>
      <dgm:t>
        <a:bodyPr/>
        <a:lstStyle/>
        <a:p>
          <a:endParaRPr lang="en-US"/>
        </a:p>
      </dgm:t>
    </dgm:pt>
    <dgm:pt modelId="{EB8B917B-812D-C64D-9D91-D9134F5387F4}">
      <dgm:prSet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</a:rPr>
            <a:t>Internet Society</a:t>
          </a:r>
        </a:p>
      </dgm:t>
    </dgm:pt>
    <dgm:pt modelId="{583D753B-FBB9-DA4F-B439-04A8DADCAD84}" type="parTrans" cxnId="{9A28D34A-AC85-024D-A1AB-D06F5E0EC98A}">
      <dgm:prSet/>
      <dgm:spPr/>
      <dgm:t>
        <a:bodyPr/>
        <a:lstStyle/>
        <a:p>
          <a:endParaRPr lang="en-US"/>
        </a:p>
      </dgm:t>
    </dgm:pt>
    <dgm:pt modelId="{9EBF0A5B-6EBE-4E49-AE13-6CCB90D9221B}" type="sibTrans" cxnId="{9A28D34A-AC85-024D-A1AB-D06F5E0EC98A}">
      <dgm:prSet/>
      <dgm:spPr/>
      <dgm:t>
        <a:bodyPr/>
        <a:lstStyle/>
        <a:p>
          <a:endParaRPr lang="en-US"/>
        </a:p>
      </dgm:t>
    </dgm:pt>
    <dgm:pt modelId="{2F2E0D7C-C58B-B64C-BF3B-9A8FFFE79495}">
      <dgm:prSet/>
      <dgm:spPr/>
      <dgm:t>
        <a:bodyPr/>
        <a:lstStyle/>
        <a:p>
          <a:pPr rtl="0"/>
          <a:r>
            <a:rPr lang="en-US" dirty="0"/>
            <a:t>ISOC is a professional membership society with world-wide organizational and individual membership</a:t>
          </a:r>
        </a:p>
      </dgm:t>
    </dgm:pt>
    <dgm:pt modelId="{30A4F256-989F-BD47-A544-CFCD4E882A98}" type="parTrans" cxnId="{12CC12A1-8F0B-734C-A352-ABB86212A2BE}">
      <dgm:prSet/>
      <dgm:spPr/>
      <dgm:t>
        <a:bodyPr/>
        <a:lstStyle/>
        <a:p>
          <a:endParaRPr lang="en-US"/>
        </a:p>
      </dgm:t>
    </dgm:pt>
    <dgm:pt modelId="{BD39BC7C-65BF-A04F-BF40-102BD45BED67}" type="sibTrans" cxnId="{12CC12A1-8F0B-734C-A352-ABB86212A2BE}">
      <dgm:prSet/>
      <dgm:spPr/>
      <dgm:t>
        <a:bodyPr/>
        <a:lstStyle/>
        <a:p>
          <a:endParaRPr lang="en-US"/>
        </a:p>
      </dgm:t>
    </dgm:pt>
    <dgm:pt modelId="{7FA20E67-93F3-4047-B945-294DB2BA8CDD}">
      <dgm:prSet/>
      <dgm:spPr/>
      <dgm:t>
        <a:bodyPr/>
        <a:lstStyle/>
        <a:p>
          <a:pPr rtl="0"/>
          <a:r>
            <a:rPr lang="en-US" dirty="0"/>
            <a:t>Provides leadership in addressing issues that confront the future of the Internet and is the organization home for the groups responsible for Internet infrastructure standards</a:t>
          </a:r>
        </a:p>
      </dgm:t>
    </dgm:pt>
    <dgm:pt modelId="{F71BC22B-61B1-504E-B0A1-4534DD3F9405}" type="parTrans" cxnId="{B2C2856C-5994-1944-ABB6-F0B4C1B7A834}">
      <dgm:prSet/>
      <dgm:spPr/>
      <dgm:t>
        <a:bodyPr/>
        <a:lstStyle/>
        <a:p>
          <a:endParaRPr lang="en-US"/>
        </a:p>
      </dgm:t>
    </dgm:pt>
    <dgm:pt modelId="{87771F36-E886-8847-AF14-9E39879D415D}" type="sibTrans" cxnId="{B2C2856C-5994-1944-ABB6-F0B4C1B7A834}">
      <dgm:prSet/>
      <dgm:spPr/>
      <dgm:t>
        <a:bodyPr/>
        <a:lstStyle/>
        <a:p>
          <a:endParaRPr lang="en-US"/>
        </a:p>
      </dgm:t>
    </dgm:pt>
    <dgm:pt modelId="{3363CD7B-507C-1C43-AF03-B2E321DD37FC}">
      <dgm:prSet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</a:rPr>
            <a:t>ITU-T</a:t>
          </a:r>
        </a:p>
      </dgm:t>
    </dgm:pt>
    <dgm:pt modelId="{A68D0BBF-4618-1343-B6A9-BEF942F49C08}" type="parTrans" cxnId="{66AD2FAA-457D-1E42-9F98-4936330F8B8E}">
      <dgm:prSet/>
      <dgm:spPr/>
      <dgm:t>
        <a:bodyPr/>
        <a:lstStyle/>
        <a:p>
          <a:endParaRPr lang="en-US"/>
        </a:p>
      </dgm:t>
    </dgm:pt>
    <dgm:pt modelId="{599D886E-0AAC-6248-9898-3A476D60027F}" type="sibTrans" cxnId="{66AD2FAA-457D-1E42-9F98-4936330F8B8E}">
      <dgm:prSet/>
      <dgm:spPr/>
      <dgm:t>
        <a:bodyPr/>
        <a:lstStyle/>
        <a:p>
          <a:endParaRPr lang="en-US"/>
        </a:p>
      </dgm:t>
    </dgm:pt>
    <dgm:pt modelId="{9B9A3EB4-369E-2E4E-8E4B-FFD732369F7E}">
      <dgm:prSet/>
      <dgm:spPr/>
      <dgm:t>
        <a:bodyPr/>
        <a:lstStyle/>
        <a:p>
          <a:pPr rtl="0"/>
          <a:r>
            <a:rPr lang="en-US" dirty="0"/>
            <a:t>The International Telecommunication Union (ITU) is an international organization within the United Nations System in which governments and the private sector coordinate global telecom networks and services</a:t>
          </a:r>
        </a:p>
      </dgm:t>
    </dgm:pt>
    <dgm:pt modelId="{5C5810BD-1EC8-844F-B72C-5425DF2A2A33}" type="parTrans" cxnId="{A99B81C1-09D1-7443-BF38-9677EFF78810}">
      <dgm:prSet/>
      <dgm:spPr/>
      <dgm:t>
        <a:bodyPr/>
        <a:lstStyle/>
        <a:p>
          <a:endParaRPr lang="en-US"/>
        </a:p>
      </dgm:t>
    </dgm:pt>
    <dgm:pt modelId="{E67386DC-CFEB-3141-A54A-75A4A3076725}" type="sibTrans" cxnId="{A99B81C1-09D1-7443-BF38-9677EFF78810}">
      <dgm:prSet/>
      <dgm:spPr/>
      <dgm:t>
        <a:bodyPr/>
        <a:lstStyle/>
        <a:p>
          <a:endParaRPr lang="en-US"/>
        </a:p>
      </dgm:t>
    </dgm:pt>
    <dgm:pt modelId="{043C6AA2-6087-934D-95FA-32F2A63EE18F}">
      <dgm:prSet/>
      <dgm:spPr/>
      <dgm:t>
        <a:bodyPr/>
        <a:lstStyle/>
        <a:p>
          <a:pPr rtl="0"/>
          <a:r>
            <a:rPr lang="en-US" dirty="0"/>
            <a:t>The ITU Telecommunication Standardization Sector (ITU-T) is one of the three sectors of the ITU and whose mission is the development of technical standards covering all fields of telecommunications</a:t>
          </a:r>
        </a:p>
      </dgm:t>
    </dgm:pt>
    <dgm:pt modelId="{B1DFE443-5FFB-CF46-BC17-E0C249A2050B}" type="parTrans" cxnId="{A2B28AEE-E9DF-3C49-8CC7-6BCCC28A4A6B}">
      <dgm:prSet/>
      <dgm:spPr/>
      <dgm:t>
        <a:bodyPr/>
        <a:lstStyle/>
        <a:p>
          <a:endParaRPr lang="en-US"/>
        </a:p>
      </dgm:t>
    </dgm:pt>
    <dgm:pt modelId="{6955A3B9-A169-194C-BBF8-7E53B7C6C56C}" type="sibTrans" cxnId="{A2B28AEE-E9DF-3C49-8CC7-6BCCC28A4A6B}">
      <dgm:prSet/>
      <dgm:spPr/>
      <dgm:t>
        <a:bodyPr/>
        <a:lstStyle/>
        <a:p>
          <a:endParaRPr lang="en-US"/>
        </a:p>
      </dgm:t>
    </dgm:pt>
    <dgm:pt modelId="{905DD235-5A7C-1E4F-8D52-48921288205B}">
      <dgm:prSet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</a:rPr>
            <a:t>ISO</a:t>
          </a:r>
        </a:p>
      </dgm:t>
    </dgm:pt>
    <dgm:pt modelId="{8D82F383-582C-B84C-830E-ECC4B59827E3}" type="parTrans" cxnId="{8CDE0FD4-0D28-0841-ACBA-56834633C63E}">
      <dgm:prSet/>
      <dgm:spPr/>
      <dgm:t>
        <a:bodyPr/>
        <a:lstStyle/>
        <a:p>
          <a:endParaRPr lang="en-US"/>
        </a:p>
      </dgm:t>
    </dgm:pt>
    <dgm:pt modelId="{657954A6-5D62-1A48-A0DE-00EB7CBF4023}" type="sibTrans" cxnId="{8CDE0FD4-0D28-0841-ACBA-56834633C63E}">
      <dgm:prSet/>
      <dgm:spPr/>
      <dgm:t>
        <a:bodyPr/>
        <a:lstStyle/>
        <a:p>
          <a:endParaRPr lang="en-US"/>
        </a:p>
      </dgm:t>
    </dgm:pt>
    <dgm:pt modelId="{B5E4038A-3DF0-F449-B88A-64D66EA4B073}">
      <dgm:prSet/>
      <dgm:spPr/>
      <dgm:t>
        <a:bodyPr/>
        <a:lstStyle/>
        <a:p>
          <a:pPr rtl="0"/>
          <a:r>
            <a:rPr lang="en-US" dirty="0"/>
            <a:t>The International Organization for Standardization is a world-wide federation of national standards bodies from more than 140 countries</a:t>
          </a:r>
        </a:p>
      </dgm:t>
    </dgm:pt>
    <dgm:pt modelId="{E5473820-3A74-8740-83BF-A3CBFBDE8DA0}" type="parTrans" cxnId="{4CF45E8B-937A-2743-BCC7-78F2A1382705}">
      <dgm:prSet/>
      <dgm:spPr/>
      <dgm:t>
        <a:bodyPr/>
        <a:lstStyle/>
        <a:p>
          <a:endParaRPr lang="en-US"/>
        </a:p>
      </dgm:t>
    </dgm:pt>
    <dgm:pt modelId="{D2FD7357-D858-BA41-8236-C61E23269AB8}" type="sibTrans" cxnId="{4CF45E8B-937A-2743-BCC7-78F2A1382705}">
      <dgm:prSet/>
      <dgm:spPr/>
      <dgm:t>
        <a:bodyPr/>
        <a:lstStyle/>
        <a:p>
          <a:endParaRPr lang="en-US"/>
        </a:p>
      </dgm:t>
    </dgm:pt>
    <dgm:pt modelId="{695FF031-78A8-EE4B-A8C3-3F8C19BB21EC}">
      <dgm:prSet/>
      <dgm:spPr/>
      <dgm:t>
        <a:bodyPr/>
        <a:lstStyle/>
        <a:p>
          <a:pPr rtl="0"/>
          <a:r>
            <a:rPr lang="en-US" dirty="0"/>
            <a:t>ISO is a nongovernmental organization that promotes the development of standardization and related activities with a view to facilitating the international exchange of goods and services and to developing cooperation in the spheres of intellectual, scientific, technological, and economic activity</a:t>
          </a:r>
        </a:p>
      </dgm:t>
    </dgm:pt>
    <dgm:pt modelId="{AECAD078-90AA-B744-B99E-F387894E38AC}" type="parTrans" cxnId="{1DDEBF93-98E5-7945-8C93-4EEDDED94DDE}">
      <dgm:prSet/>
      <dgm:spPr/>
      <dgm:t>
        <a:bodyPr/>
        <a:lstStyle/>
        <a:p>
          <a:endParaRPr lang="en-US"/>
        </a:p>
      </dgm:t>
    </dgm:pt>
    <dgm:pt modelId="{7E02AA21-31DE-EE45-90C7-6984D47EE64F}" type="sibTrans" cxnId="{1DDEBF93-98E5-7945-8C93-4EEDDED94DDE}">
      <dgm:prSet/>
      <dgm:spPr/>
      <dgm:t>
        <a:bodyPr/>
        <a:lstStyle/>
        <a:p>
          <a:endParaRPr lang="en-US"/>
        </a:p>
      </dgm:t>
    </dgm:pt>
    <dgm:pt modelId="{7038CAB6-AF74-A240-B75D-2841623111B4}" type="pres">
      <dgm:prSet presAssocID="{AC81F7D0-8F7F-174B-B927-361991B747B9}" presName="linear" presStyleCnt="0">
        <dgm:presLayoutVars>
          <dgm:dir/>
          <dgm:animLvl val="lvl"/>
          <dgm:resizeHandles val="exact"/>
        </dgm:presLayoutVars>
      </dgm:prSet>
      <dgm:spPr/>
    </dgm:pt>
    <dgm:pt modelId="{D1EFFCFD-0F72-4A47-804B-830DDEBEE676}" type="pres">
      <dgm:prSet presAssocID="{D463C491-2C92-4948-ACEB-F486B3D0022F}" presName="parentLin" presStyleCnt="0"/>
      <dgm:spPr/>
    </dgm:pt>
    <dgm:pt modelId="{366B348F-3DC2-3346-AB2F-B31E714AE300}" type="pres">
      <dgm:prSet presAssocID="{D463C491-2C92-4948-ACEB-F486B3D0022F}" presName="parentLeftMargin" presStyleLbl="node1" presStyleIdx="0" presStyleCnt="4"/>
      <dgm:spPr/>
    </dgm:pt>
    <dgm:pt modelId="{BCF9C8F0-68F8-B341-B9FB-F7E3E9F4E56A}" type="pres">
      <dgm:prSet presAssocID="{D463C491-2C92-4948-ACEB-F486B3D002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70F5AA-6241-7A4C-935E-90572B351B87}" type="pres">
      <dgm:prSet presAssocID="{D463C491-2C92-4948-ACEB-F486B3D0022F}" presName="negativeSpace" presStyleCnt="0"/>
      <dgm:spPr/>
    </dgm:pt>
    <dgm:pt modelId="{F3BC5A46-702C-B343-9136-AB5170F54F3C}" type="pres">
      <dgm:prSet presAssocID="{D463C491-2C92-4948-ACEB-F486B3D0022F}" presName="childText" presStyleLbl="conFgAcc1" presStyleIdx="0" presStyleCnt="4">
        <dgm:presLayoutVars>
          <dgm:bulletEnabled val="1"/>
        </dgm:presLayoutVars>
      </dgm:prSet>
      <dgm:spPr/>
    </dgm:pt>
    <dgm:pt modelId="{6941704F-53B6-D448-9D57-0C3E2DB00C23}" type="pres">
      <dgm:prSet presAssocID="{D370C5ED-7CAA-AC46-A880-D0D9F514CBA8}" presName="spaceBetweenRectangles" presStyleCnt="0"/>
      <dgm:spPr/>
    </dgm:pt>
    <dgm:pt modelId="{7D9B9E0C-C5FB-D540-AA6C-3AF225721320}" type="pres">
      <dgm:prSet presAssocID="{EB8B917B-812D-C64D-9D91-D9134F5387F4}" presName="parentLin" presStyleCnt="0"/>
      <dgm:spPr/>
    </dgm:pt>
    <dgm:pt modelId="{919E43A4-8C50-1948-8329-DEFBDD6C4093}" type="pres">
      <dgm:prSet presAssocID="{EB8B917B-812D-C64D-9D91-D9134F5387F4}" presName="parentLeftMargin" presStyleLbl="node1" presStyleIdx="0" presStyleCnt="4"/>
      <dgm:spPr/>
    </dgm:pt>
    <dgm:pt modelId="{DBA2CFEF-B2B5-8B4F-BC05-CB0DA64B16E1}" type="pres">
      <dgm:prSet presAssocID="{EB8B917B-812D-C64D-9D91-D9134F5387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B94549-D541-1E42-B051-04E6D88E97AF}" type="pres">
      <dgm:prSet presAssocID="{EB8B917B-812D-C64D-9D91-D9134F5387F4}" presName="negativeSpace" presStyleCnt="0"/>
      <dgm:spPr/>
    </dgm:pt>
    <dgm:pt modelId="{58795C35-8A72-8A45-A47B-D78F12077FB7}" type="pres">
      <dgm:prSet presAssocID="{EB8B917B-812D-C64D-9D91-D9134F5387F4}" presName="childText" presStyleLbl="conFgAcc1" presStyleIdx="1" presStyleCnt="4">
        <dgm:presLayoutVars>
          <dgm:bulletEnabled val="1"/>
        </dgm:presLayoutVars>
      </dgm:prSet>
      <dgm:spPr/>
    </dgm:pt>
    <dgm:pt modelId="{0DECF58D-F5F9-474D-ACF8-155C02B93784}" type="pres">
      <dgm:prSet presAssocID="{9EBF0A5B-6EBE-4E49-AE13-6CCB90D9221B}" presName="spaceBetweenRectangles" presStyleCnt="0"/>
      <dgm:spPr/>
    </dgm:pt>
    <dgm:pt modelId="{4F21E770-6F52-CD49-837E-FE8926D96092}" type="pres">
      <dgm:prSet presAssocID="{3363CD7B-507C-1C43-AF03-B2E321DD37FC}" presName="parentLin" presStyleCnt="0"/>
      <dgm:spPr/>
    </dgm:pt>
    <dgm:pt modelId="{CB47FD8A-BDF1-EE43-8774-87000E69780A}" type="pres">
      <dgm:prSet presAssocID="{3363CD7B-507C-1C43-AF03-B2E321DD37FC}" presName="parentLeftMargin" presStyleLbl="node1" presStyleIdx="1" presStyleCnt="4"/>
      <dgm:spPr/>
    </dgm:pt>
    <dgm:pt modelId="{62EEEA88-3D40-6B43-B24A-FF9A9B399188}" type="pres">
      <dgm:prSet presAssocID="{3363CD7B-507C-1C43-AF03-B2E321DD37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F056EC-00EB-AD4C-AC45-E32255AA99C5}" type="pres">
      <dgm:prSet presAssocID="{3363CD7B-507C-1C43-AF03-B2E321DD37FC}" presName="negativeSpace" presStyleCnt="0"/>
      <dgm:spPr/>
    </dgm:pt>
    <dgm:pt modelId="{925506CD-1B8C-C847-9C6A-E6F8022A8894}" type="pres">
      <dgm:prSet presAssocID="{3363CD7B-507C-1C43-AF03-B2E321DD37FC}" presName="childText" presStyleLbl="conFgAcc1" presStyleIdx="2" presStyleCnt="4">
        <dgm:presLayoutVars>
          <dgm:bulletEnabled val="1"/>
        </dgm:presLayoutVars>
      </dgm:prSet>
      <dgm:spPr/>
    </dgm:pt>
    <dgm:pt modelId="{4330F7D1-356B-1949-A59F-6376C7D66BE8}" type="pres">
      <dgm:prSet presAssocID="{599D886E-0AAC-6248-9898-3A476D60027F}" presName="spaceBetweenRectangles" presStyleCnt="0"/>
      <dgm:spPr/>
    </dgm:pt>
    <dgm:pt modelId="{F8B6D70B-A7C4-0C49-8A6D-494712F116F8}" type="pres">
      <dgm:prSet presAssocID="{905DD235-5A7C-1E4F-8D52-48921288205B}" presName="parentLin" presStyleCnt="0"/>
      <dgm:spPr/>
    </dgm:pt>
    <dgm:pt modelId="{2CDFB8A8-E283-A94F-B084-22031A5C5663}" type="pres">
      <dgm:prSet presAssocID="{905DD235-5A7C-1E4F-8D52-48921288205B}" presName="parentLeftMargin" presStyleLbl="node1" presStyleIdx="2" presStyleCnt="4"/>
      <dgm:spPr/>
    </dgm:pt>
    <dgm:pt modelId="{F75D3E4E-BA91-D74C-9CC9-AB6DE78B0ED0}" type="pres">
      <dgm:prSet presAssocID="{905DD235-5A7C-1E4F-8D52-4892128820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82AC02-7EF4-D545-B53D-4F4911D66B6C}" type="pres">
      <dgm:prSet presAssocID="{905DD235-5A7C-1E4F-8D52-48921288205B}" presName="negativeSpace" presStyleCnt="0"/>
      <dgm:spPr/>
    </dgm:pt>
    <dgm:pt modelId="{151348D4-9B53-5C4B-9063-9D9DE442A2DC}" type="pres">
      <dgm:prSet presAssocID="{905DD235-5A7C-1E4F-8D52-4892128820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0B0003-F15A-A14A-AC35-67AFC59C0664}" srcId="{AC81F7D0-8F7F-174B-B927-361991B747B9}" destId="{D463C491-2C92-4948-ACEB-F486B3D0022F}" srcOrd="0" destOrd="0" parTransId="{3332B20A-F291-E541-B020-3E6F5AF85F98}" sibTransId="{D370C5ED-7CAA-AC46-A880-D0D9F514CBA8}"/>
    <dgm:cxn modelId="{4BD1830E-6E70-A744-8264-6EC1A3D4B87E}" type="presOf" srcId="{2F2E0D7C-C58B-B64C-BF3B-9A8FFFE79495}" destId="{58795C35-8A72-8A45-A47B-D78F12077FB7}" srcOrd="0" destOrd="0" presId="urn:microsoft.com/office/officeart/2005/8/layout/list1"/>
    <dgm:cxn modelId="{BF8D0814-288E-164B-B149-B3BE1CFE0691}" type="presOf" srcId="{D463C491-2C92-4948-ACEB-F486B3D0022F}" destId="{366B348F-3DC2-3346-AB2F-B31E714AE300}" srcOrd="0" destOrd="0" presId="urn:microsoft.com/office/officeart/2005/8/layout/list1"/>
    <dgm:cxn modelId="{6D16585D-B0A7-774D-B4FC-BA481A07AFDF}" type="presOf" srcId="{7FA20E67-93F3-4047-B945-294DB2BA8CDD}" destId="{58795C35-8A72-8A45-A47B-D78F12077FB7}" srcOrd="0" destOrd="1" presId="urn:microsoft.com/office/officeart/2005/8/layout/list1"/>
    <dgm:cxn modelId="{6808D360-46C2-C44D-894F-D34FFB3F371E}" type="presOf" srcId="{D083E4B9-4204-D745-9731-E16C9646820A}" destId="{F3BC5A46-702C-B343-9136-AB5170F54F3C}" srcOrd="0" destOrd="1" presId="urn:microsoft.com/office/officeart/2005/8/layout/list1"/>
    <dgm:cxn modelId="{8C6A3063-F483-0045-9EFB-A5F0408B8BD8}" type="presOf" srcId="{9B9A3EB4-369E-2E4E-8E4B-FFD732369F7E}" destId="{925506CD-1B8C-C847-9C6A-E6F8022A8894}" srcOrd="0" destOrd="0" presId="urn:microsoft.com/office/officeart/2005/8/layout/list1"/>
    <dgm:cxn modelId="{516B1F48-2737-5B48-83A4-CB65EEFC9879}" type="presOf" srcId="{905DD235-5A7C-1E4F-8D52-48921288205B}" destId="{F75D3E4E-BA91-D74C-9CC9-AB6DE78B0ED0}" srcOrd="1" destOrd="0" presId="urn:microsoft.com/office/officeart/2005/8/layout/list1"/>
    <dgm:cxn modelId="{9A28D34A-AC85-024D-A1AB-D06F5E0EC98A}" srcId="{AC81F7D0-8F7F-174B-B927-361991B747B9}" destId="{EB8B917B-812D-C64D-9D91-D9134F5387F4}" srcOrd="1" destOrd="0" parTransId="{583D753B-FBB9-DA4F-B439-04A8DADCAD84}" sibTransId="{9EBF0A5B-6EBE-4E49-AE13-6CCB90D9221B}"/>
    <dgm:cxn modelId="{B2C2856C-5994-1944-ABB6-F0B4C1B7A834}" srcId="{EB8B917B-812D-C64D-9D91-D9134F5387F4}" destId="{7FA20E67-93F3-4047-B945-294DB2BA8CDD}" srcOrd="1" destOrd="0" parTransId="{F71BC22B-61B1-504E-B0A1-4534DD3F9405}" sibTransId="{87771F36-E886-8847-AF14-9E39879D415D}"/>
    <dgm:cxn modelId="{E15A084F-FE14-B442-8B6F-2D9555B43587}" type="presOf" srcId="{B5E4038A-3DF0-F449-B88A-64D66EA4B073}" destId="{151348D4-9B53-5C4B-9063-9D9DE442A2DC}" srcOrd="0" destOrd="0" presId="urn:microsoft.com/office/officeart/2005/8/layout/list1"/>
    <dgm:cxn modelId="{ADB26D50-A3B1-8C4C-80C8-FCD5406C420D}" type="presOf" srcId="{EB8B917B-812D-C64D-9D91-D9134F5387F4}" destId="{919E43A4-8C50-1948-8329-DEFBDD6C4093}" srcOrd="0" destOrd="0" presId="urn:microsoft.com/office/officeart/2005/8/layout/list1"/>
    <dgm:cxn modelId="{A8A3E570-D6A9-1942-85B1-3AED4580AA3F}" type="presOf" srcId="{EB8B917B-812D-C64D-9D91-D9134F5387F4}" destId="{DBA2CFEF-B2B5-8B4F-BC05-CB0DA64B16E1}" srcOrd="1" destOrd="0" presId="urn:microsoft.com/office/officeart/2005/8/layout/list1"/>
    <dgm:cxn modelId="{8B36F954-F8C6-5F4C-AAEB-F08DA6949FD6}" type="presOf" srcId="{3363CD7B-507C-1C43-AF03-B2E321DD37FC}" destId="{62EEEA88-3D40-6B43-B24A-FF9A9B399188}" srcOrd="1" destOrd="0" presId="urn:microsoft.com/office/officeart/2005/8/layout/list1"/>
    <dgm:cxn modelId="{884B9F81-6450-294E-A7CA-82D33AF8E212}" type="presOf" srcId="{D463C491-2C92-4948-ACEB-F486B3D0022F}" destId="{BCF9C8F0-68F8-B341-B9FB-F7E3E9F4E56A}" srcOrd="1" destOrd="0" presId="urn:microsoft.com/office/officeart/2005/8/layout/list1"/>
    <dgm:cxn modelId="{1DFBE48A-9BE3-E24F-A282-EF7DA991F452}" type="presOf" srcId="{3363CD7B-507C-1C43-AF03-B2E321DD37FC}" destId="{CB47FD8A-BDF1-EE43-8774-87000E69780A}" srcOrd="0" destOrd="0" presId="urn:microsoft.com/office/officeart/2005/8/layout/list1"/>
    <dgm:cxn modelId="{4CF45E8B-937A-2743-BCC7-78F2A1382705}" srcId="{905DD235-5A7C-1E4F-8D52-48921288205B}" destId="{B5E4038A-3DF0-F449-B88A-64D66EA4B073}" srcOrd="0" destOrd="0" parTransId="{E5473820-3A74-8740-83BF-A3CBFBDE8DA0}" sibTransId="{D2FD7357-D858-BA41-8236-C61E23269AB8}"/>
    <dgm:cxn modelId="{D686E18C-0341-7040-8737-4A83AFCAABCD}" type="presOf" srcId="{695FF031-78A8-EE4B-A8C3-3F8C19BB21EC}" destId="{151348D4-9B53-5C4B-9063-9D9DE442A2DC}" srcOrd="0" destOrd="1" presId="urn:microsoft.com/office/officeart/2005/8/layout/list1"/>
    <dgm:cxn modelId="{1DDEBF93-98E5-7945-8C93-4EEDDED94DDE}" srcId="{905DD235-5A7C-1E4F-8D52-48921288205B}" destId="{695FF031-78A8-EE4B-A8C3-3F8C19BB21EC}" srcOrd="1" destOrd="0" parTransId="{AECAD078-90AA-B744-B99E-F387894E38AC}" sibTransId="{7E02AA21-31DE-EE45-90C7-6984D47EE64F}"/>
    <dgm:cxn modelId="{5BE6909A-0FCA-E649-81DF-DE127CA2DA7E}" type="presOf" srcId="{905DD235-5A7C-1E4F-8D52-48921288205B}" destId="{2CDFB8A8-E283-A94F-B084-22031A5C5663}" srcOrd="0" destOrd="0" presId="urn:microsoft.com/office/officeart/2005/8/layout/list1"/>
    <dgm:cxn modelId="{12CC12A1-8F0B-734C-A352-ABB86212A2BE}" srcId="{EB8B917B-812D-C64D-9D91-D9134F5387F4}" destId="{2F2E0D7C-C58B-B64C-BF3B-9A8FFFE79495}" srcOrd="0" destOrd="0" parTransId="{30A4F256-989F-BD47-A544-CFCD4E882A98}" sibTransId="{BD39BC7C-65BF-A04F-BF40-102BD45BED67}"/>
    <dgm:cxn modelId="{66AD2FAA-457D-1E42-9F98-4936330F8B8E}" srcId="{AC81F7D0-8F7F-174B-B927-361991B747B9}" destId="{3363CD7B-507C-1C43-AF03-B2E321DD37FC}" srcOrd="2" destOrd="0" parTransId="{A68D0BBF-4618-1343-B6A9-BEF942F49C08}" sibTransId="{599D886E-0AAC-6248-9898-3A476D60027F}"/>
    <dgm:cxn modelId="{D59C48B6-D40A-264B-AFA0-46C2685B81F1}" srcId="{D463C491-2C92-4948-ACEB-F486B3D0022F}" destId="{DEA2DC12-B6BA-954B-BA05-6FD915C01AD4}" srcOrd="0" destOrd="0" parTransId="{8D9530EA-5E1D-FF4D-9857-A4804523F62F}" sibTransId="{48A4C1D3-BE8D-7B42-9D29-6AC151FDA653}"/>
    <dgm:cxn modelId="{A99B81C1-09D1-7443-BF38-9677EFF78810}" srcId="{3363CD7B-507C-1C43-AF03-B2E321DD37FC}" destId="{9B9A3EB4-369E-2E4E-8E4B-FFD732369F7E}" srcOrd="0" destOrd="0" parTransId="{5C5810BD-1EC8-844F-B72C-5425DF2A2A33}" sibTransId="{E67386DC-CFEB-3141-A54A-75A4A3076725}"/>
    <dgm:cxn modelId="{70B6ABCE-ED95-E448-8359-2D90368220E4}" type="presOf" srcId="{043C6AA2-6087-934D-95FA-32F2A63EE18F}" destId="{925506CD-1B8C-C847-9C6A-E6F8022A8894}" srcOrd="0" destOrd="1" presId="urn:microsoft.com/office/officeart/2005/8/layout/list1"/>
    <dgm:cxn modelId="{8CDE0FD4-0D28-0841-ACBA-56834633C63E}" srcId="{AC81F7D0-8F7F-174B-B927-361991B747B9}" destId="{905DD235-5A7C-1E4F-8D52-48921288205B}" srcOrd="3" destOrd="0" parTransId="{8D82F383-582C-B84C-830E-ECC4B59827E3}" sibTransId="{657954A6-5D62-1A48-A0DE-00EB7CBF4023}"/>
    <dgm:cxn modelId="{8C527CD4-1893-874B-BF7D-F2149518EC14}" srcId="{D463C491-2C92-4948-ACEB-F486B3D0022F}" destId="{D083E4B9-4204-D745-9731-E16C9646820A}" srcOrd="1" destOrd="0" parTransId="{D2809E1F-43B7-1943-AC58-8D70A0551C47}" sibTransId="{1B45C1E6-8466-0F4C-A198-6DA8DFB75558}"/>
    <dgm:cxn modelId="{C0C674DD-9B30-4245-8D19-236762FF136E}" type="presOf" srcId="{AC81F7D0-8F7F-174B-B927-361991B747B9}" destId="{7038CAB6-AF74-A240-B75D-2841623111B4}" srcOrd="0" destOrd="0" presId="urn:microsoft.com/office/officeart/2005/8/layout/list1"/>
    <dgm:cxn modelId="{A2B28AEE-E9DF-3C49-8CC7-6BCCC28A4A6B}" srcId="{3363CD7B-507C-1C43-AF03-B2E321DD37FC}" destId="{043C6AA2-6087-934D-95FA-32F2A63EE18F}" srcOrd="1" destOrd="0" parTransId="{B1DFE443-5FFB-CF46-BC17-E0C249A2050B}" sibTransId="{6955A3B9-A169-194C-BBF8-7E53B7C6C56C}"/>
    <dgm:cxn modelId="{EE775BFD-B741-0E41-90A9-D2F9E9D3051E}" type="presOf" srcId="{DEA2DC12-B6BA-954B-BA05-6FD915C01AD4}" destId="{F3BC5A46-702C-B343-9136-AB5170F54F3C}" srcOrd="0" destOrd="0" presId="urn:microsoft.com/office/officeart/2005/8/layout/list1"/>
    <dgm:cxn modelId="{89D4081C-27F6-D04B-898C-92CD369FAA1D}" type="presParOf" srcId="{7038CAB6-AF74-A240-B75D-2841623111B4}" destId="{D1EFFCFD-0F72-4A47-804B-830DDEBEE676}" srcOrd="0" destOrd="0" presId="urn:microsoft.com/office/officeart/2005/8/layout/list1"/>
    <dgm:cxn modelId="{60A644E1-CADB-0B4D-8029-91BDC405A6D9}" type="presParOf" srcId="{D1EFFCFD-0F72-4A47-804B-830DDEBEE676}" destId="{366B348F-3DC2-3346-AB2F-B31E714AE300}" srcOrd="0" destOrd="0" presId="urn:microsoft.com/office/officeart/2005/8/layout/list1"/>
    <dgm:cxn modelId="{CD253F43-C137-374C-A55D-0631C61DBD9E}" type="presParOf" srcId="{D1EFFCFD-0F72-4A47-804B-830DDEBEE676}" destId="{BCF9C8F0-68F8-B341-B9FB-F7E3E9F4E56A}" srcOrd="1" destOrd="0" presId="urn:microsoft.com/office/officeart/2005/8/layout/list1"/>
    <dgm:cxn modelId="{6E52091E-1E19-FB49-BA44-766799EB5B62}" type="presParOf" srcId="{7038CAB6-AF74-A240-B75D-2841623111B4}" destId="{1F70F5AA-6241-7A4C-935E-90572B351B87}" srcOrd="1" destOrd="0" presId="urn:microsoft.com/office/officeart/2005/8/layout/list1"/>
    <dgm:cxn modelId="{B8F4278C-26E1-4E42-A9B8-ACFC45BD05BF}" type="presParOf" srcId="{7038CAB6-AF74-A240-B75D-2841623111B4}" destId="{F3BC5A46-702C-B343-9136-AB5170F54F3C}" srcOrd="2" destOrd="0" presId="urn:microsoft.com/office/officeart/2005/8/layout/list1"/>
    <dgm:cxn modelId="{8A92AE8F-4DE4-9F43-96BB-8C2A1EFC18CF}" type="presParOf" srcId="{7038CAB6-AF74-A240-B75D-2841623111B4}" destId="{6941704F-53B6-D448-9D57-0C3E2DB00C23}" srcOrd="3" destOrd="0" presId="urn:microsoft.com/office/officeart/2005/8/layout/list1"/>
    <dgm:cxn modelId="{E13F48BB-890C-CE49-A24A-8387E0B2A5CF}" type="presParOf" srcId="{7038CAB6-AF74-A240-B75D-2841623111B4}" destId="{7D9B9E0C-C5FB-D540-AA6C-3AF225721320}" srcOrd="4" destOrd="0" presId="urn:microsoft.com/office/officeart/2005/8/layout/list1"/>
    <dgm:cxn modelId="{62562CA3-3D80-D24F-91C8-44408D83EB3E}" type="presParOf" srcId="{7D9B9E0C-C5FB-D540-AA6C-3AF225721320}" destId="{919E43A4-8C50-1948-8329-DEFBDD6C4093}" srcOrd="0" destOrd="0" presId="urn:microsoft.com/office/officeart/2005/8/layout/list1"/>
    <dgm:cxn modelId="{4ECDF284-485D-5344-958E-EC277C53F9FE}" type="presParOf" srcId="{7D9B9E0C-C5FB-D540-AA6C-3AF225721320}" destId="{DBA2CFEF-B2B5-8B4F-BC05-CB0DA64B16E1}" srcOrd="1" destOrd="0" presId="urn:microsoft.com/office/officeart/2005/8/layout/list1"/>
    <dgm:cxn modelId="{68A927F8-578B-3C4E-B0E7-C8DEFDAB40D1}" type="presParOf" srcId="{7038CAB6-AF74-A240-B75D-2841623111B4}" destId="{BAB94549-D541-1E42-B051-04E6D88E97AF}" srcOrd="5" destOrd="0" presId="urn:microsoft.com/office/officeart/2005/8/layout/list1"/>
    <dgm:cxn modelId="{6E4021D5-3D1F-DB42-B2E2-869E8D424AD9}" type="presParOf" srcId="{7038CAB6-AF74-A240-B75D-2841623111B4}" destId="{58795C35-8A72-8A45-A47B-D78F12077FB7}" srcOrd="6" destOrd="0" presId="urn:microsoft.com/office/officeart/2005/8/layout/list1"/>
    <dgm:cxn modelId="{1C38F878-144F-7A4A-8473-6D68A2C303EC}" type="presParOf" srcId="{7038CAB6-AF74-A240-B75D-2841623111B4}" destId="{0DECF58D-F5F9-474D-ACF8-155C02B93784}" srcOrd="7" destOrd="0" presId="urn:microsoft.com/office/officeart/2005/8/layout/list1"/>
    <dgm:cxn modelId="{3315EBBD-A21C-8647-A338-C2ECDBE12FF6}" type="presParOf" srcId="{7038CAB6-AF74-A240-B75D-2841623111B4}" destId="{4F21E770-6F52-CD49-837E-FE8926D96092}" srcOrd="8" destOrd="0" presId="urn:microsoft.com/office/officeart/2005/8/layout/list1"/>
    <dgm:cxn modelId="{D6ACF529-AE29-6D47-AC15-CAA7E79405D9}" type="presParOf" srcId="{4F21E770-6F52-CD49-837E-FE8926D96092}" destId="{CB47FD8A-BDF1-EE43-8774-87000E69780A}" srcOrd="0" destOrd="0" presId="urn:microsoft.com/office/officeart/2005/8/layout/list1"/>
    <dgm:cxn modelId="{558DB2BC-4244-2A47-A3A3-AA433A0061C8}" type="presParOf" srcId="{4F21E770-6F52-CD49-837E-FE8926D96092}" destId="{62EEEA88-3D40-6B43-B24A-FF9A9B399188}" srcOrd="1" destOrd="0" presId="urn:microsoft.com/office/officeart/2005/8/layout/list1"/>
    <dgm:cxn modelId="{2960E4B8-9486-EC4F-8C22-87FEAE6BF877}" type="presParOf" srcId="{7038CAB6-AF74-A240-B75D-2841623111B4}" destId="{6AF056EC-00EB-AD4C-AC45-E32255AA99C5}" srcOrd="9" destOrd="0" presId="urn:microsoft.com/office/officeart/2005/8/layout/list1"/>
    <dgm:cxn modelId="{55034383-E944-6E47-BC12-23D0FBA9A561}" type="presParOf" srcId="{7038CAB6-AF74-A240-B75D-2841623111B4}" destId="{925506CD-1B8C-C847-9C6A-E6F8022A8894}" srcOrd="10" destOrd="0" presId="urn:microsoft.com/office/officeart/2005/8/layout/list1"/>
    <dgm:cxn modelId="{4D043721-1755-514B-82B7-B9BD6E76EC33}" type="presParOf" srcId="{7038CAB6-AF74-A240-B75D-2841623111B4}" destId="{4330F7D1-356B-1949-A59F-6376C7D66BE8}" srcOrd="11" destOrd="0" presId="urn:microsoft.com/office/officeart/2005/8/layout/list1"/>
    <dgm:cxn modelId="{A9F9557E-888E-3B47-ACC3-551D4D1FE154}" type="presParOf" srcId="{7038CAB6-AF74-A240-B75D-2841623111B4}" destId="{F8B6D70B-A7C4-0C49-8A6D-494712F116F8}" srcOrd="12" destOrd="0" presId="urn:microsoft.com/office/officeart/2005/8/layout/list1"/>
    <dgm:cxn modelId="{DCB732B0-00C7-8142-9ED6-A97604245EAD}" type="presParOf" srcId="{F8B6D70B-A7C4-0C49-8A6D-494712F116F8}" destId="{2CDFB8A8-E283-A94F-B084-22031A5C5663}" srcOrd="0" destOrd="0" presId="urn:microsoft.com/office/officeart/2005/8/layout/list1"/>
    <dgm:cxn modelId="{6451207E-2AA6-8649-9ED4-6908715A95D5}" type="presParOf" srcId="{F8B6D70B-A7C4-0C49-8A6D-494712F116F8}" destId="{F75D3E4E-BA91-D74C-9CC9-AB6DE78B0ED0}" srcOrd="1" destOrd="0" presId="urn:microsoft.com/office/officeart/2005/8/layout/list1"/>
    <dgm:cxn modelId="{7587E15C-E18B-8F46-A525-23F243F00FB8}" type="presParOf" srcId="{7038CAB6-AF74-A240-B75D-2841623111B4}" destId="{0882AC02-7EF4-D545-B53D-4F4911D66B6C}" srcOrd="13" destOrd="0" presId="urn:microsoft.com/office/officeart/2005/8/layout/list1"/>
    <dgm:cxn modelId="{3F9F07F3-E064-2949-8F01-F52754F5BA29}" type="presParOf" srcId="{7038CAB6-AF74-A240-B75D-2841623111B4}" destId="{151348D4-9B53-5C4B-9063-9D9DE442A2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650CCE-A8AF-45AF-8334-251A5A84FBF6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7991408-19EC-48E2-87FC-F149BB381B7A}">
      <dgm:prSet phldrT="[Text]" custT="1"/>
      <dgm:spPr>
        <a:solidFill>
          <a:srgbClr val="E7E45E"/>
        </a:solidFill>
      </dgm:spPr>
      <dgm:t>
        <a:bodyPr/>
        <a:lstStyle/>
        <a:p>
          <a:r>
            <a:rPr lang="en-GB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Architecture</a:t>
          </a:r>
        </a:p>
        <a:p>
          <a:r>
            <a:rPr lang="en-GB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(ITU-T X.800, X.805)</a:t>
          </a:r>
        </a:p>
      </dgm:t>
    </dgm:pt>
    <dgm:pt modelId="{EF8BFF95-5E6A-4853-AB76-1252988A41CE}" type="parTrans" cxnId="{496D436F-1348-400D-ACC5-1FA8913EE616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96EAE5C-3D09-4235-AE14-522A4EE082AC}" type="sibTrans" cxnId="{496D436F-1348-400D-ACC5-1FA8913EE616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9E5D830-D93A-4B07-8E2F-A25943970279}">
      <dgm:prSet phldrT="[Text]"/>
      <dgm:spPr>
        <a:solidFill>
          <a:srgbClr val="E7E45E"/>
        </a:solidFill>
      </dgm:spPr>
      <dgm:t>
        <a:bodyPr/>
        <a:lstStyle/>
        <a:p>
          <a:r>
            <a:rPr lang="en-GB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Requirements</a:t>
          </a:r>
        </a:p>
      </dgm:t>
    </dgm:pt>
    <dgm:pt modelId="{E0BEC387-54E8-4FDC-85B4-D199581F8CF7}" type="parTrans" cxnId="{6094C771-15C4-4DC9-81B5-52E8FFACEEED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9BB7FCE-16F5-41C2-A477-7EB59B29FA4A}" type="sibTrans" cxnId="{6094C771-15C4-4DC9-81B5-52E8FFACEEED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F8048FD-C4B8-48D8-A132-C5A046969329}">
      <dgm:prSet phldrT="[Text]"/>
      <dgm:spPr>
        <a:solidFill>
          <a:srgbClr val="E7E45E"/>
        </a:solidFill>
      </dgm:spPr>
      <dgm:t>
        <a:bodyPr/>
        <a:lstStyle/>
        <a:p>
          <a:r>
            <a:rPr lang="en-GB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Attacks</a:t>
          </a:r>
        </a:p>
      </dgm:t>
    </dgm:pt>
    <dgm:pt modelId="{7745C7EE-9F3C-44E2-9A2E-3B383AE95EA4}" type="parTrans" cxnId="{9168593F-D612-46CA-A046-54575EC63EDC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A9F5225-A693-426E-999C-5D9F2C331A0B}" type="sibTrans" cxnId="{9168593F-D612-46CA-A046-54575EC63EDC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EAF4F51-232D-4B04-A93D-235B76434CEF}">
      <dgm:prSet phldrT="[Text]"/>
      <dgm:spPr>
        <a:solidFill>
          <a:srgbClr val="E7E45E"/>
        </a:solidFill>
      </dgm:spPr>
      <dgm:t>
        <a:bodyPr/>
        <a:lstStyle/>
        <a:p>
          <a:r>
            <a:rPr lang="en-GB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Enforcers</a:t>
          </a:r>
        </a:p>
      </dgm:t>
    </dgm:pt>
    <dgm:pt modelId="{0D15A21C-85CF-4278-B641-AE9F9DBFA936}" type="parTrans" cxnId="{550A1DE1-F9DC-439B-975F-5CAC52846AC1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86F6C36-2CCA-43A7-9499-47EFC707E442}" type="sibTrans" cxnId="{550A1DE1-F9DC-439B-975F-5CAC52846AC1}">
      <dgm:prSet/>
      <dgm:spPr/>
      <dgm:t>
        <a:bodyPr/>
        <a:lstStyle/>
        <a:p>
          <a:endParaRPr lang="en-GB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85EF6E8-C76A-4855-8942-02B2E677147E}" type="pres">
      <dgm:prSet presAssocID="{43650CCE-A8AF-45AF-8334-251A5A84FB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B9FEAA-1849-43DC-9DC3-CCEC96900A52}" type="pres">
      <dgm:prSet presAssocID="{37991408-19EC-48E2-87FC-F149BB381B7A}" presName="hierRoot1" presStyleCnt="0">
        <dgm:presLayoutVars>
          <dgm:hierBranch val="init"/>
        </dgm:presLayoutVars>
      </dgm:prSet>
      <dgm:spPr/>
    </dgm:pt>
    <dgm:pt modelId="{867D9E8C-F69F-4695-92E4-9018299A506A}" type="pres">
      <dgm:prSet presAssocID="{37991408-19EC-48E2-87FC-F149BB381B7A}" presName="rootComposite1" presStyleCnt="0"/>
      <dgm:spPr/>
    </dgm:pt>
    <dgm:pt modelId="{B9C2F26B-6E66-4DA2-A2C7-1A6D7E909023}" type="pres">
      <dgm:prSet presAssocID="{37991408-19EC-48E2-87FC-F149BB381B7A}" presName="rootText1" presStyleLbl="node0" presStyleIdx="0" presStyleCnt="1" custScaleX="275594">
        <dgm:presLayoutVars>
          <dgm:chPref val="3"/>
        </dgm:presLayoutVars>
      </dgm:prSet>
      <dgm:spPr/>
    </dgm:pt>
    <dgm:pt modelId="{1A326355-2829-40F6-A3FB-473F6E9044A6}" type="pres">
      <dgm:prSet presAssocID="{37991408-19EC-48E2-87FC-F149BB381B7A}" presName="rootConnector1" presStyleLbl="node1" presStyleIdx="0" presStyleCnt="0"/>
      <dgm:spPr/>
    </dgm:pt>
    <dgm:pt modelId="{2EE0C5E6-730D-473E-961F-65FF0F2A9C4C}" type="pres">
      <dgm:prSet presAssocID="{37991408-19EC-48E2-87FC-F149BB381B7A}" presName="hierChild2" presStyleCnt="0"/>
      <dgm:spPr/>
    </dgm:pt>
    <dgm:pt modelId="{89D3A4ED-E52B-483A-A9DE-E4877C52EBA7}" type="pres">
      <dgm:prSet presAssocID="{E0BEC387-54E8-4FDC-85B4-D199581F8CF7}" presName="Name37" presStyleLbl="parChTrans1D2" presStyleIdx="0" presStyleCnt="3"/>
      <dgm:spPr/>
    </dgm:pt>
    <dgm:pt modelId="{981FBFAA-9F66-4E34-B9B5-FD53A0ACF3C3}" type="pres">
      <dgm:prSet presAssocID="{39E5D830-D93A-4B07-8E2F-A25943970279}" presName="hierRoot2" presStyleCnt="0">
        <dgm:presLayoutVars>
          <dgm:hierBranch val="init"/>
        </dgm:presLayoutVars>
      </dgm:prSet>
      <dgm:spPr/>
    </dgm:pt>
    <dgm:pt modelId="{4B16112C-9752-4BB9-B067-A61692371331}" type="pres">
      <dgm:prSet presAssocID="{39E5D830-D93A-4B07-8E2F-A25943970279}" presName="rootComposite" presStyleCnt="0"/>
      <dgm:spPr/>
    </dgm:pt>
    <dgm:pt modelId="{32165CF7-DEC8-4D55-9831-0A1CD1F9C530}" type="pres">
      <dgm:prSet presAssocID="{39E5D830-D93A-4B07-8E2F-A25943970279}" presName="rootText" presStyleLbl="node2" presStyleIdx="0" presStyleCnt="3">
        <dgm:presLayoutVars>
          <dgm:chPref val="3"/>
        </dgm:presLayoutVars>
      </dgm:prSet>
      <dgm:spPr/>
    </dgm:pt>
    <dgm:pt modelId="{4FDFB68C-E233-424E-9245-6A47A80443C2}" type="pres">
      <dgm:prSet presAssocID="{39E5D830-D93A-4B07-8E2F-A25943970279}" presName="rootConnector" presStyleLbl="node2" presStyleIdx="0" presStyleCnt="3"/>
      <dgm:spPr/>
    </dgm:pt>
    <dgm:pt modelId="{C5590172-5D4D-447F-BF1D-68BC411AD2D8}" type="pres">
      <dgm:prSet presAssocID="{39E5D830-D93A-4B07-8E2F-A25943970279}" presName="hierChild4" presStyleCnt="0"/>
      <dgm:spPr/>
    </dgm:pt>
    <dgm:pt modelId="{45C6AA00-796B-4F6F-B490-E6AA56650B55}" type="pres">
      <dgm:prSet presAssocID="{39E5D830-D93A-4B07-8E2F-A25943970279}" presName="hierChild5" presStyleCnt="0"/>
      <dgm:spPr/>
    </dgm:pt>
    <dgm:pt modelId="{F591F588-F9C3-429C-B6D5-37D6BF3CB5A1}" type="pres">
      <dgm:prSet presAssocID="{7745C7EE-9F3C-44E2-9A2E-3B383AE95EA4}" presName="Name37" presStyleLbl="parChTrans1D2" presStyleIdx="1" presStyleCnt="3"/>
      <dgm:spPr/>
    </dgm:pt>
    <dgm:pt modelId="{06D47F25-C8CD-4E56-97D7-440DE3E7C227}" type="pres">
      <dgm:prSet presAssocID="{8F8048FD-C4B8-48D8-A132-C5A046969329}" presName="hierRoot2" presStyleCnt="0">
        <dgm:presLayoutVars>
          <dgm:hierBranch val="init"/>
        </dgm:presLayoutVars>
      </dgm:prSet>
      <dgm:spPr/>
    </dgm:pt>
    <dgm:pt modelId="{3D10E2A0-48D1-442C-9302-C16108A9F00D}" type="pres">
      <dgm:prSet presAssocID="{8F8048FD-C4B8-48D8-A132-C5A046969329}" presName="rootComposite" presStyleCnt="0"/>
      <dgm:spPr/>
    </dgm:pt>
    <dgm:pt modelId="{EECD9B96-9D9A-43E0-BD19-283E3403C6B0}" type="pres">
      <dgm:prSet presAssocID="{8F8048FD-C4B8-48D8-A132-C5A046969329}" presName="rootText" presStyleLbl="node2" presStyleIdx="1" presStyleCnt="3">
        <dgm:presLayoutVars>
          <dgm:chPref val="3"/>
        </dgm:presLayoutVars>
      </dgm:prSet>
      <dgm:spPr/>
    </dgm:pt>
    <dgm:pt modelId="{248030FC-50E5-400D-BA0A-4C73E8A79003}" type="pres">
      <dgm:prSet presAssocID="{8F8048FD-C4B8-48D8-A132-C5A046969329}" presName="rootConnector" presStyleLbl="node2" presStyleIdx="1" presStyleCnt="3"/>
      <dgm:spPr/>
    </dgm:pt>
    <dgm:pt modelId="{4F369D9F-64CA-45D1-BEBE-BC78ACEAB3AA}" type="pres">
      <dgm:prSet presAssocID="{8F8048FD-C4B8-48D8-A132-C5A046969329}" presName="hierChild4" presStyleCnt="0"/>
      <dgm:spPr/>
    </dgm:pt>
    <dgm:pt modelId="{A735CCCC-C7EA-40D7-AAC7-CF2FDA8A5BA6}" type="pres">
      <dgm:prSet presAssocID="{8F8048FD-C4B8-48D8-A132-C5A046969329}" presName="hierChild5" presStyleCnt="0"/>
      <dgm:spPr/>
    </dgm:pt>
    <dgm:pt modelId="{24DE6777-8EEB-4CB3-B57A-2F07F022FF45}" type="pres">
      <dgm:prSet presAssocID="{0D15A21C-85CF-4278-B641-AE9F9DBFA936}" presName="Name37" presStyleLbl="parChTrans1D2" presStyleIdx="2" presStyleCnt="3"/>
      <dgm:spPr/>
    </dgm:pt>
    <dgm:pt modelId="{7B1C0556-4CE3-4913-902D-9CDC33275CB2}" type="pres">
      <dgm:prSet presAssocID="{BEAF4F51-232D-4B04-A93D-235B76434CEF}" presName="hierRoot2" presStyleCnt="0">
        <dgm:presLayoutVars>
          <dgm:hierBranch val="init"/>
        </dgm:presLayoutVars>
      </dgm:prSet>
      <dgm:spPr/>
    </dgm:pt>
    <dgm:pt modelId="{FB505489-21BA-4FFF-8500-1E31DF90D47E}" type="pres">
      <dgm:prSet presAssocID="{BEAF4F51-232D-4B04-A93D-235B76434CEF}" presName="rootComposite" presStyleCnt="0"/>
      <dgm:spPr/>
    </dgm:pt>
    <dgm:pt modelId="{5F89921B-4221-4A01-8344-41337977AF3C}" type="pres">
      <dgm:prSet presAssocID="{BEAF4F51-232D-4B04-A93D-235B76434CEF}" presName="rootText" presStyleLbl="node2" presStyleIdx="2" presStyleCnt="3">
        <dgm:presLayoutVars>
          <dgm:chPref val="3"/>
        </dgm:presLayoutVars>
      </dgm:prSet>
      <dgm:spPr/>
    </dgm:pt>
    <dgm:pt modelId="{D20BAE47-CA18-4128-8238-D4D52A76A970}" type="pres">
      <dgm:prSet presAssocID="{BEAF4F51-232D-4B04-A93D-235B76434CEF}" presName="rootConnector" presStyleLbl="node2" presStyleIdx="2" presStyleCnt="3"/>
      <dgm:spPr/>
    </dgm:pt>
    <dgm:pt modelId="{C3D4377F-F230-4EFF-B2A6-7BDE9701AD0F}" type="pres">
      <dgm:prSet presAssocID="{BEAF4F51-232D-4B04-A93D-235B76434CEF}" presName="hierChild4" presStyleCnt="0"/>
      <dgm:spPr/>
    </dgm:pt>
    <dgm:pt modelId="{851B1BDD-2D60-41A8-BD59-EF803AE616CC}" type="pres">
      <dgm:prSet presAssocID="{BEAF4F51-232D-4B04-A93D-235B76434CEF}" presName="hierChild5" presStyleCnt="0"/>
      <dgm:spPr/>
    </dgm:pt>
    <dgm:pt modelId="{8B8CEAD4-358D-4804-B530-801D17CA6C41}" type="pres">
      <dgm:prSet presAssocID="{37991408-19EC-48E2-87FC-F149BB381B7A}" presName="hierChild3" presStyleCnt="0"/>
      <dgm:spPr/>
    </dgm:pt>
  </dgm:ptLst>
  <dgm:cxnLst>
    <dgm:cxn modelId="{F594AB0E-0506-4C16-83D2-C36D1110CC48}" type="presOf" srcId="{7745C7EE-9F3C-44E2-9A2E-3B383AE95EA4}" destId="{F591F588-F9C3-429C-B6D5-37D6BF3CB5A1}" srcOrd="0" destOrd="0" presId="urn:microsoft.com/office/officeart/2005/8/layout/orgChart1"/>
    <dgm:cxn modelId="{08CC4927-B4C0-4B07-B9D9-379C1139F3DC}" type="presOf" srcId="{43650CCE-A8AF-45AF-8334-251A5A84FBF6}" destId="{085EF6E8-C76A-4855-8942-02B2E677147E}" srcOrd="0" destOrd="0" presId="urn:microsoft.com/office/officeart/2005/8/layout/orgChart1"/>
    <dgm:cxn modelId="{9168593F-D612-46CA-A046-54575EC63EDC}" srcId="{37991408-19EC-48E2-87FC-F149BB381B7A}" destId="{8F8048FD-C4B8-48D8-A132-C5A046969329}" srcOrd="1" destOrd="0" parTransId="{7745C7EE-9F3C-44E2-9A2E-3B383AE95EA4}" sibTransId="{8A9F5225-A693-426E-999C-5D9F2C331A0B}"/>
    <dgm:cxn modelId="{73684968-4D1E-457C-9881-7B983166EB3C}" type="presOf" srcId="{8F8048FD-C4B8-48D8-A132-C5A046969329}" destId="{248030FC-50E5-400D-BA0A-4C73E8A79003}" srcOrd="1" destOrd="0" presId="urn:microsoft.com/office/officeart/2005/8/layout/orgChart1"/>
    <dgm:cxn modelId="{4D832B4A-997C-4513-97B1-111A8F7C42E2}" type="presOf" srcId="{39E5D830-D93A-4B07-8E2F-A25943970279}" destId="{32165CF7-DEC8-4D55-9831-0A1CD1F9C530}" srcOrd="0" destOrd="0" presId="urn:microsoft.com/office/officeart/2005/8/layout/orgChart1"/>
    <dgm:cxn modelId="{496D436F-1348-400D-ACC5-1FA8913EE616}" srcId="{43650CCE-A8AF-45AF-8334-251A5A84FBF6}" destId="{37991408-19EC-48E2-87FC-F149BB381B7A}" srcOrd="0" destOrd="0" parTransId="{EF8BFF95-5E6A-4853-AB76-1252988A41CE}" sibTransId="{396EAE5C-3D09-4235-AE14-522A4EE082AC}"/>
    <dgm:cxn modelId="{6094C771-15C4-4DC9-81B5-52E8FFACEEED}" srcId="{37991408-19EC-48E2-87FC-F149BB381B7A}" destId="{39E5D830-D93A-4B07-8E2F-A25943970279}" srcOrd="0" destOrd="0" parTransId="{E0BEC387-54E8-4FDC-85B4-D199581F8CF7}" sibTransId="{E9BB7FCE-16F5-41C2-A477-7EB59B29FA4A}"/>
    <dgm:cxn modelId="{644D9A74-A010-41AD-93A1-B11988D5BEA9}" type="presOf" srcId="{0D15A21C-85CF-4278-B641-AE9F9DBFA936}" destId="{24DE6777-8EEB-4CB3-B57A-2F07F022FF45}" srcOrd="0" destOrd="0" presId="urn:microsoft.com/office/officeart/2005/8/layout/orgChart1"/>
    <dgm:cxn modelId="{E516158E-6492-4580-BCC4-1603275EB005}" type="presOf" srcId="{39E5D830-D93A-4B07-8E2F-A25943970279}" destId="{4FDFB68C-E233-424E-9245-6A47A80443C2}" srcOrd="1" destOrd="0" presId="urn:microsoft.com/office/officeart/2005/8/layout/orgChart1"/>
    <dgm:cxn modelId="{A8403FA8-70D7-4180-A6C4-9E75F13396FA}" type="presOf" srcId="{BEAF4F51-232D-4B04-A93D-235B76434CEF}" destId="{5F89921B-4221-4A01-8344-41337977AF3C}" srcOrd="0" destOrd="0" presId="urn:microsoft.com/office/officeart/2005/8/layout/orgChart1"/>
    <dgm:cxn modelId="{E6D53BAD-D828-48A9-8946-1851F2C82640}" type="presOf" srcId="{8F8048FD-C4B8-48D8-A132-C5A046969329}" destId="{EECD9B96-9D9A-43E0-BD19-283E3403C6B0}" srcOrd="0" destOrd="0" presId="urn:microsoft.com/office/officeart/2005/8/layout/orgChart1"/>
    <dgm:cxn modelId="{141FEFB0-E29C-4257-82D0-771114EED9F4}" type="presOf" srcId="{BEAF4F51-232D-4B04-A93D-235B76434CEF}" destId="{D20BAE47-CA18-4128-8238-D4D52A76A970}" srcOrd="1" destOrd="0" presId="urn:microsoft.com/office/officeart/2005/8/layout/orgChart1"/>
    <dgm:cxn modelId="{10C887D9-260F-4AFB-9016-0C497E8DB3D0}" type="presOf" srcId="{37991408-19EC-48E2-87FC-F149BB381B7A}" destId="{B9C2F26B-6E66-4DA2-A2C7-1A6D7E909023}" srcOrd="0" destOrd="0" presId="urn:microsoft.com/office/officeart/2005/8/layout/orgChart1"/>
    <dgm:cxn modelId="{550A1DE1-F9DC-439B-975F-5CAC52846AC1}" srcId="{37991408-19EC-48E2-87FC-F149BB381B7A}" destId="{BEAF4F51-232D-4B04-A93D-235B76434CEF}" srcOrd="2" destOrd="0" parTransId="{0D15A21C-85CF-4278-B641-AE9F9DBFA936}" sibTransId="{186F6C36-2CCA-43A7-9499-47EFC707E442}"/>
    <dgm:cxn modelId="{AF0F46F6-33AB-4920-B0C0-946533155F04}" type="presOf" srcId="{37991408-19EC-48E2-87FC-F149BB381B7A}" destId="{1A326355-2829-40F6-A3FB-473F6E9044A6}" srcOrd="1" destOrd="0" presId="urn:microsoft.com/office/officeart/2005/8/layout/orgChart1"/>
    <dgm:cxn modelId="{BC47EBFB-50FE-46F5-9107-19BC1EB327AC}" type="presOf" srcId="{E0BEC387-54E8-4FDC-85B4-D199581F8CF7}" destId="{89D3A4ED-E52B-483A-A9DE-E4877C52EBA7}" srcOrd="0" destOrd="0" presId="urn:microsoft.com/office/officeart/2005/8/layout/orgChart1"/>
    <dgm:cxn modelId="{B1318B30-7AC4-4B9D-A7F7-3CB89FD4474F}" type="presParOf" srcId="{085EF6E8-C76A-4855-8942-02B2E677147E}" destId="{16B9FEAA-1849-43DC-9DC3-CCEC96900A52}" srcOrd="0" destOrd="0" presId="urn:microsoft.com/office/officeart/2005/8/layout/orgChart1"/>
    <dgm:cxn modelId="{E78BD49B-7A87-49D8-BB3E-EF0DF0DCFD43}" type="presParOf" srcId="{16B9FEAA-1849-43DC-9DC3-CCEC96900A52}" destId="{867D9E8C-F69F-4695-92E4-9018299A506A}" srcOrd="0" destOrd="0" presId="urn:microsoft.com/office/officeart/2005/8/layout/orgChart1"/>
    <dgm:cxn modelId="{449D80C0-235A-4C9D-9687-ECCD1FFEAFB0}" type="presParOf" srcId="{867D9E8C-F69F-4695-92E4-9018299A506A}" destId="{B9C2F26B-6E66-4DA2-A2C7-1A6D7E909023}" srcOrd="0" destOrd="0" presId="urn:microsoft.com/office/officeart/2005/8/layout/orgChart1"/>
    <dgm:cxn modelId="{4499F32B-CD62-4E4D-BB69-F7BE64265E3E}" type="presParOf" srcId="{867D9E8C-F69F-4695-92E4-9018299A506A}" destId="{1A326355-2829-40F6-A3FB-473F6E9044A6}" srcOrd="1" destOrd="0" presId="urn:microsoft.com/office/officeart/2005/8/layout/orgChart1"/>
    <dgm:cxn modelId="{C93C6AD1-3DEE-4544-AB9B-E62D2563C1C6}" type="presParOf" srcId="{16B9FEAA-1849-43DC-9DC3-CCEC96900A52}" destId="{2EE0C5E6-730D-473E-961F-65FF0F2A9C4C}" srcOrd="1" destOrd="0" presId="urn:microsoft.com/office/officeart/2005/8/layout/orgChart1"/>
    <dgm:cxn modelId="{ECD064D7-E9F3-4BA0-8D86-3423AFB7F113}" type="presParOf" srcId="{2EE0C5E6-730D-473E-961F-65FF0F2A9C4C}" destId="{89D3A4ED-E52B-483A-A9DE-E4877C52EBA7}" srcOrd="0" destOrd="0" presId="urn:microsoft.com/office/officeart/2005/8/layout/orgChart1"/>
    <dgm:cxn modelId="{B8AAA644-1E65-44BB-AAFA-8E8897FB4E83}" type="presParOf" srcId="{2EE0C5E6-730D-473E-961F-65FF0F2A9C4C}" destId="{981FBFAA-9F66-4E34-B9B5-FD53A0ACF3C3}" srcOrd="1" destOrd="0" presId="urn:microsoft.com/office/officeart/2005/8/layout/orgChart1"/>
    <dgm:cxn modelId="{7C11EBE5-56C3-4038-9B0E-C2E0726F3CB7}" type="presParOf" srcId="{981FBFAA-9F66-4E34-B9B5-FD53A0ACF3C3}" destId="{4B16112C-9752-4BB9-B067-A61692371331}" srcOrd="0" destOrd="0" presId="urn:microsoft.com/office/officeart/2005/8/layout/orgChart1"/>
    <dgm:cxn modelId="{4A1BA5A8-2508-4E45-AB86-81FE3F95324F}" type="presParOf" srcId="{4B16112C-9752-4BB9-B067-A61692371331}" destId="{32165CF7-DEC8-4D55-9831-0A1CD1F9C530}" srcOrd="0" destOrd="0" presId="urn:microsoft.com/office/officeart/2005/8/layout/orgChart1"/>
    <dgm:cxn modelId="{ECC84711-2FAF-4E7E-BE41-93B3F28BE5B2}" type="presParOf" srcId="{4B16112C-9752-4BB9-B067-A61692371331}" destId="{4FDFB68C-E233-424E-9245-6A47A80443C2}" srcOrd="1" destOrd="0" presId="urn:microsoft.com/office/officeart/2005/8/layout/orgChart1"/>
    <dgm:cxn modelId="{0EB08511-13C2-4CED-A19D-1B3D833E6EC9}" type="presParOf" srcId="{981FBFAA-9F66-4E34-B9B5-FD53A0ACF3C3}" destId="{C5590172-5D4D-447F-BF1D-68BC411AD2D8}" srcOrd="1" destOrd="0" presId="urn:microsoft.com/office/officeart/2005/8/layout/orgChart1"/>
    <dgm:cxn modelId="{384E265D-F246-4C91-B1C8-FD162F8927D9}" type="presParOf" srcId="{981FBFAA-9F66-4E34-B9B5-FD53A0ACF3C3}" destId="{45C6AA00-796B-4F6F-B490-E6AA56650B55}" srcOrd="2" destOrd="0" presId="urn:microsoft.com/office/officeart/2005/8/layout/orgChart1"/>
    <dgm:cxn modelId="{7D9E05F7-C90E-4DF8-856B-9EB521CFF696}" type="presParOf" srcId="{2EE0C5E6-730D-473E-961F-65FF0F2A9C4C}" destId="{F591F588-F9C3-429C-B6D5-37D6BF3CB5A1}" srcOrd="2" destOrd="0" presId="urn:microsoft.com/office/officeart/2005/8/layout/orgChart1"/>
    <dgm:cxn modelId="{6476775F-0B3D-4E04-AE01-4244C9335847}" type="presParOf" srcId="{2EE0C5E6-730D-473E-961F-65FF0F2A9C4C}" destId="{06D47F25-C8CD-4E56-97D7-440DE3E7C227}" srcOrd="3" destOrd="0" presId="urn:microsoft.com/office/officeart/2005/8/layout/orgChart1"/>
    <dgm:cxn modelId="{8BFF230F-4DC5-4FAE-8F7C-3BA923F935AA}" type="presParOf" srcId="{06D47F25-C8CD-4E56-97D7-440DE3E7C227}" destId="{3D10E2A0-48D1-442C-9302-C16108A9F00D}" srcOrd="0" destOrd="0" presId="urn:microsoft.com/office/officeart/2005/8/layout/orgChart1"/>
    <dgm:cxn modelId="{A69E2E5D-7BD5-4A39-98B7-6447402B4A76}" type="presParOf" srcId="{3D10E2A0-48D1-442C-9302-C16108A9F00D}" destId="{EECD9B96-9D9A-43E0-BD19-283E3403C6B0}" srcOrd="0" destOrd="0" presId="urn:microsoft.com/office/officeart/2005/8/layout/orgChart1"/>
    <dgm:cxn modelId="{4580B83F-7B18-4465-9ACA-4F59EBB9FE02}" type="presParOf" srcId="{3D10E2A0-48D1-442C-9302-C16108A9F00D}" destId="{248030FC-50E5-400D-BA0A-4C73E8A79003}" srcOrd="1" destOrd="0" presId="urn:microsoft.com/office/officeart/2005/8/layout/orgChart1"/>
    <dgm:cxn modelId="{88D57C7E-1079-4FCB-AF65-2CB2201C16DC}" type="presParOf" srcId="{06D47F25-C8CD-4E56-97D7-440DE3E7C227}" destId="{4F369D9F-64CA-45D1-BEBE-BC78ACEAB3AA}" srcOrd="1" destOrd="0" presId="urn:microsoft.com/office/officeart/2005/8/layout/orgChart1"/>
    <dgm:cxn modelId="{46EA3865-E0EE-48B7-8445-9B7AD8E70927}" type="presParOf" srcId="{06D47F25-C8CD-4E56-97D7-440DE3E7C227}" destId="{A735CCCC-C7EA-40D7-AAC7-CF2FDA8A5BA6}" srcOrd="2" destOrd="0" presId="urn:microsoft.com/office/officeart/2005/8/layout/orgChart1"/>
    <dgm:cxn modelId="{D3A99402-0D1D-4C80-AB32-1FAFF92237EE}" type="presParOf" srcId="{2EE0C5E6-730D-473E-961F-65FF0F2A9C4C}" destId="{24DE6777-8EEB-4CB3-B57A-2F07F022FF45}" srcOrd="4" destOrd="0" presId="urn:microsoft.com/office/officeart/2005/8/layout/orgChart1"/>
    <dgm:cxn modelId="{9CED6D42-5E19-47F1-A27D-9821971D5C47}" type="presParOf" srcId="{2EE0C5E6-730D-473E-961F-65FF0F2A9C4C}" destId="{7B1C0556-4CE3-4913-902D-9CDC33275CB2}" srcOrd="5" destOrd="0" presId="urn:microsoft.com/office/officeart/2005/8/layout/orgChart1"/>
    <dgm:cxn modelId="{7173E8F5-B0F3-48FC-A40D-6F0AE59C5816}" type="presParOf" srcId="{7B1C0556-4CE3-4913-902D-9CDC33275CB2}" destId="{FB505489-21BA-4FFF-8500-1E31DF90D47E}" srcOrd="0" destOrd="0" presId="urn:microsoft.com/office/officeart/2005/8/layout/orgChart1"/>
    <dgm:cxn modelId="{148DEAD9-9F7E-4969-B354-7ECA0615BC63}" type="presParOf" srcId="{FB505489-21BA-4FFF-8500-1E31DF90D47E}" destId="{5F89921B-4221-4A01-8344-41337977AF3C}" srcOrd="0" destOrd="0" presId="urn:microsoft.com/office/officeart/2005/8/layout/orgChart1"/>
    <dgm:cxn modelId="{954C2AC1-F634-4FC8-BB43-6FA23588C6F3}" type="presParOf" srcId="{FB505489-21BA-4FFF-8500-1E31DF90D47E}" destId="{D20BAE47-CA18-4128-8238-D4D52A76A970}" srcOrd="1" destOrd="0" presId="urn:microsoft.com/office/officeart/2005/8/layout/orgChart1"/>
    <dgm:cxn modelId="{7ADD92C3-DBFD-4501-BC22-5D9EE5805082}" type="presParOf" srcId="{7B1C0556-4CE3-4913-902D-9CDC33275CB2}" destId="{C3D4377F-F230-4EFF-B2A6-7BDE9701AD0F}" srcOrd="1" destOrd="0" presId="urn:microsoft.com/office/officeart/2005/8/layout/orgChart1"/>
    <dgm:cxn modelId="{2684767C-653B-4FBB-80C2-48DDEBA551C8}" type="presParOf" srcId="{7B1C0556-4CE3-4913-902D-9CDC33275CB2}" destId="{851B1BDD-2D60-41A8-BD59-EF803AE616CC}" srcOrd="2" destOrd="0" presId="urn:microsoft.com/office/officeart/2005/8/layout/orgChart1"/>
    <dgm:cxn modelId="{D49E9EBE-1D5B-4120-AA77-8FDA2460EABA}" type="presParOf" srcId="{16B9FEAA-1849-43DC-9DC3-CCEC96900A52}" destId="{8B8CEAD4-358D-4804-B530-801D17CA6C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8C14-EC1A-C044-AC9A-2483F9CB7F7A}">
      <dsp:nvSpPr>
        <dsp:cNvPr id="0" name=""/>
        <dsp:cNvSpPr/>
      </dsp:nvSpPr>
      <dsp:spPr>
        <a:xfrm>
          <a:off x="0" y="237812"/>
          <a:ext cx="8839200" cy="216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291592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confidentiality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Assures that private or confidential information is not made available or disclosed to unauthorized individuals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Privacy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Assures that individuals control or influence what information related to them may be collected and stored and by whom and to whom that information may be disclosed</a:t>
          </a:r>
        </a:p>
      </dsp:txBody>
      <dsp:txXfrm>
        <a:off x="0" y="237812"/>
        <a:ext cx="8839200" cy="2160900"/>
      </dsp:txXfrm>
    </dsp:sp>
    <dsp:sp modelId="{6049758F-6852-7E48-A5F6-439FA44B34F9}">
      <dsp:nvSpPr>
        <dsp:cNvPr id="0" name=""/>
        <dsp:cNvSpPr/>
      </dsp:nvSpPr>
      <dsp:spPr>
        <a:xfrm>
          <a:off x="441960" y="31172"/>
          <a:ext cx="6187440" cy="413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</a:p>
      </dsp:txBody>
      <dsp:txXfrm>
        <a:off x="462135" y="51347"/>
        <a:ext cx="6147090" cy="372930"/>
      </dsp:txXfrm>
    </dsp:sp>
    <dsp:sp modelId="{4DA3C829-4C77-2E4B-ACF0-22E49FD0F419}">
      <dsp:nvSpPr>
        <dsp:cNvPr id="0" name=""/>
        <dsp:cNvSpPr/>
      </dsp:nvSpPr>
      <dsp:spPr>
        <a:xfrm>
          <a:off x="0" y="2680952"/>
          <a:ext cx="8839200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291592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integrity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Assures that  information and programs are changed only in a specified and authorized manner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System integrity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Assures that a system performs its intended function in an unimpaired manner, free from deliberate or inadvertent unauthorized manipulation of the system</a:t>
          </a:r>
        </a:p>
      </dsp:txBody>
      <dsp:txXfrm>
        <a:off x="0" y="2680952"/>
        <a:ext cx="8839200" cy="1940400"/>
      </dsp:txXfrm>
    </dsp:sp>
    <dsp:sp modelId="{D865B79C-0930-C042-ADB5-25A0D1DA2B7F}">
      <dsp:nvSpPr>
        <dsp:cNvPr id="0" name=""/>
        <dsp:cNvSpPr/>
      </dsp:nvSpPr>
      <dsp:spPr>
        <a:xfrm>
          <a:off x="441960" y="2474312"/>
          <a:ext cx="6187440" cy="413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</a:p>
      </dsp:txBody>
      <dsp:txXfrm>
        <a:off x="462135" y="2494487"/>
        <a:ext cx="6147090" cy="372930"/>
      </dsp:txXfrm>
    </dsp:sp>
    <dsp:sp modelId="{CC27436A-1E4D-D84D-A7FC-05F0DE392564}">
      <dsp:nvSpPr>
        <dsp:cNvPr id="0" name=""/>
        <dsp:cNvSpPr/>
      </dsp:nvSpPr>
      <dsp:spPr>
        <a:xfrm>
          <a:off x="0" y="4903591"/>
          <a:ext cx="88392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291592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Assures that systems work promptly and service is not denied to authorized users</a:t>
          </a:r>
        </a:p>
      </dsp:txBody>
      <dsp:txXfrm>
        <a:off x="0" y="4903591"/>
        <a:ext cx="8839200" cy="926100"/>
      </dsp:txXfrm>
    </dsp:sp>
    <dsp:sp modelId="{667DCDD7-116F-2549-8EDA-F2F25FC22E3F}">
      <dsp:nvSpPr>
        <dsp:cNvPr id="0" name=""/>
        <dsp:cNvSpPr/>
      </dsp:nvSpPr>
      <dsp:spPr>
        <a:xfrm>
          <a:off x="441960" y="4696952"/>
          <a:ext cx="6187440" cy="413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</a:p>
      </dsp:txBody>
      <dsp:txXfrm>
        <a:off x="462135" y="4717127"/>
        <a:ext cx="614709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BAC6-25DB-7848-AE10-A620F7695C2D}">
      <dsp:nvSpPr>
        <dsp:cNvPr id="0" name=""/>
        <dsp:cNvSpPr/>
      </dsp:nvSpPr>
      <dsp:spPr>
        <a:xfrm rot="10800000">
          <a:off x="2901696" y="0"/>
          <a:ext cx="5632704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loss could be expected to have a severe or catastrophic adverse effect on organizational operations, organizational assets, or individuals </a:t>
          </a:r>
        </a:p>
      </dsp:txBody>
      <dsp:txXfrm rot="10800000">
        <a:off x="3868928" y="0"/>
        <a:ext cx="4665472" cy="1625599"/>
      </dsp:txXfrm>
    </dsp:sp>
    <dsp:sp modelId="{323F2C42-63B1-9D46-8116-55010DB641B3}">
      <dsp:nvSpPr>
        <dsp:cNvPr id="0" name=""/>
        <dsp:cNvSpPr/>
      </dsp:nvSpPr>
      <dsp:spPr>
        <a:xfrm>
          <a:off x="1934464" y="0"/>
          <a:ext cx="1934464" cy="1625599"/>
        </a:xfrm>
        <a:prstGeom prst="trapezoid">
          <a:avLst>
            <a:gd name="adj" fmla="val 59500"/>
          </a:avLst>
        </a:prstGeom>
        <a:solidFill>
          <a:schemeClr val="accent4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</a:t>
          </a:r>
        </a:p>
      </dsp:txBody>
      <dsp:txXfrm>
        <a:off x="1934464" y="0"/>
        <a:ext cx="1934464" cy="1625599"/>
      </dsp:txXfrm>
    </dsp:sp>
    <dsp:sp modelId="{EDEB3454-1F7E-594F-B14B-175BDB7A3CA0}">
      <dsp:nvSpPr>
        <dsp:cNvPr id="0" name=""/>
        <dsp:cNvSpPr/>
      </dsp:nvSpPr>
      <dsp:spPr>
        <a:xfrm rot="10800000">
          <a:off x="3868928" y="1625599"/>
          <a:ext cx="4665472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loss could be expected to have a serious adverse effect on organizational operations, organizational assets, or individuals</a:t>
          </a:r>
        </a:p>
      </dsp:txBody>
      <dsp:txXfrm rot="10800000">
        <a:off x="4836160" y="1625599"/>
        <a:ext cx="3698240" cy="1625599"/>
      </dsp:txXfrm>
    </dsp:sp>
    <dsp:sp modelId="{BD8A4DA2-4774-2747-9C4E-431FEDEE116B}">
      <dsp:nvSpPr>
        <dsp:cNvPr id="0" name=""/>
        <dsp:cNvSpPr/>
      </dsp:nvSpPr>
      <dsp:spPr>
        <a:xfrm>
          <a:off x="967232" y="1625599"/>
          <a:ext cx="3868928" cy="1625599"/>
        </a:xfrm>
        <a:prstGeom prst="trapezoid">
          <a:avLst>
            <a:gd name="adj" fmla="val 59500"/>
          </a:avLst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Moderate</a:t>
          </a:r>
        </a:p>
      </dsp:txBody>
      <dsp:txXfrm>
        <a:off x="1644294" y="1625599"/>
        <a:ext cx="2514803" cy="1625599"/>
      </dsp:txXfrm>
    </dsp:sp>
    <dsp:sp modelId="{63798C49-604C-6D4F-B502-7E4BA45356A1}">
      <dsp:nvSpPr>
        <dsp:cNvPr id="0" name=""/>
        <dsp:cNvSpPr/>
      </dsp:nvSpPr>
      <dsp:spPr>
        <a:xfrm rot="10800000">
          <a:off x="4836160" y="3251199"/>
          <a:ext cx="3698239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loss could be expected to have a limited adverse effect on organizational operations, organizational assets, or individuals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10800000">
        <a:off x="5803392" y="3251199"/>
        <a:ext cx="2731007" cy="1625599"/>
      </dsp:txXfrm>
    </dsp:sp>
    <dsp:sp modelId="{680880A8-997B-A541-ADD6-12677C70DBB4}">
      <dsp:nvSpPr>
        <dsp:cNvPr id="0" name=""/>
        <dsp:cNvSpPr/>
      </dsp:nvSpPr>
      <dsp:spPr>
        <a:xfrm>
          <a:off x="0" y="3251199"/>
          <a:ext cx="5803392" cy="1625599"/>
        </a:xfrm>
        <a:prstGeom prst="trapezoid">
          <a:avLst>
            <a:gd name="adj" fmla="val 59500"/>
          </a:avLst>
        </a:prstGeom>
        <a:solidFill>
          <a:schemeClr val="bg2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</a:t>
          </a:r>
        </a:p>
      </dsp:txBody>
      <dsp:txXfrm>
        <a:off x="1015593" y="3251199"/>
        <a:ext cx="3772204" cy="162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287F-54BE-A94E-BE50-7A86606A3A77}">
      <dsp:nvSpPr>
        <dsp:cNvPr id="0" name=""/>
        <dsp:cNvSpPr/>
      </dsp:nvSpPr>
      <dsp:spPr>
        <a:xfrm rot="5400000">
          <a:off x="2528407" y="-815643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Takes place when one entity pretends to be a different entity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Usually includes one of the other forms of active attack</a:t>
          </a:r>
        </a:p>
      </dsp:txBody>
      <dsp:txXfrm rot="-5400000">
        <a:off x="1591056" y="168271"/>
        <a:ext cx="2781980" cy="860713"/>
      </dsp:txXfrm>
    </dsp:sp>
    <dsp:sp modelId="{44488AAB-A78F-8047-B4DF-837F0C5AD89D}">
      <dsp:nvSpPr>
        <dsp:cNvPr id="0" name=""/>
        <dsp:cNvSpPr/>
      </dsp:nvSpPr>
      <dsp:spPr>
        <a:xfrm>
          <a:off x="0" y="2478"/>
          <a:ext cx="1591055" cy="11922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Masquerade</a:t>
          </a:r>
        </a:p>
      </dsp:txBody>
      <dsp:txXfrm>
        <a:off x="58203" y="60681"/>
        <a:ext cx="1474649" cy="1075893"/>
      </dsp:txXfrm>
    </dsp:sp>
    <dsp:sp modelId="{E9892E3E-9DF2-BD4B-A6CD-F416208DABBC}">
      <dsp:nvSpPr>
        <dsp:cNvPr id="0" name=""/>
        <dsp:cNvSpPr/>
      </dsp:nvSpPr>
      <dsp:spPr>
        <a:xfrm rot="5400000">
          <a:off x="2528407" y="436271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Involves the passive capture of a data unit and its subsequent retransmission to produce an unauthorized effect</a:t>
          </a:r>
        </a:p>
      </dsp:txBody>
      <dsp:txXfrm rot="-5400000">
        <a:off x="1591056" y="1420186"/>
        <a:ext cx="2781980" cy="860713"/>
      </dsp:txXfrm>
    </dsp:sp>
    <dsp:sp modelId="{0E6340F7-C0A4-1F48-82F3-FF986F32634E}">
      <dsp:nvSpPr>
        <dsp:cNvPr id="0" name=""/>
        <dsp:cNvSpPr/>
      </dsp:nvSpPr>
      <dsp:spPr>
        <a:xfrm>
          <a:off x="0" y="1254393"/>
          <a:ext cx="1591055" cy="11922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Replay</a:t>
          </a:r>
        </a:p>
      </dsp:txBody>
      <dsp:txXfrm>
        <a:off x="58203" y="1312596"/>
        <a:ext cx="1474649" cy="1075893"/>
      </dsp:txXfrm>
    </dsp:sp>
    <dsp:sp modelId="{9EB773CD-5155-AE49-A39A-DB646F837512}">
      <dsp:nvSpPr>
        <dsp:cNvPr id="0" name=""/>
        <dsp:cNvSpPr/>
      </dsp:nvSpPr>
      <dsp:spPr>
        <a:xfrm rot="5400000">
          <a:off x="2528407" y="1688185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Some portion of a legitimate message is altered, or messages are delayed or reordered to produce an unauthorized effect</a:t>
          </a:r>
        </a:p>
      </dsp:txBody>
      <dsp:txXfrm rot="-5400000">
        <a:off x="1591056" y="2672100"/>
        <a:ext cx="2781980" cy="860713"/>
      </dsp:txXfrm>
    </dsp:sp>
    <dsp:sp modelId="{2CDB3922-7DE2-9442-911D-A27BD9574D07}">
      <dsp:nvSpPr>
        <dsp:cNvPr id="0" name=""/>
        <dsp:cNvSpPr/>
      </dsp:nvSpPr>
      <dsp:spPr>
        <a:xfrm>
          <a:off x="0" y="2506307"/>
          <a:ext cx="1591055" cy="11922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Modification of messages </a:t>
          </a:r>
        </a:p>
      </dsp:txBody>
      <dsp:txXfrm>
        <a:off x="58203" y="2564510"/>
        <a:ext cx="1474649" cy="1075893"/>
      </dsp:txXfrm>
    </dsp:sp>
    <dsp:sp modelId="{AF865629-E949-B24E-AF0F-CDFF322825BD}">
      <dsp:nvSpPr>
        <dsp:cNvPr id="0" name=""/>
        <dsp:cNvSpPr/>
      </dsp:nvSpPr>
      <dsp:spPr>
        <a:xfrm rot="5400000">
          <a:off x="2528407" y="2940099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Prevents or inhibits the normal use or management of communications facilities</a:t>
          </a:r>
        </a:p>
      </dsp:txBody>
      <dsp:txXfrm rot="-5400000">
        <a:off x="1591056" y="3924014"/>
        <a:ext cx="2781980" cy="860713"/>
      </dsp:txXfrm>
    </dsp:sp>
    <dsp:sp modelId="{4060CB25-2046-3047-B345-AC66DC2A7D59}">
      <dsp:nvSpPr>
        <dsp:cNvPr id="0" name=""/>
        <dsp:cNvSpPr/>
      </dsp:nvSpPr>
      <dsp:spPr>
        <a:xfrm>
          <a:off x="0" y="3758221"/>
          <a:ext cx="1591055" cy="11922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Denial of service</a:t>
          </a:r>
        </a:p>
      </dsp:txBody>
      <dsp:txXfrm>
        <a:off x="58203" y="3816424"/>
        <a:ext cx="1474649" cy="1075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D57E-BD21-BD4F-AD59-FF51C76AFE55}">
      <dsp:nvSpPr>
        <dsp:cNvPr id="0" name=""/>
        <dsp:cNvSpPr/>
      </dsp:nvSpPr>
      <dsp:spPr>
        <a:xfrm>
          <a:off x="0" y="53240"/>
          <a:ext cx="5181600" cy="46080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Two specific authentication services are defined in  X.800:</a:t>
          </a:r>
        </a:p>
      </dsp:txBody>
      <dsp:txXfrm>
        <a:off x="0" y="53240"/>
        <a:ext cx="5181600" cy="460800"/>
      </dsp:txXfrm>
    </dsp:sp>
    <dsp:sp modelId="{0327DD84-63DC-3D4B-88CB-97969678C59D}">
      <dsp:nvSpPr>
        <dsp:cNvPr id="0" name=""/>
        <dsp:cNvSpPr/>
      </dsp:nvSpPr>
      <dsp:spPr>
        <a:xfrm>
          <a:off x="0" y="514040"/>
          <a:ext cx="5181600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Peer entity authentication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origin authentication</a:t>
          </a:r>
          <a:endParaRPr lang="en-US" sz="1600" kern="1200" dirty="0"/>
        </a:p>
      </dsp:txBody>
      <dsp:txXfrm>
        <a:off x="0" y="514040"/>
        <a:ext cx="5181600" cy="702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E519-0303-A744-892D-6CF27E5E4D64}">
      <dsp:nvSpPr>
        <dsp:cNvPr id="0" name=""/>
        <dsp:cNvSpPr/>
      </dsp:nvSpPr>
      <dsp:spPr>
        <a:xfrm>
          <a:off x="0" y="0"/>
          <a:ext cx="4791074" cy="47910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D8600-0FC6-CF44-8D37-7ABEE0F4BC87}">
      <dsp:nvSpPr>
        <dsp:cNvPr id="0" name=""/>
        <dsp:cNvSpPr/>
      </dsp:nvSpPr>
      <dsp:spPr>
        <a:xfrm>
          <a:off x="2395537" y="0"/>
          <a:ext cx="5757862" cy="4791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apply to a stream of messages, a single message, or selected fields within a message</a:t>
          </a:r>
        </a:p>
      </dsp:txBody>
      <dsp:txXfrm>
        <a:off x="2395537" y="0"/>
        <a:ext cx="5757862" cy="1437325"/>
      </dsp:txXfrm>
    </dsp:sp>
    <dsp:sp modelId="{460B7F3E-CECD-1E45-A060-CEEBADF883A5}">
      <dsp:nvSpPr>
        <dsp:cNvPr id="0" name=""/>
        <dsp:cNvSpPr/>
      </dsp:nvSpPr>
      <dsp:spPr>
        <a:xfrm>
          <a:off x="838439" y="1437325"/>
          <a:ext cx="3114195" cy="3114195"/>
        </a:xfrm>
        <a:prstGeom prst="pie">
          <a:avLst>
            <a:gd name="adj1" fmla="val 5400000"/>
            <a:gd name="adj2" fmla="val 162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B0DB6-FA4E-CF4E-8B72-2D86613E2D39}">
      <dsp:nvSpPr>
        <dsp:cNvPr id="0" name=""/>
        <dsp:cNvSpPr/>
      </dsp:nvSpPr>
      <dsp:spPr>
        <a:xfrm>
          <a:off x="2395537" y="1437325"/>
          <a:ext cx="5757862" cy="31141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Connection-oriented integrity service, one that deals with a stream of messages, assures that messages are received as sent with no duplication, insertion, modification, reordering, or replays</a:t>
          </a:r>
        </a:p>
      </dsp:txBody>
      <dsp:txXfrm>
        <a:off x="2395537" y="1437325"/>
        <a:ext cx="5757862" cy="1437320"/>
      </dsp:txXfrm>
    </dsp:sp>
    <dsp:sp modelId="{D880669A-8623-EE4C-BDCE-31DE7DE25528}">
      <dsp:nvSpPr>
        <dsp:cNvPr id="0" name=""/>
        <dsp:cNvSpPr/>
      </dsp:nvSpPr>
      <dsp:spPr>
        <a:xfrm>
          <a:off x="1676876" y="2874646"/>
          <a:ext cx="1437321" cy="1437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3C79A-A7DA-5D43-9C7B-903C427EC509}">
      <dsp:nvSpPr>
        <dsp:cNvPr id="0" name=""/>
        <dsp:cNvSpPr/>
      </dsp:nvSpPr>
      <dsp:spPr>
        <a:xfrm>
          <a:off x="2395537" y="2874646"/>
          <a:ext cx="5757862" cy="1437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connectionless integrity service, one that deals with individual messages without regard to any larger context, generally provides protection against message modification only</a:t>
          </a:r>
        </a:p>
      </dsp:txBody>
      <dsp:txXfrm>
        <a:off x="2395537" y="2874646"/>
        <a:ext cx="5757862" cy="1437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E651-6549-064C-9D52-FD2B41F3DAA4}">
      <dsp:nvSpPr>
        <dsp:cNvPr id="0" name=""/>
        <dsp:cNvSpPr/>
      </dsp:nvSpPr>
      <dsp:spPr>
        <a:xfrm>
          <a:off x="0" y="-3"/>
          <a:ext cx="8686800" cy="5105406"/>
        </a:xfrm>
        <a:prstGeom prst="leftRightRibb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glow rad="101600">
            <a:schemeClr val="bg1">
              <a:lumMod val="75000"/>
              <a:alpha val="75000"/>
            </a:schemeClr>
          </a:glow>
          <a:softEdge rad="635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5EB7A7-A6D0-1B4F-A513-893F77D03598}">
      <dsp:nvSpPr>
        <dsp:cNvPr id="0" name=""/>
        <dsp:cNvSpPr/>
      </dsp:nvSpPr>
      <dsp:spPr>
        <a:xfrm>
          <a:off x="1524012" y="1219204"/>
          <a:ext cx="2866644" cy="170261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 Security Mechanisms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Encipherment</a:t>
          </a:r>
          <a:endParaRPr lang="en-AU" sz="16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signatures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 controls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integrity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 exchange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Traffic padding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 control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Notarization</a:t>
          </a:r>
        </a:p>
      </dsp:txBody>
      <dsp:txXfrm>
        <a:off x="1524012" y="1219204"/>
        <a:ext cx="2866644" cy="1702612"/>
      </dsp:txXfrm>
    </dsp:sp>
    <dsp:sp modelId="{CE5350B2-C681-2649-9AD1-2BCD3ACBE439}">
      <dsp:nvSpPr>
        <dsp:cNvPr id="0" name=""/>
        <dsp:cNvSpPr/>
      </dsp:nvSpPr>
      <dsp:spPr>
        <a:xfrm>
          <a:off x="4800590" y="2057401"/>
          <a:ext cx="3387852" cy="170261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Pervasive Security Mechanisms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Trusted functionality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labels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 detection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audit trails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recovery</a:t>
          </a:r>
          <a:endParaRPr lang="en-AU" sz="16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00590" y="2057401"/>
        <a:ext cx="3387852" cy="1702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C5A46-702C-B343-9136-AB5170F54F3C}">
      <dsp:nvSpPr>
        <dsp:cNvPr id="0" name=""/>
        <dsp:cNvSpPr/>
      </dsp:nvSpPr>
      <dsp:spPr>
        <a:xfrm>
          <a:off x="0" y="275580"/>
          <a:ext cx="85344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249936" rIns="66236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NIST is a U.S. federal agency that deals with measurement science, standards, and technology related to U.S. government use and to the promotion of U.S. private-sector innovation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Despite its national scope, NIST Federal Information Processing Standards (FIPS) and Special Publications (SP) have a worldwide impact</a:t>
          </a:r>
        </a:p>
      </dsp:txBody>
      <dsp:txXfrm>
        <a:off x="0" y="275580"/>
        <a:ext cx="8534400" cy="1039500"/>
      </dsp:txXfrm>
    </dsp:sp>
    <dsp:sp modelId="{BCF9C8F0-68F8-B341-B9FB-F7E3E9F4E56A}">
      <dsp:nvSpPr>
        <dsp:cNvPr id="0" name=""/>
        <dsp:cNvSpPr/>
      </dsp:nvSpPr>
      <dsp:spPr>
        <a:xfrm>
          <a:off x="426720" y="98459"/>
          <a:ext cx="597408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National Institute of Standards and Technology</a:t>
          </a:r>
        </a:p>
      </dsp:txBody>
      <dsp:txXfrm>
        <a:off x="444013" y="115752"/>
        <a:ext cx="5939494" cy="319654"/>
      </dsp:txXfrm>
    </dsp:sp>
    <dsp:sp modelId="{58795C35-8A72-8A45-A47B-D78F12077FB7}">
      <dsp:nvSpPr>
        <dsp:cNvPr id="0" name=""/>
        <dsp:cNvSpPr/>
      </dsp:nvSpPr>
      <dsp:spPr>
        <a:xfrm>
          <a:off x="0" y="1557000"/>
          <a:ext cx="8534400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249936" rIns="66236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ISOC is a professional membership society with world-wide organizational and individual membership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Provides leadership in addressing issues that confront the future of the Internet and is the organization home for the groups responsible for Internet infrastructure standards</a:t>
          </a:r>
        </a:p>
      </dsp:txBody>
      <dsp:txXfrm>
        <a:off x="0" y="1557000"/>
        <a:ext cx="8534400" cy="869400"/>
      </dsp:txXfrm>
    </dsp:sp>
    <dsp:sp modelId="{DBA2CFEF-B2B5-8B4F-BC05-CB0DA64B16E1}">
      <dsp:nvSpPr>
        <dsp:cNvPr id="0" name=""/>
        <dsp:cNvSpPr/>
      </dsp:nvSpPr>
      <dsp:spPr>
        <a:xfrm>
          <a:off x="426720" y="1379880"/>
          <a:ext cx="597408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Internet Society</a:t>
          </a:r>
        </a:p>
      </dsp:txBody>
      <dsp:txXfrm>
        <a:off x="444013" y="1397173"/>
        <a:ext cx="5939494" cy="319654"/>
      </dsp:txXfrm>
    </dsp:sp>
    <dsp:sp modelId="{925506CD-1B8C-C847-9C6A-E6F8022A8894}">
      <dsp:nvSpPr>
        <dsp:cNvPr id="0" name=""/>
        <dsp:cNvSpPr/>
      </dsp:nvSpPr>
      <dsp:spPr>
        <a:xfrm>
          <a:off x="0" y="2668320"/>
          <a:ext cx="85344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249936" rIns="66236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International Telecommunication Union (ITU) is an international organization within the United Nations System in which governments and the private sector coordinate global telecom networks and services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ITU Telecommunication Standardization Sector (ITU-T) is one of the three sectors of the ITU and whose mission is the development of technical standards covering all fields of telecommunications</a:t>
          </a:r>
        </a:p>
      </dsp:txBody>
      <dsp:txXfrm>
        <a:off x="0" y="2668320"/>
        <a:ext cx="8534400" cy="1039500"/>
      </dsp:txXfrm>
    </dsp:sp>
    <dsp:sp modelId="{62EEEA88-3D40-6B43-B24A-FF9A9B399188}">
      <dsp:nvSpPr>
        <dsp:cNvPr id="0" name=""/>
        <dsp:cNvSpPr/>
      </dsp:nvSpPr>
      <dsp:spPr>
        <a:xfrm>
          <a:off x="426720" y="2491200"/>
          <a:ext cx="597408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ITU-T</a:t>
          </a:r>
        </a:p>
      </dsp:txBody>
      <dsp:txXfrm>
        <a:off x="444013" y="2508493"/>
        <a:ext cx="5939494" cy="319654"/>
      </dsp:txXfrm>
    </dsp:sp>
    <dsp:sp modelId="{151348D4-9B53-5C4B-9063-9D9DE442A2DC}">
      <dsp:nvSpPr>
        <dsp:cNvPr id="0" name=""/>
        <dsp:cNvSpPr/>
      </dsp:nvSpPr>
      <dsp:spPr>
        <a:xfrm>
          <a:off x="0" y="3949740"/>
          <a:ext cx="85344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249936" rIns="66236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International Organization for Standardization is a world-wide federation of national standards bodies from more than 140 countries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ISO is a nongovernmental organization that promotes the development of standardization and related activities with a view to facilitating the international exchange of goods and services and to developing cooperation in the spheres of intellectual, scientific, technological, and economic activity</a:t>
          </a:r>
        </a:p>
      </dsp:txBody>
      <dsp:txXfrm>
        <a:off x="0" y="3949740"/>
        <a:ext cx="8534400" cy="1209600"/>
      </dsp:txXfrm>
    </dsp:sp>
    <dsp:sp modelId="{F75D3E4E-BA91-D74C-9CC9-AB6DE78B0ED0}">
      <dsp:nvSpPr>
        <dsp:cNvPr id="0" name=""/>
        <dsp:cNvSpPr/>
      </dsp:nvSpPr>
      <dsp:spPr>
        <a:xfrm>
          <a:off x="426720" y="3772620"/>
          <a:ext cx="597408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ISO</a:t>
          </a:r>
        </a:p>
      </dsp:txBody>
      <dsp:txXfrm>
        <a:off x="444013" y="3789913"/>
        <a:ext cx="5939494" cy="319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E6777-8EEB-4CB3-B57A-2F07F022FF45}">
      <dsp:nvSpPr>
        <dsp:cNvPr id="0" name=""/>
        <dsp:cNvSpPr/>
      </dsp:nvSpPr>
      <dsp:spPr>
        <a:xfrm>
          <a:off x="4140460" y="2662119"/>
          <a:ext cx="2929405" cy="50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04"/>
              </a:lnTo>
              <a:lnTo>
                <a:pt x="2929405" y="254204"/>
              </a:lnTo>
              <a:lnTo>
                <a:pt x="2929405" y="508409"/>
              </a:lnTo>
            </a:path>
          </a:pathLst>
        </a:custGeom>
        <a:noFill/>
        <a:ln w="508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1F588-F9C3-429C-B6D5-37D6BF3CB5A1}">
      <dsp:nvSpPr>
        <dsp:cNvPr id="0" name=""/>
        <dsp:cNvSpPr/>
      </dsp:nvSpPr>
      <dsp:spPr>
        <a:xfrm>
          <a:off x="4094740" y="2662119"/>
          <a:ext cx="91440" cy="508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8409"/>
              </a:lnTo>
            </a:path>
          </a:pathLst>
        </a:custGeom>
        <a:noFill/>
        <a:ln w="508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3A4ED-E52B-483A-A9DE-E4877C52EBA7}">
      <dsp:nvSpPr>
        <dsp:cNvPr id="0" name=""/>
        <dsp:cNvSpPr/>
      </dsp:nvSpPr>
      <dsp:spPr>
        <a:xfrm>
          <a:off x="1211054" y="2662119"/>
          <a:ext cx="2929405" cy="508409"/>
        </a:xfrm>
        <a:custGeom>
          <a:avLst/>
          <a:gdLst/>
          <a:ahLst/>
          <a:cxnLst/>
          <a:rect l="0" t="0" r="0" b="0"/>
          <a:pathLst>
            <a:path>
              <a:moveTo>
                <a:pt x="2929405" y="0"/>
              </a:moveTo>
              <a:lnTo>
                <a:pt x="2929405" y="254204"/>
              </a:lnTo>
              <a:lnTo>
                <a:pt x="0" y="254204"/>
              </a:lnTo>
              <a:lnTo>
                <a:pt x="0" y="508409"/>
              </a:lnTo>
            </a:path>
          </a:pathLst>
        </a:custGeom>
        <a:noFill/>
        <a:ln w="508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2F26B-6E66-4DA2-A2C7-1A6D7E909023}">
      <dsp:nvSpPr>
        <dsp:cNvPr id="0" name=""/>
        <dsp:cNvSpPr/>
      </dsp:nvSpPr>
      <dsp:spPr>
        <a:xfrm>
          <a:off x="804399" y="1451621"/>
          <a:ext cx="6672121" cy="1210498"/>
        </a:xfrm>
        <a:prstGeom prst="rect">
          <a:avLst/>
        </a:prstGeom>
        <a:solidFill>
          <a:srgbClr val="E7E45E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Architecture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(ITU-T X.800, X.805)</a:t>
          </a:r>
        </a:p>
      </dsp:txBody>
      <dsp:txXfrm>
        <a:off x="804399" y="1451621"/>
        <a:ext cx="6672121" cy="1210498"/>
      </dsp:txXfrm>
    </dsp:sp>
    <dsp:sp modelId="{32165CF7-DEC8-4D55-9831-0A1CD1F9C530}">
      <dsp:nvSpPr>
        <dsp:cNvPr id="0" name=""/>
        <dsp:cNvSpPr/>
      </dsp:nvSpPr>
      <dsp:spPr>
        <a:xfrm>
          <a:off x="555" y="3170528"/>
          <a:ext cx="2420996" cy="1210498"/>
        </a:xfrm>
        <a:prstGeom prst="rect">
          <a:avLst/>
        </a:prstGeom>
        <a:solidFill>
          <a:srgbClr val="E7E45E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Requirements</a:t>
          </a:r>
        </a:p>
      </dsp:txBody>
      <dsp:txXfrm>
        <a:off x="555" y="3170528"/>
        <a:ext cx="2420996" cy="1210498"/>
      </dsp:txXfrm>
    </dsp:sp>
    <dsp:sp modelId="{EECD9B96-9D9A-43E0-BD19-283E3403C6B0}">
      <dsp:nvSpPr>
        <dsp:cNvPr id="0" name=""/>
        <dsp:cNvSpPr/>
      </dsp:nvSpPr>
      <dsp:spPr>
        <a:xfrm>
          <a:off x="2929961" y="3170528"/>
          <a:ext cx="2420996" cy="1210498"/>
        </a:xfrm>
        <a:prstGeom prst="rect">
          <a:avLst/>
        </a:prstGeom>
        <a:solidFill>
          <a:srgbClr val="E7E45E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Attacks</a:t>
          </a:r>
        </a:p>
      </dsp:txBody>
      <dsp:txXfrm>
        <a:off x="2929961" y="3170528"/>
        <a:ext cx="2420996" cy="1210498"/>
      </dsp:txXfrm>
    </dsp:sp>
    <dsp:sp modelId="{5F89921B-4221-4A01-8344-41337977AF3C}">
      <dsp:nvSpPr>
        <dsp:cNvPr id="0" name=""/>
        <dsp:cNvSpPr/>
      </dsp:nvSpPr>
      <dsp:spPr>
        <a:xfrm>
          <a:off x="5859367" y="3170528"/>
          <a:ext cx="2420996" cy="1210498"/>
        </a:xfrm>
        <a:prstGeom prst="rect">
          <a:avLst/>
        </a:prstGeom>
        <a:solidFill>
          <a:srgbClr val="E7E45E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Security Enforcers</a:t>
          </a:r>
        </a:p>
      </dsp:txBody>
      <dsp:txXfrm>
        <a:off x="5859367" y="3170528"/>
        <a:ext cx="2420996" cy="1210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126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Lecture slides prepared for “Cryptography and Network Security”, 7/e, by William Stallings.  Chapter 1, “Computer</a:t>
            </a:r>
            <a:r>
              <a:rPr lang="en-US" baseline="0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 and Network Security Concepts</a:t>
            </a:r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”.</a:t>
            </a:r>
            <a:endParaRPr lang="en-AU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0484F-2602-2542-B3D2-6D7AE2CF424B}" type="slidenum">
              <a:rPr lang="en-AU">
                <a:latin typeface="Arial" pitchFamily="-1" charset="0"/>
              </a:rPr>
              <a:pPr/>
              <a:t>10</a:t>
            </a:fld>
            <a:endParaRPr lang="en-AU">
              <a:latin typeface="Arial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 useful means of classifying security attacks, used both in X.800 and RFC 4949, is in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terms of passive attacks  and active attacks  (Figure 1.2). A passive attack attempts to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learn or make use of information from the system but does not affect system resources.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 active attack attempts to alter system resources or affect their operation.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 Passive attacks (Figure 1.2a) are in the nature of eavesdropping on, or monitoring</a:t>
            </a:r>
          </a:p>
          <a:p>
            <a:pPr>
              <a:defRPr/>
            </a:pPr>
            <a:r>
              <a:rPr lang="en-US" dirty="0"/>
              <a:t>of, transmissions. The goal of the opponent is to obtain information that is being</a:t>
            </a:r>
          </a:p>
          <a:p>
            <a:pPr>
              <a:defRPr/>
            </a:pPr>
            <a:r>
              <a:rPr lang="en-US" dirty="0"/>
              <a:t>transmitted. Two types of passive attacks are the release of message contents and</a:t>
            </a:r>
          </a:p>
          <a:p>
            <a:pPr>
              <a:defRPr/>
            </a:pPr>
            <a:r>
              <a:rPr lang="en-US" dirty="0"/>
              <a:t>traffic analysis.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release of message contents  is easily understood. A telephone conversation,</a:t>
            </a:r>
          </a:p>
          <a:p>
            <a:pPr>
              <a:defRPr/>
            </a:pPr>
            <a:r>
              <a:rPr lang="en-US" dirty="0"/>
              <a:t>an electronic mail message, and a transferred file may contain sensitive or</a:t>
            </a:r>
          </a:p>
          <a:p>
            <a:pPr>
              <a:defRPr/>
            </a:pPr>
            <a:r>
              <a:rPr lang="en-US" dirty="0"/>
              <a:t>confidential information. We would like to prevent an opponent from learning the</a:t>
            </a:r>
          </a:p>
          <a:p>
            <a:pPr>
              <a:defRPr/>
            </a:pPr>
            <a:r>
              <a:rPr lang="en-US" dirty="0"/>
              <a:t>contents of these transmissions.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second type of passive attack, traffic analysis , is subtler. Suppose that we</a:t>
            </a:r>
          </a:p>
          <a:p>
            <a:pPr>
              <a:defRPr/>
            </a:pPr>
            <a:r>
              <a:rPr lang="en-US" dirty="0"/>
              <a:t>had a way of masking the contents of messages or other information traffic so that</a:t>
            </a:r>
          </a:p>
          <a:p>
            <a:pPr>
              <a:defRPr/>
            </a:pPr>
            <a:r>
              <a:rPr lang="en-US" dirty="0"/>
              <a:t>opponents, even if they captured the message, could not extract the information</a:t>
            </a:r>
          </a:p>
          <a:p>
            <a:pPr>
              <a:defRPr/>
            </a:pPr>
            <a:r>
              <a:rPr lang="en-US" dirty="0"/>
              <a:t>from the message. The common technique for masking contents is encryption. If we</a:t>
            </a:r>
          </a:p>
          <a:p>
            <a:pPr>
              <a:defRPr/>
            </a:pPr>
            <a:r>
              <a:rPr lang="en-US" dirty="0"/>
              <a:t>had encryption protection in place, an opponent might still be able to observe the</a:t>
            </a:r>
          </a:p>
          <a:p>
            <a:pPr>
              <a:defRPr/>
            </a:pPr>
            <a:r>
              <a:rPr lang="en-US" dirty="0"/>
              <a:t>pattern of these messages. The opponent could determine the location and identity</a:t>
            </a:r>
          </a:p>
          <a:p>
            <a:pPr>
              <a:defRPr/>
            </a:pPr>
            <a:r>
              <a:rPr lang="en-US" dirty="0"/>
              <a:t>of communicating hosts and could observe the frequency and length of messages</a:t>
            </a:r>
          </a:p>
          <a:p>
            <a:pPr>
              <a:defRPr/>
            </a:pPr>
            <a:r>
              <a:rPr lang="en-US" dirty="0"/>
              <a:t>being exchanged. This information might be useful in guessing the nature of the</a:t>
            </a:r>
          </a:p>
          <a:p>
            <a:pPr>
              <a:defRPr/>
            </a:pPr>
            <a:r>
              <a:rPr lang="en-US" dirty="0"/>
              <a:t>communication that was taking place.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Passive attacks are very difficult to detect, because they do not involve any</a:t>
            </a:r>
          </a:p>
          <a:p>
            <a:pPr>
              <a:defRPr/>
            </a:pPr>
            <a:r>
              <a:rPr lang="en-US" dirty="0"/>
              <a:t>alteration of the data. Typically, the message traffic is sent and received in an apparently</a:t>
            </a:r>
          </a:p>
          <a:p>
            <a:pPr>
              <a:defRPr/>
            </a:pPr>
            <a:r>
              <a:rPr lang="en-US" dirty="0"/>
              <a:t>normal fashion, and neither the sender nor receiver is aware that a third party</a:t>
            </a:r>
          </a:p>
          <a:p>
            <a:pPr>
              <a:defRPr/>
            </a:pPr>
            <a:r>
              <a:rPr lang="en-US" dirty="0"/>
              <a:t>has read the messages or observed the traffic pattern. However, it is feasible to prevent</a:t>
            </a:r>
          </a:p>
          <a:p>
            <a:pPr>
              <a:defRPr/>
            </a:pPr>
            <a:r>
              <a:rPr lang="en-US" dirty="0"/>
              <a:t>the success of these attacks, usually by means of encryption. Thus, the emphasis</a:t>
            </a:r>
          </a:p>
          <a:p>
            <a:pPr>
              <a:defRPr/>
            </a:pPr>
            <a:r>
              <a:rPr lang="en-US" dirty="0"/>
              <a:t>in dealing with passive attacks is on prevention rather than detection.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83CC4-D73D-3E4C-AB70-A7B1F609C4BF}" type="slidenum">
              <a:rPr lang="en-AU" smtClean="0">
                <a:latin typeface="Arial" pitchFamily="-1" charset="0"/>
              </a:rPr>
              <a:pPr/>
              <a:t>11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38990-C12F-384A-882E-43CA630AF8DC}" type="slidenum">
              <a:rPr lang="en-AU">
                <a:latin typeface="Arial" pitchFamily="-1" charset="0"/>
              </a:rPr>
              <a:pPr/>
              <a:t>12</a:t>
            </a:fld>
            <a:endParaRPr lang="en-AU">
              <a:latin typeface="Arial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Active attacks (Figure 1.2b) involve some modification of the data stream or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creation of a false stream and can be subdivided into four categories: masquerade,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replay, modification of messages, and denial of service.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masquerade  takes place when one entity pretends to be a different entity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(path 2 of Figure 1.2b is active). A masquerade attack usually includes one of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other forms of active attack. For example, authentication sequences can be captured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replayed after a valid authentication sequence has taken place, thus enabling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authorized entity with few privileges to obtain extra privileges by impersonating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entity that has those privileges.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Replay  involves the passive capture of a data unit and its subsequent retransmission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produce an unauthorized effect (paths 1, 2, and 3 active).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Modification of messages  simply means that some portion of a legitimate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message is altered, or that messages are delayed or reordered, to produce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unauthorized effect (paths 1 and 2 active). For example, a message meaning “Allow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John Smith to read confidential file accounts ” is modified to mean “Allow Fred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Brown to read confidential file accounts. ”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denial of service  prevents or inhibits the normal use or management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communications facilities (path 3 active). This attack may have a specific target; for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example, an entity may suppress all messages directed to a particular destination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(e.g., the security audit service). Another form of service denial is the disruption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an entire network, either by disabling the network or by overloading it with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messages so as to degrade performance.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Active attacks present the opposite characteristics of passive attacks. Whereas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passive attacks are difficult to detect, measures are available to prevent their success.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 the other hand, it is quite difficult to prevent active attacks absolutely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because of the wide variety of potential physical, software, and network vulnerabilities.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Instead, the goal is to detect active attacks and to recover from any disruption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delays caused by them. If the detection has a deterrent effect, it may also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contribute to prevention.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404D0-5512-DA46-AC9A-89250F476031}" type="slidenum">
              <a:rPr lang="en-AU">
                <a:latin typeface="Arial" pitchFamily="-1" charset="0"/>
              </a:rPr>
              <a:pPr/>
              <a:t>13</a:t>
            </a:fld>
            <a:endParaRPr lang="en-AU">
              <a:latin typeface="Arial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X.800 defines a security service as a service that is provided by a protocol layer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communicating open systems and that ensures adequate security of the systems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of data transfers. Perhaps a clearer definition is found in RFC 4949, which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provides the following definition: a processing or communication service that is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provided by a system to give a specific kind of protection to system resources;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services implement security policies and are implemented by security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mechanisms.</a:t>
            </a:r>
            <a:endParaRPr lang="en-US" dirty="0">
              <a:solidFill>
                <a:srgbClr val="000000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X.800 divides these services into five categories and fourteen specific services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(Table 1.2).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DE770-AB8F-A040-8A67-2EF0035AA0BA}" type="slidenum">
              <a:rPr lang="en-AU" smtClean="0">
                <a:latin typeface="Arial" pitchFamily="-1" charset="0"/>
              </a:rPr>
              <a:pPr/>
              <a:t>14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F3F1D-B589-A248-AC5A-025B71A77324}" type="slidenum">
              <a:rPr lang="en-AU">
                <a:latin typeface="Arial" pitchFamily="-1" charset="0"/>
              </a:rPr>
              <a:pPr/>
              <a:t>15</a:t>
            </a:fld>
            <a:endParaRPr lang="en-AU">
              <a:latin typeface="Arial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authentication service is concerned with assuring that a communication is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authentic. In the case of a single message, such as a warning or alarm signal,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 of the authentication service is to assure the recipient that the message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is from the source that it claims to be from. In the case of an ongoing interaction,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such as the connection of a terminal to a host, two aspects are involved. First,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at the time of connection initiation, the service assures that the two entities are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authentic, that is, that each is the entity that it claims to be. Second, the service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must assure that the connection is not interfered with in such a way that a third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party can masquerade as one of the two legitimate parties for the purposes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unauthorized transmission or reception.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Two specific authentication services are defined in X.800: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Peer entity authentication:  Provides for the corroboration of the identity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 peer entity in an association. Two entities are considered peers if they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implement to same protocol in different systems; for example two TCP modules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two communicating systems. Peer entity authentication is provided for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use at the establishment of, or at times during the data transfer phase of, a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connection. It attempts to provide confidence that an entity is not performing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either a masquerade or an unauthorized replay of a previous connection.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Data origin authentication:  Provides for the corroboration of the source of a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data unit. It does not provide protection against the duplication or modification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data units. This type of service supports applications like electronic mail,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where there are no prior interactions between the communicating entities.</a:t>
            </a:r>
            <a:endParaRPr lang="en-US" dirty="0">
              <a:solidFill>
                <a:srgbClr val="0000FF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In the context of network security, access control is the ability to limit and control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access to host systems and applications via communications links. To achieve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this, each entity trying to gain access must first be identified, or authenticated, so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that access rights can be tailored to the individual.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6BD38-4819-7042-847F-AF1C98E2C12E}" type="slidenum">
              <a:rPr lang="en-AU" smtClean="0">
                <a:latin typeface="Arial" pitchFamily="-1" charset="0"/>
              </a:rPr>
              <a:pPr/>
              <a:t>16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Confidentiality is the protection of transmitted data from passive attacks. With</a:t>
            </a:r>
          </a:p>
          <a:p>
            <a:pPr>
              <a:defRPr/>
            </a:pPr>
            <a:r>
              <a:rPr lang="en-US" dirty="0"/>
              <a:t>respect to the content of a data transmission, several levels of protection can be</a:t>
            </a:r>
          </a:p>
          <a:p>
            <a:pPr>
              <a:defRPr/>
            </a:pPr>
            <a:r>
              <a:rPr lang="en-US" dirty="0"/>
              <a:t>identified. The broadest service protects all user data transmitted between two</a:t>
            </a:r>
          </a:p>
          <a:p>
            <a:pPr>
              <a:defRPr/>
            </a:pPr>
            <a:r>
              <a:rPr lang="en-US" dirty="0"/>
              <a:t>users over a period of time. For example, when a TCP connection is set up between</a:t>
            </a:r>
          </a:p>
          <a:p>
            <a:pPr>
              <a:defRPr/>
            </a:pPr>
            <a:r>
              <a:rPr lang="en-US" dirty="0"/>
              <a:t>two systems, this broad protection prevents the release of any user data transmitted</a:t>
            </a:r>
          </a:p>
          <a:p>
            <a:pPr>
              <a:defRPr/>
            </a:pPr>
            <a:r>
              <a:rPr lang="en-US" dirty="0"/>
              <a:t>over the TCP connection. Narrower forms of this service can also be defined,</a:t>
            </a:r>
          </a:p>
          <a:p>
            <a:pPr>
              <a:defRPr/>
            </a:pPr>
            <a:r>
              <a:rPr lang="en-US" dirty="0"/>
              <a:t>including the protection of a single message or even specific fields within a message.</a:t>
            </a:r>
          </a:p>
          <a:p>
            <a:pPr>
              <a:defRPr/>
            </a:pPr>
            <a:r>
              <a:rPr lang="en-US" dirty="0"/>
              <a:t>These refinements are less useful than the broad approach and may even be more</a:t>
            </a:r>
          </a:p>
          <a:p>
            <a:pPr>
              <a:defRPr/>
            </a:pPr>
            <a:r>
              <a:rPr lang="en-US" dirty="0"/>
              <a:t>complex and expensive to implement.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other aspect of confidentiality is the protection of traffic flow from analysis.</a:t>
            </a:r>
          </a:p>
          <a:p>
            <a:pPr>
              <a:defRPr/>
            </a:pPr>
            <a:r>
              <a:rPr lang="en-US" dirty="0"/>
              <a:t>This requires that an attacker not be able to observe the source and destination, frequency,</a:t>
            </a:r>
          </a:p>
          <a:p>
            <a:pPr>
              <a:defRPr/>
            </a:pPr>
            <a:r>
              <a:rPr lang="en-US" dirty="0"/>
              <a:t>length, or other characteristics of the traffic on a communications facility.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D6F4C-B4B5-7644-961A-A67DD654DBED}" type="slidenum">
              <a:rPr lang="en-AU" smtClean="0">
                <a:latin typeface="Arial" pitchFamily="-1" charset="0"/>
              </a:rPr>
              <a:pPr/>
              <a:t>17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 As with confidentiality, integrity can apply to a stream of messages, a single message,</a:t>
            </a:r>
          </a:p>
          <a:p>
            <a:pPr>
              <a:defRPr/>
            </a:pPr>
            <a:r>
              <a:rPr lang="en-US" dirty="0"/>
              <a:t>or selected fields within a message. Again, the most useful and straightforward</a:t>
            </a:r>
          </a:p>
          <a:p>
            <a:pPr>
              <a:defRPr/>
            </a:pPr>
            <a:r>
              <a:rPr lang="en-US" dirty="0"/>
              <a:t>approach is total stream protection.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connection-oriented integrity service, one that deals with a stream of messages,</a:t>
            </a:r>
          </a:p>
          <a:p>
            <a:pPr>
              <a:defRPr/>
            </a:pPr>
            <a:r>
              <a:rPr lang="en-US" dirty="0"/>
              <a:t>assures that messages are received as sent with no duplication, insertion,</a:t>
            </a:r>
          </a:p>
          <a:p>
            <a:pPr>
              <a:defRPr/>
            </a:pPr>
            <a:r>
              <a:rPr lang="en-US" dirty="0"/>
              <a:t>modification, reordering, or replays. The destruction of data is also covered under</a:t>
            </a:r>
          </a:p>
          <a:p>
            <a:pPr>
              <a:defRPr/>
            </a:pPr>
            <a:r>
              <a:rPr lang="en-US" dirty="0"/>
              <a:t>this service. Thus, the connection-oriented integrity service addresses both message</a:t>
            </a:r>
          </a:p>
          <a:p>
            <a:pPr>
              <a:defRPr/>
            </a:pPr>
            <a:r>
              <a:rPr lang="en-US" dirty="0"/>
              <a:t>stream modification and denial of service. On the other hand, a connectionless integrity</a:t>
            </a:r>
          </a:p>
          <a:p>
            <a:pPr>
              <a:defRPr/>
            </a:pPr>
            <a:r>
              <a:rPr lang="en-US" dirty="0"/>
              <a:t>service, one that deals with individual messages without regard to any larger</a:t>
            </a:r>
          </a:p>
          <a:p>
            <a:pPr>
              <a:defRPr/>
            </a:pPr>
            <a:r>
              <a:rPr lang="en-US" dirty="0"/>
              <a:t>context, generally provides protection against message modification only.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can make a distinction between service with and without recovery.</a:t>
            </a:r>
          </a:p>
          <a:p>
            <a:pPr>
              <a:defRPr/>
            </a:pPr>
            <a:r>
              <a:rPr lang="en-US" dirty="0"/>
              <a:t>Because the integrity service relates to active attacks, we are concerned with detection</a:t>
            </a:r>
          </a:p>
          <a:p>
            <a:pPr>
              <a:defRPr/>
            </a:pPr>
            <a:r>
              <a:rPr lang="en-US" dirty="0"/>
              <a:t>rather than prevention. If a violation of integrity is detected, then the service</a:t>
            </a:r>
          </a:p>
          <a:p>
            <a:pPr>
              <a:defRPr/>
            </a:pPr>
            <a:r>
              <a:rPr lang="en-US" dirty="0"/>
              <a:t>may simply report this violation, and some other portion of software or human</a:t>
            </a:r>
          </a:p>
          <a:p>
            <a:pPr>
              <a:defRPr/>
            </a:pPr>
            <a:r>
              <a:rPr lang="en-US" dirty="0"/>
              <a:t>intervention is required to recover from the violation. Alternatively, there are</a:t>
            </a:r>
          </a:p>
          <a:p>
            <a:pPr>
              <a:defRPr/>
            </a:pPr>
            <a:r>
              <a:rPr lang="en-US" dirty="0"/>
              <a:t>mechanisms available to recover from the loss of integrity of data, as we will review</a:t>
            </a:r>
          </a:p>
          <a:p>
            <a:pPr>
              <a:defRPr/>
            </a:pPr>
            <a:r>
              <a:rPr lang="en-US" dirty="0"/>
              <a:t>subsequently. The incorporation of automated recovery mechanisms is, in general,</a:t>
            </a:r>
          </a:p>
          <a:p>
            <a:pPr>
              <a:defRPr/>
            </a:pPr>
            <a:r>
              <a:rPr lang="en-US" dirty="0"/>
              <a:t>the more attractive alternative.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E834-723F-AA41-954F-3AC841D8E517}" type="slidenum">
              <a:rPr lang="en-AU" smtClean="0">
                <a:latin typeface="Arial" pitchFamily="-1" charset="0"/>
              </a:rPr>
              <a:pPr/>
              <a:t>18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prevents either sender or receiver from denying a transmitted message.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Thus, when a message is sent, the receiver can prove that the alleged sender in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fact sent the message. Similarly, when a message is received, the sender can prove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that the alleged receiver in fact received the message.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060AD-E45F-6A4E-A812-942E6DA02CC7}" type="slidenum">
              <a:rPr lang="en-AU" smtClean="0">
                <a:latin typeface="Arial" pitchFamily="-1" charset="0"/>
              </a:rPr>
              <a:pPr/>
              <a:t>19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This book focuses on two broad areas: cryptographic algorithms and protocols, which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have a broad range of applications; and network and Internet security, which rely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heavily on cryptographic techniques.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A8CB0-B256-FB46-8B41-13A19D2B6A57}" type="slidenum">
              <a:rPr lang="en-AU" smtClean="0">
                <a:latin typeface="Arial" pitchFamily="-1" charset="0"/>
              </a:rPr>
              <a:pPr/>
              <a:t>2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Both X.800 and RFC 4949 define availability to be the property of a system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resource being accessible and usable upon demand by an authorized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entity, according to performance specifications for the system (i.e., a system is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it provides services according to the system design whenever users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them). A variety of attacks can result in the loss of or reduction in availability.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these attacks are amenable to automated countermeasures, such as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encryption, whereas others require some sort of physical action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recover from loss of availability of elements of a distributed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X.800 treats availability as a property to be associated with various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services. However, it makes sense to call out specifically an availability service.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availability service is one that protects a system to ensure its availability. This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addresses the security concerns raised by denial-of-service attacks. It depends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proper management and control of system resources and thus depends on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control service and other security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7D44B-0B27-E547-A605-CCB35D84F2D3}" type="slidenum">
              <a:rPr lang="en-AU">
                <a:latin typeface="Arial" pitchFamily="-1" charset="0"/>
              </a:rPr>
              <a:pPr/>
              <a:t>21</a:t>
            </a:fld>
            <a:endParaRPr lang="en-AU">
              <a:latin typeface="Arial" pitchFamily="-1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X.800 security mechanisms.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75787-43E7-BB4D-8EF0-D4AA9275B0C1}" type="slidenum">
              <a:rPr lang="en-AU">
                <a:latin typeface="Arial" pitchFamily="-1" charset="0"/>
              </a:rPr>
              <a:pPr/>
              <a:t>22</a:t>
            </a:fld>
            <a:endParaRPr lang="en-AU">
              <a:latin typeface="Arial" pitchFamily="-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Table 1.3 lists the security mechanisms defined in X.800. The mechanisms are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divided into those that are implemented in a specific protocol layer, such as TCP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an application-layer protocol, and those that are not specific to any particular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protocol layer or security service. These mechanisms will be covered in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appropriate places in the book. So we do not elaborate now, except to comment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 the definition of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. X.800 distinguishes between reversible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mechanisms and irreversible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mechanisms. A reversible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 is simply an encryption algorithm that allows data to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be encrypted and subsequently decrypted. Irreversible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include hash algorithms and message authentication codes, which are used in digital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signature and message authentication applications.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attack surface consists of the reachable and exploitable vulnerabilities in a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[MANA11, HOWA03]. Examples of attack surfaces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Open ports on outward facing Web and other servers, and code listening 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ports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Services available on the inside of a firewall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Code that processes incoming data, email, XML, office documents, and industry-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custom data exchange formats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Interfaces, SQL, and Web forms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An employee with access to sensitive information vulnerable to a social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Engineering attack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surfaces can be categorized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Network attack surface:  This category refers to vulnerabilities over an enterprise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network, wide-area network, or the Internet. Included in this category are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 vulnerabilities, such as those used for a denial-of-service attack,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disruption of communications links, and various forms of intruder attacks.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Software attack surface: This refers to vulnerabilities in application, utility,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operating system code. A particular focus in this category is Web server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Human attack surface: This category refers to vulnerabilities created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personnel or outsiders, such as social engineering, human error, and trusted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insiders.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attack surface analysis is a useful technique for assessing the scale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severity of threats to a system. A systematic analysis of points of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makes developers and security analysts aware of where security mechanisms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required. Once an attack surface is defined, designers may be able to find ways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the surface smaller, thus making the task of the adversary more difficult.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surface also provides guidance on setting priorities for testing, strengthening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measures, and modifying the service or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illustrated in Figure 1.3, the use of layering, or defense in depth, and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surface reduction complement each other in mitigating security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896FB-C67D-694F-AB19-4BF09E693C14}" type="slidenum">
              <a:rPr lang="en-AU">
                <a:latin typeface="Arial" pitchFamily="-1" charset="0"/>
              </a:rPr>
              <a:pPr/>
              <a:t>26</a:t>
            </a:fld>
            <a:endParaRPr lang="en-AU">
              <a:latin typeface="Arial" pitchFamily="-1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model for much of what we will be discussing is captured, in very general terms,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1.5. A message is to be transferred from one party to another across some sort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Internet service. The two parties, who are the principals  in this transaction, must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cooperate for the exchange to take place. A logical information channel is established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defining a route through the Internet from source to destination and by the cooperative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communication protocols (e.g., TCP/IP) by the two principals.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aspects come into play when it is necessary or desirable to protect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information transmission from an opponent who may present a threat to confidentiality,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authenticity, and so on. All the techniques for providing security have two components: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A security-related transformation on the information to be sent. Examples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include the encryption of the message, which scrambles the message so that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unreadable by the opponent, and the addition of a code based on the contents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message, which can be used to verify the identity of the sender.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Some secret information shared by the two principals and, it is hoped,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Unknown to the opponent. An example is an encryption key used in conjunction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transformation to scramble the message before transmission and unscramble it on reception.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trusted third party may be needed to achieve secure transmission.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example, a third party may be responsible for distributing the secret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to the two principals while keeping it from any opponent. Or a third party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needed to arbitrate disputes between the two principals concerning the authenticity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message transmission.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model shows that there are four basic tasks in designing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service: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Design an algorithm for performing the security-related transformation.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should be such that an opponent cannot defeat its purpose.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Generate the secret information to be used with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Develop methods for the distribution and sharing of the secret information.</a:t>
            </a:r>
          </a:p>
          <a:p>
            <a:pPr marL="228600" indent="-228600">
              <a:buAutoNum type="arabicPeriod" startAt="4"/>
            </a:pP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228600" indent="-228600">
              <a:buAutoNum type="arabicPeriod" startAt="4"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Specify a protocol to be used by the two principals that makes use of the</a:t>
            </a:r>
          </a:p>
          <a:p>
            <a:pPr marL="228600" indent="-228600">
              <a:buAutoNum type="arabicPeriod" startAt="4"/>
            </a:pP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228600" indent="-228600">
              <a:buAutoNum type="arabicPeriod" startAt="4"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algorithm and the secret information to achieve a particular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service.</a:t>
            </a:r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Many of the security techniques and applications described in this book have been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specified as standards. Additionally, standards have been developed to cover management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practices and the overall architecture of security mechanisms and services.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Throughout this book, we describe the most important standards in use or that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developed for various aspects of cryptography and network security. Various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organizations have been involved in the development or promotion of these standards.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most important (in the current context) of these organizations are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National Institute of Standards and Technology:  NIST is a U.S. federal agency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deals with measurement science, standards, and technology related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U.S. government use and to the promotion of U.S. private-sector innovation.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Despite its national scope, NIST Federal Information Processing Standards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(FIPS) and Special Publications (SP) have a worldwide impact.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Internet Society:  ISOC is a professional membership society with worldwide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organizational and individual membership. It provides leadership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addressing issues that confront the future of the Internet and is the organization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home for the groups responsible for Internet infrastructure standards,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including the Internet Engineering Task Force (IETF) and the Internet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Architecture Board (IAB). These organizations develop Internet standards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related specifications, all of which are published as Requests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Comments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ITU-T:  The International Telecommunication Union (ITU) is an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organization within the United Nations System in which governments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private sector coordinate global telecom networks and services.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ITU Telecommunication Standardization Sector (ITU-T) is one of the three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sectors of the ITU. ITU-T’s mission is the development of technical standards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covering all fields of telecommunications. ITU-T standards are referred to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Recommendations.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ISO: The International Organization for Standardization (ISO) is a worldwide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federation of national standards bodies from more than 140 countries,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from each country. ISO is a nongovernmental organization that promotes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development of standardization and related activities with a view to facilitating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international exchange of goods and services and to developing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cooperation in the spheres of intellectual, scientific, technological, and economic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activity. ISO’s work results in international agreements that are published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International Standards.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08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F3990-6FDE-6B4F-8BD1-A8E22DC5497A}" type="slidenum">
              <a:rPr lang="en-AU">
                <a:latin typeface="Arial" pitchFamily="-1" charset="0"/>
              </a:rPr>
              <a:pPr/>
              <a:t>29</a:t>
            </a:fld>
            <a:endParaRPr lang="en-AU">
              <a:latin typeface="Arial" pitchFamily="-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Chapter 1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24CC6-5127-3141-923C-71D471F57319}" type="slidenum">
              <a:rPr lang="en-AU">
                <a:latin typeface="Arial" pitchFamily="-1" charset="0"/>
              </a:rPr>
              <a:pPr/>
              <a:t>3</a:t>
            </a:fld>
            <a:endParaRPr lang="en-AU">
              <a:latin typeface="Arial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The NIST Computer Security Handbook  [NIST95] defines the term computer security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as follows: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Computer Security:  The protection afforded to an automated information system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order to attain the applicable objectives of preserving the integrity, availability,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confidentiality of information system resources (includes hardware, software,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firmware, information/data, and telecommunications).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This definition introduces three key objectives that are at the heart of computer</a:t>
            </a:r>
          </a:p>
          <a:p>
            <a:pPr>
              <a:defRPr/>
            </a:pPr>
            <a:r>
              <a:rPr lang="en-US" dirty="0"/>
              <a:t>security: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Confidentiality:  This term covers two related concepts: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Data confidentiality:  Assures that private or confidential information is</a:t>
            </a:r>
          </a:p>
          <a:p>
            <a:pPr>
              <a:defRPr/>
            </a:pPr>
            <a:r>
              <a:rPr lang="en-US" dirty="0"/>
              <a:t>not made available or disclosed to unauthorized individuals.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Privacy: Assures that individuals control or influence what information</a:t>
            </a:r>
          </a:p>
          <a:p>
            <a:pPr>
              <a:defRPr/>
            </a:pPr>
            <a:r>
              <a:rPr lang="en-US" dirty="0"/>
              <a:t>related to them may be collected and stored and by whom and to whom</a:t>
            </a:r>
          </a:p>
          <a:p>
            <a:pPr>
              <a:defRPr/>
            </a:pPr>
            <a:r>
              <a:rPr lang="en-US" dirty="0"/>
              <a:t>that information may be disclosed.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•Integrity: This term covers two related concepts:</a:t>
            </a:r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Data integrity: Assures that information and programs are changed only in</a:t>
            </a:r>
          </a:p>
          <a:p>
            <a:pPr>
              <a:defRPr/>
            </a:pPr>
            <a:r>
              <a:rPr lang="en-US" dirty="0"/>
              <a:t>a specified and authorized manner.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System integrity: Assures that a system performs its intended function in</a:t>
            </a:r>
          </a:p>
          <a:p>
            <a:pPr>
              <a:defRPr/>
            </a:pPr>
            <a:r>
              <a:rPr lang="en-US" dirty="0"/>
              <a:t>an unimpaired manner, free from deliberate or inadvertent unauthorized</a:t>
            </a:r>
          </a:p>
          <a:p>
            <a:pPr>
              <a:defRPr/>
            </a:pPr>
            <a:r>
              <a:rPr lang="en-US" dirty="0"/>
              <a:t>manipulation of the system.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 Availability: Assures that systems work promptly and service is not denied to</a:t>
            </a:r>
          </a:p>
          <a:p>
            <a:pPr>
              <a:defRPr/>
            </a:pPr>
            <a:r>
              <a:rPr lang="en-US" dirty="0"/>
              <a:t>authorized users.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809F9-280C-484D-86B2-85B77F512DA4}" type="slidenum">
              <a:rPr lang="en-AU" smtClean="0">
                <a:latin typeface="Arial" pitchFamily="-1" charset="0"/>
              </a:rPr>
              <a:pPr/>
              <a:t>4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These three concepts form what is often referred to as the CIA triad . The three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concepts embody the fundamental security objectives for both data and for information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computing services. For example, the NIST standard FIPS 199 (Standards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Security Categorization of Federal Information and Information Systems ) lists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confidentiality, integrity, and availability as the three security objectives for information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for information systems. FIPS 199 provides a useful characterization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these three objectives in terms of requirements and the definition of a loss of security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each category: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Confidentiality:  Preserving authorized restrictions on information access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disclosure, including means for protecting personal privacy and proprietary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 A loss of confidentiality is the unauthorized disclosure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Integrity:  Guarding against improper information modification or destruction,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including ensuring information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and authenticity. A loss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integrity is the unauthorized modification or destruction of information.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Availability:  Ensuring timely and reliable access to and use of information.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loss of availability is the disruption of access to or use of information or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 system.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Although the use of the CIA triad to define security objectives is well established,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some in the security field feel that additional concepts are needed to present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complete picture. Two of the most commonly mentioned are as follows: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Authenticity:  The property of being genuine and being able to be verified and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trusted; confidence in the validity of a transmission, a message, or message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originator. This means verifying that users are who they say they are and that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each input arriving at the system came from a trusted source.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Accountability:  The security goal that generates the requirement for actions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an entity to be traced uniquely to that entity. This supports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deterrence, fault isolation, intrusion detection and prevention, and after action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recovery and legal action. Because truly secure systems are not yet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achievable goal, we must be able to trace a security breach to a responsible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party. Systems must keep records of their activities to permit later forensic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analysis to trace security breaches or to aid in transaction disputes.</a:t>
            </a:r>
          </a:p>
          <a:p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20F5E-450C-394C-9A63-B3125FAB6D5B}" type="slidenum">
              <a:rPr lang="en-AU" smtClean="0">
                <a:latin typeface="Arial" pitchFamily="-1" charset="0"/>
              </a:rPr>
              <a:pPr/>
              <a:t>5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 use three levels of impact on organizations or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individuals should there be a breach of security (i.e., a loss of confidentiality, integrity,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availability). These levels are defined in FIPS PUB 199: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Low:  The loss could be expected to have a limited adverse effect on organizational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operations, organizational assets, or individuals. A limited adverse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 means that, for example, the loss of confidentiality, integrity, or availability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might (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degradation in mission capability to an extent and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duration that the organization is able to perform its primary functions, but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effectiveness of the functions is noticeably reduced; (ii) result in minor damage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organizational assets; (iii) result in minor financial loss; or (iv) result in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minor harm to individuals.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Moderate:  The loss could be expected to have a serious adverse effect 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organizational operations, organizational assets, or individuals. A serious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adverse effect means that, for example, the loss might (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significant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degradation in mission capability to an extent and duration that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 is able to perform its primary functions, but the effectiveness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the functions is significantly reduced; (ii) result in significant damage to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organizational assets; (iii) result in significant financial loss; or (iv) result in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significant harm to individuals that does not involve loss of life or serious,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life-threatening injuries.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High:  The loss could be expected to have a severe or catastrophic adverse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 on organizational operations, organizational assets, or individuals.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severe or catastrophic adverse effect means that, for example, the loss might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severe degradation in or loss of mission capability to an extent and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duration that the organization is not able to perform one or more of its primary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functions; (ii) result in major damage to organizational assets; (iii) result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major financial loss; or (iv) result in severe or catastrophic harm to individuals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involving loss of life or serious, life-threatening injuries.</a:t>
            </a:r>
            <a:endParaRPr lang="en-US" sz="110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144E-C404-374C-B551-1749F4BA0FB2}" type="slidenum">
              <a:rPr lang="en-AU" smtClean="0">
                <a:latin typeface="Arial" pitchFamily="-1" charset="0"/>
              </a:rPr>
              <a:pPr/>
              <a:t>6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Computer and network security is both fascinating and complex. Some of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reasons follow: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1.  Security is not as simple as it might first appear to the novice. The requirements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seem to be straightforward; indeed, most of the major requirements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security services can be given self-explanatory, one-word labels: confidentiality,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authentication, </a:t>
            </a:r>
            <a:r>
              <a:rPr lang="en-US" dirty="0" err="1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 or integrity. But the mechanisms used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to meet those requirements can be quite complex, and understanding them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may involve rather subtle reasoning.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2.  In developing a particular security mechanism or algorithm, one must always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consider potential attacks on those security features. In many cases, successful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attacks are designed by looking at the problem in a completely different way,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therefore exploiting an unexpected weakness in the mechanism.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3.  Because of point 2, the procedures used to provide particular services are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often counterintuitive. Typically, a security mechanism is complex, and it is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not obvious from the statement of a particular requirement that such elaborate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measures are needed. It is only when the various aspects of the threat are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considered that elaborate security mechanisms make sense.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4.  Having designed various security mechanisms, it is necessary to decide where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use them. This is true both in terms of physical placement (e.g., at what points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a network are certain security mechanisms needed) and in a logical sense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(e.g., at what layer or layers of an architecture such as TCP/IP [Transmission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Control Protocol/Internet Protocol] should mechanisms be placed).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5.  Security mechanisms typically involve more than a particular algorithm or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protocol. They also require that participants be in possession of some secret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 (e.g., an encryption key), which raises questions about the creation,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distribution, and protection of that secret information. There also may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be a reliance on communications protocols whose behavior may complicate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task of developing the security mechanism. For example, if the proper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functioning of the security mechanism requires setting time limits on the transit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time of a message from sender to receiver, then any protocol or network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that introduces variable, unpredictable delays may render such time limits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meaningless.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6.  Computer and network security is essentially a battle of wits between a perpetrator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who tries to find holes and the designer or administrator who tries to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close them. The great advantage that the attacker has is that he or she need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only find a single weakness, while the designer must find and eliminate all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weaknesses to achieve perfect security.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7.  There is a natural tendency on the part of users and system managers to perceive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little benefit from security investment until a security failure occurs.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8.  Security requires regular, even constant, monitoring, and this is difficult in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today’s short-term, overloaded environment.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9.  Security is still too often an afterthought to be incorporated into a system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after the design is complete rather than being an integral part of the design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process.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10.  Many users and even security administrators view strong security as an impediment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efficient and user-friendly operation of an information system or use of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</a:t>
            </a:r>
            <a:endParaRPr lang="en-US" sz="110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D9470-FBC7-1048-AC44-0596CC964AFC}" type="slidenum">
              <a:rPr lang="en-AU" smtClean="0">
                <a:latin typeface="Arial" pitchFamily="-1" charset="0"/>
              </a:rPr>
              <a:pPr/>
              <a:t>7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5A7B9-F726-604D-8C93-775DA8F1DA02}" type="slidenum">
              <a:rPr lang="en-AU">
                <a:latin typeface="Arial" pitchFamily="-1" charset="0"/>
              </a:rPr>
              <a:pPr/>
              <a:t>8</a:t>
            </a:fld>
            <a:endParaRPr lang="en-AU">
              <a:latin typeface="Arial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assess effectively the security needs of an organization and to evaluate and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choose various security products and policies, the manager responsible for security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needs some systematic way of defining the requirements for security and characterizing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approaches to satisfying those requirements. This is difficult enough in a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centralized data processing environment; with the use of local and wide area networks,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problems are compounded.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ITU-T  Recommendation X.800, Security Architecture for OSI , defines such a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systematic approach.  The OSI security architecture is useful to managers as a way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organizing the task of providing security. Furthermore, because this architecture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was developed as an international standard, computer and communications vendors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have developed security features for their products and services that relate to this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structured definition of services and mechanisms.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our purposes, the OSI security architecture provides a useful, if abstract,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overview of many of the concepts that this book deals with. The OSI security architecture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focuses on security attacks, mechanisms, and services. These can be defined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briefly as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attack:  Any action that compromises the security of information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owned by an organization.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mechanism:  A process (or a device incorporating such a process) that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is designed to detect, prevent, or recover from a security attack.</a:t>
            </a: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service:  A processing or communication service that enhances the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of the data processing systems and the information transfers of an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organization. The services are intended to counter security attacks, and they</a:t>
            </a:r>
          </a:p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make use of one or more security mechanisms to provide the service.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In the literature, the terms threat  and attack  are commonly used to mean more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less the same thing. Table 1.1 provides definitions taken from RFC 4949, Internet</a:t>
            </a:r>
          </a:p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Glossary.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83967-C9E4-FC47-9B2F-BF1BE9D7C548}" type="slidenum">
              <a:rPr lang="en-AU" smtClean="0">
                <a:latin typeface="Arial" pitchFamily="-1" charset="0"/>
              </a:rPr>
              <a:pPr/>
              <a:t>9</a:t>
            </a:fld>
            <a:endParaRPr lang="en-AU">
              <a:latin typeface="Arial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DFC-8892-9A47-BDCA-AE50B6D38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FCCC-D4F4-9045-9835-C5B2AEF1B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8D78D-8E35-2A45-8837-327CDB22A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B7C6-041E-C042-A637-ECCC52C36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D257-4F1A-5B4F-8BE3-C5A8F8A780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52C5-3519-B34A-84A2-115DD8FB9A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4C6C-B126-C243-AF3A-473490ECF0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E9EE-BC9F-CF4B-8C67-03F1AE282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27B03-88FE-5943-BA04-D063075F7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F2D8-10AB-A049-8099-BCC130F93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CA68EE8C-42B6-834F-987D-E6D173EC0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  <p:sldLayoutId id="2147485048" r:id="rId12"/>
    <p:sldLayoutId id="2147485049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8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6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4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2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 /><Relationship Id="rId7" Type="http://schemas.microsoft.com/office/2007/relationships/diagramDrawing" Target="../diagrams/drawing6.xml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6.xml" /><Relationship Id="rId5" Type="http://schemas.openxmlformats.org/officeDocument/2006/relationships/diagramQuickStyle" Target="../diagrams/quickStyle6.xml" /><Relationship Id="rId4" Type="http://schemas.openxmlformats.org/officeDocument/2006/relationships/diagramLayout" Target="../diagrams/layout6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21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 /><Relationship Id="rId7" Type="http://schemas.microsoft.com/office/2007/relationships/diagramDrawing" Target="../diagrams/drawing7.xml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7.xml" /><Relationship Id="rId5" Type="http://schemas.openxmlformats.org/officeDocument/2006/relationships/diagramQuickStyle" Target="../diagrams/quickStyle7.xml" /><Relationship Id="rId4" Type="http://schemas.openxmlformats.org/officeDocument/2006/relationships/diagramLayout" Target="../diagrams/layout7.xml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diagramData" Target="../diagrams/data8.xml" /><Relationship Id="rId7" Type="http://schemas.microsoft.com/office/2007/relationships/diagramDrawing" Target="../diagrams/drawing8.xml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8.xml" /><Relationship Id="rId5" Type="http://schemas.openxmlformats.org/officeDocument/2006/relationships/diagramQuickStyle" Target="../diagrams/quickStyle8.xml" /><Relationship Id="rId10" Type="http://schemas.openxmlformats.org/officeDocument/2006/relationships/image" Target="../media/image25.png" /><Relationship Id="rId4" Type="http://schemas.openxmlformats.org/officeDocument/2006/relationships/diagramLayout" Target="../diagrams/layout8.xml" /><Relationship Id="rId9" Type="http://schemas.openxmlformats.org/officeDocument/2006/relationships/image" Target="../media/image24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Cryptography and Network Security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en-US" dirty="0"/>
              <a:t>Seventh Edition</a:t>
            </a:r>
          </a:p>
          <a:p>
            <a:pPr eaLnBrk="1" hangingPunct="1">
              <a:buFont typeface="Wingdings" pitchFamily="-1" charset="2"/>
              <a:buNone/>
            </a:pPr>
            <a:r>
              <a:rPr lang="en-US" dirty="0"/>
              <a:t>by William Stallings	</a:t>
            </a:r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</p:txBody>
      </p:sp>
      <p:pic>
        <p:nvPicPr>
          <p:cNvPr id="7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0"/>
          <p:cNvSpPr>
            <a:spLocks noGrp="1"/>
          </p:cNvSpPr>
          <p:nvPr>
            <p:ph type="title"/>
          </p:nvPr>
        </p:nvSpPr>
        <p:spPr>
          <a:xfrm>
            <a:off x="381000" y="0"/>
            <a:ext cx="3613150" cy="1066800"/>
          </a:xfrm>
        </p:spPr>
        <p:txBody>
          <a:bodyPr/>
          <a:lstStyle/>
          <a:p>
            <a:pPr eaLnBrk="1" hangingPunct="1"/>
            <a:r>
              <a:rPr lang="en-US" dirty="0"/>
              <a:t>Security Attacks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381000" y="1371600"/>
            <a:ext cx="3613150" cy="4724400"/>
          </a:xfrm>
        </p:spPr>
        <p:txBody>
          <a:bodyPr/>
          <a:lstStyle/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/>
              <a:t>A means of classifying security attacks, used both in X.800 and RFC 4949, is in terms of </a:t>
            </a:r>
            <a:r>
              <a:rPr lang="en-US" sz="2000" i="1" dirty="0"/>
              <a:t>passive attacks </a:t>
            </a:r>
            <a:r>
              <a:rPr lang="en-US" sz="2000" dirty="0"/>
              <a:t>and </a:t>
            </a:r>
            <a:r>
              <a:rPr lang="en-US" sz="2000" i="1" dirty="0"/>
              <a:t>active attacks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/>
              <a:t>A </a:t>
            </a:r>
            <a:r>
              <a:rPr lang="en-US" sz="2000" i="1" dirty="0"/>
              <a:t>passive attack </a:t>
            </a:r>
            <a:r>
              <a:rPr lang="en-US" sz="2000" dirty="0"/>
              <a:t>attempts to learn or make use of information from the system but does not affect system resources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/>
              <a:t>An </a:t>
            </a:r>
            <a:r>
              <a:rPr lang="en-US" sz="2000" i="1" dirty="0"/>
              <a:t>active attack </a:t>
            </a:r>
            <a:r>
              <a:rPr lang="en-US" sz="2000" dirty="0"/>
              <a:t>attempts to alter system resources or affect their operation</a:t>
            </a:r>
          </a:p>
        </p:txBody>
      </p:sp>
      <p:pic>
        <p:nvPicPr>
          <p:cNvPr id="5" name="Picture 4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7200" y="0"/>
            <a:ext cx="5299364" cy="7239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4648200" cy="304801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 All rights reserved.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7"/>
          <p:cNvSpPr>
            <a:spLocks noGrp="1"/>
          </p:cNvSpPr>
          <p:nvPr>
            <p:ph type="title"/>
          </p:nvPr>
        </p:nvSpPr>
        <p:spPr>
          <a:xfrm>
            <a:off x="381000" y="0"/>
            <a:ext cx="3613150" cy="1905000"/>
          </a:xfrm>
        </p:spPr>
        <p:txBody>
          <a:bodyPr/>
          <a:lstStyle/>
          <a:p>
            <a:pPr eaLnBrk="1" hangingPunct="1"/>
            <a:r>
              <a:rPr lang="en-US"/>
              <a:t>Passive Attacks</a:t>
            </a:r>
          </a:p>
        </p:txBody>
      </p:sp>
      <p:sp>
        <p:nvSpPr>
          <p:cNvPr id="46083" name="Content Placeholder 8"/>
          <p:cNvSpPr>
            <a:spLocks noGrp="1"/>
          </p:cNvSpPr>
          <p:nvPr>
            <p:ph idx="1"/>
          </p:nvPr>
        </p:nvSpPr>
        <p:spPr>
          <a:xfrm>
            <a:off x="4876800" y="3886200"/>
            <a:ext cx="3813175" cy="2971800"/>
          </a:xfrm>
        </p:spPr>
        <p:txBody>
          <a:bodyPr/>
          <a:lstStyle/>
          <a:p>
            <a:pPr eaLnBrk="1" hangingPunct="1"/>
            <a:r>
              <a:rPr lang="en-US"/>
              <a:t>Two types of passive attacks are:</a:t>
            </a:r>
          </a:p>
          <a:p>
            <a:pPr lvl="1" eaLnBrk="1" hangingPunct="1"/>
            <a:r>
              <a:rPr lang="en-US"/>
              <a:t>The release of message contents</a:t>
            </a:r>
          </a:p>
          <a:p>
            <a:pPr lvl="1" eaLnBrk="1" hangingPunct="1"/>
            <a:r>
              <a:rPr lang="en-US"/>
              <a:t>Traffic 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381000" y="2438400"/>
            <a:ext cx="3613150" cy="3733800"/>
          </a:xfrm>
        </p:spPr>
        <p:txBody>
          <a:bodyPr/>
          <a:lstStyle/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200" dirty="0"/>
              <a:t> Are in the nature of eavesdropping on, or monitoring of, transmissions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200" dirty="0"/>
              <a:t> Goal of the opponent is to obtain information that is being transmitted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46085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533400"/>
            <a:ext cx="1914525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Active Attacks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565525" cy="4778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700" dirty="0"/>
              <a:t>Involve some modification of the data stream or the creation of a false stream</a:t>
            </a:r>
          </a:p>
          <a:p>
            <a:pPr eaLnBrk="1" hangingPunct="1">
              <a:defRPr/>
            </a:pPr>
            <a:r>
              <a:rPr lang="en-US" sz="1700" dirty="0"/>
              <a:t>Difficult to prevent because of the wide variety of potential physical, software, and network vulnerabilities</a:t>
            </a:r>
          </a:p>
          <a:p>
            <a:pPr eaLnBrk="1" hangingPunct="1">
              <a:defRPr/>
            </a:pPr>
            <a:r>
              <a:rPr lang="en-US" sz="1700" dirty="0"/>
              <a:t>Goal is to detect attacks and to recover from any disruption or delays caused by them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4267200" y="1676401"/>
          <a:ext cx="4419599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8133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4953000"/>
            <a:ext cx="1239224" cy="14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Services</a:t>
            </a:r>
            <a:endParaRPr lang="en-AU" dirty="0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accent3"/>
              </a:buClr>
              <a:buSzPct val="135000"/>
              <a:buFont typeface="Arial"/>
              <a:buChar char="•"/>
              <a:defRPr/>
            </a:pPr>
            <a:r>
              <a:rPr lang="en-AU" dirty="0"/>
              <a:t> Defined by X.800 as:</a:t>
            </a:r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AU" dirty="0">
                <a:cs typeface="ＭＳ Ｐゴシック" pitchFamily="-1" charset="-128"/>
              </a:rPr>
              <a:t> A service provided by a protocol layer of communicating open systems and that ensures adequate security of the systems or of data transfers</a:t>
            </a:r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Candara" pitchFamily="-1" charset="0"/>
              <a:buNone/>
              <a:defRPr/>
            </a:pPr>
            <a:endParaRPr lang="en-AU" dirty="0">
              <a:cs typeface="ＭＳ Ｐゴシック" pitchFamily="-1" charset="-128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2400"/>
              </a:spcBef>
              <a:buClr>
                <a:schemeClr val="accent3"/>
              </a:buClr>
              <a:buSzPct val="135000"/>
              <a:buFont typeface="Arial"/>
              <a:buChar char="•"/>
              <a:defRPr/>
            </a:pPr>
            <a:r>
              <a:rPr lang="en-AU" sz="2800" dirty="0">
                <a:cs typeface="ＭＳ Ｐゴシック" pitchFamily="-1" charset="-128"/>
              </a:rPr>
              <a:t> Defined by RFC 4949 as:</a:t>
            </a:r>
            <a:endParaRPr lang="en-AU" dirty="0"/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AU" dirty="0">
                <a:cs typeface="ＭＳ Ｐゴシック" pitchFamily="-1" charset="-128"/>
              </a:rPr>
              <a:t> A processing or communication service provided by a system to give a specific kind of protection to system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5029199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/>
          <p:cNvPicPr>
            <a:picLocks noChangeAspect="1"/>
          </p:cNvPicPr>
          <p:nvPr/>
        </p:nvPicPr>
        <p:blipFill>
          <a:blip r:embed="rId3"/>
          <a:srcRect b="1259"/>
          <a:stretch>
            <a:fillRect/>
          </a:stretch>
        </p:blipFill>
        <p:spPr bwMode="auto">
          <a:xfrm>
            <a:off x="0" y="0"/>
            <a:ext cx="5816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867400" y="990600"/>
            <a:ext cx="3124200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Table 1.2</a:t>
            </a:r>
          </a:p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  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Security Services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(X.800) </a:t>
            </a: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(This table is found on page 12 in textbook)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326707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</a:t>
            </a:r>
          </a:p>
          <a:p>
            <a:pPr>
              <a:defRPr/>
            </a:pPr>
            <a:r>
              <a:rPr lang="en-US" sz="900" dirty="0"/>
              <a:t> All rights reserved.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3495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Concerned with assuring that a communication is authentic</a:t>
            </a:r>
          </a:p>
          <a:p>
            <a:pPr lvl="1" eaLnBrk="1" hangingPunct="1">
              <a:defRPr/>
            </a:pPr>
            <a:r>
              <a:rPr lang="en-US" dirty="0"/>
              <a:t>In the case of a single message, assures the recipient that the message is from the source that it claims to be from</a:t>
            </a:r>
          </a:p>
          <a:p>
            <a:pPr lvl="1" eaLnBrk="1" hangingPunct="1">
              <a:defRPr/>
            </a:pPr>
            <a:r>
              <a:rPr lang="en-US" dirty="0"/>
              <a:t>In the case of ongoing interaction, assures the two entities are authentic and that the connection is not interfered with in such a way that a third party can masquerade as one of the two legitimate parties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5105400"/>
          <a:ext cx="51816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Control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70788" cy="4289425"/>
          </a:xfrm>
        </p:spPr>
        <p:txBody>
          <a:bodyPr/>
          <a:lstStyle/>
          <a:p>
            <a:pPr eaLnBrk="1" hangingPunct="1"/>
            <a:r>
              <a:rPr lang="en-US" dirty="0"/>
              <a:t>The ability to limit and control the access to host systems and applications via communications links</a:t>
            </a:r>
          </a:p>
          <a:p>
            <a:pPr eaLnBrk="1" hangingPunct="1"/>
            <a:r>
              <a:rPr lang="en-US" dirty="0"/>
              <a:t>To achieve this, each entity trying to gain access must first be indentified, or authenticated, so that access rights can be tailored to the individual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953000"/>
            <a:ext cx="1778000" cy="1752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5114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62125"/>
            <a:ext cx="8153400" cy="479107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The protection of transmitted data from passive attacks</a:t>
            </a:r>
          </a:p>
          <a:p>
            <a:pPr lvl="1" eaLnBrk="1" hangingPunct="1">
              <a:defRPr/>
            </a:pPr>
            <a:r>
              <a:rPr lang="en-US" dirty="0"/>
              <a:t>Broadest service protects all user data transmitted between two users over a period of time</a:t>
            </a:r>
          </a:p>
          <a:p>
            <a:pPr lvl="1" eaLnBrk="1" hangingPunct="1">
              <a:defRPr/>
            </a:pPr>
            <a:r>
              <a:rPr lang="en-US" dirty="0"/>
              <a:t>Narrower forms of service includes the protection of a single message or even specific fields within a message</a:t>
            </a:r>
          </a:p>
          <a:p>
            <a:pPr eaLnBrk="1" hangingPunct="1">
              <a:defRPr/>
            </a:pPr>
            <a:r>
              <a:rPr lang="en-US" dirty="0"/>
              <a:t>The protection of traffic flow from analysis</a:t>
            </a:r>
          </a:p>
          <a:p>
            <a:pPr lvl="1" eaLnBrk="1" hangingPunct="1">
              <a:defRPr/>
            </a:pPr>
            <a:r>
              <a:rPr lang="en-US" dirty="0"/>
              <a:t>This requires that an attacker not be able to observe the source and destination, frequency, length, or other characteristics of the traffic on a communications facility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53435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Integrity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961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Nonrepudiation 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Prevents either sender or receiver from denying a transmitted message</a:t>
            </a:r>
          </a:p>
          <a:p>
            <a:pPr eaLnBrk="1" hangingPunct="1"/>
            <a:r>
              <a:rPr lang="en-US"/>
              <a:t>When a message is sent, the receiver can prove that the alleged sender in fact sent the message</a:t>
            </a:r>
          </a:p>
          <a:p>
            <a:pPr eaLnBrk="1" hangingPunct="1"/>
            <a:r>
              <a:rPr lang="en-US"/>
              <a:t>When a message is received, the sender can prove that the alleged receiver in fact received the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721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28800"/>
            <a:ext cx="1139825" cy="1139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Chapter 1</a:t>
            </a:r>
          </a:p>
        </p:txBody>
      </p:sp>
      <p:sp>
        <p:nvSpPr>
          <p:cNvPr id="19459" name="Subtitle 13"/>
          <p:cNvSpPr>
            <a:spLocks noGrp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3600" dirty="0"/>
              <a:t>Computer and Network Security Concepts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570787" cy="4289425"/>
          </a:xfrm>
        </p:spPr>
        <p:txBody>
          <a:bodyPr/>
          <a:lstStyle/>
          <a:p>
            <a:r>
              <a:rPr lang="en-US" dirty="0"/>
              <a:t>Protects a system to ensure its availability</a:t>
            </a:r>
          </a:p>
          <a:p>
            <a:r>
              <a:rPr lang="en-US" dirty="0"/>
              <a:t>This service addresses the security concerns raised by denial-of-service attacks</a:t>
            </a:r>
          </a:p>
          <a:p>
            <a:r>
              <a:rPr lang="en-US" dirty="0"/>
              <a:t>It depends on proper management and control of system resources and thus depends on access control service and other security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6105526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412875"/>
          </a:xfrm>
        </p:spPr>
        <p:txBody>
          <a:bodyPr/>
          <a:lstStyle/>
          <a:p>
            <a:pPr eaLnBrk="1" hangingPunct="1"/>
            <a:r>
              <a:rPr lang="en-US" dirty="0"/>
              <a:t>Security Mechanisms (X.800)</a:t>
            </a:r>
            <a:endParaRPr lang="en-AU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4294967295"/>
          </p:nvPr>
        </p:nvGraphicFramePr>
        <p:xfrm>
          <a:off x="228600" y="16002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6257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spect="1"/>
          </p:cNvPicPr>
          <p:nvPr/>
        </p:nvPicPr>
        <p:blipFill>
          <a:blip r:embed="rId3"/>
          <a:srcRect t="-1222" b="1222"/>
          <a:stretch>
            <a:fillRect/>
          </a:stretch>
        </p:blipFill>
        <p:spPr bwMode="auto">
          <a:xfrm>
            <a:off x="0" y="-133350"/>
            <a:ext cx="568642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67400" y="990600"/>
            <a:ext cx="3124200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Table 1.3</a:t>
            </a:r>
          </a:p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  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Security Mechanisms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(X.800) </a:t>
            </a: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(This table is found on pages 14-15 in textbook)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3075" y="6492875"/>
            <a:ext cx="7400925" cy="365125"/>
          </a:xfrm>
        </p:spPr>
        <p:txBody>
          <a:bodyPr/>
          <a:lstStyle/>
          <a:p>
            <a:pPr algn="r">
              <a:defRPr/>
            </a:pPr>
            <a:r>
              <a:rPr lang="en-US" sz="900" dirty="0">
                <a:solidFill>
                  <a:schemeClr val="tx2"/>
                </a:solidFill>
              </a:rPr>
              <a:t>© 2017 Pearson Education, Inc., Hoboken, NJ. All rights reserved.</a:t>
            </a:r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attack surface consists of the reachable and exploitable vulnerabilities in a system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Open ports on outward facing Web and other servers, and code listening on those ports</a:t>
            </a:r>
          </a:p>
          <a:p>
            <a:pPr lvl="1"/>
            <a:r>
              <a:rPr lang="en-US" dirty="0"/>
              <a:t>Services available on the inside of a firewall</a:t>
            </a:r>
          </a:p>
          <a:p>
            <a:pPr lvl="1"/>
            <a:r>
              <a:rPr lang="en-US" dirty="0"/>
              <a:t>Code that processes incoming data, email, XML, office documents, and industry-specific custom data exchange formats</a:t>
            </a:r>
          </a:p>
          <a:p>
            <a:pPr lvl="1"/>
            <a:r>
              <a:rPr lang="en-US" dirty="0"/>
              <a:t>Interfaces, SQL, and Web forms</a:t>
            </a:r>
          </a:p>
          <a:p>
            <a:pPr lvl="1"/>
            <a:r>
              <a:rPr lang="en-US" dirty="0"/>
              <a:t>An employee with access to sensitive information vulnerable to a social engineering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474" y="6356350"/>
            <a:ext cx="57245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Attack Surface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570787" cy="42894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attack surface</a:t>
            </a:r>
          </a:p>
          <a:p>
            <a:pPr lvl="1"/>
            <a:r>
              <a:rPr lang="en-US" dirty="0"/>
              <a:t>Refers to vulnerabilities over an enterprise network, wide-area network, or the Internet</a:t>
            </a:r>
          </a:p>
          <a:p>
            <a:r>
              <a:rPr lang="en-US" dirty="0"/>
              <a:t>Software attack surface</a:t>
            </a:r>
          </a:p>
          <a:p>
            <a:pPr lvl="1"/>
            <a:r>
              <a:rPr lang="en-US" dirty="0"/>
              <a:t>Refers to vulnerabilities in application, utility, or operating system code</a:t>
            </a:r>
          </a:p>
          <a:p>
            <a:r>
              <a:rPr lang="en-US" dirty="0"/>
              <a:t>Human attack surface</a:t>
            </a:r>
          </a:p>
          <a:p>
            <a:pPr lvl="1"/>
            <a:r>
              <a:rPr lang="en-US" dirty="0"/>
              <a:t>Refers to vulnerabilities created by personnel or outsiders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474" y="6356350"/>
            <a:ext cx="65627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20909" r="11765" b="16364"/>
              <a:stretch>
                <a:fillRect/>
              </a:stretch>
            </p:blipFill>
          </mc:Choice>
          <mc:Fallback>
            <p:blipFill>
              <a:blip r:embed="rId4"/>
              <a:srcRect l="10588" t="20909" r="11765" b="16364"/>
              <a:stretch>
                <a:fillRect/>
              </a:stretch>
            </p:blipFill>
          </mc:Fallback>
        </mc:AlternateContent>
        <p:spPr>
          <a:xfrm>
            <a:off x="1219200" y="-304800"/>
            <a:ext cx="6675730" cy="69792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0"/>
            <a:ext cx="1447800" cy="6858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0"/>
            <a:ext cx="1447800" cy="6858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Model for Network Security</a:t>
            </a:r>
            <a:endParaRPr lang="en-AU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4" name="Picture 3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381000"/>
            <a:ext cx="9386047" cy="72528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2163" y="39689"/>
            <a:ext cx="7570787" cy="1255712"/>
          </a:xfrm>
        </p:spPr>
        <p:txBody>
          <a:bodyPr/>
          <a:lstStyle/>
          <a:p>
            <a:r>
              <a:rPr lang="en-US" dirty="0"/>
              <a:t>Standards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7400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2163" y="39689"/>
            <a:ext cx="7570787" cy="12557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5955186"/>
              </p:ext>
            </p:extLst>
          </p:nvPr>
        </p:nvGraphicFramePr>
        <p:xfrm>
          <a:off x="539552" y="32131"/>
          <a:ext cx="828092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4509120"/>
            <a:ext cx="3605349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7512" y="4509120"/>
            <a:ext cx="2212640" cy="2124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4208" y="4506156"/>
            <a:ext cx="2223718" cy="21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2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en-AU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3565525" cy="47783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Computer security concepts</a:t>
            </a:r>
          </a:p>
          <a:p>
            <a:pPr lvl="1" eaLnBrk="1" hangingPunct="1"/>
            <a:r>
              <a:rPr lang="en-US" dirty="0"/>
              <a:t>Definition</a:t>
            </a:r>
          </a:p>
          <a:p>
            <a:pPr lvl="1"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Challenges </a:t>
            </a:r>
          </a:p>
          <a:p>
            <a:pPr eaLnBrk="1" hangingPunct="1"/>
            <a:r>
              <a:rPr lang="en-US" dirty="0"/>
              <a:t>The OSI security architecture</a:t>
            </a:r>
          </a:p>
          <a:p>
            <a:pPr eaLnBrk="1" hangingPunct="1"/>
            <a:r>
              <a:rPr lang="en-US" dirty="0"/>
              <a:t>Security attacks</a:t>
            </a:r>
          </a:p>
          <a:p>
            <a:pPr lvl="1" eaLnBrk="1" hangingPunct="1"/>
            <a:r>
              <a:rPr lang="en-US" dirty="0"/>
              <a:t>Passive attacks</a:t>
            </a:r>
          </a:p>
          <a:p>
            <a:pPr lvl="1" eaLnBrk="1" hangingPunct="1"/>
            <a:r>
              <a:rPr lang="en-US" dirty="0"/>
              <a:t>Active attacks</a:t>
            </a:r>
          </a:p>
          <a:p>
            <a:pPr marL="342900" lvl="1" indent="-342900" eaLnBrk="1" hangingPunct="1">
              <a:spcBef>
                <a:spcPts val="2400"/>
              </a:spcBef>
              <a:buClr>
                <a:srgbClr val="BAABE3"/>
              </a:buClr>
            </a:pPr>
            <a:r>
              <a:rPr lang="en-US" sz="2378" dirty="0">
                <a:cs typeface="ＭＳ Ｐゴシック" pitchFamily="-1" charset="-128"/>
              </a:rPr>
              <a:t>Attack surfaces</a:t>
            </a: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565525" cy="47783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Security services</a:t>
            </a:r>
          </a:p>
          <a:p>
            <a:pPr lvl="1" eaLnBrk="1" hangingPunct="1"/>
            <a:r>
              <a:rPr lang="en-US" dirty="0"/>
              <a:t>Authentication</a:t>
            </a:r>
          </a:p>
          <a:p>
            <a:pPr lvl="1" eaLnBrk="1" hangingPunct="1"/>
            <a:r>
              <a:rPr lang="en-US" dirty="0"/>
              <a:t>Access control</a:t>
            </a:r>
          </a:p>
          <a:p>
            <a:pPr lvl="1" eaLnBrk="1" hangingPunct="1"/>
            <a:r>
              <a:rPr lang="en-US" dirty="0"/>
              <a:t>Data confidentiality</a:t>
            </a:r>
          </a:p>
          <a:p>
            <a:pPr lvl="1" eaLnBrk="1" hangingPunct="1"/>
            <a:r>
              <a:rPr lang="en-US" dirty="0"/>
              <a:t>Data integrity</a:t>
            </a:r>
          </a:p>
          <a:p>
            <a:pPr lvl="1" eaLnBrk="1" hangingPunct="1"/>
            <a:r>
              <a:rPr lang="en-US" dirty="0"/>
              <a:t>Nonrepudiation</a:t>
            </a:r>
          </a:p>
          <a:p>
            <a:pPr lvl="1" eaLnBrk="1" hangingPunct="1"/>
            <a:r>
              <a:rPr lang="en-US" dirty="0"/>
              <a:t>Availability service</a:t>
            </a:r>
          </a:p>
          <a:p>
            <a:pPr eaLnBrk="1" hangingPunct="1"/>
            <a:r>
              <a:rPr lang="en-US" dirty="0"/>
              <a:t>Security mechanisms</a:t>
            </a:r>
          </a:p>
          <a:p>
            <a:pPr eaLnBrk="1" hangingPunct="1"/>
            <a:r>
              <a:rPr lang="en-US" dirty="0"/>
              <a:t>Fundamental security design principles</a:t>
            </a:r>
          </a:p>
          <a:p>
            <a:pPr eaLnBrk="1" hangingPunct="1"/>
            <a:r>
              <a:rPr lang="en-US" dirty="0"/>
              <a:t>Network security model</a:t>
            </a:r>
          </a:p>
          <a:p>
            <a:pPr eaLnBrk="1" hangingPunct="1"/>
            <a:r>
              <a:rPr lang="en-US" dirty="0"/>
              <a:t>Standards </a:t>
            </a: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3528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54197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Computer Security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5075"/>
            <a:ext cx="8229600" cy="5257800"/>
          </a:xfrm>
        </p:spPr>
        <p:txBody>
          <a:bodyPr/>
          <a:lstStyle/>
          <a:p>
            <a:pPr eaLnBrk="1" hangingPunct="1">
              <a:buFont typeface="Wingdings" pitchFamily="-1" charset="2"/>
              <a:buChar char="Ø"/>
            </a:pPr>
            <a:endParaRPr lang="en-US" dirty="0"/>
          </a:p>
          <a:p>
            <a:pPr eaLnBrk="1" hangingPunct="1">
              <a:buNone/>
            </a:pPr>
            <a:r>
              <a:rPr lang="en-US" dirty="0"/>
              <a:t> 	The NIST </a:t>
            </a:r>
            <a:r>
              <a:rPr lang="en-US" i="1" dirty="0"/>
              <a:t>Computer Security Handbook</a:t>
            </a:r>
            <a:r>
              <a:rPr lang="en-US" dirty="0"/>
              <a:t> defines the      term computer security as:</a:t>
            </a:r>
          </a:p>
          <a:p>
            <a:pPr eaLnBrk="1" hangingPunct="1">
              <a:buFont typeface="Candara" pitchFamily="-1" charset="0"/>
              <a:buNone/>
            </a:pPr>
            <a:r>
              <a:rPr lang="en-US" dirty="0"/>
              <a:t>		“the protection afforded to an automated 	information system in order to attain the 	applicable objectives of preserving the 	integrity, availability and </a:t>
            </a:r>
            <a:r>
              <a:rPr lang="ar-SA" dirty="0" err="1"/>
              <a:t>confidentiality</a:t>
            </a:r>
            <a:r>
              <a:rPr lang="ar-SA" dirty="0"/>
              <a:t> </a:t>
            </a:r>
            <a:r>
              <a:rPr lang="en-US" dirty="0"/>
              <a:t>of 	information system resources” (includes 	hardware, software, firmware, information/	data, and telecommunications)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871" y="6453187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/>
              <a:t>Computer Security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7076"/>
              </p:ext>
            </p:extLst>
          </p:nvPr>
        </p:nvGraphicFramePr>
        <p:xfrm>
          <a:off x="80683" y="1042287"/>
          <a:ext cx="8839200" cy="586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1818" b="24545"/>
              <a:stretch>
                <a:fillRect/>
              </a:stretch>
            </p:blipFill>
          </mc:Choice>
          <mc:Fallback>
            <p:blipFill>
              <a:blip r:embed="rId4"/>
              <a:srcRect t="21818" b="24545"/>
              <a:stretch>
                <a:fillRect/>
              </a:stretch>
            </p:blipFill>
          </mc:Fallback>
        </mc:AlternateContent>
        <p:spPr>
          <a:xfrm>
            <a:off x="-381000" y="-198138"/>
            <a:ext cx="10165595" cy="705613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tx2"/>
                </a:solidFill>
              </a:rPr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86606" y="0"/>
            <a:ext cx="7570787" cy="1412875"/>
          </a:xfrm>
        </p:spPr>
        <p:txBody>
          <a:bodyPr/>
          <a:lstStyle/>
          <a:p>
            <a:pPr eaLnBrk="1" hangingPunct="1"/>
            <a:r>
              <a:rPr lang="en-US"/>
              <a:t>Breach of Security </a:t>
            </a:r>
            <a:br>
              <a:rPr lang="en-US"/>
            </a:br>
            <a:r>
              <a:rPr lang="en-US"/>
              <a:t>Levels of Impact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38326"/>
              </p:ext>
            </p:extLst>
          </p:nvPr>
        </p:nvGraphicFramePr>
        <p:xfrm>
          <a:off x="381000" y="1616076"/>
          <a:ext cx="8534400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sz="4800"/>
              <a:t>Computer Security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92163" y="1774825"/>
            <a:ext cx="3565525" cy="4930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Security is not simple</a:t>
            </a:r>
          </a:p>
          <a:p>
            <a:pPr eaLnBrk="1" hangingPunct="1">
              <a:defRPr/>
            </a:pPr>
            <a:r>
              <a:rPr lang="en-US" dirty="0"/>
              <a:t>Potential attacks on the security features need to be considered</a:t>
            </a:r>
          </a:p>
          <a:p>
            <a:pPr eaLnBrk="1" hangingPunct="1">
              <a:defRPr/>
            </a:pPr>
            <a:r>
              <a:rPr lang="en-US" dirty="0"/>
              <a:t>Procedures used to provide particular services are often counter-intuitive</a:t>
            </a:r>
          </a:p>
          <a:p>
            <a:pPr eaLnBrk="1" hangingPunct="1">
              <a:defRPr/>
            </a:pPr>
            <a:r>
              <a:rPr lang="en-US" dirty="0"/>
              <a:t>It is necessary to decide where to use the various security mechanisms</a:t>
            </a:r>
          </a:p>
          <a:p>
            <a:pPr eaLnBrk="1" hangingPunct="1">
              <a:defRPr/>
            </a:pPr>
            <a:r>
              <a:rPr lang="en-US" dirty="0"/>
              <a:t>Requires constant monitoring</a:t>
            </a:r>
          </a:p>
          <a:p>
            <a:pPr eaLnBrk="1" hangingPunct="1">
              <a:defRPr/>
            </a:pPr>
            <a:r>
              <a:rPr lang="en-US" dirty="0"/>
              <a:t>Is too often an afterthought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5525" cy="47783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Security mechanisms typically involve more than a particular algorithm or protocol</a:t>
            </a:r>
          </a:p>
          <a:p>
            <a:pPr eaLnBrk="1" hangingPunct="1">
              <a:defRPr/>
            </a:pPr>
            <a:r>
              <a:rPr lang="en-US" dirty="0"/>
              <a:t>Security is essentially a battle of wits between a perpetrator and the designer</a:t>
            </a:r>
          </a:p>
          <a:p>
            <a:pPr eaLnBrk="1" hangingPunct="1">
              <a:defRPr/>
            </a:pPr>
            <a:r>
              <a:rPr lang="en-US" dirty="0"/>
              <a:t>Little benefit from security investment is perceived until a security failure occurs</a:t>
            </a:r>
          </a:p>
          <a:p>
            <a:pPr eaLnBrk="1" hangingPunct="1">
              <a:defRPr/>
            </a:pPr>
            <a:r>
              <a:rPr lang="en-US" dirty="0"/>
              <a:t>Strong security is often viewed as an impediment to efficient and user-friendly operation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381000" y="1531144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07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55721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OSI Security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67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Security attack</a:t>
            </a:r>
          </a:p>
          <a:p>
            <a:pPr lvl="1" eaLnBrk="1" hangingPunct="1">
              <a:defRPr/>
            </a:pPr>
            <a:r>
              <a:rPr lang="en-US" dirty="0"/>
              <a:t>Any action that compromises the security of information owned by an organization</a:t>
            </a:r>
          </a:p>
          <a:p>
            <a:pPr eaLnBrk="1" hangingPunct="1">
              <a:defRPr/>
            </a:pPr>
            <a:r>
              <a:rPr lang="en-US" dirty="0"/>
              <a:t>Security mechanism</a:t>
            </a:r>
          </a:p>
          <a:p>
            <a:pPr lvl="1" eaLnBrk="1" hangingPunct="1">
              <a:defRPr/>
            </a:pPr>
            <a:r>
              <a:rPr lang="en-US" dirty="0"/>
              <a:t>A process (or a device incorporating such a process) that is designed to detect, prevent, or recover from a security attack</a:t>
            </a:r>
          </a:p>
          <a:p>
            <a:pPr eaLnBrk="1" hangingPunct="1">
              <a:defRPr/>
            </a:pPr>
            <a:r>
              <a:rPr lang="en-US" dirty="0"/>
              <a:t>Security service</a:t>
            </a:r>
          </a:p>
          <a:p>
            <a:pPr lvl="1" eaLnBrk="1" hangingPunct="1">
              <a:defRPr/>
            </a:pPr>
            <a:r>
              <a:rPr lang="en-US" dirty="0"/>
              <a:t>A processing or communication service that enhances the security of the data processing systems and the information transfers of an organization</a:t>
            </a:r>
          </a:p>
          <a:p>
            <a:pPr lvl="1" eaLnBrk="1" hangingPunct="1">
              <a:defRPr/>
            </a:pPr>
            <a:r>
              <a:rPr lang="en-US" dirty="0"/>
              <a:t>Intended to counter security attacks, and they make use of one or more security mechanisms to provide the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0293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4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412875"/>
          </a:xfrm>
        </p:spPr>
        <p:txBody>
          <a:bodyPr/>
          <a:lstStyle/>
          <a:p>
            <a:pPr eaLnBrk="1" hangingPunct="1"/>
            <a:r>
              <a:rPr lang="en-US" sz="5000" b="1"/>
              <a:t>Table 1.1   </a:t>
            </a:r>
            <a:br>
              <a:rPr lang="en-US" b="1"/>
            </a:br>
            <a:r>
              <a:rPr lang="en-US" sz="4700" b="1"/>
              <a:t>Threats and Attacks (RFC 4949)</a:t>
            </a:r>
            <a:br>
              <a:rPr lang="en-US" sz="4700"/>
            </a:br>
            <a:endParaRPr lang="en-US" sz="470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lum contrast="50000"/>
          </a:blip>
          <a:srcRect/>
          <a:stretch>
            <a:fillRect/>
          </a:stretch>
        </p:blipFill>
        <p:spPr>
          <a:xfrm>
            <a:off x="228600" y="3733800"/>
            <a:ext cx="8687364" cy="2609842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1988" name="Picture 5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828800"/>
            <a:ext cx="15097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69437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Inc., Hoboken, NJ.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image" Target="../media/image1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21610</TotalTime>
  <Words>7023</Words>
  <Application>Microsoft Office PowerPoint</Application>
  <PresentationFormat>عرض على الشاشة (4:3)</PresentationFormat>
  <Paragraphs>732</Paragraphs>
  <Slides>29</Slides>
  <Notes>29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0" baseType="lpstr">
      <vt:lpstr>Infusion</vt:lpstr>
      <vt:lpstr>Cryptography and Network Security</vt:lpstr>
      <vt:lpstr>Chapter 1</vt:lpstr>
      <vt:lpstr>Computer Security</vt:lpstr>
      <vt:lpstr>Computer Security Objectives</vt:lpstr>
      <vt:lpstr>عرض تقديمي في PowerPoint</vt:lpstr>
      <vt:lpstr>Breach of Security  Levels of Impact</vt:lpstr>
      <vt:lpstr>Computer Security Challenges</vt:lpstr>
      <vt:lpstr>OSI Security Architecture</vt:lpstr>
      <vt:lpstr>Table 1.1    Threats and Attacks (RFC 4949) </vt:lpstr>
      <vt:lpstr>Security Attacks</vt:lpstr>
      <vt:lpstr>Passive Attacks</vt:lpstr>
      <vt:lpstr>Active Attacks</vt:lpstr>
      <vt:lpstr>Security Services</vt:lpstr>
      <vt:lpstr>عرض تقديمي في PowerPoint</vt:lpstr>
      <vt:lpstr>Authentication</vt:lpstr>
      <vt:lpstr>Access Control</vt:lpstr>
      <vt:lpstr>Data Confidentiality</vt:lpstr>
      <vt:lpstr>Data Integrity</vt:lpstr>
      <vt:lpstr>Nonrepudiation </vt:lpstr>
      <vt:lpstr>Availability Service</vt:lpstr>
      <vt:lpstr>Security Mechanisms (X.800)</vt:lpstr>
      <vt:lpstr>عرض تقديمي في PowerPoint</vt:lpstr>
      <vt:lpstr>Attack Surfaces</vt:lpstr>
      <vt:lpstr>Attack Surface Categories</vt:lpstr>
      <vt:lpstr>عرض تقديمي في PowerPoint</vt:lpstr>
      <vt:lpstr>Model for Network Security</vt:lpstr>
      <vt:lpstr>Standards</vt:lpstr>
      <vt:lpstr>Summary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</dc:subject>
  <dc:creator>Dr Lawrie Brown</dc:creator>
  <cp:keywords/>
  <dc:description/>
  <cp:lastModifiedBy>0206186</cp:lastModifiedBy>
  <cp:revision>85</cp:revision>
  <cp:lastPrinted>2005-09-02T04:15:44Z</cp:lastPrinted>
  <dcterms:created xsi:type="dcterms:W3CDTF">2016-03-13T02:07:27Z</dcterms:created>
  <dcterms:modified xsi:type="dcterms:W3CDTF">2022-10-18T14:57:33Z</dcterms:modified>
  <cp:category/>
</cp:coreProperties>
</file>