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10B8-D665-4BEF-B61F-A781327C0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52AEA-B58F-4ECB-B429-E82C54770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81CC4-C8BD-4223-9487-7ACED6A0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801A-3202-43B5-BB49-264E5713E10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7F8A1-0EEF-4763-B12A-A037D313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FC053-7A19-44ED-8F85-1303364F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4853-2AC5-49EA-808D-8CAC0EDB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3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2FB0-A782-4F03-9219-C09CD7AA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21C9C-EE16-4401-B890-262221719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8267-0B57-4047-9AF2-D74C16C48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801A-3202-43B5-BB49-264E5713E10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7B9D0-34C8-4FB4-8987-65795AB0B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A797A-984B-4C06-9352-8A589FC5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4853-2AC5-49EA-808D-8CAC0EDB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F47035-2575-46C7-8457-6870642D3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629F8-FBDB-4459-AB18-A2E519B96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4052B-60B6-4679-8616-8E46E7C7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801A-3202-43B5-BB49-264E5713E10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B6EAC-1613-42D0-9602-B901EF652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34F49-BAB5-43ED-80CF-F67A7F74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4853-2AC5-49EA-808D-8CAC0EDB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3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6BA35-EF39-49CA-998B-37E1EDB3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BAC41-F1A5-47A0-A0B3-8A0B902EE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44B15-333D-465F-8AE4-86940843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801A-3202-43B5-BB49-264E5713E10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510B6-9165-4D90-A29C-FC92293A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02D2A-B5C3-4040-BF8C-C9D8399F0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4853-2AC5-49EA-808D-8CAC0EDB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2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D5E0-FF32-453E-A46B-95B24CF8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E5DDA-3BD2-4A0E-82EE-4876C14AB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4A230-19AC-48C0-9AA7-13B9461A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801A-3202-43B5-BB49-264E5713E10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C1931-CD34-4E83-9A98-138AF92B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B15A5-D0D8-434D-A457-43BBAC52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4853-2AC5-49EA-808D-8CAC0EDB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4187-A840-4A92-8E3E-40F82AA1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8A522-DF84-4124-9096-F6C201679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94D6D-1D03-47FA-A3C3-E4666838A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8AAFE-CF80-4DA2-895E-E61111CB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801A-3202-43B5-BB49-264E5713E10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28DEF-8EFF-4A4C-A423-79663C80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86FF8-F4F0-4817-8C93-4946E280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4853-2AC5-49EA-808D-8CAC0EDB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3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E318-2C76-4BB7-A7D7-5A9D1E7A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7E01B-44FF-48EF-9506-9064E5FAF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73404-63FB-4D54-A6D2-E1C32B43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96E7B-4AE4-4EBB-BC50-832AD99D9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FB2CE-8F51-494F-AD7A-4CD1B5181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AA1747-E6B3-42B6-AB61-40AF5CAA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801A-3202-43B5-BB49-264E5713E10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F029C-E410-4F7B-A03C-600FB335F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9FF15-4CF9-467B-8E12-664502B5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4853-2AC5-49EA-808D-8CAC0EDB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7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62C3-DAB6-4BB6-81C7-37136CD7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275CB-91F1-40EB-981C-4D6C796C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801A-3202-43B5-BB49-264E5713E10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B6592-81E5-4ADB-940A-01EB04C7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75538-E7B9-4333-8D0F-7CB3BC0B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4853-2AC5-49EA-808D-8CAC0EDB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5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3AC7C-770C-4A2D-AC75-C6C68BCF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801A-3202-43B5-BB49-264E5713E10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6AFDF5-C1CE-4755-B973-F9E2A56B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AB959-9F90-48F5-AD4E-2E2335C1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4853-2AC5-49EA-808D-8CAC0EDB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8F05-6579-48CA-9E8E-909E39AD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6E63A-D348-402E-A4F2-391434AFD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F7A32-CD41-482F-921F-FA4814027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150B2-13DB-496F-841D-5F1DCC7D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801A-3202-43B5-BB49-264E5713E10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9367E-6FB3-4315-804D-DB9A18E9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E7DD3-798A-4A31-9FAD-706BD188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4853-2AC5-49EA-808D-8CAC0EDB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2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8340-C7D1-492C-AC8A-7BC614B48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22FEA9-5F07-4463-AEFD-9FF726AE7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5E6A7-8F83-48D0-BBCD-746B620E6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07EFF-A84D-40D3-9DFB-184D29C3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801A-3202-43B5-BB49-264E5713E10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BD2A0-85DD-4330-AA0F-F0779721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F336D-D90A-49ED-92F8-4761BEE6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4853-2AC5-49EA-808D-8CAC0EDB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9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9A062-CEF7-435F-8652-A2B4E1B0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411BD-D5CA-4FDA-ADD8-6F336C794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3BDBF-A530-463E-A1CE-418FEF616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0801A-3202-43B5-BB49-264E5713E10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F47A4-1B2C-4937-A0CE-8C0085F42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7441A-1964-46D0-87E9-12DBDD7CA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C4853-2AC5-49EA-808D-8CAC0EDB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9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A435-78BA-40A6-AC66-EFD29CB40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D1693-7DAF-4640-9215-1FB6C2056C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94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7D7024-64DF-4F81-A6B8-28790CA5EE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40" t="17083" r="13672" b="9445"/>
          <a:stretch/>
        </p:blipFill>
        <p:spPr>
          <a:xfrm>
            <a:off x="456083" y="566737"/>
            <a:ext cx="10345267" cy="572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2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B5571C-F8D5-4969-9EF5-950BEAA41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40" t="16945" r="20312" b="22778"/>
          <a:stretch/>
        </p:blipFill>
        <p:spPr>
          <a:xfrm>
            <a:off x="282986" y="914401"/>
            <a:ext cx="11375616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6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1FE34A-9085-44C5-9457-030D2455C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47" t="16389" r="15078" b="11111"/>
          <a:stretch/>
        </p:blipFill>
        <p:spPr>
          <a:xfrm>
            <a:off x="619124" y="647700"/>
            <a:ext cx="10485822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7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4673B2-B22F-4054-B74E-B4819F5A7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6" t="17777" r="16172" b="12223"/>
          <a:stretch/>
        </p:blipFill>
        <p:spPr>
          <a:xfrm>
            <a:off x="299754" y="323850"/>
            <a:ext cx="10263471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2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345272-751D-4A60-9AFD-E3DD49AA5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2" t="17222" r="15312" b="10139"/>
          <a:stretch/>
        </p:blipFill>
        <p:spPr>
          <a:xfrm>
            <a:off x="352370" y="376237"/>
            <a:ext cx="11487259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2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461843-420F-49A4-A205-52E7B5F8E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91" t="26389" r="14921" b="7778"/>
          <a:stretch/>
        </p:blipFill>
        <p:spPr>
          <a:xfrm>
            <a:off x="180974" y="1333499"/>
            <a:ext cx="9410701" cy="45148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6CB177-DA9E-4BD1-8898-5AD7B0248B9C}"/>
              </a:ext>
            </a:extLst>
          </p:cNvPr>
          <p:cNvSpPr txBox="1"/>
          <p:nvPr/>
        </p:nvSpPr>
        <p:spPr>
          <a:xfrm>
            <a:off x="890726" y="8249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1C829F"/>
                </a:solidFill>
                <a:latin typeface="TimesNewRomanPS-BoldMT"/>
              </a:rPr>
              <a:t>Combining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54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588472-E7AC-48E0-99C6-11381AA94D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92" t="17500" r="13202" b="9028"/>
          <a:stretch/>
        </p:blipFill>
        <p:spPr>
          <a:xfrm>
            <a:off x="717760" y="476250"/>
            <a:ext cx="10493166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79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BE623-5D19-4899-8946-B5B045CEF8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34" t="17745" r="12302" b="11848"/>
          <a:stretch/>
        </p:blipFill>
        <p:spPr>
          <a:xfrm>
            <a:off x="1184353" y="1181099"/>
            <a:ext cx="9945260" cy="4581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880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1AAC-6EDD-4BBD-832A-46AB1225D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ECCAD-C673-4065-8F1C-E0D67091C7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94" t="21388" r="30156" b="56528"/>
          <a:stretch/>
        </p:blipFill>
        <p:spPr>
          <a:xfrm>
            <a:off x="838200" y="2114550"/>
            <a:ext cx="71628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7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TimesNewRomanPS-BoldMT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 Aljarah</dc:creator>
  <cp:lastModifiedBy>Ibrahim Aljarah</cp:lastModifiedBy>
  <cp:revision>3</cp:revision>
  <dcterms:created xsi:type="dcterms:W3CDTF">2022-05-07T19:23:28Z</dcterms:created>
  <dcterms:modified xsi:type="dcterms:W3CDTF">2022-05-07T20:09:41Z</dcterms:modified>
</cp:coreProperties>
</file>