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163" autoAdjust="0"/>
  </p:normalViewPr>
  <p:slideViewPr>
    <p:cSldViewPr snapToGrid="0" snapToObjects="1">
      <p:cViewPr varScale="1">
        <p:scale>
          <a:sx n="70" d="100"/>
          <a:sy n="70" d="100"/>
        </p:scale>
        <p:origin x="129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D316-B6A5-B54C-B3EF-FA85C8ACCDA4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1A80-749B-1245-8F44-63A779857E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64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D316-B6A5-B54C-B3EF-FA85C8ACCDA4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1A80-749B-1245-8F44-63A779857E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81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D316-B6A5-B54C-B3EF-FA85C8ACCDA4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1A80-749B-1245-8F44-63A779857E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633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D316-B6A5-B54C-B3EF-FA85C8ACCDA4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1A80-749B-1245-8F44-63A779857E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75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D316-B6A5-B54C-B3EF-FA85C8ACCDA4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1A80-749B-1245-8F44-63A779857E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537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D316-B6A5-B54C-B3EF-FA85C8ACCDA4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1A80-749B-1245-8F44-63A779857E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108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D316-B6A5-B54C-B3EF-FA85C8ACCDA4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1A80-749B-1245-8F44-63A779857E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426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D316-B6A5-B54C-B3EF-FA85C8ACCDA4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1A80-749B-1245-8F44-63A779857E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00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D316-B6A5-B54C-B3EF-FA85C8ACCDA4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1A80-749B-1245-8F44-63A779857E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9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D316-B6A5-B54C-B3EF-FA85C8ACCDA4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1A80-749B-1245-8F44-63A779857E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167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D316-B6A5-B54C-B3EF-FA85C8ACCDA4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1A80-749B-1245-8F44-63A779857E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819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FD316-B6A5-B54C-B3EF-FA85C8ACCDA4}" type="datetimeFigureOut">
              <a:rPr lang="es-ES" smtClean="0"/>
              <a:t>15/07/2021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A1A80-749B-1245-8F44-63A779857E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609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25" y="136480"/>
            <a:ext cx="8775510" cy="6581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540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aptura de pantalla 2013-06-18 a la(s) 11.12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641"/>
            <a:ext cx="9151749" cy="6858000"/>
          </a:xfrm>
          <a:prstGeom prst="rect">
            <a:avLst/>
          </a:prstGeom>
        </p:spPr>
      </p:pic>
      <p:sp>
        <p:nvSpPr>
          <p:cNvPr id="5" name="CuadroTexto 4"/>
          <p:cNvSpPr txBox="1">
            <a:spLocks noChangeArrowheads="1"/>
          </p:cNvSpPr>
          <p:nvPr/>
        </p:nvSpPr>
        <p:spPr bwMode="auto">
          <a:xfrm>
            <a:off x="2037373" y="2973021"/>
            <a:ext cx="6651625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3600" b="1" dirty="0" smtClean="0">
                <a:solidFill>
                  <a:schemeClr val="bg1"/>
                </a:solidFill>
                <a:latin typeface="Myriad Pro"/>
                <a:cs typeface="Myriad Pro"/>
              </a:rPr>
              <a:t>Título</a:t>
            </a:r>
            <a:r>
              <a:rPr lang="es-ES_tradnl" sz="3600" b="1" dirty="0">
                <a:solidFill>
                  <a:schemeClr val="bg1"/>
                </a:solidFill>
                <a:latin typeface="Calibri" charset="0"/>
              </a:rPr>
              <a:t/>
            </a:r>
            <a:br>
              <a:rPr lang="es-ES_tradnl" sz="3600" b="1" dirty="0">
                <a:solidFill>
                  <a:schemeClr val="bg1"/>
                </a:solidFill>
                <a:latin typeface="Calibri" charset="0"/>
              </a:rPr>
            </a:br>
            <a:r>
              <a:rPr lang="es-ES" dirty="0" smtClean="0">
                <a:solidFill>
                  <a:schemeClr val="bg1"/>
                </a:solidFill>
                <a:latin typeface="Myriad Pro"/>
                <a:cs typeface="Myriad Pro"/>
              </a:rPr>
              <a:t>Subtítulo</a:t>
            </a:r>
            <a:endParaRPr lang="es-ES_tradnl" sz="2800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91629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3-06-18 a la(s) 11.12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277523" cy="6948339"/>
          </a:xfrm>
          <a:prstGeom prst="rect">
            <a:avLst/>
          </a:prstGeom>
        </p:spPr>
      </p:pic>
      <p:sp>
        <p:nvSpPr>
          <p:cNvPr id="3" name="CuadroTexto 4"/>
          <p:cNvSpPr txBox="1">
            <a:spLocks noChangeArrowheads="1"/>
          </p:cNvSpPr>
          <p:nvPr/>
        </p:nvSpPr>
        <p:spPr bwMode="auto">
          <a:xfrm>
            <a:off x="1706311" y="3023454"/>
            <a:ext cx="6869113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     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Lorem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ipsum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dolor sit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amet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consectetuer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adipiscing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elit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sed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diam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nonummy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nibh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euismod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tincidunt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ut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laoreet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dolore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magna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aliquam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erat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volutpat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.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Ut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wisi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enim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ad minim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veniam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quis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nostrud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exerci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tation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ullamcorper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suscipit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lobortis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nisl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ut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aliquip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ex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ea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commodo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consequat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.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Duis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autem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vel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eum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iriure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dolor in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hendrerit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in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vulputate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velit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esse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molestie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consequat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vel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illum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dolore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eu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feugiat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nulla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facilisis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at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vero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eros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et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accumsan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et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iusto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odio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dignissim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qui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blandit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praesent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luptatum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zzril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delenit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augue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duis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dolore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te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feugait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nulla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facilisi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. Nam liber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tempor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cum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soluta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nobis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eleifend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option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congue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nihil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imperdiet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doming id quod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mazim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placerat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facer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possim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assum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.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Typi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non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habent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claritatem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insitam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;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est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usus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legentis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in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iis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qui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facit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eorum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claritatem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.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Investigationes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demonstraverunt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lectores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legere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me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lius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quod ii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legunt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alibri" charset="0"/>
              </a:rPr>
              <a:t>saepius</a:t>
            </a:r>
            <a:r>
              <a:rPr lang="en-US" sz="1400" dirty="0" smtClean="0">
                <a:solidFill>
                  <a:schemeClr val="bg1"/>
                </a:solidFill>
                <a:latin typeface="Calibri" charset="0"/>
              </a:rPr>
              <a:t>. </a:t>
            </a:r>
          </a:p>
          <a:p>
            <a:pPr algn="just" eaLnBrk="1" hangingPunct="1">
              <a:buFont typeface="Arial" charset="0"/>
              <a:buChar char="•"/>
            </a:pPr>
            <a:endParaRPr lang="es-CO" sz="1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CuadroTexto 4"/>
          <p:cNvSpPr txBox="1">
            <a:spLocks noChangeArrowheads="1"/>
          </p:cNvSpPr>
          <p:nvPr/>
        </p:nvSpPr>
        <p:spPr bwMode="auto">
          <a:xfrm>
            <a:off x="2037373" y="1579441"/>
            <a:ext cx="6651625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3600" b="1" dirty="0" smtClean="0">
                <a:solidFill>
                  <a:schemeClr val="bg1"/>
                </a:solidFill>
                <a:latin typeface="Myriad Pro"/>
                <a:cs typeface="Myriad Pro"/>
              </a:rPr>
              <a:t>Titulo</a:t>
            </a:r>
            <a:r>
              <a:rPr lang="es-ES_tradnl" sz="3600" b="1" dirty="0">
                <a:solidFill>
                  <a:schemeClr val="bg1"/>
                </a:solidFill>
                <a:latin typeface="Calibri" charset="0"/>
              </a:rPr>
              <a:t/>
            </a:r>
            <a:br>
              <a:rPr lang="es-ES_tradnl" sz="3600" b="1" dirty="0">
                <a:solidFill>
                  <a:schemeClr val="bg1"/>
                </a:solidFill>
                <a:latin typeface="Calibri" charset="0"/>
              </a:rPr>
            </a:br>
            <a:r>
              <a:rPr lang="es-ES" dirty="0" smtClean="0">
                <a:solidFill>
                  <a:schemeClr val="bg1"/>
                </a:solidFill>
                <a:latin typeface="Myriad Pro"/>
                <a:cs typeface="Myriad Pro"/>
              </a:rPr>
              <a:t>Subtitulo</a:t>
            </a:r>
            <a:endParaRPr lang="es-ES_tradnl" sz="2800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83245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01821" y="6124222"/>
            <a:ext cx="541649" cy="54929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79455" y="6124222"/>
            <a:ext cx="564753" cy="517550"/>
          </a:xfrm>
          <a:prstGeom prst="rect">
            <a:avLst/>
          </a:prstGeom>
        </p:spPr>
      </p:pic>
      <p:sp>
        <p:nvSpPr>
          <p:cNvPr id="10" name="28 CuadroTexto"/>
          <p:cNvSpPr txBox="1"/>
          <p:nvPr/>
        </p:nvSpPr>
        <p:spPr>
          <a:xfrm>
            <a:off x="0" y="6237312"/>
            <a:ext cx="3707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rgbClr val="0085B1"/>
                </a:solidFill>
                <a:latin typeface="Myriad Pro" pitchFamily="34" charset="0"/>
              </a:rPr>
              <a:t>WWW.ZONAFRANCADEPEREIRA.COM</a:t>
            </a:r>
            <a:endParaRPr lang="es-CO" sz="1400" dirty="0">
              <a:solidFill>
                <a:srgbClr val="0085B1"/>
              </a:solidFill>
              <a:latin typeface="Myriad Pro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97" y="6001300"/>
            <a:ext cx="1590675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8" b="17766"/>
          <a:stretch/>
        </p:blipFill>
        <p:spPr>
          <a:xfrm>
            <a:off x="4747950" y="6094688"/>
            <a:ext cx="1182681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8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142</Words>
  <Application>Microsoft Office PowerPoint</Application>
  <PresentationFormat>Presentación en pantalla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Myriad Pro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Monroy Mahecha</dc:creator>
  <cp:lastModifiedBy>ZFIP004</cp:lastModifiedBy>
  <cp:revision>13</cp:revision>
  <dcterms:created xsi:type="dcterms:W3CDTF">2013-06-13T22:25:26Z</dcterms:created>
  <dcterms:modified xsi:type="dcterms:W3CDTF">2021-07-15T15:35:56Z</dcterms:modified>
</cp:coreProperties>
</file>