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 id="2147483674" r:id="rId5"/>
    <p:sldMasterId id="2147483687" r:id="rId6"/>
    <p:sldMasterId id="2147483700" r:id="rId7"/>
    <p:sldMasterId id="2147483713"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Mu/AB94C9/a8utGaz9zf9Rll7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11" Type="http://schemas.openxmlformats.org/officeDocument/2006/relationships/slide" Target="slides/slide2.xml"/><Relationship Id="rId10" Type="http://schemas.openxmlformats.org/officeDocument/2006/relationships/slide" Target="slides/slide1.xml"/><Relationship Id="rId21" Type="http://customschemas.google.com/relationships/presentationmetadata" Target="metadata"/><Relationship Id="rId13" Type="http://schemas.openxmlformats.org/officeDocument/2006/relationships/slide" Target="slides/slide4.xml"/><Relationship Id="rId12" Type="http://schemas.openxmlformats.org/officeDocument/2006/relationships/slide" Target="slides/slide3.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5" Type="http://schemas.openxmlformats.org/officeDocument/2006/relationships/slideMaster" Target="slideMasters/slideMaster3.xml"/><Relationship Id="rId19" Type="http://schemas.openxmlformats.org/officeDocument/2006/relationships/slide" Target="slides/slide10.xml"/><Relationship Id="rId6" Type="http://schemas.openxmlformats.org/officeDocument/2006/relationships/slideMaster" Target="slideMasters/slideMaster4.xml"/><Relationship Id="rId18" Type="http://schemas.openxmlformats.org/officeDocument/2006/relationships/slide" Target="slides/slide9.xml"/><Relationship Id="rId7" Type="http://schemas.openxmlformats.org/officeDocument/2006/relationships/slideMaster" Target="slideMasters/slideMaster5.xml"/><Relationship Id="rId8"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zh-TW"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8" name="Google Shape;338;p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f2f4539930_0_18: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2" name="Google Shape;402;gf2f4539930_0_18: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f2f4539930_0_26: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8" name="Google Shape;408;gf2f4539930_0_26: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2: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0"/>
              </a:spcAft>
              <a:buNone/>
            </a:pPr>
            <a:r>
              <a:rPr b="0" lang="zh-TW" sz="1400" strike="noStrike">
                <a:solidFill>
                  <a:srgbClr val="0000FF"/>
                </a:solidFill>
                <a:latin typeface="Arial"/>
                <a:ea typeface="Arial"/>
                <a:cs typeface="Arial"/>
                <a:sym typeface="Arial"/>
              </a:rPr>
              <a:t>作者簡介（來源：博客來）</a:t>
            </a:r>
            <a:endParaRPr b="0" sz="1400" strike="noStrike">
              <a:latin typeface="Arial"/>
              <a:ea typeface="Arial"/>
              <a:cs typeface="Arial"/>
              <a:sym typeface="Arial"/>
            </a:endParaRPr>
          </a:p>
          <a:p>
            <a:pPr indent="0" lvl="0" marL="0" rtl="0" algn="l">
              <a:lnSpc>
                <a:spcPct val="115000"/>
              </a:lnSpc>
              <a:spcBef>
                <a:spcPts val="0"/>
              </a:spcBef>
              <a:spcAft>
                <a:spcPts val="0"/>
              </a:spcAft>
              <a:buNone/>
            </a:pPr>
            <a:r>
              <a:rPr b="0" lang="zh-TW" sz="1100" strike="noStrike">
                <a:solidFill>
                  <a:srgbClr val="000000"/>
                </a:solidFill>
                <a:latin typeface="Arial"/>
                <a:ea typeface="Arial"/>
                <a:cs typeface="Arial"/>
                <a:sym typeface="Arial"/>
              </a:rPr>
              <a:t>----</a:t>
            </a:r>
            <a:endParaRPr b="0" sz="1100" strike="noStrike">
              <a:latin typeface="Arial"/>
              <a:ea typeface="Arial"/>
              <a:cs typeface="Arial"/>
              <a:sym typeface="Arial"/>
            </a:endParaRPr>
          </a:p>
          <a:p>
            <a:pPr indent="0" lvl="0" marL="0" rtl="0" algn="l">
              <a:lnSpc>
                <a:spcPct val="115000"/>
              </a:lnSpc>
              <a:spcBef>
                <a:spcPts val="0"/>
              </a:spcBef>
              <a:spcAft>
                <a:spcPts val="0"/>
              </a:spcAft>
              <a:buNone/>
            </a:pPr>
            <a:r>
              <a:rPr b="1" lang="zh-TW" sz="1000" strike="noStrike">
                <a:solidFill>
                  <a:srgbClr val="232323"/>
                </a:solidFill>
                <a:highlight>
                  <a:srgbClr val="FFFFFF"/>
                </a:highlight>
                <a:latin typeface="Arial"/>
                <a:ea typeface="Arial"/>
                <a:cs typeface="Arial"/>
                <a:sym typeface="Arial"/>
              </a:rPr>
              <a:t>喬．拉佐斯卡斯（Joe Lazauskas）&amp;申恩．史諾 (Shane Snow)</a:t>
            </a:r>
            <a:endParaRPr b="0" sz="1000" strike="noStrike">
              <a:latin typeface="Arial"/>
              <a:ea typeface="Arial"/>
              <a:cs typeface="Arial"/>
              <a:sym typeface="Arial"/>
            </a:endParaRPr>
          </a:p>
          <a:p>
            <a:pPr indent="0" lvl="0" marL="0" rtl="0" algn="l">
              <a:lnSpc>
                <a:spcPct val="115000"/>
              </a:lnSpc>
              <a:spcBef>
                <a:spcPts val="0"/>
              </a:spcBef>
              <a:spcAft>
                <a:spcPts val="0"/>
              </a:spcAft>
              <a:buNone/>
            </a:pPr>
            <a:r>
              <a:rPr b="0" lang="zh-TW" sz="1000" strike="noStrike">
                <a:solidFill>
                  <a:srgbClr val="232323"/>
                </a:solidFill>
                <a:highlight>
                  <a:srgbClr val="FFFFFF"/>
                </a:highlight>
                <a:latin typeface="Arial"/>
                <a:ea typeface="Arial"/>
                <a:cs typeface="Arial"/>
                <a:sym typeface="Arial"/>
              </a:rPr>
              <a:t>這就是這本書的兩位作者，他們也曾經在多個媒體撰稿，部份文章也在知名的平台發布，例如說 GQ、Wired，兩位都是非常擅長說故事的作家。</a:t>
            </a:r>
            <a:endParaRPr b="0" sz="1000" strike="noStrike">
              <a:latin typeface="Arial"/>
              <a:ea typeface="Arial"/>
              <a:cs typeface="Arial"/>
              <a:sym typeface="Arial"/>
            </a:endParaRPr>
          </a:p>
          <a:p>
            <a:pPr indent="0" lvl="0" marL="0" rtl="0" algn="l">
              <a:lnSpc>
                <a:spcPct val="115000"/>
              </a:lnSpc>
              <a:spcBef>
                <a:spcPts val="0"/>
              </a:spcBef>
              <a:spcAft>
                <a:spcPts val="0"/>
              </a:spcAft>
              <a:buNone/>
            </a:pPr>
            <a:r>
              <a:rPr b="0" lang="zh-TW" sz="1100" strike="noStrike">
                <a:solidFill>
                  <a:srgbClr val="000000"/>
                </a:solidFill>
                <a:latin typeface="Arial"/>
                <a:ea typeface="Arial"/>
                <a:cs typeface="Arial"/>
                <a:sym typeface="Arial"/>
              </a:rPr>
              <a:t>----</a:t>
            </a:r>
            <a:endParaRPr b="0" sz="1100" strike="noStrike">
              <a:latin typeface="Arial"/>
              <a:ea typeface="Arial"/>
              <a:cs typeface="Arial"/>
              <a:sym typeface="Arial"/>
            </a:endParaRPr>
          </a:p>
          <a:p>
            <a:pPr indent="0" lvl="0" marL="0" rtl="0" algn="l">
              <a:lnSpc>
                <a:spcPct val="115000"/>
              </a:lnSpc>
              <a:spcBef>
                <a:spcPts val="0"/>
              </a:spcBef>
              <a:spcAft>
                <a:spcPts val="0"/>
              </a:spcAft>
              <a:buNone/>
            </a:pPr>
            <a:r>
              <a:rPr b="0" lang="zh-TW" sz="1000" strike="noStrike">
                <a:solidFill>
                  <a:srgbClr val="232323"/>
                </a:solidFill>
                <a:highlight>
                  <a:srgbClr val="FFFFFF"/>
                </a:highlight>
                <a:latin typeface="Arial"/>
                <a:ea typeface="Arial"/>
                <a:cs typeface="Arial"/>
                <a:sym typeface="Arial"/>
              </a:rPr>
              <a:t>　　喬．拉佐斯卡斯是土生土長的新澤西人；申恩．史諾則是愛達荷州人。如今兩人都是紐約客。喬曾為商業雜誌《快公司》（Fast Company）、《富比世》、Mashable及其他許多媒體撰稿。申恩的文章則見於GQ、Wired、《紐約客》等媒體，並著有《雜牌軍也可以是夢幻團隊》一書。</a:t>
            </a:r>
            <a:endParaRPr b="0" sz="1000" strike="noStrike">
              <a:latin typeface="Arial"/>
              <a:ea typeface="Arial"/>
              <a:cs typeface="Arial"/>
              <a:sym typeface="Arial"/>
            </a:endParaRPr>
          </a:p>
          <a:p>
            <a:pPr indent="0" lvl="0" marL="0" rtl="0" algn="l">
              <a:lnSpc>
                <a:spcPct val="115000"/>
              </a:lnSpc>
              <a:spcBef>
                <a:spcPts val="0"/>
              </a:spcBef>
              <a:spcAft>
                <a:spcPts val="0"/>
              </a:spcAft>
              <a:buNone/>
            </a:pPr>
            <a:r>
              <a:t/>
            </a:r>
            <a:endParaRPr b="0" sz="1000" strike="noStrike">
              <a:latin typeface="Arial"/>
              <a:ea typeface="Arial"/>
              <a:cs typeface="Arial"/>
              <a:sym typeface="Arial"/>
            </a:endParaRPr>
          </a:p>
          <a:p>
            <a:pPr indent="0" lvl="0" marL="0" rtl="0" algn="l">
              <a:lnSpc>
                <a:spcPct val="115000"/>
              </a:lnSpc>
              <a:spcBef>
                <a:spcPts val="0"/>
              </a:spcBef>
              <a:spcAft>
                <a:spcPts val="0"/>
              </a:spcAft>
              <a:buNone/>
            </a:pPr>
            <a:r>
              <a:rPr b="0" lang="zh-TW" sz="1000" strike="noStrike">
                <a:solidFill>
                  <a:srgbClr val="232323"/>
                </a:solidFill>
                <a:highlight>
                  <a:srgbClr val="FFFFFF"/>
                </a:highlight>
                <a:latin typeface="Arial"/>
                <a:ea typeface="Arial"/>
                <a:cs typeface="Arial"/>
                <a:sym typeface="Arial"/>
              </a:rPr>
              <a:t>　　申恩在2010年與夥伴共同創立Contently, Inc.，並邀請喬擔任總編輯。該公司協助許多《財星》五百大企業與他們的顧客如何建立親密關係，獲得《Inc.》雜誌挑選為成長最快速的公司，也被《廣告時代》（Crains and Ad Age）選為全美「最佳職場」之一。喬則擔任總編輯。</a:t>
            </a:r>
            <a:endParaRPr b="0" sz="10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3: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1" name="Google Shape;351;p23: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7: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8" name="Google Shape;358;p27: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8:notes"/>
          <p:cNvSpPr/>
          <p:nvPr>
            <p:ph idx="2" type="sldImg"/>
          </p:nvPr>
        </p:nvSpPr>
        <p:spPr>
          <a:xfrm>
            <a:off x="38124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18: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0"/>
              </a:spcAft>
              <a:buNone/>
            </a:pPr>
            <a:r>
              <a:rPr b="0" lang="zh-TW" sz="1100" strike="noStrike">
                <a:solidFill>
                  <a:srgbClr val="000000"/>
                </a:solidFill>
                <a:latin typeface="Arial"/>
                <a:ea typeface="Arial"/>
                <a:cs typeface="Arial"/>
                <a:sym typeface="Arial"/>
              </a:rPr>
              <a:t>其中"連結"，是現今說故事的目的能否達成的關鍵。在廣大的社交媒體中，將公司個體分為兩種類型 B2B、B2C（企業對企業的行銷、企業對消費者的行銷）和兩類目標：品牌、轉換</a:t>
            </a:r>
            <a:endParaRPr b="0" sz="1100" strike="noStrike">
              <a:latin typeface="Arial"/>
              <a:ea typeface="Arial"/>
              <a:cs typeface="Arial"/>
              <a:sym typeface="Arial"/>
            </a:endParaRPr>
          </a:p>
          <a:p>
            <a:pPr indent="0" lvl="0" marL="0" rtl="0" algn="l">
              <a:lnSpc>
                <a:spcPct val="115000"/>
              </a:lnSpc>
              <a:spcBef>
                <a:spcPts val="0"/>
              </a:spcBef>
              <a:spcAft>
                <a:spcPts val="0"/>
              </a:spcAft>
              <a:buNone/>
            </a:pPr>
            <a:r>
              <a:t/>
            </a:r>
            <a:endParaRPr b="0" sz="1100" strike="noStrike">
              <a:latin typeface="Arial"/>
              <a:ea typeface="Arial"/>
              <a:cs typeface="Arial"/>
              <a:sym typeface="Arial"/>
            </a:endParaRPr>
          </a:p>
          <a:p>
            <a:pPr indent="0" lvl="0" marL="0" rtl="0" algn="l">
              <a:lnSpc>
                <a:spcPct val="115000"/>
              </a:lnSpc>
              <a:spcBef>
                <a:spcPts val="0"/>
              </a:spcBef>
              <a:spcAft>
                <a:spcPts val="0"/>
              </a:spcAft>
              <a:buNone/>
            </a:pPr>
            <a:r>
              <a:rPr b="0" lang="zh-TW" sz="1100" strike="noStrike">
                <a:solidFill>
                  <a:srgbClr val="000000"/>
                </a:solidFill>
                <a:latin typeface="Arial"/>
                <a:ea typeface="Arial"/>
                <a:cs typeface="Arial"/>
                <a:sym typeface="Arial"/>
              </a:rPr>
              <a:t>這四個分類將社交媒體大餅劃分成四個象限，中心圓圈就是自身公司或網站。電子郵件連結等等可以擴大自身的接觸面。而各類不同的社交管道（臉書、ＩＧ、推特、Reddit）分屬在不同的象限，如果自身公司想要往不同的面向發展或加強，就可以透過圖表清楚知道自己要加強打入的社交管道是哪些。</a:t>
            </a:r>
            <a:endParaRPr b="0" sz="1100" strike="noStrike">
              <a:latin typeface="Arial"/>
              <a:ea typeface="Arial"/>
              <a:cs typeface="Arial"/>
              <a:sym typeface="Arial"/>
            </a:endParaRPr>
          </a:p>
          <a:p>
            <a:pPr indent="0" lvl="0" marL="0" rtl="0" algn="l">
              <a:lnSpc>
                <a:spcPct val="115000"/>
              </a:lnSpc>
              <a:spcBef>
                <a:spcPts val="0"/>
              </a:spcBef>
              <a:spcAft>
                <a:spcPts val="0"/>
              </a:spcAft>
              <a:buNone/>
            </a:pPr>
            <a:r>
              <a:t/>
            </a:r>
            <a:endParaRPr b="0" sz="1100" strike="noStrike">
              <a:latin typeface="Arial"/>
              <a:ea typeface="Arial"/>
              <a:cs typeface="Arial"/>
              <a:sym typeface="Arial"/>
            </a:endParaRPr>
          </a:p>
          <a:p>
            <a:pPr indent="0" lvl="0" marL="0" rtl="0" algn="l">
              <a:lnSpc>
                <a:spcPct val="115000"/>
              </a:lnSpc>
              <a:spcBef>
                <a:spcPts val="0"/>
              </a:spcBef>
              <a:spcAft>
                <a:spcPts val="0"/>
              </a:spcAft>
              <a:buNone/>
            </a:pPr>
            <a:r>
              <a:rPr b="0" lang="zh-TW" sz="1100" strike="noStrike">
                <a:solidFill>
                  <a:srgbClr val="000000"/>
                </a:solidFill>
                <a:latin typeface="Arial"/>
                <a:ea typeface="Arial"/>
                <a:cs typeface="Arial"/>
                <a:sym typeface="Arial"/>
              </a:rPr>
              <a:t>比如說３月在國鼎光電大樓舉辦的企業說明會，有許多企業（宏達電、資策會、太古可樂．．．．）都有自己的粉絲團，如果有注意的話會發現他們對消費者，也就是Ｂ２Ｃ的情況所選擇的社交管道非常相似，都選擇FB IG 甚至是LINE BOT等等。</a:t>
            </a:r>
            <a:endParaRPr b="0" sz="11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4: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9" name="Google Shape;379;p1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5:notes"/>
          <p:cNvSpPr/>
          <p:nvPr>
            <p:ph idx="2" type="sldImg"/>
          </p:nvPr>
        </p:nvSpPr>
        <p:spPr>
          <a:xfrm>
            <a:off x="38124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15: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0"/>
              </a:spcAft>
              <a:buNone/>
            </a:pPr>
            <a:r>
              <a:t/>
            </a:r>
            <a:endParaRPr b="0" sz="110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1:notes"/>
          <p:cNvSpPr/>
          <p:nvPr>
            <p:ph idx="2" type="sldImg"/>
          </p:nvPr>
        </p:nvSpPr>
        <p:spPr>
          <a:xfrm>
            <a:off x="38124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21: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zh-TW" sz="1100" strike="noStrike">
                <a:latin typeface="Arial"/>
                <a:ea typeface="Arial"/>
                <a:cs typeface="Arial"/>
                <a:sym typeface="Arial"/>
              </a:rPr>
              <a:t>在美國的大型公司如雀巢、銳步(reabok)等等，都有屬於自己的內容行銷相關部門，從事的工作也就類似新聞編輯室的工作，但在內容行銷的需求量蓬勃發展之後，像是作者Contently公司這樣的平台也不斷的產生。這種平台提供對於品牌行銷有需求的企業和網路上的自由寫手類似雲端會議室的空間，</a:t>
            </a:r>
            <a:endParaRPr b="0" sz="110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6:notes"/>
          <p:cNvSpPr/>
          <p:nvPr>
            <p:ph idx="2" type="sldImg"/>
          </p:nvPr>
        </p:nvSpPr>
        <p:spPr>
          <a:xfrm>
            <a:off x="38124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16: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zh-TW" sz="1100" strike="noStrike">
                <a:latin typeface="Arial"/>
                <a:ea typeface="Arial"/>
                <a:cs typeface="Arial"/>
                <a:sym typeface="Arial"/>
              </a:rPr>
              <a:t>循環圖</a:t>
            </a:r>
            <a:endParaRPr b="0" sz="1100" strike="noStrike">
              <a:latin typeface="Arial"/>
              <a:ea typeface="Arial"/>
              <a:cs typeface="Arial"/>
              <a:sym typeface="Arial"/>
            </a:endParaRPr>
          </a:p>
          <a:p>
            <a:pPr indent="0" lvl="0" marL="0" rtl="0" algn="l">
              <a:lnSpc>
                <a:spcPct val="100000"/>
              </a:lnSpc>
              <a:spcBef>
                <a:spcPts val="0"/>
              </a:spcBef>
              <a:spcAft>
                <a:spcPts val="0"/>
              </a:spcAft>
              <a:buNone/>
            </a:pPr>
            <a:r>
              <a:t/>
            </a:r>
            <a:endParaRPr b="0" sz="11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29"/>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 type="subTitle"/>
          </p:nvPr>
        </p:nvSpPr>
        <p:spPr>
          <a:xfrm>
            <a:off x="2560680" y="1246680"/>
            <a:ext cx="6525000" cy="34160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3" name="Shape 43"/>
        <p:cNvGrpSpPr/>
        <p:nvPr/>
      </p:nvGrpSpPr>
      <p:grpSpPr>
        <a:xfrm>
          <a:off x="0" y="0"/>
          <a:ext cx="0" cy="0"/>
          <a:chOff x="0" y="0"/>
          <a:chExt cx="0" cy="0"/>
        </a:xfrm>
      </p:grpSpPr>
      <p:sp>
        <p:nvSpPr>
          <p:cNvPr id="44" name="Google Shape;44;p5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2"/>
          <p:cNvSpPr txBox="1"/>
          <p:nvPr>
            <p:ph idx="1" type="body"/>
          </p:nvPr>
        </p:nvSpPr>
        <p:spPr>
          <a:xfrm>
            <a:off x="2560680" y="1246680"/>
            <a:ext cx="65250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2"/>
          <p:cNvSpPr txBox="1"/>
          <p:nvPr>
            <p:ph idx="2" type="body"/>
          </p:nvPr>
        </p:nvSpPr>
        <p:spPr>
          <a:xfrm>
            <a:off x="2560680" y="3031200"/>
            <a:ext cx="65250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 name="Shape 47"/>
        <p:cNvGrpSpPr/>
        <p:nvPr/>
      </p:nvGrpSpPr>
      <p:grpSpPr>
        <a:xfrm>
          <a:off x="0" y="0"/>
          <a:ext cx="0" cy="0"/>
          <a:chOff x="0" y="0"/>
          <a:chExt cx="0" cy="0"/>
        </a:xfrm>
      </p:grpSpPr>
      <p:sp>
        <p:nvSpPr>
          <p:cNvPr id="48" name="Google Shape;48;p53"/>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3"/>
          <p:cNvSpPr txBox="1"/>
          <p:nvPr>
            <p:ph idx="1" type="body"/>
          </p:nvPr>
        </p:nvSpPr>
        <p:spPr>
          <a:xfrm>
            <a:off x="2560680" y="124668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53"/>
          <p:cNvSpPr txBox="1"/>
          <p:nvPr>
            <p:ph idx="2" type="body"/>
          </p:nvPr>
        </p:nvSpPr>
        <p:spPr>
          <a:xfrm>
            <a:off x="5904000" y="124668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53"/>
          <p:cNvSpPr txBox="1"/>
          <p:nvPr>
            <p:ph idx="3" type="body"/>
          </p:nvPr>
        </p:nvSpPr>
        <p:spPr>
          <a:xfrm>
            <a:off x="2560680" y="303120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53"/>
          <p:cNvSpPr txBox="1"/>
          <p:nvPr>
            <p:ph idx="4" type="body"/>
          </p:nvPr>
        </p:nvSpPr>
        <p:spPr>
          <a:xfrm>
            <a:off x="5904000" y="303120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3" name="Shape 53"/>
        <p:cNvGrpSpPr/>
        <p:nvPr/>
      </p:nvGrpSpPr>
      <p:grpSpPr>
        <a:xfrm>
          <a:off x="0" y="0"/>
          <a:ext cx="0" cy="0"/>
          <a:chOff x="0" y="0"/>
          <a:chExt cx="0" cy="0"/>
        </a:xfrm>
      </p:grpSpPr>
      <p:sp>
        <p:nvSpPr>
          <p:cNvPr id="54" name="Google Shape;54;p5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4"/>
          <p:cNvSpPr txBox="1"/>
          <p:nvPr>
            <p:ph idx="1" type="body"/>
          </p:nvPr>
        </p:nvSpPr>
        <p:spPr>
          <a:xfrm>
            <a:off x="2560680" y="1246680"/>
            <a:ext cx="210096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54"/>
          <p:cNvSpPr txBox="1"/>
          <p:nvPr>
            <p:ph idx="2" type="body"/>
          </p:nvPr>
        </p:nvSpPr>
        <p:spPr>
          <a:xfrm>
            <a:off x="4767120" y="1246680"/>
            <a:ext cx="210096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54"/>
          <p:cNvSpPr txBox="1"/>
          <p:nvPr>
            <p:ph idx="3" type="body"/>
          </p:nvPr>
        </p:nvSpPr>
        <p:spPr>
          <a:xfrm>
            <a:off x="6973560" y="1246680"/>
            <a:ext cx="210096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54"/>
          <p:cNvSpPr txBox="1"/>
          <p:nvPr>
            <p:ph idx="4" type="body"/>
          </p:nvPr>
        </p:nvSpPr>
        <p:spPr>
          <a:xfrm>
            <a:off x="2560680" y="3031200"/>
            <a:ext cx="210096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54"/>
          <p:cNvSpPr txBox="1"/>
          <p:nvPr>
            <p:ph idx="5" type="body"/>
          </p:nvPr>
        </p:nvSpPr>
        <p:spPr>
          <a:xfrm>
            <a:off x="4767120" y="3031200"/>
            <a:ext cx="210096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54"/>
          <p:cNvSpPr txBox="1"/>
          <p:nvPr>
            <p:ph idx="6" type="body"/>
          </p:nvPr>
        </p:nvSpPr>
        <p:spPr>
          <a:xfrm>
            <a:off x="6973560" y="3031200"/>
            <a:ext cx="210096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31"/>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1"/>
          <p:cNvSpPr txBox="1"/>
          <p:nvPr>
            <p:ph idx="1" type="body"/>
          </p:nvPr>
        </p:nvSpPr>
        <p:spPr>
          <a:xfrm>
            <a:off x="2560680" y="1246680"/>
            <a:ext cx="31838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31"/>
          <p:cNvSpPr txBox="1"/>
          <p:nvPr>
            <p:ph idx="2" type="body"/>
          </p:nvPr>
        </p:nvSpPr>
        <p:spPr>
          <a:xfrm>
            <a:off x="5904000" y="1246680"/>
            <a:ext cx="31838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7" name="Shape 77"/>
        <p:cNvGrpSpPr/>
        <p:nvPr/>
      </p:nvGrpSpPr>
      <p:grpSpPr>
        <a:xfrm>
          <a:off x="0" y="0"/>
          <a:ext cx="0" cy="0"/>
          <a:chOff x="0" y="0"/>
          <a:chExt cx="0" cy="0"/>
        </a:xfrm>
      </p:grpSpPr>
      <p:sp>
        <p:nvSpPr>
          <p:cNvPr id="78" name="Google Shape;78;p56"/>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6"/>
          <p:cNvSpPr txBox="1"/>
          <p:nvPr>
            <p:ph idx="1" type="subTitle"/>
          </p:nvPr>
        </p:nvSpPr>
        <p:spPr>
          <a:xfrm>
            <a:off x="2560680" y="1246680"/>
            <a:ext cx="6525000" cy="34160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0" name="Shape 80"/>
        <p:cNvGrpSpPr/>
        <p:nvPr/>
      </p:nvGrpSpPr>
      <p:grpSpPr>
        <a:xfrm>
          <a:off x="0" y="0"/>
          <a:ext cx="0" cy="0"/>
          <a:chOff x="0" y="0"/>
          <a:chExt cx="0" cy="0"/>
        </a:xfrm>
      </p:grpSpPr>
      <p:sp>
        <p:nvSpPr>
          <p:cNvPr id="81" name="Google Shape;81;p57"/>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7"/>
          <p:cNvSpPr txBox="1"/>
          <p:nvPr>
            <p:ph idx="1" type="body"/>
          </p:nvPr>
        </p:nvSpPr>
        <p:spPr>
          <a:xfrm>
            <a:off x="2560680" y="1246680"/>
            <a:ext cx="652500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58"/>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5" name="Shape 85"/>
        <p:cNvGrpSpPr/>
        <p:nvPr/>
      </p:nvGrpSpPr>
      <p:grpSpPr>
        <a:xfrm>
          <a:off x="0" y="0"/>
          <a:ext cx="0" cy="0"/>
          <a:chOff x="0" y="0"/>
          <a:chExt cx="0" cy="0"/>
        </a:xfrm>
      </p:grpSpPr>
      <p:sp>
        <p:nvSpPr>
          <p:cNvPr id="86" name="Google Shape;86;p59"/>
          <p:cNvSpPr txBox="1"/>
          <p:nvPr>
            <p:ph idx="1" type="subTitle"/>
          </p:nvPr>
        </p:nvSpPr>
        <p:spPr>
          <a:xfrm>
            <a:off x="311760" y="444960"/>
            <a:ext cx="8520120" cy="2654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7" name="Shape 87"/>
        <p:cNvGrpSpPr/>
        <p:nvPr/>
      </p:nvGrpSpPr>
      <p:grpSpPr>
        <a:xfrm>
          <a:off x="0" y="0"/>
          <a:ext cx="0" cy="0"/>
          <a:chOff x="0" y="0"/>
          <a:chExt cx="0" cy="0"/>
        </a:xfrm>
      </p:grpSpPr>
      <p:sp>
        <p:nvSpPr>
          <p:cNvPr id="88" name="Google Shape;88;p60"/>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0"/>
          <p:cNvSpPr txBox="1"/>
          <p:nvPr>
            <p:ph idx="1" type="body"/>
          </p:nvPr>
        </p:nvSpPr>
        <p:spPr>
          <a:xfrm>
            <a:off x="2560680" y="124668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60"/>
          <p:cNvSpPr txBox="1"/>
          <p:nvPr>
            <p:ph idx="2" type="body"/>
          </p:nvPr>
        </p:nvSpPr>
        <p:spPr>
          <a:xfrm>
            <a:off x="5904000" y="1246680"/>
            <a:ext cx="31838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60"/>
          <p:cNvSpPr txBox="1"/>
          <p:nvPr>
            <p:ph idx="3" type="body"/>
          </p:nvPr>
        </p:nvSpPr>
        <p:spPr>
          <a:xfrm>
            <a:off x="2560680" y="303120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2" name="Shape 92"/>
        <p:cNvGrpSpPr/>
        <p:nvPr/>
      </p:nvGrpSpPr>
      <p:grpSpPr>
        <a:xfrm>
          <a:off x="0" y="0"/>
          <a:ext cx="0" cy="0"/>
          <a:chOff x="0" y="0"/>
          <a:chExt cx="0" cy="0"/>
        </a:xfrm>
      </p:grpSpPr>
      <p:sp>
        <p:nvSpPr>
          <p:cNvPr id="93" name="Google Shape;93;p61"/>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1"/>
          <p:cNvSpPr txBox="1"/>
          <p:nvPr>
            <p:ph idx="1" type="body"/>
          </p:nvPr>
        </p:nvSpPr>
        <p:spPr>
          <a:xfrm>
            <a:off x="2560680" y="1246680"/>
            <a:ext cx="31838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61"/>
          <p:cNvSpPr txBox="1"/>
          <p:nvPr>
            <p:ph idx="2" type="body"/>
          </p:nvPr>
        </p:nvSpPr>
        <p:spPr>
          <a:xfrm>
            <a:off x="5904000" y="124668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61"/>
          <p:cNvSpPr txBox="1"/>
          <p:nvPr>
            <p:ph idx="3" type="body"/>
          </p:nvPr>
        </p:nvSpPr>
        <p:spPr>
          <a:xfrm>
            <a:off x="5904000" y="303120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7" name="Shape 97"/>
        <p:cNvGrpSpPr/>
        <p:nvPr/>
      </p:nvGrpSpPr>
      <p:grpSpPr>
        <a:xfrm>
          <a:off x="0" y="0"/>
          <a:ext cx="0" cy="0"/>
          <a:chOff x="0" y="0"/>
          <a:chExt cx="0" cy="0"/>
        </a:xfrm>
      </p:grpSpPr>
      <p:sp>
        <p:nvSpPr>
          <p:cNvPr id="98" name="Google Shape;98;p6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62"/>
          <p:cNvSpPr txBox="1"/>
          <p:nvPr>
            <p:ph idx="1" type="body"/>
          </p:nvPr>
        </p:nvSpPr>
        <p:spPr>
          <a:xfrm>
            <a:off x="2560680" y="124668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62"/>
          <p:cNvSpPr txBox="1"/>
          <p:nvPr>
            <p:ph idx="2" type="body"/>
          </p:nvPr>
        </p:nvSpPr>
        <p:spPr>
          <a:xfrm>
            <a:off x="5904000" y="124668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62"/>
          <p:cNvSpPr txBox="1"/>
          <p:nvPr>
            <p:ph idx="3" type="body"/>
          </p:nvPr>
        </p:nvSpPr>
        <p:spPr>
          <a:xfrm>
            <a:off x="2560680" y="3031200"/>
            <a:ext cx="65250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2" name="Shape 102"/>
        <p:cNvGrpSpPr/>
        <p:nvPr/>
      </p:nvGrpSpPr>
      <p:grpSpPr>
        <a:xfrm>
          <a:off x="0" y="0"/>
          <a:ext cx="0" cy="0"/>
          <a:chOff x="0" y="0"/>
          <a:chExt cx="0" cy="0"/>
        </a:xfrm>
      </p:grpSpPr>
      <p:sp>
        <p:nvSpPr>
          <p:cNvPr id="103" name="Google Shape;103;p63"/>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63"/>
          <p:cNvSpPr txBox="1"/>
          <p:nvPr>
            <p:ph idx="1" type="body"/>
          </p:nvPr>
        </p:nvSpPr>
        <p:spPr>
          <a:xfrm>
            <a:off x="2560680" y="1246680"/>
            <a:ext cx="65250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63"/>
          <p:cNvSpPr txBox="1"/>
          <p:nvPr>
            <p:ph idx="2" type="body"/>
          </p:nvPr>
        </p:nvSpPr>
        <p:spPr>
          <a:xfrm>
            <a:off x="2560680" y="3031200"/>
            <a:ext cx="65250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6" name="Shape 106"/>
        <p:cNvGrpSpPr/>
        <p:nvPr/>
      </p:nvGrpSpPr>
      <p:grpSpPr>
        <a:xfrm>
          <a:off x="0" y="0"/>
          <a:ext cx="0" cy="0"/>
          <a:chOff x="0" y="0"/>
          <a:chExt cx="0" cy="0"/>
        </a:xfrm>
      </p:grpSpPr>
      <p:sp>
        <p:nvSpPr>
          <p:cNvPr id="107" name="Google Shape;107;p6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64"/>
          <p:cNvSpPr txBox="1"/>
          <p:nvPr>
            <p:ph idx="1" type="body"/>
          </p:nvPr>
        </p:nvSpPr>
        <p:spPr>
          <a:xfrm>
            <a:off x="2560680" y="124668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64"/>
          <p:cNvSpPr txBox="1"/>
          <p:nvPr>
            <p:ph idx="2" type="body"/>
          </p:nvPr>
        </p:nvSpPr>
        <p:spPr>
          <a:xfrm>
            <a:off x="5904000" y="124668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64"/>
          <p:cNvSpPr txBox="1"/>
          <p:nvPr>
            <p:ph idx="3" type="body"/>
          </p:nvPr>
        </p:nvSpPr>
        <p:spPr>
          <a:xfrm>
            <a:off x="2560680" y="303120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64"/>
          <p:cNvSpPr txBox="1"/>
          <p:nvPr>
            <p:ph idx="4" type="body"/>
          </p:nvPr>
        </p:nvSpPr>
        <p:spPr>
          <a:xfrm>
            <a:off x="5904000" y="303120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2" name="Shape 112"/>
        <p:cNvGrpSpPr/>
        <p:nvPr/>
      </p:nvGrpSpPr>
      <p:grpSpPr>
        <a:xfrm>
          <a:off x="0" y="0"/>
          <a:ext cx="0" cy="0"/>
          <a:chOff x="0" y="0"/>
          <a:chExt cx="0" cy="0"/>
        </a:xfrm>
      </p:grpSpPr>
      <p:sp>
        <p:nvSpPr>
          <p:cNvPr id="113" name="Google Shape;113;p65"/>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65"/>
          <p:cNvSpPr txBox="1"/>
          <p:nvPr>
            <p:ph idx="1" type="body"/>
          </p:nvPr>
        </p:nvSpPr>
        <p:spPr>
          <a:xfrm>
            <a:off x="2560680" y="1246680"/>
            <a:ext cx="210096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65"/>
          <p:cNvSpPr txBox="1"/>
          <p:nvPr>
            <p:ph idx="2" type="body"/>
          </p:nvPr>
        </p:nvSpPr>
        <p:spPr>
          <a:xfrm>
            <a:off x="4767120" y="1246680"/>
            <a:ext cx="210096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65"/>
          <p:cNvSpPr txBox="1"/>
          <p:nvPr>
            <p:ph idx="3" type="body"/>
          </p:nvPr>
        </p:nvSpPr>
        <p:spPr>
          <a:xfrm>
            <a:off x="6973560" y="1246680"/>
            <a:ext cx="210096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65"/>
          <p:cNvSpPr txBox="1"/>
          <p:nvPr>
            <p:ph idx="4" type="body"/>
          </p:nvPr>
        </p:nvSpPr>
        <p:spPr>
          <a:xfrm>
            <a:off x="2560680" y="3031200"/>
            <a:ext cx="210096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65"/>
          <p:cNvSpPr txBox="1"/>
          <p:nvPr>
            <p:ph idx="5" type="body"/>
          </p:nvPr>
        </p:nvSpPr>
        <p:spPr>
          <a:xfrm>
            <a:off x="4767120" y="3031200"/>
            <a:ext cx="210096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65"/>
          <p:cNvSpPr txBox="1"/>
          <p:nvPr>
            <p:ph idx="6" type="body"/>
          </p:nvPr>
        </p:nvSpPr>
        <p:spPr>
          <a:xfrm>
            <a:off x="6973560" y="3031200"/>
            <a:ext cx="210096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6" name="Shape 12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7" name="Shape 127"/>
        <p:cNvGrpSpPr/>
        <p:nvPr/>
      </p:nvGrpSpPr>
      <p:grpSpPr>
        <a:xfrm>
          <a:off x="0" y="0"/>
          <a:ext cx="0" cy="0"/>
          <a:chOff x="0" y="0"/>
          <a:chExt cx="0" cy="0"/>
        </a:xfrm>
      </p:grpSpPr>
      <p:sp>
        <p:nvSpPr>
          <p:cNvPr id="128" name="Google Shape;128;p7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77"/>
          <p:cNvSpPr txBox="1"/>
          <p:nvPr>
            <p:ph idx="1" type="subTitle"/>
          </p:nvPr>
        </p:nvSpPr>
        <p:spPr>
          <a:xfrm>
            <a:off x="2560680" y="1246680"/>
            <a:ext cx="6525000" cy="34161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0" name="Shape 130"/>
        <p:cNvGrpSpPr/>
        <p:nvPr/>
      </p:nvGrpSpPr>
      <p:grpSpPr>
        <a:xfrm>
          <a:off x="0" y="0"/>
          <a:ext cx="0" cy="0"/>
          <a:chOff x="0" y="0"/>
          <a:chExt cx="0" cy="0"/>
        </a:xfrm>
      </p:grpSpPr>
      <p:sp>
        <p:nvSpPr>
          <p:cNvPr id="131" name="Google Shape;131;p78"/>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78"/>
          <p:cNvSpPr txBox="1"/>
          <p:nvPr>
            <p:ph idx="1" type="body"/>
          </p:nvPr>
        </p:nvSpPr>
        <p:spPr>
          <a:xfrm>
            <a:off x="2560680" y="1246680"/>
            <a:ext cx="65250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3" name="Shape 133"/>
        <p:cNvGrpSpPr/>
        <p:nvPr/>
      </p:nvGrpSpPr>
      <p:grpSpPr>
        <a:xfrm>
          <a:off x="0" y="0"/>
          <a:ext cx="0" cy="0"/>
          <a:chOff x="0" y="0"/>
          <a:chExt cx="0" cy="0"/>
        </a:xfrm>
      </p:grpSpPr>
      <p:sp>
        <p:nvSpPr>
          <p:cNvPr id="134" name="Google Shape;134;p79"/>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79"/>
          <p:cNvSpPr txBox="1"/>
          <p:nvPr>
            <p:ph idx="1" type="body"/>
          </p:nvPr>
        </p:nvSpPr>
        <p:spPr>
          <a:xfrm>
            <a:off x="256068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6" name="Google Shape;136;p79"/>
          <p:cNvSpPr txBox="1"/>
          <p:nvPr>
            <p:ph idx="2" type="body"/>
          </p:nvPr>
        </p:nvSpPr>
        <p:spPr>
          <a:xfrm>
            <a:off x="590400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80"/>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45"/>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5"/>
          <p:cNvSpPr txBox="1"/>
          <p:nvPr>
            <p:ph idx="1" type="body"/>
          </p:nvPr>
        </p:nvSpPr>
        <p:spPr>
          <a:xfrm>
            <a:off x="2560680" y="1246680"/>
            <a:ext cx="652500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9" name="Shape 139"/>
        <p:cNvGrpSpPr/>
        <p:nvPr/>
      </p:nvGrpSpPr>
      <p:grpSpPr>
        <a:xfrm>
          <a:off x="0" y="0"/>
          <a:ext cx="0" cy="0"/>
          <a:chOff x="0" y="0"/>
          <a:chExt cx="0" cy="0"/>
        </a:xfrm>
      </p:grpSpPr>
      <p:sp>
        <p:nvSpPr>
          <p:cNvPr id="140" name="Google Shape;140;p81"/>
          <p:cNvSpPr txBox="1"/>
          <p:nvPr>
            <p:ph idx="1" type="subTitle"/>
          </p:nvPr>
        </p:nvSpPr>
        <p:spPr>
          <a:xfrm>
            <a:off x="311760" y="444960"/>
            <a:ext cx="8520000" cy="2654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1" name="Shape 141"/>
        <p:cNvGrpSpPr/>
        <p:nvPr/>
      </p:nvGrpSpPr>
      <p:grpSpPr>
        <a:xfrm>
          <a:off x="0" y="0"/>
          <a:ext cx="0" cy="0"/>
          <a:chOff x="0" y="0"/>
          <a:chExt cx="0" cy="0"/>
        </a:xfrm>
      </p:grpSpPr>
      <p:sp>
        <p:nvSpPr>
          <p:cNvPr id="142" name="Google Shape;142;p82"/>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82"/>
          <p:cNvSpPr txBox="1"/>
          <p:nvPr>
            <p:ph idx="1" type="body"/>
          </p:nvPr>
        </p:nvSpPr>
        <p:spPr>
          <a:xfrm>
            <a:off x="256068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4" name="Google Shape;144;p82"/>
          <p:cNvSpPr txBox="1"/>
          <p:nvPr>
            <p:ph idx="2" type="body"/>
          </p:nvPr>
        </p:nvSpPr>
        <p:spPr>
          <a:xfrm>
            <a:off x="590400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5" name="Google Shape;145;p82"/>
          <p:cNvSpPr txBox="1"/>
          <p:nvPr>
            <p:ph idx="3" type="body"/>
          </p:nvPr>
        </p:nvSpPr>
        <p:spPr>
          <a:xfrm>
            <a:off x="256068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6" name="Shape 146"/>
        <p:cNvGrpSpPr/>
        <p:nvPr/>
      </p:nvGrpSpPr>
      <p:grpSpPr>
        <a:xfrm>
          <a:off x="0" y="0"/>
          <a:ext cx="0" cy="0"/>
          <a:chOff x="0" y="0"/>
          <a:chExt cx="0" cy="0"/>
        </a:xfrm>
      </p:grpSpPr>
      <p:sp>
        <p:nvSpPr>
          <p:cNvPr id="147" name="Google Shape;147;p83"/>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83"/>
          <p:cNvSpPr txBox="1"/>
          <p:nvPr>
            <p:ph idx="1" type="body"/>
          </p:nvPr>
        </p:nvSpPr>
        <p:spPr>
          <a:xfrm>
            <a:off x="256068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9" name="Google Shape;149;p83"/>
          <p:cNvSpPr txBox="1"/>
          <p:nvPr>
            <p:ph idx="2" type="body"/>
          </p:nvPr>
        </p:nvSpPr>
        <p:spPr>
          <a:xfrm>
            <a:off x="590400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0" name="Google Shape;150;p83"/>
          <p:cNvSpPr txBox="1"/>
          <p:nvPr>
            <p:ph idx="3" type="body"/>
          </p:nvPr>
        </p:nvSpPr>
        <p:spPr>
          <a:xfrm>
            <a:off x="590400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1" name="Shape 151"/>
        <p:cNvGrpSpPr/>
        <p:nvPr/>
      </p:nvGrpSpPr>
      <p:grpSpPr>
        <a:xfrm>
          <a:off x="0" y="0"/>
          <a:ext cx="0" cy="0"/>
          <a:chOff x="0" y="0"/>
          <a:chExt cx="0" cy="0"/>
        </a:xfrm>
      </p:grpSpPr>
      <p:sp>
        <p:nvSpPr>
          <p:cNvPr id="152" name="Google Shape;152;p84"/>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84"/>
          <p:cNvSpPr txBox="1"/>
          <p:nvPr>
            <p:ph idx="1" type="body"/>
          </p:nvPr>
        </p:nvSpPr>
        <p:spPr>
          <a:xfrm>
            <a:off x="256068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4" name="Google Shape;154;p84"/>
          <p:cNvSpPr txBox="1"/>
          <p:nvPr>
            <p:ph idx="2" type="body"/>
          </p:nvPr>
        </p:nvSpPr>
        <p:spPr>
          <a:xfrm>
            <a:off x="590400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5" name="Google Shape;155;p84"/>
          <p:cNvSpPr txBox="1"/>
          <p:nvPr>
            <p:ph idx="3" type="body"/>
          </p:nvPr>
        </p:nvSpPr>
        <p:spPr>
          <a:xfrm>
            <a:off x="2560680" y="3031200"/>
            <a:ext cx="65250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6" name="Shape 156"/>
        <p:cNvGrpSpPr/>
        <p:nvPr/>
      </p:nvGrpSpPr>
      <p:grpSpPr>
        <a:xfrm>
          <a:off x="0" y="0"/>
          <a:ext cx="0" cy="0"/>
          <a:chOff x="0" y="0"/>
          <a:chExt cx="0" cy="0"/>
        </a:xfrm>
      </p:grpSpPr>
      <p:sp>
        <p:nvSpPr>
          <p:cNvPr id="157" name="Google Shape;157;p85"/>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85"/>
          <p:cNvSpPr txBox="1"/>
          <p:nvPr>
            <p:ph idx="1" type="body"/>
          </p:nvPr>
        </p:nvSpPr>
        <p:spPr>
          <a:xfrm>
            <a:off x="2560680" y="1246680"/>
            <a:ext cx="65250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9" name="Google Shape;159;p85"/>
          <p:cNvSpPr txBox="1"/>
          <p:nvPr>
            <p:ph idx="2" type="body"/>
          </p:nvPr>
        </p:nvSpPr>
        <p:spPr>
          <a:xfrm>
            <a:off x="2560680" y="3031200"/>
            <a:ext cx="65250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0" name="Shape 160"/>
        <p:cNvGrpSpPr/>
        <p:nvPr/>
      </p:nvGrpSpPr>
      <p:grpSpPr>
        <a:xfrm>
          <a:off x="0" y="0"/>
          <a:ext cx="0" cy="0"/>
          <a:chOff x="0" y="0"/>
          <a:chExt cx="0" cy="0"/>
        </a:xfrm>
      </p:grpSpPr>
      <p:sp>
        <p:nvSpPr>
          <p:cNvPr id="161" name="Google Shape;161;p86"/>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p86"/>
          <p:cNvSpPr txBox="1"/>
          <p:nvPr>
            <p:ph idx="1" type="body"/>
          </p:nvPr>
        </p:nvSpPr>
        <p:spPr>
          <a:xfrm>
            <a:off x="256068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3" name="Google Shape;163;p86"/>
          <p:cNvSpPr txBox="1"/>
          <p:nvPr>
            <p:ph idx="2" type="body"/>
          </p:nvPr>
        </p:nvSpPr>
        <p:spPr>
          <a:xfrm>
            <a:off x="590400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4" name="Google Shape;164;p86"/>
          <p:cNvSpPr txBox="1"/>
          <p:nvPr>
            <p:ph idx="3" type="body"/>
          </p:nvPr>
        </p:nvSpPr>
        <p:spPr>
          <a:xfrm>
            <a:off x="256068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5" name="Google Shape;165;p86"/>
          <p:cNvSpPr txBox="1"/>
          <p:nvPr>
            <p:ph idx="4" type="body"/>
          </p:nvPr>
        </p:nvSpPr>
        <p:spPr>
          <a:xfrm>
            <a:off x="590400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6" name="Shape 166"/>
        <p:cNvGrpSpPr/>
        <p:nvPr/>
      </p:nvGrpSpPr>
      <p:grpSpPr>
        <a:xfrm>
          <a:off x="0" y="0"/>
          <a:ext cx="0" cy="0"/>
          <a:chOff x="0" y="0"/>
          <a:chExt cx="0" cy="0"/>
        </a:xfrm>
      </p:grpSpPr>
      <p:sp>
        <p:nvSpPr>
          <p:cNvPr id="167" name="Google Shape;167;p8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87"/>
          <p:cNvSpPr txBox="1"/>
          <p:nvPr>
            <p:ph idx="1" type="body"/>
          </p:nvPr>
        </p:nvSpPr>
        <p:spPr>
          <a:xfrm>
            <a:off x="2560680" y="124668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9" name="Google Shape;169;p87"/>
          <p:cNvSpPr txBox="1"/>
          <p:nvPr>
            <p:ph idx="2" type="body"/>
          </p:nvPr>
        </p:nvSpPr>
        <p:spPr>
          <a:xfrm>
            <a:off x="4767120" y="124668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70" name="Google Shape;170;p87"/>
          <p:cNvSpPr txBox="1"/>
          <p:nvPr>
            <p:ph idx="3" type="body"/>
          </p:nvPr>
        </p:nvSpPr>
        <p:spPr>
          <a:xfrm>
            <a:off x="6973560" y="124668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71" name="Google Shape;171;p87"/>
          <p:cNvSpPr txBox="1"/>
          <p:nvPr>
            <p:ph idx="4" type="body"/>
          </p:nvPr>
        </p:nvSpPr>
        <p:spPr>
          <a:xfrm>
            <a:off x="2560680" y="303120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72" name="Google Shape;172;p87"/>
          <p:cNvSpPr txBox="1"/>
          <p:nvPr>
            <p:ph idx="5" type="body"/>
          </p:nvPr>
        </p:nvSpPr>
        <p:spPr>
          <a:xfrm>
            <a:off x="4767120" y="303120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73" name="Google Shape;173;p87"/>
          <p:cNvSpPr txBox="1"/>
          <p:nvPr>
            <p:ph idx="6" type="body"/>
          </p:nvPr>
        </p:nvSpPr>
        <p:spPr>
          <a:xfrm>
            <a:off x="6973560" y="303120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9" name="Shape 179"/>
        <p:cNvGrpSpPr/>
        <p:nvPr/>
      </p:nvGrpSpPr>
      <p:grpSpPr>
        <a:xfrm>
          <a:off x="0" y="0"/>
          <a:ext cx="0" cy="0"/>
          <a:chOff x="0" y="0"/>
          <a:chExt cx="0" cy="0"/>
        </a:xfrm>
      </p:grpSpPr>
      <p:sp>
        <p:nvSpPr>
          <p:cNvPr id="180" name="Google Shape;180;p3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1" name="Google Shape;181;p37"/>
          <p:cNvSpPr txBox="1"/>
          <p:nvPr>
            <p:ph idx="1" type="body"/>
          </p:nvPr>
        </p:nvSpPr>
        <p:spPr>
          <a:xfrm>
            <a:off x="2560680" y="1246680"/>
            <a:ext cx="65250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2" name="Shape 182"/>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3" name="Shape 183"/>
        <p:cNvGrpSpPr/>
        <p:nvPr/>
      </p:nvGrpSpPr>
      <p:grpSpPr>
        <a:xfrm>
          <a:off x="0" y="0"/>
          <a:ext cx="0" cy="0"/>
          <a:chOff x="0" y="0"/>
          <a:chExt cx="0" cy="0"/>
        </a:xfrm>
      </p:grpSpPr>
      <p:sp>
        <p:nvSpPr>
          <p:cNvPr id="184" name="Google Shape;184;p89"/>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5" name="Google Shape;185;p89"/>
          <p:cNvSpPr txBox="1"/>
          <p:nvPr>
            <p:ph idx="1" type="subTitle"/>
          </p:nvPr>
        </p:nvSpPr>
        <p:spPr>
          <a:xfrm>
            <a:off x="2560680" y="1246680"/>
            <a:ext cx="6525000" cy="34161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46"/>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6"/>
          <p:cNvSpPr txBox="1"/>
          <p:nvPr>
            <p:ph idx="1" type="body"/>
          </p:nvPr>
        </p:nvSpPr>
        <p:spPr>
          <a:xfrm>
            <a:off x="2560680" y="1246680"/>
            <a:ext cx="31838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46"/>
          <p:cNvSpPr txBox="1"/>
          <p:nvPr>
            <p:ph idx="2" type="body"/>
          </p:nvPr>
        </p:nvSpPr>
        <p:spPr>
          <a:xfrm>
            <a:off x="5904000" y="1246680"/>
            <a:ext cx="31838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6" name="Shape 186"/>
        <p:cNvGrpSpPr/>
        <p:nvPr/>
      </p:nvGrpSpPr>
      <p:grpSpPr>
        <a:xfrm>
          <a:off x="0" y="0"/>
          <a:ext cx="0" cy="0"/>
          <a:chOff x="0" y="0"/>
          <a:chExt cx="0" cy="0"/>
        </a:xfrm>
      </p:grpSpPr>
      <p:sp>
        <p:nvSpPr>
          <p:cNvPr id="187" name="Google Shape;187;p90"/>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8" name="Google Shape;188;p90"/>
          <p:cNvSpPr txBox="1"/>
          <p:nvPr>
            <p:ph idx="1" type="body"/>
          </p:nvPr>
        </p:nvSpPr>
        <p:spPr>
          <a:xfrm>
            <a:off x="256068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89" name="Google Shape;189;p90"/>
          <p:cNvSpPr txBox="1"/>
          <p:nvPr>
            <p:ph idx="2" type="body"/>
          </p:nvPr>
        </p:nvSpPr>
        <p:spPr>
          <a:xfrm>
            <a:off x="590400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0" name="Shape 190"/>
        <p:cNvGrpSpPr/>
        <p:nvPr/>
      </p:nvGrpSpPr>
      <p:grpSpPr>
        <a:xfrm>
          <a:off x="0" y="0"/>
          <a:ext cx="0" cy="0"/>
          <a:chOff x="0" y="0"/>
          <a:chExt cx="0" cy="0"/>
        </a:xfrm>
      </p:grpSpPr>
      <p:sp>
        <p:nvSpPr>
          <p:cNvPr id="191" name="Google Shape;191;p91"/>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2" name="Shape 192"/>
        <p:cNvGrpSpPr/>
        <p:nvPr/>
      </p:nvGrpSpPr>
      <p:grpSpPr>
        <a:xfrm>
          <a:off x="0" y="0"/>
          <a:ext cx="0" cy="0"/>
          <a:chOff x="0" y="0"/>
          <a:chExt cx="0" cy="0"/>
        </a:xfrm>
      </p:grpSpPr>
      <p:sp>
        <p:nvSpPr>
          <p:cNvPr id="193" name="Google Shape;193;p92"/>
          <p:cNvSpPr txBox="1"/>
          <p:nvPr>
            <p:ph idx="1" type="subTitle"/>
          </p:nvPr>
        </p:nvSpPr>
        <p:spPr>
          <a:xfrm>
            <a:off x="311760" y="444960"/>
            <a:ext cx="8520000" cy="2654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94" name="Shape 194"/>
        <p:cNvGrpSpPr/>
        <p:nvPr/>
      </p:nvGrpSpPr>
      <p:grpSpPr>
        <a:xfrm>
          <a:off x="0" y="0"/>
          <a:ext cx="0" cy="0"/>
          <a:chOff x="0" y="0"/>
          <a:chExt cx="0" cy="0"/>
        </a:xfrm>
      </p:grpSpPr>
      <p:sp>
        <p:nvSpPr>
          <p:cNvPr id="195" name="Google Shape;195;p93"/>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6" name="Google Shape;196;p93"/>
          <p:cNvSpPr txBox="1"/>
          <p:nvPr>
            <p:ph idx="1" type="body"/>
          </p:nvPr>
        </p:nvSpPr>
        <p:spPr>
          <a:xfrm>
            <a:off x="256068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97" name="Google Shape;197;p93"/>
          <p:cNvSpPr txBox="1"/>
          <p:nvPr>
            <p:ph idx="2" type="body"/>
          </p:nvPr>
        </p:nvSpPr>
        <p:spPr>
          <a:xfrm>
            <a:off x="590400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98" name="Google Shape;198;p93"/>
          <p:cNvSpPr txBox="1"/>
          <p:nvPr>
            <p:ph idx="3" type="body"/>
          </p:nvPr>
        </p:nvSpPr>
        <p:spPr>
          <a:xfrm>
            <a:off x="256068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9" name="Shape 199"/>
        <p:cNvGrpSpPr/>
        <p:nvPr/>
      </p:nvGrpSpPr>
      <p:grpSpPr>
        <a:xfrm>
          <a:off x="0" y="0"/>
          <a:ext cx="0" cy="0"/>
          <a:chOff x="0" y="0"/>
          <a:chExt cx="0" cy="0"/>
        </a:xfrm>
      </p:grpSpPr>
      <p:sp>
        <p:nvSpPr>
          <p:cNvPr id="200" name="Google Shape;200;p94"/>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1" name="Google Shape;201;p94"/>
          <p:cNvSpPr txBox="1"/>
          <p:nvPr>
            <p:ph idx="1" type="body"/>
          </p:nvPr>
        </p:nvSpPr>
        <p:spPr>
          <a:xfrm>
            <a:off x="256068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02" name="Google Shape;202;p94"/>
          <p:cNvSpPr txBox="1"/>
          <p:nvPr>
            <p:ph idx="2" type="body"/>
          </p:nvPr>
        </p:nvSpPr>
        <p:spPr>
          <a:xfrm>
            <a:off x="590400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03" name="Google Shape;203;p94"/>
          <p:cNvSpPr txBox="1"/>
          <p:nvPr>
            <p:ph idx="3" type="body"/>
          </p:nvPr>
        </p:nvSpPr>
        <p:spPr>
          <a:xfrm>
            <a:off x="590400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04" name="Shape 204"/>
        <p:cNvGrpSpPr/>
        <p:nvPr/>
      </p:nvGrpSpPr>
      <p:grpSpPr>
        <a:xfrm>
          <a:off x="0" y="0"/>
          <a:ext cx="0" cy="0"/>
          <a:chOff x="0" y="0"/>
          <a:chExt cx="0" cy="0"/>
        </a:xfrm>
      </p:grpSpPr>
      <p:sp>
        <p:nvSpPr>
          <p:cNvPr id="205" name="Google Shape;205;p95"/>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6" name="Google Shape;206;p95"/>
          <p:cNvSpPr txBox="1"/>
          <p:nvPr>
            <p:ph idx="1" type="body"/>
          </p:nvPr>
        </p:nvSpPr>
        <p:spPr>
          <a:xfrm>
            <a:off x="256068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07" name="Google Shape;207;p95"/>
          <p:cNvSpPr txBox="1"/>
          <p:nvPr>
            <p:ph idx="2" type="body"/>
          </p:nvPr>
        </p:nvSpPr>
        <p:spPr>
          <a:xfrm>
            <a:off x="590400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08" name="Google Shape;208;p95"/>
          <p:cNvSpPr txBox="1"/>
          <p:nvPr>
            <p:ph idx="3" type="body"/>
          </p:nvPr>
        </p:nvSpPr>
        <p:spPr>
          <a:xfrm>
            <a:off x="2560680" y="3031200"/>
            <a:ext cx="65250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9" name="Shape 209"/>
        <p:cNvGrpSpPr/>
        <p:nvPr/>
      </p:nvGrpSpPr>
      <p:grpSpPr>
        <a:xfrm>
          <a:off x="0" y="0"/>
          <a:ext cx="0" cy="0"/>
          <a:chOff x="0" y="0"/>
          <a:chExt cx="0" cy="0"/>
        </a:xfrm>
      </p:grpSpPr>
      <p:sp>
        <p:nvSpPr>
          <p:cNvPr id="210" name="Google Shape;210;p96"/>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1" name="Google Shape;211;p96"/>
          <p:cNvSpPr txBox="1"/>
          <p:nvPr>
            <p:ph idx="1" type="body"/>
          </p:nvPr>
        </p:nvSpPr>
        <p:spPr>
          <a:xfrm>
            <a:off x="2560680" y="1246680"/>
            <a:ext cx="65250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12" name="Google Shape;212;p96"/>
          <p:cNvSpPr txBox="1"/>
          <p:nvPr>
            <p:ph idx="2" type="body"/>
          </p:nvPr>
        </p:nvSpPr>
        <p:spPr>
          <a:xfrm>
            <a:off x="2560680" y="3031200"/>
            <a:ext cx="65250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13" name="Shape 213"/>
        <p:cNvGrpSpPr/>
        <p:nvPr/>
      </p:nvGrpSpPr>
      <p:grpSpPr>
        <a:xfrm>
          <a:off x="0" y="0"/>
          <a:ext cx="0" cy="0"/>
          <a:chOff x="0" y="0"/>
          <a:chExt cx="0" cy="0"/>
        </a:xfrm>
      </p:grpSpPr>
      <p:sp>
        <p:nvSpPr>
          <p:cNvPr id="214" name="Google Shape;214;p9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 name="Google Shape;215;p97"/>
          <p:cNvSpPr txBox="1"/>
          <p:nvPr>
            <p:ph idx="1" type="body"/>
          </p:nvPr>
        </p:nvSpPr>
        <p:spPr>
          <a:xfrm>
            <a:off x="256068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16" name="Google Shape;216;p97"/>
          <p:cNvSpPr txBox="1"/>
          <p:nvPr>
            <p:ph idx="2" type="body"/>
          </p:nvPr>
        </p:nvSpPr>
        <p:spPr>
          <a:xfrm>
            <a:off x="590400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17" name="Google Shape;217;p97"/>
          <p:cNvSpPr txBox="1"/>
          <p:nvPr>
            <p:ph idx="3" type="body"/>
          </p:nvPr>
        </p:nvSpPr>
        <p:spPr>
          <a:xfrm>
            <a:off x="256068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18" name="Google Shape;218;p97"/>
          <p:cNvSpPr txBox="1"/>
          <p:nvPr>
            <p:ph idx="4" type="body"/>
          </p:nvPr>
        </p:nvSpPr>
        <p:spPr>
          <a:xfrm>
            <a:off x="590400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9" name="Shape 219"/>
        <p:cNvGrpSpPr/>
        <p:nvPr/>
      </p:nvGrpSpPr>
      <p:grpSpPr>
        <a:xfrm>
          <a:off x="0" y="0"/>
          <a:ext cx="0" cy="0"/>
          <a:chOff x="0" y="0"/>
          <a:chExt cx="0" cy="0"/>
        </a:xfrm>
      </p:grpSpPr>
      <p:sp>
        <p:nvSpPr>
          <p:cNvPr id="220" name="Google Shape;220;p98"/>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1" name="Google Shape;221;p98"/>
          <p:cNvSpPr txBox="1"/>
          <p:nvPr>
            <p:ph idx="1" type="body"/>
          </p:nvPr>
        </p:nvSpPr>
        <p:spPr>
          <a:xfrm>
            <a:off x="2560680" y="124668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22" name="Google Shape;222;p98"/>
          <p:cNvSpPr txBox="1"/>
          <p:nvPr>
            <p:ph idx="2" type="body"/>
          </p:nvPr>
        </p:nvSpPr>
        <p:spPr>
          <a:xfrm>
            <a:off x="4767120" y="124668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23" name="Google Shape;223;p98"/>
          <p:cNvSpPr txBox="1"/>
          <p:nvPr>
            <p:ph idx="3" type="body"/>
          </p:nvPr>
        </p:nvSpPr>
        <p:spPr>
          <a:xfrm>
            <a:off x="6973560" y="124668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24" name="Google Shape;224;p98"/>
          <p:cNvSpPr txBox="1"/>
          <p:nvPr>
            <p:ph idx="4" type="body"/>
          </p:nvPr>
        </p:nvSpPr>
        <p:spPr>
          <a:xfrm>
            <a:off x="2560680" y="303120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25" name="Google Shape;225;p98"/>
          <p:cNvSpPr txBox="1"/>
          <p:nvPr>
            <p:ph idx="5" type="body"/>
          </p:nvPr>
        </p:nvSpPr>
        <p:spPr>
          <a:xfrm>
            <a:off x="4767120" y="303120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26" name="Google Shape;226;p98"/>
          <p:cNvSpPr txBox="1"/>
          <p:nvPr>
            <p:ph idx="6" type="body"/>
          </p:nvPr>
        </p:nvSpPr>
        <p:spPr>
          <a:xfrm>
            <a:off x="6973560" y="303120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3" name="Shape 23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47"/>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34" name="Shape 234"/>
        <p:cNvGrpSpPr/>
        <p:nvPr/>
      </p:nvGrpSpPr>
      <p:grpSpPr>
        <a:xfrm>
          <a:off x="0" y="0"/>
          <a:ext cx="0" cy="0"/>
          <a:chOff x="0" y="0"/>
          <a:chExt cx="0" cy="0"/>
        </a:xfrm>
      </p:grpSpPr>
      <p:sp>
        <p:nvSpPr>
          <p:cNvPr id="235" name="Google Shape;235;p99"/>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99"/>
          <p:cNvSpPr txBox="1"/>
          <p:nvPr>
            <p:ph idx="1" type="subTitle"/>
          </p:nvPr>
        </p:nvSpPr>
        <p:spPr>
          <a:xfrm>
            <a:off x="2560680" y="1246680"/>
            <a:ext cx="6525000" cy="34161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7" name="Shape 237"/>
        <p:cNvGrpSpPr/>
        <p:nvPr/>
      </p:nvGrpSpPr>
      <p:grpSpPr>
        <a:xfrm>
          <a:off x="0" y="0"/>
          <a:ext cx="0" cy="0"/>
          <a:chOff x="0" y="0"/>
          <a:chExt cx="0" cy="0"/>
        </a:xfrm>
      </p:grpSpPr>
      <p:sp>
        <p:nvSpPr>
          <p:cNvPr id="238" name="Google Shape;238;p100"/>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9" name="Google Shape;239;p100"/>
          <p:cNvSpPr txBox="1"/>
          <p:nvPr>
            <p:ph idx="1" type="body"/>
          </p:nvPr>
        </p:nvSpPr>
        <p:spPr>
          <a:xfrm>
            <a:off x="2560680" y="1246680"/>
            <a:ext cx="65250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40" name="Shape 240"/>
        <p:cNvGrpSpPr/>
        <p:nvPr/>
      </p:nvGrpSpPr>
      <p:grpSpPr>
        <a:xfrm>
          <a:off x="0" y="0"/>
          <a:ext cx="0" cy="0"/>
          <a:chOff x="0" y="0"/>
          <a:chExt cx="0" cy="0"/>
        </a:xfrm>
      </p:grpSpPr>
      <p:sp>
        <p:nvSpPr>
          <p:cNvPr id="241" name="Google Shape;241;p101"/>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2" name="Google Shape;242;p101"/>
          <p:cNvSpPr txBox="1"/>
          <p:nvPr>
            <p:ph idx="1" type="body"/>
          </p:nvPr>
        </p:nvSpPr>
        <p:spPr>
          <a:xfrm>
            <a:off x="256068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43" name="Google Shape;243;p101"/>
          <p:cNvSpPr txBox="1"/>
          <p:nvPr>
            <p:ph idx="2" type="body"/>
          </p:nvPr>
        </p:nvSpPr>
        <p:spPr>
          <a:xfrm>
            <a:off x="590400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4" name="Shape 244"/>
        <p:cNvGrpSpPr/>
        <p:nvPr/>
      </p:nvGrpSpPr>
      <p:grpSpPr>
        <a:xfrm>
          <a:off x="0" y="0"/>
          <a:ext cx="0" cy="0"/>
          <a:chOff x="0" y="0"/>
          <a:chExt cx="0" cy="0"/>
        </a:xfrm>
      </p:grpSpPr>
      <p:sp>
        <p:nvSpPr>
          <p:cNvPr id="245" name="Google Shape;245;p102"/>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6" name="Shape 246"/>
        <p:cNvGrpSpPr/>
        <p:nvPr/>
      </p:nvGrpSpPr>
      <p:grpSpPr>
        <a:xfrm>
          <a:off x="0" y="0"/>
          <a:ext cx="0" cy="0"/>
          <a:chOff x="0" y="0"/>
          <a:chExt cx="0" cy="0"/>
        </a:xfrm>
      </p:grpSpPr>
      <p:sp>
        <p:nvSpPr>
          <p:cNvPr id="247" name="Google Shape;247;p103"/>
          <p:cNvSpPr txBox="1"/>
          <p:nvPr>
            <p:ph idx="1" type="subTitle"/>
          </p:nvPr>
        </p:nvSpPr>
        <p:spPr>
          <a:xfrm>
            <a:off x="311760" y="444960"/>
            <a:ext cx="8520000" cy="2654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8" name="Shape 248"/>
        <p:cNvGrpSpPr/>
        <p:nvPr/>
      </p:nvGrpSpPr>
      <p:grpSpPr>
        <a:xfrm>
          <a:off x="0" y="0"/>
          <a:ext cx="0" cy="0"/>
          <a:chOff x="0" y="0"/>
          <a:chExt cx="0" cy="0"/>
        </a:xfrm>
      </p:grpSpPr>
      <p:sp>
        <p:nvSpPr>
          <p:cNvPr id="249" name="Google Shape;249;p104"/>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0" name="Google Shape;250;p104"/>
          <p:cNvSpPr txBox="1"/>
          <p:nvPr>
            <p:ph idx="1" type="body"/>
          </p:nvPr>
        </p:nvSpPr>
        <p:spPr>
          <a:xfrm>
            <a:off x="256068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51" name="Google Shape;251;p104"/>
          <p:cNvSpPr txBox="1"/>
          <p:nvPr>
            <p:ph idx="2" type="body"/>
          </p:nvPr>
        </p:nvSpPr>
        <p:spPr>
          <a:xfrm>
            <a:off x="590400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52" name="Google Shape;252;p104"/>
          <p:cNvSpPr txBox="1"/>
          <p:nvPr>
            <p:ph idx="3" type="body"/>
          </p:nvPr>
        </p:nvSpPr>
        <p:spPr>
          <a:xfrm>
            <a:off x="256068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53" name="Shape 253"/>
        <p:cNvGrpSpPr/>
        <p:nvPr/>
      </p:nvGrpSpPr>
      <p:grpSpPr>
        <a:xfrm>
          <a:off x="0" y="0"/>
          <a:ext cx="0" cy="0"/>
          <a:chOff x="0" y="0"/>
          <a:chExt cx="0" cy="0"/>
        </a:xfrm>
      </p:grpSpPr>
      <p:sp>
        <p:nvSpPr>
          <p:cNvPr id="254" name="Google Shape;254;p105"/>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5" name="Google Shape;255;p105"/>
          <p:cNvSpPr txBox="1"/>
          <p:nvPr>
            <p:ph idx="1" type="body"/>
          </p:nvPr>
        </p:nvSpPr>
        <p:spPr>
          <a:xfrm>
            <a:off x="256068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56" name="Google Shape;256;p105"/>
          <p:cNvSpPr txBox="1"/>
          <p:nvPr>
            <p:ph idx="2" type="body"/>
          </p:nvPr>
        </p:nvSpPr>
        <p:spPr>
          <a:xfrm>
            <a:off x="590400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57" name="Google Shape;257;p105"/>
          <p:cNvSpPr txBox="1"/>
          <p:nvPr>
            <p:ph idx="3" type="body"/>
          </p:nvPr>
        </p:nvSpPr>
        <p:spPr>
          <a:xfrm>
            <a:off x="590400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58" name="Shape 258"/>
        <p:cNvGrpSpPr/>
        <p:nvPr/>
      </p:nvGrpSpPr>
      <p:grpSpPr>
        <a:xfrm>
          <a:off x="0" y="0"/>
          <a:ext cx="0" cy="0"/>
          <a:chOff x="0" y="0"/>
          <a:chExt cx="0" cy="0"/>
        </a:xfrm>
      </p:grpSpPr>
      <p:sp>
        <p:nvSpPr>
          <p:cNvPr id="259" name="Google Shape;259;p106"/>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0" name="Google Shape;260;p106"/>
          <p:cNvSpPr txBox="1"/>
          <p:nvPr>
            <p:ph idx="1" type="body"/>
          </p:nvPr>
        </p:nvSpPr>
        <p:spPr>
          <a:xfrm>
            <a:off x="256068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61" name="Google Shape;261;p106"/>
          <p:cNvSpPr txBox="1"/>
          <p:nvPr>
            <p:ph idx="2" type="body"/>
          </p:nvPr>
        </p:nvSpPr>
        <p:spPr>
          <a:xfrm>
            <a:off x="590400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62" name="Google Shape;262;p106"/>
          <p:cNvSpPr txBox="1"/>
          <p:nvPr>
            <p:ph idx="3" type="body"/>
          </p:nvPr>
        </p:nvSpPr>
        <p:spPr>
          <a:xfrm>
            <a:off x="2560680" y="3031200"/>
            <a:ext cx="65250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63" name="Shape 263"/>
        <p:cNvGrpSpPr/>
        <p:nvPr/>
      </p:nvGrpSpPr>
      <p:grpSpPr>
        <a:xfrm>
          <a:off x="0" y="0"/>
          <a:ext cx="0" cy="0"/>
          <a:chOff x="0" y="0"/>
          <a:chExt cx="0" cy="0"/>
        </a:xfrm>
      </p:grpSpPr>
      <p:sp>
        <p:nvSpPr>
          <p:cNvPr id="264" name="Google Shape;264;p10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5" name="Google Shape;265;p107"/>
          <p:cNvSpPr txBox="1"/>
          <p:nvPr>
            <p:ph idx="1" type="body"/>
          </p:nvPr>
        </p:nvSpPr>
        <p:spPr>
          <a:xfrm>
            <a:off x="2560680" y="1246680"/>
            <a:ext cx="65250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66" name="Google Shape;266;p107"/>
          <p:cNvSpPr txBox="1"/>
          <p:nvPr>
            <p:ph idx="2" type="body"/>
          </p:nvPr>
        </p:nvSpPr>
        <p:spPr>
          <a:xfrm>
            <a:off x="2560680" y="3031200"/>
            <a:ext cx="65250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67" name="Shape 267"/>
        <p:cNvGrpSpPr/>
        <p:nvPr/>
      </p:nvGrpSpPr>
      <p:grpSpPr>
        <a:xfrm>
          <a:off x="0" y="0"/>
          <a:ext cx="0" cy="0"/>
          <a:chOff x="0" y="0"/>
          <a:chExt cx="0" cy="0"/>
        </a:xfrm>
      </p:grpSpPr>
      <p:sp>
        <p:nvSpPr>
          <p:cNvPr id="268" name="Google Shape;268;p108"/>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9" name="Google Shape;269;p108"/>
          <p:cNvSpPr txBox="1"/>
          <p:nvPr>
            <p:ph idx="1" type="body"/>
          </p:nvPr>
        </p:nvSpPr>
        <p:spPr>
          <a:xfrm>
            <a:off x="256068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70" name="Google Shape;270;p108"/>
          <p:cNvSpPr txBox="1"/>
          <p:nvPr>
            <p:ph idx="2" type="body"/>
          </p:nvPr>
        </p:nvSpPr>
        <p:spPr>
          <a:xfrm>
            <a:off x="590400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71" name="Google Shape;271;p108"/>
          <p:cNvSpPr txBox="1"/>
          <p:nvPr>
            <p:ph idx="3" type="body"/>
          </p:nvPr>
        </p:nvSpPr>
        <p:spPr>
          <a:xfrm>
            <a:off x="256068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72" name="Google Shape;272;p108"/>
          <p:cNvSpPr txBox="1"/>
          <p:nvPr>
            <p:ph idx="4" type="body"/>
          </p:nvPr>
        </p:nvSpPr>
        <p:spPr>
          <a:xfrm>
            <a:off x="590400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 name="Shape 26"/>
        <p:cNvGrpSpPr/>
        <p:nvPr/>
      </p:nvGrpSpPr>
      <p:grpSpPr>
        <a:xfrm>
          <a:off x="0" y="0"/>
          <a:ext cx="0" cy="0"/>
          <a:chOff x="0" y="0"/>
          <a:chExt cx="0" cy="0"/>
        </a:xfrm>
      </p:grpSpPr>
      <p:sp>
        <p:nvSpPr>
          <p:cNvPr id="27" name="Google Shape;27;p48"/>
          <p:cNvSpPr txBox="1"/>
          <p:nvPr>
            <p:ph idx="1" type="subTitle"/>
          </p:nvPr>
        </p:nvSpPr>
        <p:spPr>
          <a:xfrm>
            <a:off x="311760" y="444960"/>
            <a:ext cx="8520120" cy="2654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73" name="Shape 273"/>
        <p:cNvGrpSpPr/>
        <p:nvPr/>
      </p:nvGrpSpPr>
      <p:grpSpPr>
        <a:xfrm>
          <a:off x="0" y="0"/>
          <a:ext cx="0" cy="0"/>
          <a:chOff x="0" y="0"/>
          <a:chExt cx="0" cy="0"/>
        </a:xfrm>
      </p:grpSpPr>
      <p:sp>
        <p:nvSpPr>
          <p:cNvPr id="274" name="Google Shape;274;p109"/>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5" name="Google Shape;275;p109"/>
          <p:cNvSpPr txBox="1"/>
          <p:nvPr>
            <p:ph idx="1" type="body"/>
          </p:nvPr>
        </p:nvSpPr>
        <p:spPr>
          <a:xfrm>
            <a:off x="2560680" y="124668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76" name="Google Shape;276;p109"/>
          <p:cNvSpPr txBox="1"/>
          <p:nvPr>
            <p:ph idx="2" type="body"/>
          </p:nvPr>
        </p:nvSpPr>
        <p:spPr>
          <a:xfrm>
            <a:off x="4767120" y="124668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77" name="Google Shape;277;p109"/>
          <p:cNvSpPr txBox="1"/>
          <p:nvPr>
            <p:ph idx="3" type="body"/>
          </p:nvPr>
        </p:nvSpPr>
        <p:spPr>
          <a:xfrm>
            <a:off x="6973560" y="124668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78" name="Google Shape;278;p109"/>
          <p:cNvSpPr txBox="1"/>
          <p:nvPr>
            <p:ph idx="4" type="body"/>
          </p:nvPr>
        </p:nvSpPr>
        <p:spPr>
          <a:xfrm>
            <a:off x="2560680" y="303120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79" name="Google Shape;279;p109"/>
          <p:cNvSpPr txBox="1"/>
          <p:nvPr>
            <p:ph idx="5" type="body"/>
          </p:nvPr>
        </p:nvSpPr>
        <p:spPr>
          <a:xfrm>
            <a:off x="4767120" y="303120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80" name="Google Shape;280;p109"/>
          <p:cNvSpPr txBox="1"/>
          <p:nvPr>
            <p:ph idx="6" type="body"/>
          </p:nvPr>
        </p:nvSpPr>
        <p:spPr>
          <a:xfrm>
            <a:off x="6973560" y="303120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88" name="Shape 288"/>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89" name="Shape 289"/>
        <p:cNvGrpSpPr/>
        <p:nvPr/>
      </p:nvGrpSpPr>
      <p:grpSpPr>
        <a:xfrm>
          <a:off x="0" y="0"/>
          <a:ext cx="0" cy="0"/>
          <a:chOff x="0" y="0"/>
          <a:chExt cx="0" cy="0"/>
        </a:xfrm>
      </p:grpSpPr>
      <p:sp>
        <p:nvSpPr>
          <p:cNvPr id="290" name="Google Shape;290;p121"/>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1" name="Google Shape;291;p121"/>
          <p:cNvSpPr txBox="1"/>
          <p:nvPr>
            <p:ph idx="1" type="subTitle"/>
          </p:nvPr>
        </p:nvSpPr>
        <p:spPr>
          <a:xfrm>
            <a:off x="2560680" y="1246680"/>
            <a:ext cx="6525000" cy="34161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92" name="Shape 292"/>
        <p:cNvGrpSpPr/>
        <p:nvPr/>
      </p:nvGrpSpPr>
      <p:grpSpPr>
        <a:xfrm>
          <a:off x="0" y="0"/>
          <a:ext cx="0" cy="0"/>
          <a:chOff x="0" y="0"/>
          <a:chExt cx="0" cy="0"/>
        </a:xfrm>
      </p:grpSpPr>
      <p:sp>
        <p:nvSpPr>
          <p:cNvPr id="293" name="Google Shape;293;p122"/>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4" name="Google Shape;294;p122"/>
          <p:cNvSpPr txBox="1"/>
          <p:nvPr>
            <p:ph idx="1" type="body"/>
          </p:nvPr>
        </p:nvSpPr>
        <p:spPr>
          <a:xfrm>
            <a:off x="2560680" y="1246680"/>
            <a:ext cx="65250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95" name="Shape 295"/>
        <p:cNvGrpSpPr/>
        <p:nvPr/>
      </p:nvGrpSpPr>
      <p:grpSpPr>
        <a:xfrm>
          <a:off x="0" y="0"/>
          <a:ext cx="0" cy="0"/>
          <a:chOff x="0" y="0"/>
          <a:chExt cx="0" cy="0"/>
        </a:xfrm>
      </p:grpSpPr>
      <p:sp>
        <p:nvSpPr>
          <p:cNvPr id="296" name="Google Shape;296;p123"/>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7" name="Google Shape;297;p123"/>
          <p:cNvSpPr txBox="1"/>
          <p:nvPr>
            <p:ph idx="1" type="body"/>
          </p:nvPr>
        </p:nvSpPr>
        <p:spPr>
          <a:xfrm>
            <a:off x="256068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98" name="Google Shape;298;p123"/>
          <p:cNvSpPr txBox="1"/>
          <p:nvPr>
            <p:ph idx="2" type="body"/>
          </p:nvPr>
        </p:nvSpPr>
        <p:spPr>
          <a:xfrm>
            <a:off x="590400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9" name="Shape 299"/>
        <p:cNvGrpSpPr/>
        <p:nvPr/>
      </p:nvGrpSpPr>
      <p:grpSpPr>
        <a:xfrm>
          <a:off x="0" y="0"/>
          <a:ext cx="0" cy="0"/>
          <a:chOff x="0" y="0"/>
          <a:chExt cx="0" cy="0"/>
        </a:xfrm>
      </p:grpSpPr>
      <p:sp>
        <p:nvSpPr>
          <p:cNvPr id="300" name="Google Shape;300;p124"/>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01" name="Shape 301"/>
        <p:cNvGrpSpPr/>
        <p:nvPr/>
      </p:nvGrpSpPr>
      <p:grpSpPr>
        <a:xfrm>
          <a:off x="0" y="0"/>
          <a:ext cx="0" cy="0"/>
          <a:chOff x="0" y="0"/>
          <a:chExt cx="0" cy="0"/>
        </a:xfrm>
      </p:grpSpPr>
      <p:sp>
        <p:nvSpPr>
          <p:cNvPr id="302" name="Google Shape;302;p125"/>
          <p:cNvSpPr txBox="1"/>
          <p:nvPr>
            <p:ph idx="1" type="subTitle"/>
          </p:nvPr>
        </p:nvSpPr>
        <p:spPr>
          <a:xfrm>
            <a:off x="311760" y="444960"/>
            <a:ext cx="8520000" cy="2654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3" name="Shape 303"/>
        <p:cNvGrpSpPr/>
        <p:nvPr/>
      </p:nvGrpSpPr>
      <p:grpSpPr>
        <a:xfrm>
          <a:off x="0" y="0"/>
          <a:ext cx="0" cy="0"/>
          <a:chOff x="0" y="0"/>
          <a:chExt cx="0" cy="0"/>
        </a:xfrm>
      </p:grpSpPr>
      <p:sp>
        <p:nvSpPr>
          <p:cNvPr id="304" name="Google Shape;304;p126"/>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5" name="Google Shape;305;p126"/>
          <p:cNvSpPr txBox="1"/>
          <p:nvPr>
            <p:ph idx="1" type="body"/>
          </p:nvPr>
        </p:nvSpPr>
        <p:spPr>
          <a:xfrm>
            <a:off x="256068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06" name="Google Shape;306;p126"/>
          <p:cNvSpPr txBox="1"/>
          <p:nvPr>
            <p:ph idx="2" type="body"/>
          </p:nvPr>
        </p:nvSpPr>
        <p:spPr>
          <a:xfrm>
            <a:off x="590400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07" name="Google Shape;307;p126"/>
          <p:cNvSpPr txBox="1"/>
          <p:nvPr>
            <p:ph idx="3" type="body"/>
          </p:nvPr>
        </p:nvSpPr>
        <p:spPr>
          <a:xfrm>
            <a:off x="256068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8" name="Shape 308"/>
        <p:cNvGrpSpPr/>
        <p:nvPr/>
      </p:nvGrpSpPr>
      <p:grpSpPr>
        <a:xfrm>
          <a:off x="0" y="0"/>
          <a:ext cx="0" cy="0"/>
          <a:chOff x="0" y="0"/>
          <a:chExt cx="0" cy="0"/>
        </a:xfrm>
      </p:grpSpPr>
      <p:sp>
        <p:nvSpPr>
          <p:cNvPr id="309" name="Google Shape;309;p12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0" name="Google Shape;310;p127"/>
          <p:cNvSpPr txBox="1"/>
          <p:nvPr>
            <p:ph idx="1" type="body"/>
          </p:nvPr>
        </p:nvSpPr>
        <p:spPr>
          <a:xfrm>
            <a:off x="2560680" y="1246680"/>
            <a:ext cx="31839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11" name="Google Shape;311;p127"/>
          <p:cNvSpPr txBox="1"/>
          <p:nvPr>
            <p:ph idx="2" type="body"/>
          </p:nvPr>
        </p:nvSpPr>
        <p:spPr>
          <a:xfrm>
            <a:off x="590400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12" name="Google Shape;312;p127"/>
          <p:cNvSpPr txBox="1"/>
          <p:nvPr>
            <p:ph idx="3" type="body"/>
          </p:nvPr>
        </p:nvSpPr>
        <p:spPr>
          <a:xfrm>
            <a:off x="590400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13" name="Shape 313"/>
        <p:cNvGrpSpPr/>
        <p:nvPr/>
      </p:nvGrpSpPr>
      <p:grpSpPr>
        <a:xfrm>
          <a:off x="0" y="0"/>
          <a:ext cx="0" cy="0"/>
          <a:chOff x="0" y="0"/>
          <a:chExt cx="0" cy="0"/>
        </a:xfrm>
      </p:grpSpPr>
      <p:sp>
        <p:nvSpPr>
          <p:cNvPr id="314" name="Google Shape;314;p128"/>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5" name="Google Shape;315;p128"/>
          <p:cNvSpPr txBox="1"/>
          <p:nvPr>
            <p:ph idx="1" type="body"/>
          </p:nvPr>
        </p:nvSpPr>
        <p:spPr>
          <a:xfrm>
            <a:off x="256068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16" name="Google Shape;316;p128"/>
          <p:cNvSpPr txBox="1"/>
          <p:nvPr>
            <p:ph idx="2" type="body"/>
          </p:nvPr>
        </p:nvSpPr>
        <p:spPr>
          <a:xfrm>
            <a:off x="590400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17" name="Google Shape;317;p128"/>
          <p:cNvSpPr txBox="1"/>
          <p:nvPr>
            <p:ph idx="3" type="body"/>
          </p:nvPr>
        </p:nvSpPr>
        <p:spPr>
          <a:xfrm>
            <a:off x="2560680" y="3031200"/>
            <a:ext cx="65250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49"/>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9"/>
          <p:cNvSpPr txBox="1"/>
          <p:nvPr>
            <p:ph idx="1" type="body"/>
          </p:nvPr>
        </p:nvSpPr>
        <p:spPr>
          <a:xfrm>
            <a:off x="2560680" y="124668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49"/>
          <p:cNvSpPr txBox="1"/>
          <p:nvPr>
            <p:ph idx="2" type="body"/>
          </p:nvPr>
        </p:nvSpPr>
        <p:spPr>
          <a:xfrm>
            <a:off x="5904000" y="1246680"/>
            <a:ext cx="31838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49"/>
          <p:cNvSpPr txBox="1"/>
          <p:nvPr>
            <p:ph idx="3" type="body"/>
          </p:nvPr>
        </p:nvSpPr>
        <p:spPr>
          <a:xfrm>
            <a:off x="2560680" y="303120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18" name="Shape 318"/>
        <p:cNvGrpSpPr/>
        <p:nvPr/>
      </p:nvGrpSpPr>
      <p:grpSpPr>
        <a:xfrm>
          <a:off x="0" y="0"/>
          <a:ext cx="0" cy="0"/>
          <a:chOff x="0" y="0"/>
          <a:chExt cx="0" cy="0"/>
        </a:xfrm>
      </p:grpSpPr>
      <p:sp>
        <p:nvSpPr>
          <p:cNvPr id="319" name="Google Shape;319;p129"/>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0" name="Google Shape;320;p129"/>
          <p:cNvSpPr txBox="1"/>
          <p:nvPr>
            <p:ph idx="1" type="body"/>
          </p:nvPr>
        </p:nvSpPr>
        <p:spPr>
          <a:xfrm>
            <a:off x="2560680" y="1246680"/>
            <a:ext cx="65250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21" name="Google Shape;321;p129"/>
          <p:cNvSpPr txBox="1"/>
          <p:nvPr>
            <p:ph idx="2" type="body"/>
          </p:nvPr>
        </p:nvSpPr>
        <p:spPr>
          <a:xfrm>
            <a:off x="2560680" y="3031200"/>
            <a:ext cx="65250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22" name="Shape 322"/>
        <p:cNvGrpSpPr/>
        <p:nvPr/>
      </p:nvGrpSpPr>
      <p:grpSpPr>
        <a:xfrm>
          <a:off x="0" y="0"/>
          <a:ext cx="0" cy="0"/>
          <a:chOff x="0" y="0"/>
          <a:chExt cx="0" cy="0"/>
        </a:xfrm>
      </p:grpSpPr>
      <p:sp>
        <p:nvSpPr>
          <p:cNvPr id="323" name="Google Shape;323;p130"/>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4" name="Google Shape;324;p130"/>
          <p:cNvSpPr txBox="1"/>
          <p:nvPr>
            <p:ph idx="1" type="body"/>
          </p:nvPr>
        </p:nvSpPr>
        <p:spPr>
          <a:xfrm>
            <a:off x="256068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25" name="Google Shape;325;p130"/>
          <p:cNvSpPr txBox="1"/>
          <p:nvPr>
            <p:ph idx="2" type="body"/>
          </p:nvPr>
        </p:nvSpPr>
        <p:spPr>
          <a:xfrm>
            <a:off x="5904000" y="124668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26" name="Google Shape;326;p130"/>
          <p:cNvSpPr txBox="1"/>
          <p:nvPr>
            <p:ph idx="3" type="body"/>
          </p:nvPr>
        </p:nvSpPr>
        <p:spPr>
          <a:xfrm>
            <a:off x="256068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27" name="Google Shape;327;p130"/>
          <p:cNvSpPr txBox="1"/>
          <p:nvPr>
            <p:ph idx="4" type="body"/>
          </p:nvPr>
        </p:nvSpPr>
        <p:spPr>
          <a:xfrm>
            <a:off x="5904000" y="3031200"/>
            <a:ext cx="3183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28" name="Shape 328"/>
        <p:cNvGrpSpPr/>
        <p:nvPr/>
      </p:nvGrpSpPr>
      <p:grpSpPr>
        <a:xfrm>
          <a:off x="0" y="0"/>
          <a:ext cx="0" cy="0"/>
          <a:chOff x="0" y="0"/>
          <a:chExt cx="0" cy="0"/>
        </a:xfrm>
      </p:grpSpPr>
      <p:sp>
        <p:nvSpPr>
          <p:cNvPr id="329" name="Google Shape;329;p131"/>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0" name="Google Shape;330;p131"/>
          <p:cNvSpPr txBox="1"/>
          <p:nvPr>
            <p:ph idx="1" type="body"/>
          </p:nvPr>
        </p:nvSpPr>
        <p:spPr>
          <a:xfrm>
            <a:off x="2560680" y="124668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31" name="Google Shape;331;p131"/>
          <p:cNvSpPr txBox="1"/>
          <p:nvPr>
            <p:ph idx="2" type="body"/>
          </p:nvPr>
        </p:nvSpPr>
        <p:spPr>
          <a:xfrm>
            <a:off x="4767120" y="124668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32" name="Google Shape;332;p131"/>
          <p:cNvSpPr txBox="1"/>
          <p:nvPr>
            <p:ph idx="3" type="body"/>
          </p:nvPr>
        </p:nvSpPr>
        <p:spPr>
          <a:xfrm>
            <a:off x="6973560" y="124668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33" name="Google Shape;333;p131"/>
          <p:cNvSpPr txBox="1"/>
          <p:nvPr>
            <p:ph idx="4" type="body"/>
          </p:nvPr>
        </p:nvSpPr>
        <p:spPr>
          <a:xfrm>
            <a:off x="2560680" y="303120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34" name="Google Shape;334;p131"/>
          <p:cNvSpPr txBox="1"/>
          <p:nvPr>
            <p:ph idx="5" type="body"/>
          </p:nvPr>
        </p:nvSpPr>
        <p:spPr>
          <a:xfrm>
            <a:off x="4767120" y="303120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35" name="Google Shape;335;p131"/>
          <p:cNvSpPr txBox="1"/>
          <p:nvPr>
            <p:ph idx="6" type="body"/>
          </p:nvPr>
        </p:nvSpPr>
        <p:spPr>
          <a:xfrm>
            <a:off x="6973560" y="3031200"/>
            <a:ext cx="21009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50"/>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0"/>
          <p:cNvSpPr txBox="1"/>
          <p:nvPr>
            <p:ph idx="1" type="body"/>
          </p:nvPr>
        </p:nvSpPr>
        <p:spPr>
          <a:xfrm>
            <a:off x="2560680" y="1246680"/>
            <a:ext cx="31838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0"/>
          <p:cNvSpPr txBox="1"/>
          <p:nvPr>
            <p:ph idx="2" type="body"/>
          </p:nvPr>
        </p:nvSpPr>
        <p:spPr>
          <a:xfrm>
            <a:off x="5904000" y="124668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50"/>
          <p:cNvSpPr txBox="1"/>
          <p:nvPr>
            <p:ph idx="3" type="body"/>
          </p:nvPr>
        </p:nvSpPr>
        <p:spPr>
          <a:xfrm>
            <a:off x="5904000" y="303120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51"/>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1"/>
          <p:cNvSpPr txBox="1"/>
          <p:nvPr>
            <p:ph idx="1" type="body"/>
          </p:nvPr>
        </p:nvSpPr>
        <p:spPr>
          <a:xfrm>
            <a:off x="2560680" y="124668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1"/>
          <p:cNvSpPr txBox="1"/>
          <p:nvPr>
            <p:ph idx="2" type="body"/>
          </p:nvPr>
        </p:nvSpPr>
        <p:spPr>
          <a:xfrm>
            <a:off x="5904000" y="1246680"/>
            <a:ext cx="31838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1"/>
          <p:cNvSpPr txBox="1"/>
          <p:nvPr>
            <p:ph idx="3" type="body"/>
          </p:nvPr>
        </p:nvSpPr>
        <p:spPr>
          <a:xfrm>
            <a:off x="2560680" y="3031200"/>
            <a:ext cx="65250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0" Type="http://schemas.openxmlformats.org/officeDocument/2006/relationships/slideLayout" Target="../slideLayouts/slideLayout16.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 Type="http://schemas.openxmlformats.org/officeDocument/2006/relationships/image" Target="../media/image3.jpg"/><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slideLayout" Target="../slideLayouts/slideLayout15.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5" Type="http://schemas.openxmlformats.org/officeDocument/2006/relationships/image" Target="../media/image4.png"/><Relationship Id="rId19" Type="http://schemas.openxmlformats.org/officeDocument/2006/relationships/theme" Target="../theme/theme2.xml"/><Relationship Id="rId6" Type="http://schemas.openxmlformats.org/officeDocument/2006/relationships/image" Target="../media/image10.png"/><Relationship Id="rId18" Type="http://schemas.openxmlformats.org/officeDocument/2006/relationships/slideLayout" Target="../slideLayouts/slideLayout24.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8.jpg"/><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6" Type="http://schemas.openxmlformats.org/officeDocument/2006/relationships/theme" Target="../theme/theme3.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image" Target="../media/image13.jpg"/><Relationship Id="rId2" Type="http://schemas.openxmlformats.org/officeDocument/2006/relationships/image" Target="../media/image1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5" Type="http://schemas.openxmlformats.org/officeDocument/2006/relationships/theme" Target="../theme/theme7.xml"/><Relationship Id="rId14" Type="http://schemas.openxmlformats.org/officeDocument/2006/relationships/slideLayout" Target="../slideLayouts/slideLayout4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6.xml"/><Relationship Id="rId10" Type="http://schemas.openxmlformats.org/officeDocument/2006/relationships/slideLayout" Target="../slideLayouts/slideLayout55.xml"/><Relationship Id="rId13" Type="http://schemas.openxmlformats.org/officeDocument/2006/relationships/slideLayout" Target="../slideLayouts/slideLayout58.xml"/><Relationship Id="rId12" Type="http://schemas.openxmlformats.org/officeDocument/2006/relationships/slideLayout" Target="../slideLayouts/slideLayout57.xml"/><Relationship Id="rId1" Type="http://schemas.openxmlformats.org/officeDocument/2006/relationships/image" Target="../media/image14.jpg"/><Relationship Id="rId2" Type="http://schemas.openxmlformats.org/officeDocument/2006/relationships/image" Target="../media/image12.png"/><Relationship Id="rId3" Type="http://schemas.openxmlformats.org/officeDocument/2006/relationships/image" Target="../media/image17.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5" Type="http://schemas.openxmlformats.org/officeDocument/2006/relationships/slideLayout" Target="../slideLayouts/slideLayout60.xml"/><Relationship Id="rId14" Type="http://schemas.openxmlformats.org/officeDocument/2006/relationships/slideLayout" Target="../slideLayouts/slideLayout59.xml"/><Relationship Id="rId16" Type="http://schemas.openxmlformats.org/officeDocument/2006/relationships/theme" Target="../theme/theme4.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7.xml"/><Relationship Id="rId10" Type="http://schemas.openxmlformats.org/officeDocument/2006/relationships/slideLayout" Target="../slideLayouts/slideLayout66.xml"/><Relationship Id="rId13" Type="http://schemas.openxmlformats.org/officeDocument/2006/relationships/slideLayout" Target="../slideLayouts/slideLayout69.xml"/><Relationship Id="rId12" Type="http://schemas.openxmlformats.org/officeDocument/2006/relationships/slideLayout" Target="../slideLayouts/slideLayout68.xml"/><Relationship Id="rId1" Type="http://schemas.openxmlformats.org/officeDocument/2006/relationships/image" Target="../media/image16.jpg"/><Relationship Id="rId2" Type="http://schemas.openxmlformats.org/officeDocument/2006/relationships/image" Target="../media/image19.png"/><Relationship Id="rId3"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slideLayout" Target="../slideLayouts/slideLayout65.xml"/><Relationship Id="rId15" Type="http://schemas.openxmlformats.org/officeDocument/2006/relationships/slideLayout" Target="../slideLayouts/slideLayout71.xml"/><Relationship Id="rId14" Type="http://schemas.openxmlformats.org/officeDocument/2006/relationships/slideLayout" Target="../slideLayouts/slideLayout70.xml"/><Relationship Id="rId17" Type="http://schemas.openxmlformats.org/officeDocument/2006/relationships/theme" Target="../theme/theme1.xml"/><Relationship Id="rId16" Type="http://schemas.openxmlformats.org/officeDocument/2006/relationships/slideLayout" Target="../slideLayouts/slideLayout72.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311760" y="744480"/>
            <a:ext cx="8520120" cy="2052360"/>
          </a:xfrm>
          <a:prstGeom prst="rect">
            <a:avLst/>
          </a:prstGeom>
          <a:noFill/>
          <a:ln>
            <a:noFill/>
          </a:ln>
        </p:spPr>
        <p:txBody>
          <a:bodyPr anchorCtr="0" anchor="b"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2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solidFill>
                <a:srgbClr val="000000"/>
              </a:solidFill>
              <a:latin typeface="Times New Roman"/>
              <a:ea typeface="Times New Roman"/>
              <a:cs typeface="Times New Roman"/>
              <a:sym typeface="Times New Roman"/>
            </a:endParaRPr>
          </a:p>
        </p:txBody>
      </p:sp>
      <p:sp>
        <p:nvSpPr>
          <p:cNvPr id="12" name="Google Shape;12;p2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1" name="Shape 61"/>
        <p:cNvGrpSpPr/>
        <p:nvPr/>
      </p:nvGrpSpPr>
      <p:grpSpPr>
        <a:xfrm>
          <a:off x="0" y="0"/>
          <a:ext cx="0" cy="0"/>
          <a:chOff x="0" y="0"/>
          <a:chExt cx="0" cy="0"/>
        </a:xfrm>
      </p:grpSpPr>
      <p:sp>
        <p:nvSpPr>
          <p:cNvPr id="62" name="Google Shape;62;p30"/>
          <p:cNvSpPr txBox="1"/>
          <p:nvPr>
            <p:ph type="title"/>
          </p:nvPr>
        </p:nvSpPr>
        <p:spPr>
          <a:xfrm>
            <a:off x="311760" y="2530800"/>
            <a:ext cx="8520120" cy="572400"/>
          </a:xfrm>
          <a:prstGeom prst="rect">
            <a:avLst/>
          </a:prstGeom>
          <a:noFill/>
          <a:ln>
            <a:noFill/>
          </a:ln>
        </p:spPr>
        <p:txBody>
          <a:bodyPr anchorCtr="0" anchor="t"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30"/>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solidFill>
                <a:srgbClr val="000000"/>
              </a:solidFill>
              <a:latin typeface="Times New Roman"/>
              <a:ea typeface="Times New Roman"/>
              <a:cs typeface="Times New Roman"/>
              <a:sym typeface="Times New Roman"/>
            </a:endParaRPr>
          </a:p>
        </p:txBody>
      </p:sp>
      <p:sp>
        <p:nvSpPr>
          <p:cNvPr id="64" name="Google Shape;64;p30"/>
          <p:cNvSpPr txBox="1"/>
          <p:nvPr>
            <p:ph idx="2" type="title"/>
          </p:nvPr>
        </p:nvSpPr>
        <p:spPr>
          <a:xfrm>
            <a:off x="311760" y="3378240"/>
            <a:ext cx="8520120" cy="572400"/>
          </a:xfrm>
          <a:prstGeom prst="rect">
            <a:avLst/>
          </a:prstGeom>
          <a:noFill/>
          <a:ln>
            <a:noFill/>
          </a:ln>
        </p:spPr>
        <p:txBody>
          <a:bodyPr anchorCtr="0" anchor="t"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pic>
        <p:nvPicPr>
          <p:cNvPr id="65" name="Google Shape;65;p30"/>
          <p:cNvPicPr preferRelativeResize="0"/>
          <p:nvPr/>
        </p:nvPicPr>
        <p:blipFill rotWithShape="1">
          <a:blip r:embed="rId2">
            <a:alphaModFix/>
          </a:blip>
          <a:srcRect b="0" l="0" r="0" t="0"/>
          <a:stretch/>
        </p:blipFill>
        <p:spPr>
          <a:xfrm>
            <a:off x="4352400" y="4423680"/>
            <a:ext cx="719640" cy="719640"/>
          </a:xfrm>
          <a:prstGeom prst="rect">
            <a:avLst/>
          </a:prstGeom>
          <a:noFill/>
          <a:ln>
            <a:noFill/>
          </a:ln>
        </p:spPr>
      </p:pic>
      <p:pic>
        <p:nvPicPr>
          <p:cNvPr id="66" name="Google Shape;66;p30"/>
          <p:cNvPicPr preferRelativeResize="0"/>
          <p:nvPr/>
        </p:nvPicPr>
        <p:blipFill rotWithShape="1">
          <a:blip r:embed="rId3">
            <a:alphaModFix/>
          </a:blip>
          <a:srcRect b="0" l="0" r="0" t="0"/>
          <a:stretch/>
        </p:blipFill>
        <p:spPr>
          <a:xfrm>
            <a:off x="5317560" y="4423680"/>
            <a:ext cx="719640" cy="719640"/>
          </a:xfrm>
          <a:prstGeom prst="rect">
            <a:avLst/>
          </a:prstGeom>
          <a:noFill/>
          <a:ln>
            <a:noFill/>
          </a:ln>
        </p:spPr>
      </p:pic>
      <p:pic>
        <p:nvPicPr>
          <p:cNvPr id="67" name="Google Shape;67;p30"/>
          <p:cNvPicPr preferRelativeResize="0"/>
          <p:nvPr/>
        </p:nvPicPr>
        <p:blipFill rotWithShape="1">
          <a:blip r:embed="rId4">
            <a:alphaModFix/>
          </a:blip>
          <a:srcRect b="0" l="0" r="0" t="0"/>
          <a:stretch/>
        </p:blipFill>
        <p:spPr>
          <a:xfrm>
            <a:off x="3321720" y="4423680"/>
            <a:ext cx="719640" cy="719640"/>
          </a:xfrm>
          <a:prstGeom prst="rect">
            <a:avLst/>
          </a:prstGeom>
          <a:noFill/>
          <a:ln>
            <a:noFill/>
          </a:ln>
        </p:spPr>
      </p:pic>
      <p:pic>
        <p:nvPicPr>
          <p:cNvPr id="68" name="Google Shape;68;p30"/>
          <p:cNvPicPr preferRelativeResize="0"/>
          <p:nvPr/>
        </p:nvPicPr>
        <p:blipFill rotWithShape="1">
          <a:blip r:embed="rId5">
            <a:alphaModFix/>
          </a:blip>
          <a:srcRect b="0" l="0" r="0" t="0"/>
          <a:stretch/>
        </p:blipFill>
        <p:spPr>
          <a:xfrm flipH="1">
            <a:off x="1902240" y="4423680"/>
            <a:ext cx="719640" cy="719640"/>
          </a:xfrm>
          <a:prstGeom prst="rect">
            <a:avLst/>
          </a:prstGeom>
          <a:noFill/>
          <a:ln>
            <a:noFill/>
          </a:ln>
        </p:spPr>
      </p:pic>
      <p:pic>
        <p:nvPicPr>
          <p:cNvPr id="69" name="Google Shape;69;p30"/>
          <p:cNvPicPr preferRelativeResize="0"/>
          <p:nvPr/>
        </p:nvPicPr>
        <p:blipFill rotWithShape="1">
          <a:blip r:embed="rId6">
            <a:alphaModFix/>
          </a:blip>
          <a:srcRect b="0" l="0" r="0" t="0"/>
          <a:stretch/>
        </p:blipFill>
        <p:spPr>
          <a:xfrm rot="1800000">
            <a:off x="5748120" y="4236840"/>
            <a:ext cx="359640" cy="359640"/>
          </a:xfrm>
          <a:prstGeom prst="rect">
            <a:avLst/>
          </a:prstGeom>
          <a:noFill/>
          <a:ln>
            <a:noFill/>
          </a:ln>
        </p:spPr>
      </p:pic>
      <p:sp>
        <p:nvSpPr>
          <p:cNvPr id="70" name="Google Shape;70;p30"/>
          <p:cNvSpPr/>
          <p:nvPr/>
        </p:nvSpPr>
        <p:spPr>
          <a:xfrm>
            <a:off x="0" y="0"/>
            <a:ext cx="2999520" cy="399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0"/>
          <p:cNvSpPr txBox="1"/>
          <p:nvPr>
            <p:ph idx="1" type="body"/>
          </p:nvPr>
        </p:nvSpPr>
        <p:spPr>
          <a:xfrm>
            <a:off x="457200" y="1203480"/>
            <a:ext cx="8229300" cy="29829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0" name="Shape 120"/>
        <p:cNvGrpSpPr/>
        <p:nvPr/>
      </p:nvGrpSpPr>
      <p:grpSpPr>
        <a:xfrm>
          <a:off x="0" y="0"/>
          <a:ext cx="0" cy="0"/>
          <a:chOff x="0" y="0"/>
          <a:chExt cx="0" cy="0"/>
        </a:xfrm>
      </p:grpSpPr>
      <p:pic>
        <p:nvPicPr>
          <p:cNvPr id="121" name="Google Shape;121;p34"/>
          <p:cNvPicPr preferRelativeResize="0"/>
          <p:nvPr/>
        </p:nvPicPr>
        <p:blipFill rotWithShape="1">
          <a:blip r:embed="rId2">
            <a:alphaModFix/>
          </a:blip>
          <a:srcRect b="0" l="0" r="0" t="0"/>
          <a:stretch/>
        </p:blipFill>
        <p:spPr>
          <a:xfrm flipH="1">
            <a:off x="-608040" y="-275760"/>
            <a:ext cx="7749000" cy="5470200"/>
          </a:xfrm>
          <a:prstGeom prst="rect">
            <a:avLst/>
          </a:prstGeom>
          <a:noFill/>
          <a:ln>
            <a:noFill/>
          </a:ln>
        </p:spPr>
      </p:pic>
      <p:sp>
        <p:nvSpPr>
          <p:cNvPr id="122" name="Google Shape;122;p34"/>
          <p:cNvSpPr txBox="1"/>
          <p:nvPr>
            <p:ph type="title"/>
          </p:nvPr>
        </p:nvSpPr>
        <p:spPr>
          <a:xfrm>
            <a:off x="6490440" y="159840"/>
            <a:ext cx="2530500" cy="2890500"/>
          </a:xfrm>
          <a:prstGeom prst="rect">
            <a:avLst/>
          </a:prstGeom>
          <a:noFill/>
          <a:ln>
            <a:noFill/>
          </a:ln>
        </p:spPr>
        <p:txBody>
          <a:bodyPr anchorCtr="0" anchor="ctr"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3" name="Google Shape;123;p34"/>
          <p:cNvSpPr txBox="1"/>
          <p:nvPr>
            <p:ph idx="12" type="sldNum"/>
          </p:nvPr>
        </p:nvSpPr>
        <p:spPr>
          <a:xfrm>
            <a:off x="8472600" y="4663080"/>
            <a:ext cx="548400" cy="3930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sz="1000" strike="noStrike">
                <a:solidFill>
                  <a:srgbClr val="595959"/>
                </a:solidFill>
                <a:latin typeface="Arial"/>
                <a:ea typeface="Arial"/>
                <a:cs typeface="Arial"/>
                <a:sym typeface="Arial"/>
              </a:defRPr>
            </a:lvl1pPr>
            <a:lvl2pPr indent="0" lvl="1" marL="0" marR="0" rtl="0" algn="r">
              <a:lnSpc>
                <a:spcPct val="100000"/>
              </a:lnSpc>
              <a:spcBef>
                <a:spcPts val="0"/>
              </a:spcBef>
              <a:buNone/>
              <a:defRPr b="0" sz="1000" strike="noStrike">
                <a:solidFill>
                  <a:srgbClr val="595959"/>
                </a:solidFill>
                <a:latin typeface="Arial"/>
                <a:ea typeface="Arial"/>
                <a:cs typeface="Arial"/>
                <a:sym typeface="Arial"/>
              </a:defRPr>
            </a:lvl2pPr>
            <a:lvl3pPr indent="0" lvl="2" marL="0" marR="0" rtl="0" algn="r">
              <a:lnSpc>
                <a:spcPct val="100000"/>
              </a:lnSpc>
              <a:spcBef>
                <a:spcPts val="0"/>
              </a:spcBef>
              <a:buNone/>
              <a:defRPr b="0" sz="1000" strike="noStrike">
                <a:solidFill>
                  <a:srgbClr val="595959"/>
                </a:solidFill>
                <a:latin typeface="Arial"/>
                <a:ea typeface="Arial"/>
                <a:cs typeface="Arial"/>
                <a:sym typeface="Arial"/>
              </a:defRPr>
            </a:lvl3pPr>
            <a:lvl4pPr indent="0" lvl="3" marL="0" marR="0" rtl="0" algn="r">
              <a:lnSpc>
                <a:spcPct val="100000"/>
              </a:lnSpc>
              <a:spcBef>
                <a:spcPts val="0"/>
              </a:spcBef>
              <a:buNone/>
              <a:defRPr b="0" sz="1000" strike="noStrike">
                <a:solidFill>
                  <a:srgbClr val="595959"/>
                </a:solidFill>
                <a:latin typeface="Arial"/>
                <a:ea typeface="Arial"/>
                <a:cs typeface="Arial"/>
                <a:sym typeface="Arial"/>
              </a:defRPr>
            </a:lvl4pPr>
            <a:lvl5pPr indent="0" lvl="4" marL="0" marR="0" rtl="0" algn="r">
              <a:lnSpc>
                <a:spcPct val="100000"/>
              </a:lnSpc>
              <a:spcBef>
                <a:spcPts val="0"/>
              </a:spcBef>
              <a:buNone/>
              <a:defRPr b="0" sz="1000" strike="noStrike">
                <a:solidFill>
                  <a:srgbClr val="595959"/>
                </a:solidFill>
                <a:latin typeface="Arial"/>
                <a:ea typeface="Arial"/>
                <a:cs typeface="Arial"/>
                <a:sym typeface="Arial"/>
              </a:defRPr>
            </a:lvl5pPr>
            <a:lvl6pPr indent="0" lvl="5" marL="0" marR="0" rtl="0" algn="r">
              <a:lnSpc>
                <a:spcPct val="100000"/>
              </a:lnSpc>
              <a:spcBef>
                <a:spcPts val="0"/>
              </a:spcBef>
              <a:buNone/>
              <a:defRPr b="0" sz="1000" strike="noStrike">
                <a:solidFill>
                  <a:srgbClr val="595959"/>
                </a:solidFill>
                <a:latin typeface="Arial"/>
                <a:ea typeface="Arial"/>
                <a:cs typeface="Arial"/>
                <a:sym typeface="Arial"/>
              </a:defRPr>
            </a:lvl6pPr>
            <a:lvl7pPr indent="0" lvl="6" marL="0" marR="0" rtl="0" algn="r">
              <a:lnSpc>
                <a:spcPct val="100000"/>
              </a:lnSpc>
              <a:spcBef>
                <a:spcPts val="0"/>
              </a:spcBef>
              <a:buNone/>
              <a:defRPr b="0" sz="1000" strike="noStrike">
                <a:solidFill>
                  <a:srgbClr val="595959"/>
                </a:solidFill>
                <a:latin typeface="Arial"/>
                <a:ea typeface="Arial"/>
                <a:cs typeface="Arial"/>
                <a:sym typeface="Arial"/>
              </a:defRPr>
            </a:lvl7pPr>
            <a:lvl8pPr indent="0" lvl="7" marL="0" marR="0" rtl="0" algn="r">
              <a:lnSpc>
                <a:spcPct val="100000"/>
              </a:lnSpc>
              <a:spcBef>
                <a:spcPts val="0"/>
              </a:spcBef>
              <a:buNone/>
              <a:defRPr b="0" sz="1000" strike="noStrike">
                <a:solidFill>
                  <a:srgbClr val="595959"/>
                </a:solidFill>
                <a:latin typeface="Arial"/>
                <a:ea typeface="Arial"/>
                <a:cs typeface="Arial"/>
                <a:sym typeface="Arial"/>
              </a:defRPr>
            </a:lvl8pPr>
            <a:lvl9pPr indent="0" lvl="8" marL="0" marR="0" rtl="0" algn="r">
              <a:lnSpc>
                <a:spcPct val="100000"/>
              </a:lnSpc>
              <a:spcBef>
                <a:spcPts val="0"/>
              </a:spcBef>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solidFill>
                <a:srgbClr val="000000"/>
              </a:solidFill>
              <a:latin typeface="Times New Roman"/>
              <a:ea typeface="Times New Roman"/>
              <a:cs typeface="Times New Roman"/>
              <a:sym typeface="Times New Roman"/>
            </a:endParaRPr>
          </a:p>
        </p:txBody>
      </p:sp>
      <p:pic>
        <p:nvPicPr>
          <p:cNvPr id="124" name="Google Shape;124;p34"/>
          <p:cNvPicPr preferRelativeResize="0"/>
          <p:nvPr/>
        </p:nvPicPr>
        <p:blipFill rotWithShape="1">
          <a:blip r:embed="rId3">
            <a:alphaModFix/>
          </a:blip>
          <a:srcRect b="0" l="0" r="0" t="0"/>
          <a:stretch/>
        </p:blipFill>
        <p:spPr>
          <a:xfrm>
            <a:off x="7140960" y="2996280"/>
            <a:ext cx="2136240" cy="2146680"/>
          </a:xfrm>
          <a:prstGeom prst="rect">
            <a:avLst/>
          </a:prstGeom>
          <a:noFill/>
          <a:ln>
            <a:noFill/>
          </a:ln>
        </p:spPr>
      </p:pic>
      <p:sp>
        <p:nvSpPr>
          <p:cNvPr id="125" name="Google Shape;125;p34"/>
          <p:cNvSpPr txBox="1"/>
          <p:nvPr>
            <p:ph idx="1" type="body"/>
          </p:nvPr>
        </p:nvSpPr>
        <p:spPr>
          <a:xfrm>
            <a:off x="457200" y="1203480"/>
            <a:ext cx="8229300" cy="29829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74" name="Shape 174"/>
        <p:cNvGrpSpPr/>
        <p:nvPr/>
      </p:nvGrpSpPr>
      <p:grpSpPr>
        <a:xfrm>
          <a:off x="0" y="0"/>
          <a:ext cx="0" cy="0"/>
          <a:chOff x="0" y="0"/>
          <a:chExt cx="0" cy="0"/>
        </a:xfrm>
      </p:grpSpPr>
      <p:sp>
        <p:nvSpPr>
          <p:cNvPr id="175" name="Google Shape;175;p36"/>
          <p:cNvSpPr txBox="1"/>
          <p:nvPr>
            <p:ph type="title"/>
          </p:nvPr>
        </p:nvSpPr>
        <p:spPr>
          <a:xfrm>
            <a:off x="311760" y="444960"/>
            <a:ext cx="8520000" cy="572400"/>
          </a:xfrm>
          <a:prstGeom prst="rect">
            <a:avLst/>
          </a:prstGeom>
          <a:noFill/>
          <a:ln>
            <a:noFill/>
          </a:ln>
        </p:spPr>
        <p:txBody>
          <a:bodyPr anchorCtr="0" anchor="t"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6" name="Google Shape;176;p36"/>
          <p:cNvSpPr txBox="1"/>
          <p:nvPr>
            <p:ph idx="1" type="body"/>
          </p:nvPr>
        </p:nvSpPr>
        <p:spPr>
          <a:xfrm>
            <a:off x="311760" y="1152360"/>
            <a:ext cx="8520000" cy="3416100"/>
          </a:xfrm>
          <a:prstGeom prst="rect">
            <a:avLst/>
          </a:prstGeom>
          <a:noFill/>
          <a:ln>
            <a:noFill/>
          </a:ln>
        </p:spPr>
        <p:txBody>
          <a:bodyPr anchorCtr="0" anchor="t" bIns="91425" lIns="91425" spcFirstLastPara="1" rIns="91425" wrap="square" tIns="9142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7" name="Google Shape;177;p36"/>
          <p:cNvSpPr txBox="1"/>
          <p:nvPr>
            <p:ph idx="12" type="sldNum"/>
          </p:nvPr>
        </p:nvSpPr>
        <p:spPr>
          <a:xfrm>
            <a:off x="8472600" y="4663080"/>
            <a:ext cx="548400" cy="3930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sz="1000" strike="noStrike">
                <a:solidFill>
                  <a:srgbClr val="595959"/>
                </a:solidFill>
                <a:latin typeface="Arial"/>
                <a:ea typeface="Arial"/>
                <a:cs typeface="Arial"/>
                <a:sym typeface="Arial"/>
              </a:defRPr>
            </a:lvl1pPr>
            <a:lvl2pPr indent="0" lvl="1" marL="0" marR="0" rtl="0" algn="r">
              <a:lnSpc>
                <a:spcPct val="100000"/>
              </a:lnSpc>
              <a:spcBef>
                <a:spcPts val="0"/>
              </a:spcBef>
              <a:buNone/>
              <a:defRPr b="0" sz="1000" strike="noStrike">
                <a:solidFill>
                  <a:srgbClr val="595959"/>
                </a:solidFill>
                <a:latin typeface="Arial"/>
                <a:ea typeface="Arial"/>
                <a:cs typeface="Arial"/>
                <a:sym typeface="Arial"/>
              </a:defRPr>
            </a:lvl2pPr>
            <a:lvl3pPr indent="0" lvl="2" marL="0" marR="0" rtl="0" algn="r">
              <a:lnSpc>
                <a:spcPct val="100000"/>
              </a:lnSpc>
              <a:spcBef>
                <a:spcPts val="0"/>
              </a:spcBef>
              <a:buNone/>
              <a:defRPr b="0" sz="1000" strike="noStrike">
                <a:solidFill>
                  <a:srgbClr val="595959"/>
                </a:solidFill>
                <a:latin typeface="Arial"/>
                <a:ea typeface="Arial"/>
                <a:cs typeface="Arial"/>
                <a:sym typeface="Arial"/>
              </a:defRPr>
            </a:lvl3pPr>
            <a:lvl4pPr indent="0" lvl="3" marL="0" marR="0" rtl="0" algn="r">
              <a:lnSpc>
                <a:spcPct val="100000"/>
              </a:lnSpc>
              <a:spcBef>
                <a:spcPts val="0"/>
              </a:spcBef>
              <a:buNone/>
              <a:defRPr b="0" sz="1000" strike="noStrike">
                <a:solidFill>
                  <a:srgbClr val="595959"/>
                </a:solidFill>
                <a:latin typeface="Arial"/>
                <a:ea typeface="Arial"/>
                <a:cs typeface="Arial"/>
                <a:sym typeface="Arial"/>
              </a:defRPr>
            </a:lvl4pPr>
            <a:lvl5pPr indent="0" lvl="4" marL="0" marR="0" rtl="0" algn="r">
              <a:lnSpc>
                <a:spcPct val="100000"/>
              </a:lnSpc>
              <a:spcBef>
                <a:spcPts val="0"/>
              </a:spcBef>
              <a:buNone/>
              <a:defRPr b="0" sz="1000" strike="noStrike">
                <a:solidFill>
                  <a:srgbClr val="595959"/>
                </a:solidFill>
                <a:latin typeface="Arial"/>
                <a:ea typeface="Arial"/>
                <a:cs typeface="Arial"/>
                <a:sym typeface="Arial"/>
              </a:defRPr>
            </a:lvl5pPr>
            <a:lvl6pPr indent="0" lvl="5" marL="0" marR="0" rtl="0" algn="r">
              <a:lnSpc>
                <a:spcPct val="100000"/>
              </a:lnSpc>
              <a:spcBef>
                <a:spcPts val="0"/>
              </a:spcBef>
              <a:buNone/>
              <a:defRPr b="0" sz="1000" strike="noStrike">
                <a:solidFill>
                  <a:srgbClr val="595959"/>
                </a:solidFill>
                <a:latin typeface="Arial"/>
                <a:ea typeface="Arial"/>
                <a:cs typeface="Arial"/>
                <a:sym typeface="Arial"/>
              </a:defRPr>
            </a:lvl6pPr>
            <a:lvl7pPr indent="0" lvl="6" marL="0" marR="0" rtl="0" algn="r">
              <a:lnSpc>
                <a:spcPct val="100000"/>
              </a:lnSpc>
              <a:spcBef>
                <a:spcPts val="0"/>
              </a:spcBef>
              <a:buNone/>
              <a:defRPr b="0" sz="1000" strike="noStrike">
                <a:solidFill>
                  <a:srgbClr val="595959"/>
                </a:solidFill>
                <a:latin typeface="Arial"/>
                <a:ea typeface="Arial"/>
                <a:cs typeface="Arial"/>
                <a:sym typeface="Arial"/>
              </a:defRPr>
            </a:lvl7pPr>
            <a:lvl8pPr indent="0" lvl="7" marL="0" marR="0" rtl="0" algn="r">
              <a:lnSpc>
                <a:spcPct val="100000"/>
              </a:lnSpc>
              <a:spcBef>
                <a:spcPts val="0"/>
              </a:spcBef>
              <a:buNone/>
              <a:defRPr b="0" sz="1000" strike="noStrike">
                <a:solidFill>
                  <a:srgbClr val="595959"/>
                </a:solidFill>
                <a:latin typeface="Arial"/>
                <a:ea typeface="Arial"/>
                <a:cs typeface="Arial"/>
                <a:sym typeface="Arial"/>
              </a:defRPr>
            </a:lvl8pPr>
            <a:lvl9pPr indent="0" lvl="8" marL="0" marR="0" rtl="0" algn="r">
              <a:lnSpc>
                <a:spcPct val="100000"/>
              </a:lnSpc>
              <a:spcBef>
                <a:spcPts val="0"/>
              </a:spcBef>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solidFill>
                <a:srgbClr val="000000"/>
              </a:solidFill>
              <a:latin typeface="Times New Roman"/>
              <a:ea typeface="Times New Roman"/>
              <a:cs typeface="Times New Roman"/>
              <a:sym typeface="Times New Roman"/>
            </a:endParaRPr>
          </a:p>
        </p:txBody>
      </p:sp>
      <p:pic>
        <p:nvPicPr>
          <p:cNvPr id="178" name="Google Shape;178;p36"/>
          <p:cNvPicPr preferRelativeResize="0"/>
          <p:nvPr/>
        </p:nvPicPr>
        <p:blipFill rotWithShape="1">
          <a:blip r:embed="rId2">
            <a:alphaModFix/>
          </a:blip>
          <a:srcRect b="0" l="0" r="0" t="0"/>
          <a:stretch/>
        </p:blipFill>
        <p:spPr>
          <a:xfrm>
            <a:off x="5766120" y="1299240"/>
            <a:ext cx="1904760" cy="191412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27" name="Shape 227"/>
        <p:cNvGrpSpPr/>
        <p:nvPr/>
      </p:nvGrpSpPr>
      <p:grpSpPr>
        <a:xfrm>
          <a:off x="0" y="0"/>
          <a:ext cx="0" cy="0"/>
          <a:chOff x="0" y="0"/>
          <a:chExt cx="0" cy="0"/>
        </a:xfrm>
      </p:grpSpPr>
      <p:pic>
        <p:nvPicPr>
          <p:cNvPr id="228" name="Google Shape;228;p38"/>
          <p:cNvPicPr preferRelativeResize="0"/>
          <p:nvPr/>
        </p:nvPicPr>
        <p:blipFill rotWithShape="1">
          <a:blip r:embed="rId2">
            <a:alphaModFix/>
          </a:blip>
          <a:srcRect b="0" l="0" r="0" t="0"/>
          <a:stretch/>
        </p:blipFill>
        <p:spPr>
          <a:xfrm>
            <a:off x="-264600" y="-106560"/>
            <a:ext cx="7633440" cy="5356440"/>
          </a:xfrm>
          <a:prstGeom prst="rect">
            <a:avLst/>
          </a:prstGeom>
          <a:noFill/>
          <a:ln>
            <a:noFill/>
          </a:ln>
        </p:spPr>
      </p:pic>
      <p:sp>
        <p:nvSpPr>
          <p:cNvPr id="229" name="Google Shape;229;p38"/>
          <p:cNvSpPr txBox="1"/>
          <p:nvPr>
            <p:ph type="title"/>
          </p:nvPr>
        </p:nvSpPr>
        <p:spPr>
          <a:xfrm>
            <a:off x="311760" y="444960"/>
            <a:ext cx="8520000" cy="572400"/>
          </a:xfrm>
          <a:prstGeom prst="rect">
            <a:avLst/>
          </a:prstGeom>
          <a:noFill/>
          <a:ln>
            <a:noFill/>
          </a:ln>
        </p:spPr>
        <p:txBody>
          <a:bodyPr anchorCtr="0" anchor="t"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0" name="Google Shape;230;p38"/>
          <p:cNvSpPr txBox="1"/>
          <p:nvPr>
            <p:ph idx="1" type="body"/>
          </p:nvPr>
        </p:nvSpPr>
        <p:spPr>
          <a:xfrm>
            <a:off x="311760" y="1152360"/>
            <a:ext cx="5865600" cy="3416100"/>
          </a:xfrm>
          <a:prstGeom prst="rect">
            <a:avLst/>
          </a:prstGeom>
          <a:noFill/>
          <a:ln>
            <a:noFill/>
          </a:ln>
        </p:spPr>
        <p:txBody>
          <a:bodyPr anchorCtr="0" anchor="t" bIns="91425" lIns="91425" spcFirstLastPara="1" rIns="91425" wrap="square" tIns="9142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1" name="Google Shape;231;p38"/>
          <p:cNvSpPr txBox="1"/>
          <p:nvPr>
            <p:ph idx="12" type="sldNum"/>
          </p:nvPr>
        </p:nvSpPr>
        <p:spPr>
          <a:xfrm>
            <a:off x="8472600" y="4663080"/>
            <a:ext cx="548400" cy="3930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sz="1000" strike="noStrike">
                <a:solidFill>
                  <a:srgbClr val="595959"/>
                </a:solidFill>
                <a:latin typeface="Arial"/>
                <a:ea typeface="Arial"/>
                <a:cs typeface="Arial"/>
                <a:sym typeface="Arial"/>
              </a:defRPr>
            </a:lvl1pPr>
            <a:lvl2pPr indent="0" lvl="1" marL="0" marR="0" rtl="0" algn="r">
              <a:lnSpc>
                <a:spcPct val="100000"/>
              </a:lnSpc>
              <a:spcBef>
                <a:spcPts val="0"/>
              </a:spcBef>
              <a:buNone/>
              <a:defRPr b="0" sz="1000" strike="noStrike">
                <a:solidFill>
                  <a:srgbClr val="595959"/>
                </a:solidFill>
                <a:latin typeface="Arial"/>
                <a:ea typeface="Arial"/>
                <a:cs typeface="Arial"/>
                <a:sym typeface="Arial"/>
              </a:defRPr>
            </a:lvl2pPr>
            <a:lvl3pPr indent="0" lvl="2" marL="0" marR="0" rtl="0" algn="r">
              <a:lnSpc>
                <a:spcPct val="100000"/>
              </a:lnSpc>
              <a:spcBef>
                <a:spcPts val="0"/>
              </a:spcBef>
              <a:buNone/>
              <a:defRPr b="0" sz="1000" strike="noStrike">
                <a:solidFill>
                  <a:srgbClr val="595959"/>
                </a:solidFill>
                <a:latin typeface="Arial"/>
                <a:ea typeface="Arial"/>
                <a:cs typeface="Arial"/>
                <a:sym typeface="Arial"/>
              </a:defRPr>
            </a:lvl3pPr>
            <a:lvl4pPr indent="0" lvl="3" marL="0" marR="0" rtl="0" algn="r">
              <a:lnSpc>
                <a:spcPct val="100000"/>
              </a:lnSpc>
              <a:spcBef>
                <a:spcPts val="0"/>
              </a:spcBef>
              <a:buNone/>
              <a:defRPr b="0" sz="1000" strike="noStrike">
                <a:solidFill>
                  <a:srgbClr val="595959"/>
                </a:solidFill>
                <a:latin typeface="Arial"/>
                <a:ea typeface="Arial"/>
                <a:cs typeface="Arial"/>
                <a:sym typeface="Arial"/>
              </a:defRPr>
            </a:lvl4pPr>
            <a:lvl5pPr indent="0" lvl="4" marL="0" marR="0" rtl="0" algn="r">
              <a:lnSpc>
                <a:spcPct val="100000"/>
              </a:lnSpc>
              <a:spcBef>
                <a:spcPts val="0"/>
              </a:spcBef>
              <a:buNone/>
              <a:defRPr b="0" sz="1000" strike="noStrike">
                <a:solidFill>
                  <a:srgbClr val="595959"/>
                </a:solidFill>
                <a:latin typeface="Arial"/>
                <a:ea typeface="Arial"/>
                <a:cs typeface="Arial"/>
                <a:sym typeface="Arial"/>
              </a:defRPr>
            </a:lvl5pPr>
            <a:lvl6pPr indent="0" lvl="5" marL="0" marR="0" rtl="0" algn="r">
              <a:lnSpc>
                <a:spcPct val="100000"/>
              </a:lnSpc>
              <a:spcBef>
                <a:spcPts val="0"/>
              </a:spcBef>
              <a:buNone/>
              <a:defRPr b="0" sz="1000" strike="noStrike">
                <a:solidFill>
                  <a:srgbClr val="595959"/>
                </a:solidFill>
                <a:latin typeface="Arial"/>
                <a:ea typeface="Arial"/>
                <a:cs typeface="Arial"/>
                <a:sym typeface="Arial"/>
              </a:defRPr>
            </a:lvl6pPr>
            <a:lvl7pPr indent="0" lvl="6" marL="0" marR="0" rtl="0" algn="r">
              <a:lnSpc>
                <a:spcPct val="100000"/>
              </a:lnSpc>
              <a:spcBef>
                <a:spcPts val="0"/>
              </a:spcBef>
              <a:buNone/>
              <a:defRPr b="0" sz="1000" strike="noStrike">
                <a:solidFill>
                  <a:srgbClr val="595959"/>
                </a:solidFill>
                <a:latin typeface="Arial"/>
                <a:ea typeface="Arial"/>
                <a:cs typeface="Arial"/>
                <a:sym typeface="Arial"/>
              </a:defRPr>
            </a:lvl7pPr>
            <a:lvl8pPr indent="0" lvl="7" marL="0" marR="0" rtl="0" algn="r">
              <a:lnSpc>
                <a:spcPct val="100000"/>
              </a:lnSpc>
              <a:spcBef>
                <a:spcPts val="0"/>
              </a:spcBef>
              <a:buNone/>
              <a:defRPr b="0" sz="1000" strike="noStrike">
                <a:solidFill>
                  <a:srgbClr val="595959"/>
                </a:solidFill>
                <a:latin typeface="Arial"/>
                <a:ea typeface="Arial"/>
                <a:cs typeface="Arial"/>
                <a:sym typeface="Arial"/>
              </a:defRPr>
            </a:lvl8pPr>
            <a:lvl9pPr indent="0" lvl="8" marL="0" marR="0" rtl="0" algn="r">
              <a:lnSpc>
                <a:spcPct val="100000"/>
              </a:lnSpc>
              <a:spcBef>
                <a:spcPts val="0"/>
              </a:spcBef>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solidFill>
                <a:srgbClr val="000000"/>
              </a:solidFill>
              <a:latin typeface="Times New Roman"/>
              <a:ea typeface="Times New Roman"/>
              <a:cs typeface="Times New Roman"/>
              <a:sym typeface="Times New Roman"/>
            </a:endParaRPr>
          </a:p>
        </p:txBody>
      </p:sp>
      <p:pic>
        <p:nvPicPr>
          <p:cNvPr id="232" name="Google Shape;232;p38"/>
          <p:cNvPicPr preferRelativeResize="0"/>
          <p:nvPr/>
        </p:nvPicPr>
        <p:blipFill rotWithShape="1">
          <a:blip r:embed="rId3">
            <a:alphaModFix/>
          </a:blip>
          <a:srcRect b="0" l="0" r="0" t="0"/>
          <a:stretch/>
        </p:blipFill>
        <p:spPr>
          <a:xfrm>
            <a:off x="7238880" y="3192120"/>
            <a:ext cx="1904760" cy="191412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81" name="Shape 281"/>
        <p:cNvGrpSpPr/>
        <p:nvPr/>
      </p:nvGrpSpPr>
      <p:grpSpPr>
        <a:xfrm>
          <a:off x="0" y="0"/>
          <a:ext cx="0" cy="0"/>
          <a:chOff x="0" y="0"/>
          <a:chExt cx="0" cy="0"/>
        </a:xfrm>
      </p:grpSpPr>
      <p:pic>
        <p:nvPicPr>
          <p:cNvPr id="282" name="Google Shape;282;p42"/>
          <p:cNvPicPr preferRelativeResize="0"/>
          <p:nvPr/>
        </p:nvPicPr>
        <p:blipFill rotWithShape="1">
          <a:blip r:embed="rId2">
            <a:alphaModFix/>
          </a:blip>
          <a:srcRect b="0" l="0" r="0" t="0"/>
          <a:stretch/>
        </p:blipFill>
        <p:spPr>
          <a:xfrm>
            <a:off x="1969200" y="784080"/>
            <a:ext cx="7005600" cy="4541760"/>
          </a:xfrm>
          <a:prstGeom prst="rect">
            <a:avLst/>
          </a:prstGeom>
          <a:noFill/>
          <a:ln>
            <a:noFill/>
          </a:ln>
        </p:spPr>
      </p:pic>
      <p:sp>
        <p:nvSpPr>
          <p:cNvPr id="283" name="Google Shape;283;p42"/>
          <p:cNvSpPr txBox="1"/>
          <p:nvPr>
            <p:ph type="title"/>
          </p:nvPr>
        </p:nvSpPr>
        <p:spPr>
          <a:xfrm>
            <a:off x="311760" y="444960"/>
            <a:ext cx="8520000" cy="572400"/>
          </a:xfrm>
          <a:prstGeom prst="rect">
            <a:avLst/>
          </a:prstGeom>
          <a:noFill/>
          <a:ln>
            <a:noFill/>
          </a:ln>
        </p:spPr>
        <p:txBody>
          <a:bodyPr anchorCtr="0" anchor="t"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84" name="Google Shape;284;p42"/>
          <p:cNvSpPr txBox="1"/>
          <p:nvPr>
            <p:ph idx="1" type="body"/>
          </p:nvPr>
        </p:nvSpPr>
        <p:spPr>
          <a:xfrm>
            <a:off x="2560680" y="1246680"/>
            <a:ext cx="6525000" cy="3416100"/>
          </a:xfrm>
          <a:prstGeom prst="rect">
            <a:avLst/>
          </a:prstGeom>
          <a:noFill/>
          <a:ln>
            <a:noFill/>
          </a:ln>
        </p:spPr>
        <p:txBody>
          <a:bodyPr anchorCtr="0" anchor="t" bIns="91425" lIns="91425" spcFirstLastPara="1" rIns="91425" wrap="square" tIns="9142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85" name="Google Shape;285;p42"/>
          <p:cNvSpPr txBox="1"/>
          <p:nvPr>
            <p:ph idx="12" type="sldNum"/>
          </p:nvPr>
        </p:nvSpPr>
        <p:spPr>
          <a:xfrm>
            <a:off x="8472600" y="4663080"/>
            <a:ext cx="548400" cy="3930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sz="1000" strike="noStrike">
                <a:solidFill>
                  <a:srgbClr val="595959"/>
                </a:solidFill>
                <a:latin typeface="Arial"/>
                <a:ea typeface="Arial"/>
                <a:cs typeface="Arial"/>
                <a:sym typeface="Arial"/>
              </a:defRPr>
            </a:lvl1pPr>
            <a:lvl2pPr indent="0" lvl="1" marL="0" marR="0" rtl="0" algn="r">
              <a:lnSpc>
                <a:spcPct val="100000"/>
              </a:lnSpc>
              <a:spcBef>
                <a:spcPts val="0"/>
              </a:spcBef>
              <a:buNone/>
              <a:defRPr b="0" sz="1000" strike="noStrike">
                <a:solidFill>
                  <a:srgbClr val="595959"/>
                </a:solidFill>
                <a:latin typeface="Arial"/>
                <a:ea typeface="Arial"/>
                <a:cs typeface="Arial"/>
                <a:sym typeface="Arial"/>
              </a:defRPr>
            </a:lvl2pPr>
            <a:lvl3pPr indent="0" lvl="2" marL="0" marR="0" rtl="0" algn="r">
              <a:lnSpc>
                <a:spcPct val="100000"/>
              </a:lnSpc>
              <a:spcBef>
                <a:spcPts val="0"/>
              </a:spcBef>
              <a:buNone/>
              <a:defRPr b="0" sz="1000" strike="noStrike">
                <a:solidFill>
                  <a:srgbClr val="595959"/>
                </a:solidFill>
                <a:latin typeface="Arial"/>
                <a:ea typeface="Arial"/>
                <a:cs typeface="Arial"/>
                <a:sym typeface="Arial"/>
              </a:defRPr>
            </a:lvl3pPr>
            <a:lvl4pPr indent="0" lvl="3" marL="0" marR="0" rtl="0" algn="r">
              <a:lnSpc>
                <a:spcPct val="100000"/>
              </a:lnSpc>
              <a:spcBef>
                <a:spcPts val="0"/>
              </a:spcBef>
              <a:buNone/>
              <a:defRPr b="0" sz="1000" strike="noStrike">
                <a:solidFill>
                  <a:srgbClr val="595959"/>
                </a:solidFill>
                <a:latin typeface="Arial"/>
                <a:ea typeface="Arial"/>
                <a:cs typeface="Arial"/>
                <a:sym typeface="Arial"/>
              </a:defRPr>
            </a:lvl4pPr>
            <a:lvl5pPr indent="0" lvl="4" marL="0" marR="0" rtl="0" algn="r">
              <a:lnSpc>
                <a:spcPct val="100000"/>
              </a:lnSpc>
              <a:spcBef>
                <a:spcPts val="0"/>
              </a:spcBef>
              <a:buNone/>
              <a:defRPr b="0" sz="1000" strike="noStrike">
                <a:solidFill>
                  <a:srgbClr val="595959"/>
                </a:solidFill>
                <a:latin typeface="Arial"/>
                <a:ea typeface="Arial"/>
                <a:cs typeface="Arial"/>
                <a:sym typeface="Arial"/>
              </a:defRPr>
            </a:lvl5pPr>
            <a:lvl6pPr indent="0" lvl="5" marL="0" marR="0" rtl="0" algn="r">
              <a:lnSpc>
                <a:spcPct val="100000"/>
              </a:lnSpc>
              <a:spcBef>
                <a:spcPts val="0"/>
              </a:spcBef>
              <a:buNone/>
              <a:defRPr b="0" sz="1000" strike="noStrike">
                <a:solidFill>
                  <a:srgbClr val="595959"/>
                </a:solidFill>
                <a:latin typeface="Arial"/>
                <a:ea typeface="Arial"/>
                <a:cs typeface="Arial"/>
                <a:sym typeface="Arial"/>
              </a:defRPr>
            </a:lvl6pPr>
            <a:lvl7pPr indent="0" lvl="6" marL="0" marR="0" rtl="0" algn="r">
              <a:lnSpc>
                <a:spcPct val="100000"/>
              </a:lnSpc>
              <a:spcBef>
                <a:spcPts val="0"/>
              </a:spcBef>
              <a:buNone/>
              <a:defRPr b="0" sz="1000" strike="noStrike">
                <a:solidFill>
                  <a:srgbClr val="595959"/>
                </a:solidFill>
                <a:latin typeface="Arial"/>
                <a:ea typeface="Arial"/>
                <a:cs typeface="Arial"/>
                <a:sym typeface="Arial"/>
              </a:defRPr>
            </a:lvl7pPr>
            <a:lvl8pPr indent="0" lvl="7" marL="0" marR="0" rtl="0" algn="r">
              <a:lnSpc>
                <a:spcPct val="100000"/>
              </a:lnSpc>
              <a:spcBef>
                <a:spcPts val="0"/>
              </a:spcBef>
              <a:buNone/>
              <a:defRPr b="0" sz="1000" strike="noStrike">
                <a:solidFill>
                  <a:srgbClr val="595959"/>
                </a:solidFill>
                <a:latin typeface="Arial"/>
                <a:ea typeface="Arial"/>
                <a:cs typeface="Arial"/>
                <a:sym typeface="Arial"/>
              </a:defRPr>
            </a:lvl8pPr>
            <a:lvl9pPr indent="0" lvl="8" marL="0" marR="0" rtl="0" algn="r">
              <a:lnSpc>
                <a:spcPct val="100000"/>
              </a:lnSpc>
              <a:spcBef>
                <a:spcPts val="0"/>
              </a:spcBef>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solidFill>
                <a:srgbClr val="000000"/>
              </a:solidFill>
              <a:latin typeface="Times New Roman"/>
              <a:ea typeface="Times New Roman"/>
              <a:cs typeface="Times New Roman"/>
              <a:sym typeface="Times New Roman"/>
            </a:endParaRPr>
          </a:p>
        </p:txBody>
      </p:sp>
      <p:pic>
        <p:nvPicPr>
          <p:cNvPr id="286" name="Google Shape;286;p42"/>
          <p:cNvPicPr preferRelativeResize="0"/>
          <p:nvPr/>
        </p:nvPicPr>
        <p:blipFill rotWithShape="1">
          <a:blip r:embed="rId3">
            <a:alphaModFix/>
          </a:blip>
          <a:srcRect b="0" l="0" r="0" t="0"/>
          <a:stretch/>
        </p:blipFill>
        <p:spPr>
          <a:xfrm>
            <a:off x="227160" y="2063520"/>
            <a:ext cx="1010880" cy="1015920"/>
          </a:xfrm>
          <a:prstGeom prst="rect">
            <a:avLst/>
          </a:prstGeom>
          <a:noFill/>
          <a:ln>
            <a:noFill/>
          </a:ln>
        </p:spPr>
      </p:pic>
      <p:pic>
        <p:nvPicPr>
          <p:cNvPr id="287" name="Google Shape;287;p42"/>
          <p:cNvPicPr preferRelativeResize="0"/>
          <p:nvPr/>
        </p:nvPicPr>
        <p:blipFill rotWithShape="1">
          <a:blip r:embed="rId4">
            <a:alphaModFix/>
          </a:blip>
          <a:srcRect b="0" l="0" r="0" t="0"/>
          <a:stretch/>
        </p:blipFill>
        <p:spPr>
          <a:xfrm flipH="1">
            <a:off x="-140400" y="2702160"/>
            <a:ext cx="2354400" cy="2354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p1"/>
          <p:cNvSpPr txBox="1"/>
          <p:nvPr/>
        </p:nvSpPr>
        <p:spPr>
          <a:xfrm>
            <a:off x="311760" y="744480"/>
            <a:ext cx="8520120" cy="205236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b="0" i="0" lang="zh-TW" sz="5200" u="none" cap="none" strike="noStrike">
                <a:solidFill>
                  <a:srgbClr val="9B9A9F"/>
                </a:solidFill>
                <a:latin typeface="Arial"/>
                <a:ea typeface="Arial"/>
                <a:cs typeface="Arial"/>
                <a:sym typeface="Arial"/>
              </a:rPr>
              <a:t>Powerful Python </a:t>
            </a:r>
            <a:endParaRPr b="0" i="0" sz="5200" u="none" cap="none" strike="noStrike">
              <a:solidFill>
                <a:srgbClr val="000000"/>
              </a:solidFill>
              <a:latin typeface="Arial"/>
              <a:ea typeface="Arial"/>
              <a:cs typeface="Arial"/>
              <a:sym typeface="Arial"/>
            </a:endParaRPr>
          </a:p>
        </p:txBody>
      </p:sp>
      <p:sp>
        <p:nvSpPr>
          <p:cNvPr id="341" name="Google Shape;341;p1"/>
          <p:cNvSpPr txBox="1"/>
          <p:nvPr/>
        </p:nvSpPr>
        <p:spPr>
          <a:xfrm>
            <a:off x="311760" y="2834280"/>
            <a:ext cx="8520120" cy="792360"/>
          </a:xfrm>
          <a:prstGeom prst="rect">
            <a:avLst/>
          </a:prstGeom>
          <a:noFill/>
          <a:ln>
            <a:noFill/>
          </a:ln>
        </p:spPr>
        <p:txBody>
          <a:bodyPr anchorCtr="0" anchor="t" bIns="91425" lIns="91425" spcFirstLastPara="1" rIns="91425" wrap="square" tIns="91425">
            <a:normAutofit fontScale="66000"/>
          </a:bodyPr>
          <a:lstStyle/>
          <a:p>
            <a:pPr indent="0" lvl="0" marL="0" marR="0" rtl="0" algn="ctr">
              <a:lnSpc>
                <a:spcPct val="100000"/>
              </a:lnSpc>
              <a:spcBef>
                <a:spcPts val="0"/>
              </a:spcBef>
              <a:spcAft>
                <a:spcPts val="0"/>
              </a:spcAft>
              <a:buNone/>
            </a:pPr>
            <a:r>
              <a:rPr b="0" i="0" lang="zh-TW" sz="2800" u="none" cap="none" strike="noStrike">
                <a:solidFill>
                  <a:srgbClr val="858383"/>
                </a:solidFill>
                <a:latin typeface="Arial"/>
                <a:ea typeface="Arial"/>
                <a:cs typeface="Arial"/>
                <a:sym typeface="Arial"/>
              </a:rPr>
              <a:t>Power of the python</a:t>
            </a:r>
            <a:endParaRPr b="0" i="0" sz="2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zh-TW" sz="2800" u="none" cap="none" strike="noStrike">
                <a:solidFill>
                  <a:srgbClr val="858383"/>
                </a:solidFill>
                <a:latin typeface="Arial"/>
                <a:ea typeface="Arial"/>
                <a:cs typeface="Arial"/>
                <a:sym typeface="Arial"/>
              </a:rPr>
              <a:t>How python affect the people</a:t>
            </a:r>
            <a:endParaRPr b="0" i="0" sz="2800" u="none" cap="none" strike="noStrike">
              <a:latin typeface="Arial"/>
              <a:ea typeface="Arial"/>
              <a:cs typeface="Arial"/>
              <a:sym typeface="Arial"/>
            </a:endParaRPr>
          </a:p>
        </p:txBody>
      </p:sp>
      <p:sp>
        <p:nvSpPr>
          <p:cNvPr id="342" name="Google Shape;342;p1"/>
          <p:cNvSpPr/>
          <p:nvPr/>
        </p:nvSpPr>
        <p:spPr>
          <a:xfrm>
            <a:off x="5" y="4747210"/>
            <a:ext cx="24858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200">
                <a:solidFill>
                  <a:srgbClr val="9B9A9F"/>
                </a:solidFill>
              </a:rPr>
              <a:t>第一組</a:t>
            </a:r>
            <a:endParaRPr b="0" i="0" sz="1200" u="none" cap="none" strike="noStrike">
              <a:solidFill>
                <a:srgbClr val="9B9A9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f2f4539930_0_18"/>
          <p:cNvSpPr/>
          <p:nvPr/>
        </p:nvSpPr>
        <p:spPr>
          <a:xfrm>
            <a:off x="386875" y="271485"/>
            <a:ext cx="5826600" cy="437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zh-TW" sz="2000">
                <a:solidFill>
                  <a:srgbClr val="4A86E8"/>
                </a:solidFill>
              </a:rPr>
              <a:t>guess = "0000"</a:t>
            </a:r>
            <a:endParaRPr sz="2000">
              <a:solidFill>
                <a:srgbClr val="FFD966"/>
              </a:solidFill>
            </a:endParaRPr>
          </a:p>
          <a:p>
            <a:pPr indent="0" lvl="0" marL="0" rtl="0" algn="l">
              <a:lnSpc>
                <a:spcPct val="115000"/>
              </a:lnSpc>
              <a:spcBef>
                <a:spcPts val="0"/>
              </a:spcBef>
              <a:spcAft>
                <a:spcPts val="0"/>
              </a:spcAft>
              <a:buClr>
                <a:schemeClr val="dk1"/>
              </a:buClr>
              <a:buSzPts val="1100"/>
              <a:buFont typeface="Arial"/>
              <a:buNone/>
            </a:pPr>
            <a:r>
              <a:rPr lang="zh-TW" sz="2000">
                <a:solidFill>
                  <a:srgbClr val="FFD966"/>
                </a:solidFill>
              </a:rPr>
              <a:t>while</a:t>
            </a:r>
            <a:r>
              <a:rPr lang="zh-TW" sz="2000">
                <a:solidFill>
                  <a:srgbClr val="9B9A9F"/>
                </a:solidFill>
              </a:rPr>
              <a:t> </a:t>
            </a:r>
            <a:r>
              <a:rPr lang="zh-TW" sz="2000">
                <a:solidFill>
                  <a:srgbClr val="4A86E8"/>
                </a:solidFill>
              </a:rPr>
              <a:t>limit</a:t>
            </a:r>
            <a:r>
              <a:rPr lang="zh-TW" sz="2000">
                <a:solidFill>
                  <a:srgbClr val="9B9A9F"/>
                </a:solidFill>
              </a:rPr>
              <a:t> &gt; 0:</a:t>
            </a:r>
            <a:endParaRPr sz="2000">
              <a:solidFill>
                <a:srgbClr val="9B9A9F"/>
              </a:solidFill>
            </a:endParaRPr>
          </a:p>
          <a:p>
            <a:pPr indent="0" lvl="0" marL="0" rtl="0" algn="l">
              <a:lnSpc>
                <a:spcPct val="115000"/>
              </a:lnSpc>
              <a:spcBef>
                <a:spcPts val="0"/>
              </a:spcBef>
              <a:spcAft>
                <a:spcPts val="0"/>
              </a:spcAft>
              <a:buClr>
                <a:schemeClr val="dk1"/>
              </a:buClr>
              <a:buSzPts val="1100"/>
              <a:buFont typeface="Arial"/>
              <a:buNone/>
            </a:pPr>
            <a:r>
              <a:rPr lang="zh-TW" sz="2000">
                <a:solidFill>
                  <a:srgbClr val="9B9A9F"/>
                </a:solidFill>
              </a:rPr>
              <a:t>  </a:t>
            </a:r>
            <a:r>
              <a:rPr lang="zh-TW" sz="2000">
                <a:solidFill>
                  <a:srgbClr val="FFD966"/>
                </a:solidFill>
              </a:rPr>
              <a:t>print</a:t>
            </a:r>
            <a:r>
              <a:rPr lang="zh-TW" sz="2000">
                <a:solidFill>
                  <a:srgbClr val="9B9A9F"/>
                </a:solidFill>
              </a:rPr>
              <a:t>( "%d time remaining"%(</a:t>
            </a:r>
            <a:r>
              <a:rPr lang="zh-TW" sz="2000">
                <a:solidFill>
                  <a:srgbClr val="4A86E8"/>
                </a:solidFill>
              </a:rPr>
              <a:t>limit</a:t>
            </a:r>
            <a:r>
              <a:rPr lang="zh-TW" sz="2000">
                <a:solidFill>
                  <a:srgbClr val="9B9A9F"/>
                </a:solidFill>
              </a:rPr>
              <a:t>) )</a:t>
            </a:r>
            <a:endParaRPr sz="2000">
              <a:solidFill>
                <a:srgbClr val="9B9A9F"/>
              </a:solidFill>
            </a:endParaRPr>
          </a:p>
          <a:p>
            <a:pPr indent="0" lvl="0" marL="0" rtl="0" algn="l">
              <a:lnSpc>
                <a:spcPct val="115000"/>
              </a:lnSpc>
              <a:spcBef>
                <a:spcPts val="0"/>
              </a:spcBef>
              <a:spcAft>
                <a:spcPts val="0"/>
              </a:spcAft>
              <a:buClr>
                <a:schemeClr val="dk1"/>
              </a:buClr>
              <a:buSzPts val="1100"/>
              <a:buFont typeface="Arial"/>
              <a:buNone/>
            </a:pPr>
            <a:r>
              <a:rPr lang="zh-TW" sz="2000">
                <a:solidFill>
                  <a:srgbClr val="9B9A9F"/>
                </a:solidFill>
              </a:rPr>
              <a:t>  </a:t>
            </a:r>
            <a:r>
              <a:rPr lang="zh-TW" sz="2000">
                <a:solidFill>
                  <a:srgbClr val="4A86E8"/>
                </a:solidFill>
              </a:rPr>
              <a:t>guess</a:t>
            </a:r>
            <a:r>
              <a:rPr lang="zh-TW" sz="2000">
                <a:solidFill>
                  <a:srgbClr val="9B9A9F"/>
                </a:solidFill>
              </a:rPr>
              <a:t> = </a:t>
            </a:r>
            <a:r>
              <a:rPr lang="zh-TW" sz="2000">
                <a:solidFill>
                  <a:srgbClr val="FFD966"/>
                </a:solidFill>
              </a:rPr>
              <a:t>input</a:t>
            </a:r>
            <a:r>
              <a:rPr lang="zh-TW" sz="2000">
                <a:solidFill>
                  <a:srgbClr val="9B9A9F"/>
                </a:solidFill>
              </a:rPr>
              <a:t>("Input: ")</a:t>
            </a:r>
            <a:endParaRPr sz="2000">
              <a:solidFill>
                <a:srgbClr val="9B9A9F"/>
              </a:solidFill>
            </a:endParaRPr>
          </a:p>
          <a:p>
            <a:pPr indent="0" lvl="0" marL="0" rtl="0" algn="l">
              <a:lnSpc>
                <a:spcPct val="115000"/>
              </a:lnSpc>
              <a:spcBef>
                <a:spcPts val="0"/>
              </a:spcBef>
              <a:spcAft>
                <a:spcPts val="0"/>
              </a:spcAft>
              <a:buClr>
                <a:schemeClr val="dk1"/>
              </a:buClr>
              <a:buSzPts val="1100"/>
              <a:buFont typeface="Arial"/>
              <a:buNone/>
            </a:pPr>
            <a:r>
              <a:rPr lang="zh-TW" sz="2000">
                <a:solidFill>
                  <a:srgbClr val="9B9A9F"/>
                </a:solidFill>
              </a:rPr>
              <a:t>  </a:t>
            </a:r>
            <a:r>
              <a:rPr lang="zh-TW" sz="2000">
                <a:solidFill>
                  <a:srgbClr val="4A86E8"/>
                </a:solidFill>
              </a:rPr>
              <a:t>A</a:t>
            </a:r>
            <a:r>
              <a:rPr lang="zh-TW" sz="2000">
                <a:solidFill>
                  <a:srgbClr val="9B9A9F"/>
                </a:solidFill>
              </a:rPr>
              <a:t>, </a:t>
            </a:r>
            <a:r>
              <a:rPr lang="zh-TW" sz="2000">
                <a:solidFill>
                  <a:srgbClr val="4A86E8"/>
                </a:solidFill>
              </a:rPr>
              <a:t>B</a:t>
            </a:r>
            <a:r>
              <a:rPr lang="zh-TW" sz="2000">
                <a:solidFill>
                  <a:srgbClr val="9B9A9F"/>
                </a:solidFill>
              </a:rPr>
              <a:t> = 0, 0</a:t>
            </a:r>
            <a:endParaRPr sz="2000">
              <a:solidFill>
                <a:srgbClr val="9B9A9F"/>
              </a:solidFill>
            </a:endParaRPr>
          </a:p>
          <a:p>
            <a:pPr indent="0" lvl="0" marL="0" rtl="0" algn="l">
              <a:lnSpc>
                <a:spcPct val="115000"/>
              </a:lnSpc>
              <a:spcBef>
                <a:spcPts val="0"/>
              </a:spcBef>
              <a:spcAft>
                <a:spcPts val="0"/>
              </a:spcAft>
              <a:buClr>
                <a:schemeClr val="dk1"/>
              </a:buClr>
              <a:buSzPts val="1100"/>
              <a:buFont typeface="Arial"/>
              <a:buNone/>
            </a:pPr>
            <a:r>
              <a:rPr lang="zh-TW" sz="2000">
                <a:solidFill>
                  <a:srgbClr val="9B9A9F"/>
                </a:solidFill>
              </a:rPr>
              <a:t>  </a:t>
            </a:r>
            <a:r>
              <a:rPr lang="zh-TW" sz="2000">
                <a:solidFill>
                  <a:srgbClr val="FFD966"/>
                </a:solidFill>
              </a:rPr>
              <a:t>for</a:t>
            </a:r>
            <a:r>
              <a:rPr lang="zh-TW" sz="2000">
                <a:solidFill>
                  <a:srgbClr val="9B9A9F"/>
                </a:solidFill>
              </a:rPr>
              <a:t> i </a:t>
            </a:r>
            <a:r>
              <a:rPr lang="zh-TW" sz="2000">
                <a:solidFill>
                  <a:srgbClr val="FF9900"/>
                </a:solidFill>
              </a:rPr>
              <a:t>in</a:t>
            </a:r>
            <a:r>
              <a:rPr lang="zh-TW" sz="2000">
                <a:solidFill>
                  <a:srgbClr val="9B9A9F"/>
                </a:solidFill>
              </a:rPr>
              <a:t> </a:t>
            </a:r>
            <a:r>
              <a:rPr lang="zh-TW" sz="2000">
                <a:solidFill>
                  <a:srgbClr val="FFD966"/>
                </a:solidFill>
              </a:rPr>
              <a:t>range</a:t>
            </a:r>
            <a:r>
              <a:rPr lang="zh-TW" sz="2000">
                <a:solidFill>
                  <a:srgbClr val="9B9A9F"/>
                </a:solidFill>
              </a:rPr>
              <a:t>( 4 ):</a:t>
            </a:r>
            <a:endParaRPr sz="2000">
              <a:solidFill>
                <a:srgbClr val="9B9A9F"/>
              </a:solidFill>
            </a:endParaRPr>
          </a:p>
          <a:p>
            <a:pPr indent="0" lvl="0" marL="0" rtl="0" algn="l">
              <a:lnSpc>
                <a:spcPct val="115000"/>
              </a:lnSpc>
              <a:spcBef>
                <a:spcPts val="0"/>
              </a:spcBef>
              <a:spcAft>
                <a:spcPts val="0"/>
              </a:spcAft>
              <a:buClr>
                <a:schemeClr val="dk1"/>
              </a:buClr>
              <a:buSzPts val="1100"/>
              <a:buFont typeface="Arial"/>
              <a:buNone/>
            </a:pPr>
            <a:r>
              <a:rPr lang="zh-TW" sz="2000">
                <a:solidFill>
                  <a:srgbClr val="9B9A9F"/>
                </a:solidFill>
              </a:rPr>
              <a:t>	</a:t>
            </a:r>
            <a:r>
              <a:rPr lang="zh-TW" sz="2000">
                <a:solidFill>
                  <a:srgbClr val="4A86E8"/>
                </a:solidFill>
              </a:rPr>
              <a:t>s</a:t>
            </a:r>
            <a:r>
              <a:rPr lang="zh-TW" sz="2000">
                <a:solidFill>
                  <a:srgbClr val="9B9A9F"/>
                </a:solidFill>
              </a:rPr>
              <a:t> = </a:t>
            </a:r>
            <a:r>
              <a:rPr lang="zh-TW" sz="2000">
                <a:solidFill>
                  <a:srgbClr val="FFD966"/>
                </a:solidFill>
              </a:rPr>
              <a:t>int</a:t>
            </a:r>
            <a:r>
              <a:rPr lang="zh-TW" sz="2000">
                <a:solidFill>
                  <a:srgbClr val="9B9A9F"/>
                </a:solidFill>
              </a:rPr>
              <a:t>(</a:t>
            </a:r>
            <a:r>
              <a:rPr lang="zh-TW" sz="2000">
                <a:solidFill>
                  <a:srgbClr val="4A86E8"/>
                </a:solidFill>
              </a:rPr>
              <a:t>guess</a:t>
            </a:r>
            <a:r>
              <a:rPr lang="zh-TW" sz="2000">
                <a:solidFill>
                  <a:srgbClr val="9B9A9F"/>
                </a:solidFill>
              </a:rPr>
              <a:t>[ i ])</a:t>
            </a:r>
            <a:endParaRPr sz="2000">
              <a:solidFill>
                <a:srgbClr val="9B9A9F"/>
              </a:solidFill>
            </a:endParaRPr>
          </a:p>
          <a:p>
            <a:pPr indent="0" lvl="0" marL="0" rtl="0" algn="l">
              <a:lnSpc>
                <a:spcPct val="115000"/>
              </a:lnSpc>
              <a:spcBef>
                <a:spcPts val="0"/>
              </a:spcBef>
              <a:spcAft>
                <a:spcPts val="0"/>
              </a:spcAft>
              <a:buClr>
                <a:schemeClr val="dk1"/>
              </a:buClr>
              <a:buSzPts val="1100"/>
              <a:buFont typeface="Arial"/>
              <a:buNone/>
            </a:pPr>
            <a:r>
              <a:rPr lang="zh-TW" sz="2000">
                <a:solidFill>
                  <a:srgbClr val="9B9A9F"/>
                </a:solidFill>
              </a:rPr>
              <a:t>	</a:t>
            </a:r>
            <a:r>
              <a:rPr lang="zh-TW" sz="2000">
                <a:solidFill>
                  <a:srgbClr val="FFD966"/>
                </a:solidFill>
              </a:rPr>
              <a:t>if</a:t>
            </a:r>
            <a:r>
              <a:rPr lang="zh-TW" sz="2000">
                <a:solidFill>
                  <a:srgbClr val="9B9A9F"/>
                </a:solidFill>
              </a:rPr>
              <a:t> </a:t>
            </a:r>
            <a:r>
              <a:rPr lang="zh-TW" sz="2000">
                <a:solidFill>
                  <a:srgbClr val="4A86E8"/>
                </a:solidFill>
              </a:rPr>
              <a:t>s</a:t>
            </a:r>
            <a:r>
              <a:rPr lang="zh-TW" sz="2000">
                <a:solidFill>
                  <a:srgbClr val="9B9A9F"/>
                </a:solidFill>
              </a:rPr>
              <a:t> == </a:t>
            </a:r>
            <a:r>
              <a:rPr lang="zh-TW" sz="2000">
                <a:solidFill>
                  <a:srgbClr val="4A86E8"/>
                </a:solidFill>
              </a:rPr>
              <a:t>answer</a:t>
            </a:r>
            <a:r>
              <a:rPr lang="zh-TW" sz="2000">
                <a:solidFill>
                  <a:srgbClr val="9B9A9F"/>
                </a:solidFill>
              </a:rPr>
              <a:t>[ i ]:</a:t>
            </a:r>
            <a:endParaRPr sz="2000">
              <a:solidFill>
                <a:srgbClr val="9B9A9F"/>
              </a:solidFill>
            </a:endParaRPr>
          </a:p>
          <a:p>
            <a:pPr indent="0" lvl="0" marL="0" rtl="0" algn="l">
              <a:lnSpc>
                <a:spcPct val="115000"/>
              </a:lnSpc>
              <a:spcBef>
                <a:spcPts val="0"/>
              </a:spcBef>
              <a:spcAft>
                <a:spcPts val="0"/>
              </a:spcAft>
              <a:buClr>
                <a:schemeClr val="dk1"/>
              </a:buClr>
              <a:buSzPts val="1100"/>
              <a:buFont typeface="Arial"/>
              <a:buNone/>
            </a:pPr>
            <a:r>
              <a:rPr lang="zh-TW" sz="2000">
                <a:solidFill>
                  <a:srgbClr val="9B9A9F"/>
                </a:solidFill>
              </a:rPr>
              <a:t>  		</a:t>
            </a:r>
            <a:r>
              <a:rPr lang="zh-TW" sz="2000">
                <a:solidFill>
                  <a:srgbClr val="4A86E8"/>
                </a:solidFill>
              </a:rPr>
              <a:t>A</a:t>
            </a:r>
            <a:r>
              <a:rPr lang="zh-TW" sz="2000">
                <a:solidFill>
                  <a:srgbClr val="9B9A9F"/>
                </a:solidFill>
              </a:rPr>
              <a:t> = </a:t>
            </a:r>
            <a:r>
              <a:rPr lang="zh-TW" sz="2000">
                <a:solidFill>
                  <a:srgbClr val="4A86E8"/>
                </a:solidFill>
              </a:rPr>
              <a:t>A</a:t>
            </a:r>
            <a:r>
              <a:rPr lang="zh-TW" sz="2000">
                <a:solidFill>
                  <a:srgbClr val="9B9A9F"/>
                </a:solidFill>
              </a:rPr>
              <a:t> + 1</a:t>
            </a:r>
            <a:endParaRPr sz="2000">
              <a:solidFill>
                <a:srgbClr val="9B9A9F"/>
              </a:solidFill>
            </a:endParaRPr>
          </a:p>
          <a:p>
            <a:pPr indent="0" lvl="0" marL="0" rtl="0" algn="l">
              <a:lnSpc>
                <a:spcPct val="115000"/>
              </a:lnSpc>
              <a:spcBef>
                <a:spcPts val="0"/>
              </a:spcBef>
              <a:spcAft>
                <a:spcPts val="0"/>
              </a:spcAft>
              <a:buClr>
                <a:schemeClr val="dk1"/>
              </a:buClr>
              <a:buSzPts val="1100"/>
              <a:buFont typeface="Arial"/>
              <a:buNone/>
            </a:pPr>
            <a:r>
              <a:rPr lang="zh-TW" sz="2000">
                <a:solidFill>
                  <a:srgbClr val="9B9A9F"/>
                </a:solidFill>
              </a:rPr>
              <a:t>	</a:t>
            </a:r>
            <a:r>
              <a:rPr lang="zh-TW" sz="2000">
                <a:solidFill>
                  <a:srgbClr val="FFD966"/>
                </a:solidFill>
              </a:rPr>
              <a:t>elif</a:t>
            </a:r>
            <a:r>
              <a:rPr lang="zh-TW" sz="2000">
                <a:solidFill>
                  <a:srgbClr val="9B9A9F"/>
                </a:solidFill>
              </a:rPr>
              <a:t> </a:t>
            </a:r>
            <a:r>
              <a:rPr lang="zh-TW" sz="2000">
                <a:solidFill>
                  <a:srgbClr val="4A86E8"/>
                </a:solidFill>
              </a:rPr>
              <a:t>s</a:t>
            </a:r>
            <a:r>
              <a:rPr lang="zh-TW" sz="2000">
                <a:solidFill>
                  <a:srgbClr val="9B9A9F"/>
                </a:solidFill>
              </a:rPr>
              <a:t> in </a:t>
            </a:r>
            <a:r>
              <a:rPr lang="zh-TW" sz="2000">
                <a:solidFill>
                  <a:srgbClr val="4A86E8"/>
                </a:solidFill>
              </a:rPr>
              <a:t>answer</a:t>
            </a:r>
            <a:r>
              <a:rPr lang="zh-TW" sz="2000">
                <a:solidFill>
                  <a:srgbClr val="9B9A9F"/>
                </a:solidFill>
              </a:rPr>
              <a:t>:</a:t>
            </a:r>
            <a:endParaRPr sz="2000">
              <a:solidFill>
                <a:srgbClr val="9B9A9F"/>
              </a:solidFill>
            </a:endParaRPr>
          </a:p>
          <a:p>
            <a:pPr indent="0" lvl="0" marL="0" rtl="0" algn="l">
              <a:lnSpc>
                <a:spcPct val="115000"/>
              </a:lnSpc>
              <a:spcBef>
                <a:spcPts val="0"/>
              </a:spcBef>
              <a:spcAft>
                <a:spcPts val="0"/>
              </a:spcAft>
              <a:buClr>
                <a:schemeClr val="dk1"/>
              </a:buClr>
              <a:buSzPts val="1100"/>
              <a:buFont typeface="Arial"/>
              <a:buNone/>
            </a:pPr>
            <a:r>
              <a:rPr lang="zh-TW" sz="2000">
                <a:solidFill>
                  <a:srgbClr val="9B9A9F"/>
                </a:solidFill>
              </a:rPr>
              <a:t>  		</a:t>
            </a:r>
            <a:r>
              <a:rPr lang="zh-TW" sz="2000">
                <a:solidFill>
                  <a:srgbClr val="4A86E8"/>
                </a:solidFill>
              </a:rPr>
              <a:t>B</a:t>
            </a:r>
            <a:r>
              <a:rPr lang="zh-TW" sz="2000">
                <a:solidFill>
                  <a:srgbClr val="9B9A9F"/>
                </a:solidFill>
              </a:rPr>
              <a:t> = </a:t>
            </a:r>
            <a:r>
              <a:rPr lang="zh-TW" sz="2000">
                <a:solidFill>
                  <a:srgbClr val="4A86E8"/>
                </a:solidFill>
              </a:rPr>
              <a:t>B</a:t>
            </a:r>
            <a:r>
              <a:rPr lang="zh-TW" sz="2000">
                <a:solidFill>
                  <a:srgbClr val="9B9A9F"/>
                </a:solidFill>
              </a:rPr>
              <a:t> + 1</a:t>
            </a:r>
            <a:endParaRPr sz="2000">
              <a:solidFill>
                <a:srgbClr val="9B9A9F"/>
              </a:solidFill>
            </a:endParaRPr>
          </a:p>
          <a:p>
            <a:pPr indent="0" lvl="0" marL="0" rtl="0" algn="l">
              <a:lnSpc>
                <a:spcPct val="115000"/>
              </a:lnSpc>
              <a:spcBef>
                <a:spcPts val="0"/>
              </a:spcBef>
              <a:spcAft>
                <a:spcPts val="0"/>
              </a:spcAft>
              <a:buClr>
                <a:schemeClr val="dk1"/>
              </a:buClr>
              <a:buFont typeface="Arial"/>
              <a:buNone/>
            </a:pPr>
            <a:r>
              <a:rPr lang="zh-TW" sz="2000">
                <a:solidFill>
                  <a:srgbClr val="9B9A9F"/>
                </a:solidFill>
              </a:rPr>
              <a:t>  </a:t>
            </a:r>
            <a:r>
              <a:rPr lang="zh-TW" sz="2000">
                <a:solidFill>
                  <a:srgbClr val="FFD966"/>
                </a:solidFill>
              </a:rPr>
              <a:t>print</a:t>
            </a:r>
            <a:r>
              <a:rPr lang="zh-TW" sz="2000">
                <a:solidFill>
                  <a:srgbClr val="9B9A9F"/>
                </a:solidFill>
              </a:rPr>
              <a:t>( </a:t>
            </a:r>
            <a:r>
              <a:rPr lang="zh-TW" sz="2000">
                <a:solidFill>
                  <a:srgbClr val="FF9900"/>
                </a:solidFill>
              </a:rPr>
              <a:t>"%dA%dB"</a:t>
            </a:r>
            <a:r>
              <a:rPr lang="zh-TW" sz="2000">
                <a:solidFill>
                  <a:srgbClr val="9B9A9F"/>
                </a:solidFill>
              </a:rPr>
              <a:t> % ( </a:t>
            </a:r>
            <a:r>
              <a:rPr lang="zh-TW" sz="2000">
                <a:solidFill>
                  <a:srgbClr val="4A86E8"/>
                </a:solidFill>
              </a:rPr>
              <a:t>A</a:t>
            </a:r>
            <a:r>
              <a:rPr lang="zh-TW" sz="2000">
                <a:solidFill>
                  <a:srgbClr val="9B9A9F"/>
                </a:solidFill>
              </a:rPr>
              <a:t>, </a:t>
            </a:r>
            <a:r>
              <a:rPr lang="zh-TW" sz="2000">
                <a:solidFill>
                  <a:srgbClr val="4A86E8"/>
                </a:solidFill>
              </a:rPr>
              <a:t>B</a:t>
            </a:r>
            <a:r>
              <a:rPr lang="zh-TW" sz="2000">
                <a:solidFill>
                  <a:srgbClr val="9B9A9F"/>
                </a:solidFill>
              </a:rPr>
              <a:t> ) )</a:t>
            </a:r>
            <a:endParaRPr sz="2000">
              <a:solidFill>
                <a:srgbClr val="9B9A9F"/>
              </a:solidFill>
            </a:endParaRPr>
          </a:p>
          <a:p>
            <a:pPr indent="0" lvl="0" marL="0" marR="0" rtl="0" algn="l">
              <a:lnSpc>
                <a:spcPct val="100000"/>
              </a:lnSpc>
              <a:spcBef>
                <a:spcPts val="0"/>
              </a:spcBef>
              <a:spcAft>
                <a:spcPts val="0"/>
              </a:spcAft>
              <a:buNone/>
            </a:pPr>
            <a:r>
              <a:t/>
            </a:r>
            <a:endParaRPr sz="2400">
              <a:solidFill>
                <a:srgbClr val="9B9A9F"/>
              </a:solidFill>
            </a:endParaRPr>
          </a:p>
        </p:txBody>
      </p:sp>
      <p:sp>
        <p:nvSpPr>
          <p:cNvPr id="405" name="Google Shape;405;gf2f4539930_0_18"/>
          <p:cNvSpPr txBox="1"/>
          <p:nvPr/>
        </p:nvSpPr>
        <p:spPr>
          <a:xfrm>
            <a:off x="6761525" y="281150"/>
            <a:ext cx="2174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2400">
                <a:solidFill>
                  <a:srgbClr val="9B9A9F"/>
                </a:solidFill>
              </a:rPr>
              <a:t>Final answer</a:t>
            </a:r>
            <a:endParaRPr sz="2400">
              <a:solidFill>
                <a:srgbClr val="9B9A9F"/>
              </a:solidFill>
            </a:endParaRPr>
          </a:p>
          <a:p>
            <a:pPr indent="0" lvl="0" marL="0" rtl="0" algn="ctr">
              <a:spcBef>
                <a:spcPts val="0"/>
              </a:spcBef>
              <a:spcAft>
                <a:spcPts val="0"/>
              </a:spcAft>
              <a:buNone/>
            </a:pPr>
            <a:r>
              <a:rPr lang="zh-TW" sz="2400">
                <a:solidFill>
                  <a:srgbClr val="9B9A9F"/>
                </a:solidFill>
              </a:rPr>
              <a:t>對照答案</a:t>
            </a:r>
            <a:endParaRPr sz="2400">
              <a:solidFill>
                <a:srgbClr val="9B9A9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f2f4539930_0_26"/>
          <p:cNvSpPr/>
          <p:nvPr/>
        </p:nvSpPr>
        <p:spPr>
          <a:xfrm>
            <a:off x="2627175" y="1201477"/>
            <a:ext cx="5277300" cy="3563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9B9A9F"/>
              </a:buClr>
              <a:buSzPts val="2400"/>
              <a:buChar char="●"/>
            </a:pPr>
            <a:r>
              <a:rPr b="1" lang="zh-TW" sz="2400">
                <a:solidFill>
                  <a:srgbClr val="9B9A9F"/>
                </a:solidFill>
              </a:rPr>
              <a:t>tab</a:t>
            </a:r>
            <a:r>
              <a:rPr lang="zh-TW" sz="2400">
                <a:solidFill>
                  <a:srgbClr val="9B9A9F"/>
                </a:solidFill>
              </a:rPr>
              <a:t> 跟 </a:t>
            </a:r>
            <a:r>
              <a:rPr b="1" lang="zh-TW" sz="2400">
                <a:solidFill>
                  <a:srgbClr val="9B9A9F"/>
                </a:solidFill>
              </a:rPr>
              <a:t>space</a:t>
            </a:r>
            <a:r>
              <a:rPr lang="zh-TW" sz="2400">
                <a:solidFill>
                  <a:srgbClr val="9B9A9F"/>
                </a:solidFill>
              </a:rPr>
              <a:t> 不能意外混用</a:t>
            </a:r>
            <a:endParaRPr sz="2400">
              <a:solidFill>
                <a:srgbClr val="9B9A9F"/>
              </a:solidFill>
            </a:endParaRPr>
          </a:p>
          <a:p>
            <a:pPr indent="-381000" lvl="0" marL="457200" marR="0" rtl="0" algn="l">
              <a:lnSpc>
                <a:spcPct val="115000"/>
              </a:lnSpc>
              <a:spcBef>
                <a:spcPts val="0"/>
              </a:spcBef>
              <a:spcAft>
                <a:spcPts val="0"/>
              </a:spcAft>
              <a:buClr>
                <a:srgbClr val="9B9A9F"/>
              </a:buClr>
              <a:buSzPts val="2400"/>
              <a:buChar char="●"/>
            </a:pPr>
            <a:r>
              <a:rPr lang="zh-TW" sz="2400">
                <a:solidFill>
                  <a:srgbClr val="9B9A9F"/>
                </a:solidFill>
              </a:rPr>
              <a:t>如何讓讀者簡單理解 </a:t>
            </a:r>
            <a:r>
              <a:rPr b="1" lang="zh-TW" sz="2400">
                <a:solidFill>
                  <a:srgbClr val="9B9A9F"/>
                </a:solidFill>
              </a:rPr>
              <a:t>程式概念</a:t>
            </a:r>
            <a:endParaRPr b="1" sz="2400">
              <a:solidFill>
                <a:srgbClr val="9B9A9F"/>
              </a:solidFill>
            </a:endParaRPr>
          </a:p>
        </p:txBody>
      </p:sp>
      <p:sp>
        <p:nvSpPr>
          <p:cNvPr id="411" name="Google Shape;411;gf2f4539930_0_26"/>
          <p:cNvSpPr txBox="1"/>
          <p:nvPr/>
        </p:nvSpPr>
        <p:spPr>
          <a:xfrm>
            <a:off x="238675" y="282600"/>
            <a:ext cx="361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800">
                <a:solidFill>
                  <a:schemeClr val="lt1"/>
                </a:solidFill>
              </a:rPr>
              <a:t>困難與排除</a:t>
            </a:r>
            <a:endParaRPr sz="2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
          <p:cNvSpPr txBox="1"/>
          <p:nvPr/>
        </p:nvSpPr>
        <p:spPr>
          <a:xfrm>
            <a:off x="311760" y="3378240"/>
            <a:ext cx="8520120" cy="572400"/>
          </a:xfrm>
          <a:prstGeom prst="rect">
            <a:avLst/>
          </a:prstGeom>
          <a:noFill/>
          <a:ln>
            <a:noFill/>
          </a:ln>
        </p:spPr>
        <p:txBody>
          <a:bodyPr anchorCtr="0" anchor="t" bIns="91425" lIns="91425" spcFirstLastPara="1" rIns="91425" wrap="square" tIns="91425">
            <a:norm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pic>
        <p:nvPicPr>
          <p:cNvPr id="348" name="Google Shape;348;p2"/>
          <p:cNvPicPr preferRelativeResize="0"/>
          <p:nvPr/>
        </p:nvPicPr>
        <p:blipFill>
          <a:blip r:embed="rId3">
            <a:alphaModFix/>
          </a:blip>
          <a:stretch>
            <a:fillRect/>
          </a:stretch>
        </p:blipFill>
        <p:spPr>
          <a:xfrm>
            <a:off x="3035281" y="304800"/>
            <a:ext cx="3073439" cy="30734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3"/>
          <p:cNvSpPr/>
          <p:nvPr/>
        </p:nvSpPr>
        <p:spPr>
          <a:xfrm>
            <a:off x="393150" y="340535"/>
            <a:ext cx="5826600" cy="4379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b="1" lang="zh-TW" sz="2350">
                <a:solidFill>
                  <a:schemeClr val="lt1"/>
                </a:solidFill>
                <a:highlight>
                  <a:srgbClr val="1E1E1E"/>
                </a:highlight>
                <a:latin typeface="Courier New"/>
                <a:ea typeface="Courier New"/>
                <a:cs typeface="Courier New"/>
                <a:sym typeface="Courier New"/>
              </a:rPr>
              <a:t>基本用法</a:t>
            </a:r>
            <a:endParaRPr b="1" sz="2350">
              <a:solidFill>
                <a:schemeClr val="lt1"/>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zh-TW" sz="1500">
                <a:solidFill>
                  <a:schemeClr val="lt2"/>
                </a:solidFill>
                <a:highlight>
                  <a:schemeClr val="dk2"/>
                </a:highlight>
                <a:latin typeface="Courier New"/>
                <a:ea typeface="Courier New"/>
                <a:cs typeface="Courier New"/>
                <a:sym typeface="Courier New"/>
              </a:rPr>
              <a:t>if 條件式 :</a:t>
            </a:r>
            <a:endParaRPr sz="1500">
              <a:solidFill>
                <a:schemeClr val="lt2"/>
              </a:solidFill>
              <a:highlight>
                <a:schemeClr val="dk2"/>
              </a:highlight>
              <a:latin typeface="Courier New"/>
              <a:ea typeface="Courier New"/>
              <a:cs typeface="Courier New"/>
              <a:sym typeface="Courier New"/>
            </a:endParaRPr>
          </a:p>
          <a:p>
            <a:pPr indent="457200" lvl="0" marL="0" rtl="0" algn="l">
              <a:lnSpc>
                <a:spcPct val="135714"/>
              </a:lnSpc>
              <a:spcBef>
                <a:spcPts val="0"/>
              </a:spcBef>
              <a:spcAft>
                <a:spcPts val="0"/>
              </a:spcAft>
              <a:buSzPts val="1100"/>
              <a:buNone/>
            </a:pPr>
            <a:r>
              <a:rPr lang="zh-TW" sz="1500">
                <a:solidFill>
                  <a:schemeClr val="lt2"/>
                </a:solidFill>
                <a:highlight>
                  <a:schemeClr val="dk2"/>
                </a:highlight>
                <a:latin typeface="Courier New"/>
                <a:ea typeface="Courier New"/>
                <a:cs typeface="Courier New"/>
                <a:sym typeface="Courier New"/>
              </a:rPr>
              <a:t># 語句</a:t>
            </a:r>
            <a:endParaRPr sz="1500">
              <a:solidFill>
                <a:schemeClr val="lt2"/>
              </a:solidFill>
              <a:highlight>
                <a:schemeClr val="dk2"/>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zh-TW" sz="1500">
                <a:solidFill>
                  <a:srgbClr val="9CDCFE"/>
                </a:solidFill>
                <a:highlight>
                  <a:schemeClr val="dk2"/>
                </a:highlight>
                <a:latin typeface="Courier New"/>
                <a:ea typeface="Courier New"/>
                <a:cs typeface="Courier New"/>
                <a:sym typeface="Courier New"/>
              </a:rPr>
              <a:t># 上述條件不成立時則執行else</a:t>
            </a:r>
            <a:endParaRPr sz="1500">
              <a:solidFill>
                <a:srgbClr val="9CDCFE"/>
              </a:solidFill>
              <a:highlight>
                <a:schemeClr val="dk2"/>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zh-TW" sz="1500">
                <a:solidFill>
                  <a:schemeClr val="lt2"/>
                </a:solidFill>
                <a:highlight>
                  <a:schemeClr val="dk2"/>
                </a:highlight>
                <a:latin typeface="Courier New"/>
                <a:ea typeface="Courier New"/>
                <a:cs typeface="Courier New"/>
                <a:sym typeface="Courier New"/>
              </a:rPr>
              <a:t>else:</a:t>
            </a:r>
            <a:endParaRPr sz="1500">
              <a:solidFill>
                <a:schemeClr val="lt2"/>
              </a:solidFill>
              <a:highlight>
                <a:schemeClr val="dk2"/>
              </a:highlight>
              <a:latin typeface="Courier New"/>
              <a:ea typeface="Courier New"/>
              <a:cs typeface="Courier New"/>
              <a:sym typeface="Courier New"/>
            </a:endParaRPr>
          </a:p>
          <a:p>
            <a:pPr indent="457200" lvl="0" marL="0" rtl="0" algn="l">
              <a:lnSpc>
                <a:spcPct val="135714"/>
              </a:lnSpc>
              <a:spcBef>
                <a:spcPts val="0"/>
              </a:spcBef>
              <a:spcAft>
                <a:spcPts val="0"/>
              </a:spcAft>
              <a:buSzPts val="1100"/>
              <a:buNone/>
            </a:pPr>
            <a:r>
              <a:rPr lang="zh-TW" sz="1500">
                <a:solidFill>
                  <a:schemeClr val="lt2"/>
                </a:solidFill>
                <a:highlight>
                  <a:schemeClr val="dk2"/>
                </a:highlight>
                <a:latin typeface="Courier New"/>
                <a:ea typeface="Courier New"/>
                <a:cs typeface="Courier New"/>
                <a:sym typeface="Courier New"/>
              </a:rPr>
              <a:t># 語句</a:t>
            </a:r>
            <a:endParaRPr sz="1500">
              <a:solidFill>
                <a:schemeClr val="lt2"/>
              </a:solidFill>
              <a:highlight>
                <a:schemeClr val="dk2"/>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850">
              <a:solidFill>
                <a:schemeClr val="lt1"/>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b="1" lang="zh-TW" sz="2350">
                <a:solidFill>
                  <a:schemeClr val="lt1"/>
                </a:solidFill>
                <a:highlight>
                  <a:srgbClr val="1E1E1E"/>
                </a:highlight>
                <a:latin typeface="Courier New"/>
                <a:ea typeface="Courier New"/>
                <a:cs typeface="Courier New"/>
                <a:sym typeface="Courier New"/>
              </a:rPr>
              <a:t>範例</a:t>
            </a:r>
            <a:endParaRPr b="1" sz="2350">
              <a:solidFill>
                <a:schemeClr val="lt1"/>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350">
                <a:solidFill>
                  <a:srgbClr val="C586C0"/>
                </a:solidFill>
                <a:highlight>
                  <a:srgbClr val="1E1E1E"/>
                </a:highlight>
                <a:latin typeface="Courier New"/>
                <a:ea typeface="Courier New"/>
                <a:cs typeface="Courier New"/>
                <a:sym typeface="Courier New"/>
              </a:rPr>
              <a:t>if</a:t>
            </a:r>
            <a:r>
              <a:rPr lang="zh-TW" sz="1350">
                <a:solidFill>
                  <a:srgbClr val="D4D4D4"/>
                </a:solidFill>
                <a:highlight>
                  <a:srgbClr val="1E1E1E"/>
                </a:highlight>
                <a:latin typeface="Courier New"/>
                <a:ea typeface="Courier New"/>
                <a:cs typeface="Courier New"/>
                <a:sym typeface="Courier New"/>
              </a:rPr>
              <a:t> </a:t>
            </a:r>
            <a:r>
              <a:rPr lang="zh-TW" sz="1350">
                <a:solidFill>
                  <a:srgbClr val="9CDCFE"/>
                </a:solidFill>
                <a:highlight>
                  <a:srgbClr val="1E1E1E"/>
                </a:highlight>
                <a:latin typeface="Courier New"/>
                <a:ea typeface="Courier New"/>
                <a:cs typeface="Courier New"/>
                <a:sym typeface="Courier New"/>
              </a:rPr>
              <a:t>你輸入的數字</a:t>
            </a:r>
            <a:r>
              <a:rPr lang="zh-TW" sz="1350">
                <a:solidFill>
                  <a:srgbClr val="D4D4D4"/>
                </a:solidFill>
                <a:highlight>
                  <a:srgbClr val="1E1E1E"/>
                </a:highlight>
                <a:latin typeface="Courier New"/>
                <a:ea typeface="Courier New"/>
                <a:cs typeface="Courier New"/>
                <a:sym typeface="Courier New"/>
              </a:rPr>
              <a:t> == </a:t>
            </a:r>
            <a:r>
              <a:rPr lang="zh-TW" sz="1350">
                <a:solidFill>
                  <a:srgbClr val="B5CEA8"/>
                </a:solidFill>
                <a:highlight>
                  <a:srgbClr val="1E1E1E"/>
                </a:highlight>
                <a:latin typeface="Courier New"/>
                <a:ea typeface="Courier New"/>
                <a:cs typeface="Courier New"/>
                <a:sym typeface="Courier New"/>
              </a:rPr>
              <a:t>答案</a:t>
            </a:r>
            <a:r>
              <a:rPr lang="zh-TW"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350">
                <a:solidFill>
                  <a:srgbClr val="D4D4D4"/>
                </a:solidFill>
                <a:highlight>
                  <a:srgbClr val="1E1E1E"/>
                </a:highlight>
                <a:latin typeface="Courier New"/>
                <a:ea typeface="Courier New"/>
                <a:cs typeface="Courier New"/>
                <a:sym typeface="Courier New"/>
              </a:rPr>
              <a:t>            </a:t>
            </a:r>
            <a:r>
              <a:rPr lang="zh-TW" sz="1350">
                <a:solidFill>
                  <a:srgbClr val="DCDCAA"/>
                </a:solidFill>
                <a:highlight>
                  <a:srgbClr val="1E1E1E"/>
                </a:highlight>
                <a:latin typeface="Courier New"/>
                <a:ea typeface="Courier New"/>
                <a:cs typeface="Courier New"/>
                <a:sym typeface="Courier New"/>
              </a:rPr>
              <a:t>print</a:t>
            </a:r>
            <a:r>
              <a:rPr lang="zh-TW" sz="1350">
                <a:solidFill>
                  <a:srgbClr val="D4D4D4"/>
                </a:solidFill>
                <a:highlight>
                  <a:srgbClr val="1E1E1E"/>
                </a:highlight>
                <a:latin typeface="Courier New"/>
                <a:ea typeface="Courier New"/>
                <a:cs typeface="Courier New"/>
                <a:sym typeface="Courier New"/>
              </a:rPr>
              <a:t>(答對)</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350">
                <a:solidFill>
                  <a:srgbClr val="C586C0"/>
                </a:solidFill>
                <a:highlight>
                  <a:srgbClr val="1E1E1E"/>
                </a:highlight>
                <a:latin typeface="Courier New"/>
                <a:ea typeface="Courier New"/>
                <a:cs typeface="Courier New"/>
                <a:sym typeface="Courier New"/>
              </a:rPr>
              <a:t>else</a:t>
            </a:r>
            <a:r>
              <a:rPr lang="zh-TW"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350">
                <a:solidFill>
                  <a:srgbClr val="D4D4D4"/>
                </a:solidFill>
                <a:highlight>
                  <a:srgbClr val="1E1E1E"/>
                </a:highlight>
                <a:latin typeface="Courier New"/>
                <a:ea typeface="Courier New"/>
                <a:cs typeface="Courier New"/>
                <a:sym typeface="Courier New"/>
              </a:rPr>
              <a:t>            </a:t>
            </a:r>
            <a:r>
              <a:rPr lang="zh-TW" sz="1350">
                <a:solidFill>
                  <a:srgbClr val="DCDCAA"/>
                </a:solidFill>
                <a:highlight>
                  <a:srgbClr val="1E1E1E"/>
                </a:highlight>
                <a:latin typeface="Courier New"/>
                <a:ea typeface="Courier New"/>
                <a:cs typeface="Courier New"/>
                <a:sym typeface="Courier New"/>
              </a:rPr>
              <a:t>print</a:t>
            </a:r>
            <a:r>
              <a:rPr lang="zh-TW" sz="1350">
                <a:solidFill>
                  <a:srgbClr val="D4D4D4"/>
                </a:solidFill>
                <a:highlight>
                  <a:srgbClr val="1E1E1E"/>
                </a:highlight>
                <a:latin typeface="Courier New"/>
                <a:ea typeface="Courier New"/>
                <a:cs typeface="Courier New"/>
                <a:sym typeface="Courier New"/>
              </a:rPr>
              <a:t>(錯誤)</a:t>
            </a:r>
            <a:endParaRPr sz="13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2400">
              <a:solidFill>
                <a:srgbClr val="9B9A9F"/>
              </a:solidFill>
            </a:endParaRPr>
          </a:p>
        </p:txBody>
      </p:sp>
      <p:sp>
        <p:nvSpPr>
          <p:cNvPr id="354" name="Google Shape;354;p23"/>
          <p:cNvSpPr txBox="1"/>
          <p:nvPr/>
        </p:nvSpPr>
        <p:spPr>
          <a:xfrm>
            <a:off x="6631875" y="249400"/>
            <a:ext cx="2367300" cy="12006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3300">
                <a:solidFill>
                  <a:schemeClr val="lt1"/>
                </a:solidFill>
                <a:highlight>
                  <a:schemeClr val="dk1"/>
                </a:highlight>
              </a:rPr>
              <a:t>If else</a:t>
            </a:r>
            <a:endParaRPr b="1" sz="3300">
              <a:solidFill>
                <a:schemeClr val="lt1"/>
              </a:solidFill>
              <a:highlight>
                <a:schemeClr val="dk1"/>
              </a:highlight>
            </a:endParaRPr>
          </a:p>
          <a:p>
            <a:pPr indent="0" lvl="0" marL="0" rtl="0" algn="ctr">
              <a:spcBef>
                <a:spcPts val="0"/>
              </a:spcBef>
              <a:spcAft>
                <a:spcPts val="0"/>
              </a:spcAft>
              <a:buNone/>
            </a:pPr>
            <a:r>
              <a:rPr b="1" lang="zh-TW" sz="3300">
                <a:solidFill>
                  <a:schemeClr val="lt1"/>
                </a:solidFill>
                <a:highlight>
                  <a:schemeClr val="dk1"/>
                </a:highlight>
              </a:rPr>
              <a:t>條件判斷</a:t>
            </a:r>
            <a:endParaRPr b="1" sz="3300">
              <a:solidFill>
                <a:schemeClr val="lt1"/>
              </a:solidFill>
              <a:highlight>
                <a:schemeClr val="dk1"/>
              </a:highlight>
            </a:endParaRPr>
          </a:p>
        </p:txBody>
      </p:sp>
      <p:sp>
        <p:nvSpPr>
          <p:cNvPr id="355" name="Google Shape;355;p23"/>
          <p:cNvSpPr txBox="1"/>
          <p:nvPr/>
        </p:nvSpPr>
        <p:spPr>
          <a:xfrm>
            <a:off x="1252350" y="630875"/>
            <a:ext cx="48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p:nvPr/>
        </p:nvSpPr>
        <p:spPr>
          <a:xfrm>
            <a:off x="2627175" y="1201477"/>
            <a:ext cx="5277300" cy="356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zh-TW" sz="2550">
                <a:solidFill>
                  <a:schemeClr val="lt1"/>
                </a:solidFill>
                <a:highlight>
                  <a:srgbClr val="1E1E1E"/>
                </a:highlight>
                <a:latin typeface="Courier New"/>
                <a:ea typeface="Courier New"/>
                <a:cs typeface="Courier New"/>
                <a:sym typeface="Courier New"/>
              </a:rPr>
              <a:t>基本用法</a:t>
            </a:r>
            <a:endParaRPr b="1" sz="2550">
              <a:solidFill>
                <a:schemeClr val="lt1"/>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2550">
              <a:solidFill>
                <a:schemeClr val="lt1"/>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700">
                <a:solidFill>
                  <a:schemeClr val="lt2"/>
                </a:solidFill>
                <a:highlight>
                  <a:schemeClr val="dk2"/>
                </a:highlight>
                <a:latin typeface="Courier New"/>
                <a:ea typeface="Courier New"/>
                <a:cs typeface="Courier New"/>
                <a:sym typeface="Courier New"/>
              </a:rPr>
              <a:t>while 條件式 :</a:t>
            </a:r>
            <a:endParaRPr sz="1700">
              <a:solidFill>
                <a:schemeClr val="lt2"/>
              </a:solidFill>
              <a:highlight>
                <a:schemeClr val="dk2"/>
              </a:highlight>
              <a:latin typeface="Courier New"/>
              <a:ea typeface="Courier New"/>
              <a:cs typeface="Courier New"/>
              <a:sym typeface="Courier New"/>
            </a:endParaRPr>
          </a:p>
          <a:p>
            <a:pPr indent="457200" lvl="0" marL="0" rtl="0" algn="l">
              <a:lnSpc>
                <a:spcPct val="135714"/>
              </a:lnSpc>
              <a:spcBef>
                <a:spcPts val="0"/>
              </a:spcBef>
              <a:spcAft>
                <a:spcPts val="0"/>
              </a:spcAft>
              <a:buSzPts val="1100"/>
              <a:buNone/>
            </a:pPr>
            <a:r>
              <a:rPr lang="zh-TW" sz="1700">
                <a:solidFill>
                  <a:schemeClr val="lt2"/>
                </a:solidFill>
                <a:highlight>
                  <a:schemeClr val="dk2"/>
                </a:highlight>
                <a:latin typeface="Courier New"/>
                <a:ea typeface="Courier New"/>
                <a:cs typeface="Courier New"/>
                <a:sym typeface="Courier New"/>
              </a:rPr>
              <a:t>希望迴圈做的事，滿足條件式時離開迴圈</a:t>
            </a:r>
            <a:endParaRPr sz="1700">
              <a:solidFill>
                <a:schemeClr val="lt2"/>
              </a:solidFill>
              <a:highlight>
                <a:schemeClr val="dk2"/>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700">
              <a:solidFill>
                <a:schemeClr val="lt2"/>
              </a:solidFill>
              <a:highlight>
                <a:schemeClr val="dk2"/>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zh-TW" sz="2550">
                <a:solidFill>
                  <a:schemeClr val="lt1"/>
                </a:solidFill>
                <a:highlight>
                  <a:srgbClr val="1E1E1E"/>
                </a:highlight>
                <a:latin typeface="Courier New"/>
                <a:ea typeface="Courier New"/>
                <a:cs typeface="Courier New"/>
                <a:sym typeface="Courier New"/>
              </a:rPr>
              <a:t>範例</a:t>
            </a:r>
            <a:endParaRPr b="1" sz="2550">
              <a:solidFill>
                <a:schemeClr val="lt1"/>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550">
                <a:solidFill>
                  <a:srgbClr val="C586C0"/>
                </a:solidFill>
                <a:highlight>
                  <a:srgbClr val="1E1E1E"/>
                </a:highlight>
                <a:latin typeface="Courier New"/>
                <a:ea typeface="Courier New"/>
                <a:cs typeface="Courier New"/>
                <a:sym typeface="Courier New"/>
              </a:rPr>
              <a:t>while</a:t>
            </a:r>
            <a:r>
              <a:rPr lang="zh-TW" sz="1550">
                <a:solidFill>
                  <a:srgbClr val="D4D4D4"/>
                </a:solidFill>
                <a:highlight>
                  <a:srgbClr val="1E1E1E"/>
                </a:highlight>
                <a:latin typeface="Courier New"/>
                <a:ea typeface="Courier New"/>
                <a:cs typeface="Courier New"/>
                <a:sym typeface="Courier New"/>
              </a:rPr>
              <a:t> </a:t>
            </a:r>
            <a:r>
              <a:rPr lang="zh-TW" sz="1550">
                <a:solidFill>
                  <a:srgbClr val="9CDCFE"/>
                </a:solidFill>
                <a:highlight>
                  <a:srgbClr val="1E1E1E"/>
                </a:highlight>
                <a:latin typeface="Courier New"/>
                <a:ea typeface="Courier New"/>
                <a:cs typeface="Courier New"/>
                <a:sym typeface="Courier New"/>
              </a:rPr>
              <a:t>答案</a:t>
            </a:r>
            <a:r>
              <a:rPr lang="zh-TW" sz="1550">
                <a:solidFill>
                  <a:srgbClr val="D4D4D4"/>
                </a:solidFill>
                <a:highlight>
                  <a:srgbClr val="1E1E1E"/>
                </a:highlight>
                <a:latin typeface="Courier New"/>
                <a:ea typeface="Courier New"/>
                <a:cs typeface="Courier New"/>
                <a:sym typeface="Courier New"/>
              </a:rPr>
              <a:t> != </a:t>
            </a:r>
            <a:r>
              <a:rPr lang="zh-TW" sz="1550">
                <a:solidFill>
                  <a:srgbClr val="9CDCFE"/>
                </a:solidFill>
                <a:highlight>
                  <a:srgbClr val="1E1E1E"/>
                </a:highlight>
                <a:latin typeface="Courier New"/>
                <a:ea typeface="Courier New"/>
                <a:cs typeface="Courier New"/>
                <a:sym typeface="Courier New"/>
              </a:rPr>
              <a:t>你輸入的數字</a:t>
            </a:r>
            <a:r>
              <a:rPr lang="zh-TW"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zh-TW" sz="1550">
                <a:solidFill>
                  <a:srgbClr val="9CDCFE"/>
                </a:solidFill>
                <a:highlight>
                  <a:srgbClr val="1E1E1E"/>
                </a:highlight>
                <a:latin typeface="Courier New"/>
                <a:ea typeface="Courier New"/>
                <a:cs typeface="Courier New"/>
                <a:sym typeface="Courier New"/>
              </a:rPr>
              <a:t>num</a:t>
            </a:r>
            <a:r>
              <a:rPr lang="zh-TW" sz="1550">
                <a:solidFill>
                  <a:srgbClr val="D4D4D4"/>
                </a:solidFill>
                <a:highlight>
                  <a:srgbClr val="1E1E1E"/>
                </a:highlight>
                <a:latin typeface="Courier New"/>
                <a:ea typeface="Courier New"/>
                <a:cs typeface="Courier New"/>
                <a:sym typeface="Courier New"/>
              </a:rPr>
              <a:t> = </a:t>
            </a:r>
            <a:r>
              <a:rPr lang="zh-TW" sz="1550">
                <a:solidFill>
                  <a:srgbClr val="DCDCAA"/>
                </a:solidFill>
                <a:highlight>
                  <a:srgbClr val="1E1E1E"/>
                </a:highlight>
                <a:latin typeface="Courier New"/>
                <a:ea typeface="Courier New"/>
                <a:cs typeface="Courier New"/>
                <a:sym typeface="Courier New"/>
              </a:rPr>
              <a:t>input</a:t>
            </a:r>
            <a:r>
              <a:rPr lang="zh-TW" sz="1550">
                <a:solidFill>
                  <a:srgbClr val="D4D4D4"/>
                </a:solidFill>
                <a:highlight>
                  <a:srgbClr val="1E1E1E"/>
                </a:highlight>
                <a:latin typeface="Courier New"/>
                <a:ea typeface="Courier New"/>
                <a:cs typeface="Courier New"/>
                <a:sym typeface="Courier New"/>
              </a:rPr>
              <a:t>(</a:t>
            </a:r>
            <a:r>
              <a:rPr lang="zh-TW" sz="1550">
                <a:solidFill>
                  <a:srgbClr val="CE9178"/>
                </a:solidFill>
                <a:highlight>
                  <a:srgbClr val="1E1E1E"/>
                </a:highlight>
                <a:latin typeface="Courier New"/>
                <a:ea typeface="Courier New"/>
                <a:cs typeface="Courier New"/>
                <a:sym typeface="Courier New"/>
              </a:rPr>
              <a:t>"再猜一次"</a:t>
            </a:r>
            <a:r>
              <a:rPr lang="zh-TW" sz="1550">
                <a:solidFill>
                  <a:srgbClr val="D4D4D4"/>
                </a:solidFill>
                <a:highlight>
                  <a:srgbClr val="1E1E1E"/>
                </a:highlight>
                <a:latin typeface="Courier New"/>
                <a:ea typeface="Courier New"/>
                <a:cs typeface="Courier New"/>
                <a:sym typeface="Courier New"/>
              </a:rPr>
              <a:t>)</a:t>
            </a:r>
            <a:endParaRPr sz="15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250">
              <a:solidFill>
                <a:srgbClr val="C586C0"/>
              </a:solidFill>
              <a:highlight>
                <a:srgbClr val="1E1E1E"/>
              </a:highlight>
              <a:latin typeface="Courier New"/>
              <a:ea typeface="Courier New"/>
              <a:cs typeface="Courier New"/>
              <a:sym typeface="Courier New"/>
            </a:endParaRPr>
          </a:p>
        </p:txBody>
      </p:sp>
      <p:sp>
        <p:nvSpPr>
          <p:cNvPr id="361" name="Google Shape;361;p27"/>
          <p:cNvSpPr txBox="1"/>
          <p:nvPr/>
        </p:nvSpPr>
        <p:spPr>
          <a:xfrm>
            <a:off x="121500" y="360775"/>
            <a:ext cx="2207400" cy="12006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3300">
                <a:solidFill>
                  <a:schemeClr val="lt1"/>
                </a:solidFill>
                <a:highlight>
                  <a:schemeClr val="dk1"/>
                </a:highlight>
              </a:rPr>
              <a:t>While</a:t>
            </a:r>
            <a:endParaRPr b="1" sz="3300">
              <a:solidFill>
                <a:schemeClr val="lt1"/>
              </a:solidFill>
              <a:highlight>
                <a:schemeClr val="dk1"/>
              </a:highlight>
            </a:endParaRPr>
          </a:p>
          <a:p>
            <a:pPr indent="0" lvl="0" marL="0" rtl="0" algn="ctr">
              <a:spcBef>
                <a:spcPts val="0"/>
              </a:spcBef>
              <a:spcAft>
                <a:spcPts val="0"/>
              </a:spcAft>
              <a:buNone/>
            </a:pPr>
            <a:r>
              <a:rPr b="1" lang="zh-TW" sz="3300">
                <a:solidFill>
                  <a:schemeClr val="lt1"/>
                </a:solidFill>
                <a:highlight>
                  <a:schemeClr val="dk1"/>
                </a:highlight>
              </a:rPr>
              <a:t>迴圈判斷</a:t>
            </a:r>
            <a:endParaRPr b="1" sz="3300">
              <a:solidFill>
                <a:schemeClr val="lt1"/>
              </a:solidFill>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8"/>
          <p:cNvSpPr txBox="1"/>
          <p:nvPr/>
        </p:nvSpPr>
        <p:spPr>
          <a:xfrm>
            <a:off x="865750" y="429175"/>
            <a:ext cx="314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3200">
                <a:solidFill>
                  <a:schemeClr val="lt1"/>
                </a:solidFill>
              </a:rPr>
              <a:t>for 循環語句</a:t>
            </a:r>
            <a:endParaRPr sz="3200">
              <a:solidFill>
                <a:schemeClr val="lt1"/>
              </a:solidFill>
            </a:endParaRPr>
          </a:p>
        </p:txBody>
      </p:sp>
      <p:sp>
        <p:nvSpPr>
          <p:cNvPr id="367" name="Google Shape;367;p18"/>
          <p:cNvSpPr txBox="1"/>
          <p:nvPr/>
        </p:nvSpPr>
        <p:spPr>
          <a:xfrm>
            <a:off x="1015600" y="1040975"/>
            <a:ext cx="7649100" cy="41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zh-TW" sz="2100">
                <a:solidFill>
                  <a:schemeClr val="lt1"/>
                </a:solidFill>
              </a:rPr>
              <a:t>for iterating_var sequence:</a:t>
            </a:r>
            <a:endParaRPr sz="2100">
              <a:solidFill>
                <a:schemeClr val="lt1"/>
              </a:solidFill>
            </a:endParaRPr>
          </a:p>
          <a:p>
            <a:pPr indent="0" lvl="0" marL="0" rtl="0" algn="l">
              <a:spcBef>
                <a:spcPts val="0"/>
              </a:spcBef>
              <a:spcAft>
                <a:spcPts val="0"/>
              </a:spcAft>
              <a:buNone/>
            </a:pPr>
            <a:r>
              <a:rPr lang="zh-TW" sz="2100">
                <a:solidFill>
                  <a:schemeClr val="lt1"/>
                </a:solidFill>
              </a:rPr>
              <a:t>	statements(s)</a:t>
            </a:r>
            <a:endParaRPr sz="21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lnSpc>
                <a:spcPct val="135714"/>
              </a:lnSpc>
              <a:spcBef>
                <a:spcPts val="0"/>
              </a:spcBef>
              <a:spcAft>
                <a:spcPts val="0"/>
              </a:spcAft>
              <a:buClr>
                <a:schemeClr val="dk1"/>
              </a:buClr>
              <a:buSzPts val="1100"/>
              <a:buFont typeface="Arial"/>
              <a:buNone/>
            </a:pPr>
            <a:r>
              <a:rPr lang="zh-TW" sz="2100">
                <a:solidFill>
                  <a:srgbClr val="C586C0"/>
                </a:solidFill>
                <a:highlight>
                  <a:srgbClr val="1E1E1E"/>
                </a:highlight>
                <a:latin typeface="Courier New"/>
                <a:ea typeface="Courier New"/>
                <a:cs typeface="Courier New"/>
                <a:sym typeface="Courier New"/>
              </a:rPr>
              <a:t>for</a:t>
            </a: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i</a:t>
            </a: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in</a:t>
            </a:r>
            <a:r>
              <a:rPr lang="zh-TW" sz="2100">
                <a:solidFill>
                  <a:srgbClr val="D4D4D4"/>
                </a:solidFill>
                <a:highlight>
                  <a:srgbClr val="1E1E1E"/>
                </a:highlight>
                <a:latin typeface="Courier New"/>
                <a:ea typeface="Courier New"/>
                <a:cs typeface="Courier New"/>
                <a:sym typeface="Courier New"/>
              </a:rPr>
              <a:t> </a:t>
            </a:r>
            <a:r>
              <a:rPr lang="zh-TW" sz="2100">
                <a:solidFill>
                  <a:srgbClr val="4EC9B0"/>
                </a:solidFill>
                <a:highlight>
                  <a:srgbClr val="1E1E1E"/>
                </a:highlight>
                <a:latin typeface="Courier New"/>
                <a:ea typeface="Courier New"/>
                <a:cs typeface="Courier New"/>
                <a:sym typeface="Courier New"/>
              </a:rPr>
              <a:t>range</a:t>
            </a:r>
            <a:r>
              <a:rPr lang="zh-TW" sz="2100">
                <a:solidFill>
                  <a:srgbClr val="D4D4D4"/>
                </a:solidFill>
                <a:highlight>
                  <a:srgbClr val="1E1E1E"/>
                </a:highlight>
                <a:latin typeface="Courier New"/>
                <a:ea typeface="Courier New"/>
                <a:cs typeface="Courier New"/>
                <a:sym typeface="Courier New"/>
              </a:rPr>
              <a:t>(</a:t>
            </a:r>
            <a:r>
              <a:rPr lang="zh-TW" sz="2100">
                <a:solidFill>
                  <a:srgbClr val="B5CEA8"/>
                </a:solidFill>
                <a:highlight>
                  <a:srgbClr val="1E1E1E"/>
                </a:highlight>
                <a:latin typeface="Courier New"/>
                <a:ea typeface="Courier New"/>
                <a:cs typeface="Courier New"/>
                <a:sym typeface="Courier New"/>
              </a:rPr>
              <a:t>4</a:t>
            </a:r>
            <a:r>
              <a:rPr lang="zh-TW" sz="2100">
                <a:solidFill>
                  <a:srgbClr val="D4D4D4"/>
                </a:solidFill>
                <a:highlight>
                  <a:srgbClr val="1E1E1E"/>
                </a:highlight>
                <a:latin typeface="Courier New"/>
                <a:ea typeface="Courier New"/>
                <a:cs typeface="Courier New"/>
                <a:sym typeface="Courier New"/>
              </a:rPr>
              <a:t>):</a:t>
            </a:r>
            <a:endParaRPr sz="2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2100">
                <a:solidFill>
                  <a:srgbClr val="D4D4D4"/>
                </a:solidFill>
                <a:highlight>
                  <a:srgbClr val="1E1E1E"/>
                </a:highlight>
                <a:latin typeface="Courier New"/>
                <a:ea typeface="Courier New"/>
                <a:cs typeface="Courier New"/>
                <a:sym typeface="Courier New"/>
              </a:rPr>
              <a:t>	i從0到3</a:t>
            </a:r>
            <a:endParaRPr sz="2100">
              <a:solidFill>
                <a:schemeClr val="lt1"/>
              </a:solidFill>
            </a:endParaRPr>
          </a:p>
          <a:p>
            <a:pPr indent="0" lvl="0" marL="0" rtl="0" algn="l">
              <a:lnSpc>
                <a:spcPct val="135714"/>
              </a:lnSpc>
              <a:spcBef>
                <a:spcPts val="0"/>
              </a:spcBef>
              <a:spcAft>
                <a:spcPts val="0"/>
              </a:spcAft>
              <a:buNone/>
            </a:pPr>
            <a:r>
              <a:rPr lang="zh-TW" sz="2100">
                <a:solidFill>
                  <a:srgbClr val="C586C0"/>
                </a:solidFill>
                <a:highlight>
                  <a:srgbClr val="1E1E1E"/>
                </a:highlight>
                <a:latin typeface="Courier New"/>
                <a:ea typeface="Courier New"/>
                <a:cs typeface="Courier New"/>
                <a:sym typeface="Courier New"/>
              </a:rPr>
              <a:t>for</a:t>
            </a: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line</a:t>
            </a:r>
            <a:r>
              <a:rPr lang="zh-TW" sz="2100">
                <a:solidFill>
                  <a:srgbClr val="D4D4D4"/>
                </a:solidFill>
                <a:highlight>
                  <a:srgbClr val="1E1E1E"/>
                </a:highlight>
                <a:latin typeface="Courier New"/>
                <a:ea typeface="Courier New"/>
                <a:cs typeface="Courier New"/>
                <a:sym typeface="Courier New"/>
              </a:rPr>
              <a:t> </a:t>
            </a:r>
            <a:r>
              <a:rPr lang="zh-TW" sz="2100">
                <a:solidFill>
                  <a:srgbClr val="C586C0"/>
                </a:solidFill>
                <a:highlight>
                  <a:srgbClr val="1E1E1E"/>
                </a:highlight>
                <a:latin typeface="Courier New"/>
                <a:ea typeface="Courier New"/>
                <a:cs typeface="Courier New"/>
                <a:sym typeface="Courier New"/>
              </a:rPr>
              <a:t>in</a:t>
            </a:r>
            <a:r>
              <a:rPr lang="zh-TW" sz="2100">
                <a:solidFill>
                  <a:srgbClr val="D4D4D4"/>
                </a:solidFill>
                <a:highlight>
                  <a:srgbClr val="1E1E1E"/>
                </a:highlight>
                <a:latin typeface="Courier New"/>
                <a:ea typeface="Courier New"/>
                <a:cs typeface="Courier New"/>
                <a:sym typeface="Courier New"/>
              </a:rPr>
              <a:t> </a:t>
            </a:r>
            <a:r>
              <a:rPr lang="zh-TW" sz="2100">
                <a:solidFill>
                  <a:srgbClr val="9CDCFE"/>
                </a:solidFill>
                <a:highlight>
                  <a:srgbClr val="1E1E1E"/>
                </a:highlight>
                <a:latin typeface="Courier New"/>
                <a:ea typeface="Courier New"/>
                <a:cs typeface="Courier New"/>
                <a:sym typeface="Courier New"/>
              </a:rPr>
              <a:t>file</a:t>
            </a:r>
            <a:r>
              <a:rPr lang="zh-TW" sz="2100">
                <a:solidFill>
                  <a:srgbClr val="D4D4D4"/>
                </a:solidFill>
                <a:highlight>
                  <a:srgbClr val="1E1E1E"/>
                </a:highlight>
                <a:latin typeface="Courier New"/>
                <a:ea typeface="Courier New"/>
                <a:cs typeface="Courier New"/>
                <a:sym typeface="Courier New"/>
              </a:rPr>
              <a:t>:</a:t>
            </a:r>
            <a:endParaRPr sz="2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2100">
                <a:solidFill>
                  <a:srgbClr val="D4D4D4"/>
                </a:solidFill>
                <a:highlight>
                  <a:srgbClr val="1E1E1E"/>
                </a:highlight>
                <a:latin typeface="Courier New"/>
                <a:ea typeface="Courier New"/>
                <a:cs typeface="Courier New"/>
                <a:sym typeface="Courier New"/>
              </a:rPr>
              <a:t>	讀取檔案中的每一行</a:t>
            </a:r>
            <a:endParaRPr sz="2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endParaRPr>
          </a:p>
        </p:txBody>
      </p:sp>
      <p:sp>
        <p:nvSpPr>
          <p:cNvPr id="368" name="Google Shape;368;p18"/>
          <p:cNvSpPr/>
          <p:nvPr/>
        </p:nvSpPr>
        <p:spPr>
          <a:xfrm>
            <a:off x="5687088" y="1020925"/>
            <a:ext cx="533100" cy="492600"/>
          </a:xfrm>
          <a:prstGeom prst="ellipse">
            <a:avLst/>
          </a:prstGeom>
          <a:solidFill>
            <a:srgbClr val="B5CEA8"/>
          </a:solidFill>
          <a:ln cap="flat" cmpd="sng" w="38100">
            <a:solidFill>
              <a:srgbClr val="F5F2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4984850" y="2252813"/>
            <a:ext cx="1982016" cy="492588"/>
          </a:xfrm>
          <a:prstGeom prst="flowChartTerminator">
            <a:avLst/>
          </a:prstGeom>
          <a:solidFill>
            <a:srgbClr val="B5CEA8"/>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4984850" y="3438450"/>
            <a:ext cx="1982016" cy="492588"/>
          </a:xfrm>
          <a:prstGeom prst="flowChartTerminator">
            <a:avLst/>
          </a:prstGeom>
          <a:solidFill>
            <a:srgbClr val="B5CEA8"/>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5845338" y="2845625"/>
            <a:ext cx="216600" cy="492600"/>
          </a:xfrm>
          <a:prstGeom prst="downArrow">
            <a:avLst>
              <a:gd fmla="val 50000" name="adj1"/>
              <a:gd fmla="val 50000" name="adj2"/>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5867550" y="1659975"/>
            <a:ext cx="216600" cy="492600"/>
          </a:xfrm>
          <a:prstGeom prst="downArrow">
            <a:avLst>
              <a:gd fmla="val 50000" name="adj1"/>
              <a:gd fmla="val 50000" name="adj2"/>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rot="-10471043">
            <a:off x="3941460" y="2296763"/>
            <a:ext cx="982796" cy="1315818"/>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7160181" y="2365671"/>
            <a:ext cx="1747800" cy="26382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txBox="1"/>
          <p:nvPr/>
        </p:nvSpPr>
        <p:spPr>
          <a:xfrm>
            <a:off x="5315700" y="2191300"/>
            <a:ext cx="148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element in sequence</a:t>
            </a:r>
            <a:endParaRPr/>
          </a:p>
        </p:txBody>
      </p:sp>
      <p:sp>
        <p:nvSpPr>
          <p:cNvPr id="376" name="Google Shape;376;p18"/>
          <p:cNvSpPr txBox="1"/>
          <p:nvPr/>
        </p:nvSpPr>
        <p:spPr>
          <a:xfrm>
            <a:off x="5441775" y="3484675"/>
            <a:ext cx="14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statement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4"/>
          <p:cNvSpPr txBox="1"/>
          <p:nvPr/>
        </p:nvSpPr>
        <p:spPr>
          <a:xfrm>
            <a:off x="311760" y="744480"/>
            <a:ext cx="8520000" cy="20523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zh-TW" sz="6000">
                <a:solidFill>
                  <a:srgbClr val="9B9A9F"/>
                </a:solidFill>
              </a:rPr>
              <a:t>1A3B</a:t>
            </a:r>
            <a:endParaRPr b="0" sz="6000" strike="noStrike">
              <a:solidFill>
                <a:srgbClr val="000000"/>
              </a:solidFill>
              <a:latin typeface="Arial"/>
              <a:ea typeface="Arial"/>
              <a:cs typeface="Arial"/>
              <a:sym typeface="Arial"/>
            </a:endParaRPr>
          </a:p>
        </p:txBody>
      </p:sp>
      <p:sp>
        <p:nvSpPr>
          <p:cNvPr id="382" name="Google Shape;382;p14"/>
          <p:cNvSpPr txBox="1"/>
          <p:nvPr/>
        </p:nvSpPr>
        <p:spPr>
          <a:xfrm>
            <a:off x="311760" y="2834280"/>
            <a:ext cx="8520000" cy="7923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zh-TW" sz="2800">
                <a:solidFill>
                  <a:srgbClr val="858383"/>
                </a:solidFill>
              </a:rPr>
              <a:t>如何利用各種 condition 完成小遊戲</a:t>
            </a:r>
            <a:endParaRPr b="0" sz="2800"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5"/>
          <p:cNvSpPr txBox="1"/>
          <p:nvPr/>
        </p:nvSpPr>
        <p:spPr>
          <a:xfrm>
            <a:off x="713425" y="632875"/>
            <a:ext cx="6627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3200">
                <a:solidFill>
                  <a:schemeClr val="lt1"/>
                </a:solidFill>
              </a:rPr>
              <a:t>遊戲規則</a:t>
            </a:r>
            <a:endParaRPr sz="3200">
              <a:solidFill>
                <a:schemeClr val="lt1"/>
              </a:solidFill>
            </a:endParaRPr>
          </a:p>
        </p:txBody>
      </p:sp>
      <p:sp>
        <p:nvSpPr>
          <p:cNvPr id="388" name="Google Shape;388;p15"/>
          <p:cNvSpPr txBox="1"/>
          <p:nvPr/>
        </p:nvSpPr>
        <p:spPr>
          <a:xfrm>
            <a:off x="762275" y="1309975"/>
            <a:ext cx="5025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100">
                <a:solidFill>
                  <a:schemeClr val="lt1"/>
                </a:solidFill>
              </a:rPr>
              <a:t>系統會隨機從0~9選出四個不重複的數字，然後玩家需要去猜這四個數字，系統會回復幾A幾B：</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rPr lang="zh-TW" sz="2100">
                <a:solidFill>
                  <a:schemeClr val="lt1"/>
                </a:solidFill>
              </a:rPr>
              <a:t>A的數量表示數字對位置也對的數量</a:t>
            </a:r>
            <a:endParaRPr sz="2100">
              <a:solidFill>
                <a:schemeClr val="lt1"/>
              </a:solidFill>
            </a:endParaRPr>
          </a:p>
          <a:p>
            <a:pPr indent="0" lvl="0" marL="0" rtl="0" algn="l">
              <a:spcBef>
                <a:spcPts val="0"/>
              </a:spcBef>
              <a:spcAft>
                <a:spcPts val="0"/>
              </a:spcAft>
              <a:buNone/>
            </a:pPr>
            <a:r>
              <a:rPr lang="zh-TW" sz="2100">
                <a:solidFill>
                  <a:schemeClr val="lt1"/>
                </a:solidFill>
              </a:rPr>
              <a:t>B的數量表示數字對位置錯誤的數量</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rPr lang="zh-TW" sz="2100">
                <a:solidFill>
                  <a:schemeClr val="lt1"/>
                </a:solidFill>
              </a:rPr>
              <a:t>EX：假設答案是 1 2 3 4</a:t>
            </a:r>
            <a:endParaRPr sz="2100">
              <a:solidFill>
                <a:schemeClr val="lt1"/>
              </a:solidFill>
            </a:endParaRPr>
          </a:p>
          <a:p>
            <a:pPr indent="0" lvl="0" marL="0" rtl="0" algn="l">
              <a:spcBef>
                <a:spcPts val="0"/>
              </a:spcBef>
              <a:spcAft>
                <a:spcPts val="0"/>
              </a:spcAft>
              <a:buNone/>
            </a:pPr>
            <a:r>
              <a:rPr lang="zh-TW" sz="2100">
                <a:solidFill>
                  <a:schemeClr val="lt1"/>
                </a:solidFill>
              </a:rPr>
              <a:t>玩家輸入0 2 4 8 系統應回復 1A1B</a:t>
            </a:r>
            <a:endParaRPr sz="2100">
              <a:solidFill>
                <a:schemeClr val="lt1"/>
              </a:solidFill>
            </a:endParaRPr>
          </a:p>
          <a:p>
            <a:pPr indent="0" lvl="0" marL="0" rtl="0" algn="l">
              <a:spcBef>
                <a:spcPts val="0"/>
              </a:spcBef>
              <a:spcAft>
                <a:spcPts val="0"/>
              </a:spcAft>
              <a:buClr>
                <a:schemeClr val="dk1"/>
              </a:buClr>
              <a:buSzPts val="1100"/>
              <a:buFont typeface="Arial"/>
              <a:buNone/>
            </a:pPr>
            <a:r>
              <a:rPr lang="zh-TW" sz="2100">
                <a:solidFill>
                  <a:schemeClr val="lt1"/>
                </a:solidFill>
              </a:rPr>
              <a:t>玩家輸入2 1 4 3 系統應回復 0A4B</a:t>
            </a:r>
            <a:endParaRPr sz="21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1"/>
          <p:cNvSpPr txBox="1"/>
          <p:nvPr/>
        </p:nvSpPr>
        <p:spPr>
          <a:xfrm>
            <a:off x="2763300" y="2022250"/>
            <a:ext cx="3617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3600">
                <a:solidFill>
                  <a:srgbClr val="9B9A9F"/>
                </a:solidFill>
              </a:rPr>
              <a:t>Final answer</a:t>
            </a:r>
            <a:endParaRPr sz="3600">
              <a:solidFill>
                <a:srgbClr val="9B9A9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6"/>
          <p:cNvSpPr/>
          <p:nvPr/>
        </p:nvSpPr>
        <p:spPr>
          <a:xfrm>
            <a:off x="562700" y="333135"/>
            <a:ext cx="58266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zh-TW" sz="2000">
                <a:solidFill>
                  <a:srgbClr val="76A5AF"/>
                </a:solidFill>
              </a:rPr>
              <a:t>import</a:t>
            </a:r>
            <a:r>
              <a:rPr lang="zh-TW" sz="2000">
                <a:solidFill>
                  <a:srgbClr val="9B9A9F"/>
                </a:solidFill>
              </a:rPr>
              <a:t> random</a:t>
            </a:r>
            <a:endParaRPr sz="2000">
              <a:solidFill>
                <a:srgbClr val="9B9A9F"/>
              </a:solidFill>
            </a:endParaRPr>
          </a:p>
          <a:p>
            <a:pPr indent="0" lvl="0" marL="0" marR="0" rtl="0" algn="l">
              <a:lnSpc>
                <a:spcPct val="115000"/>
              </a:lnSpc>
              <a:spcBef>
                <a:spcPts val="0"/>
              </a:spcBef>
              <a:spcAft>
                <a:spcPts val="0"/>
              </a:spcAft>
              <a:buClr>
                <a:schemeClr val="dk1"/>
              </a:buClr>
              <a:buSzPts val="1100"/>
              <a:buFont typeface="Arial"/>
              <a:buNone/>
            </a:pPr>
            <a:r>
              <a:rPr lang="zh-TW" sz="2000">
                <a:solidFill>
                  <a:schemeClr val="accent1"/>
                </a:solidFill>
              </a:rPr>
              <a:t>num</a:t>
            </a:r>
            <a:r>
              <a:rPr lang="zh-TW" sz="2000">
                <a:solidFill>
                  <a:srgbClr val="9B9A9F"/>
                </a:solidFill>
              </a:rPr>
              <a:t> = </a:t>
            </a:r>
            <a:r>
              <a:rPr lang="zh-TW" sz="2000">
                <a:solidFill>
                  <a:schemeClr val="accent6"/>
                </a:solidFill>
              </a:rPr>
              <a:t>[</a:t>
            </a:r>
            <a:r>
              <a:rPr lang="zh-TW" sz="2000">
                <a:solidFill>
                  <a:srgbClr val="9B9A9F"/>
                </a:solidFill>
              </a:rPr>
              <a:t> 1, 2, 3, 4, 5, 6, 7, 8, 9 </a:t>
            </a:r>
            <a:r>
              <a:rPr lang="zh-TW" sz="2000">
                <a:solidFill>
                  <a:schemeClr val="accent6"/>
                </a:solidFill>
              </a:rPr>
              <a:t>]</a:t>
            </a:r>
            <a:endParaRPr sz="2000">
              <a:solidFill>
                <a:schemeClr val="accent6"/>
              </a:solidFill>
            </a:endParaRPr>
          </a:p>
          <a:p>
            <a:pPr indent="0" lvl="0" marL="0" marR="0" rtl="0" algn="l">
              <a:lnSpc>
                <a:spcPct val="115000"/>
              </a:lnSpc>
              <a:spcBef>
                <a:spcPts val="0"/>
              </a:spcBef>
              <a:spcAft>
                <a:spcPts val="0"/>
              </a:spcAft>
              <a:buClr>
                <a:schemeClr val="dk1"/>
              </a:buClr>
              <a:buSzPts val="1100"/>
              <a:buFont typeface="Arial"/>
              <a:buNone/>
            </a:pPr>
            <a:r>
              <a:rPr lang="zh-TW" sz="2000">
                <a:solidFill>
                  <a:schemeClr val="accent1"/>
                </a:solidFill>
              </a:rPr>
              <a:t>mem</a:t>
            </a:r>
            <a:r>
              <a:rPr lang="zh-TW" sz="2000">
                <a:solidFill>
                  <a:srgbClr val="9B9A9F"/>
                </a:solidFill>
              </a:rPr>
              <a:t> = </a:t>
            </a:r>
            <a:r>
              <a:rPr lang="zh-TW" sz="2000">
                <a:solidFill>
                  <a:srgbClr val="4A86E8"/>
                </a:solidFill>
              </a:rPr>
              <a:t>num</a:t>
            </a:r>
            <a:r>
              <a:rPr lang="zh-TW" sz="2000">
                <a:solidFill>
                  <a:schemeClr val="accent6"/>
                </a:solidFill>
              </a:rPr>
              <a:t>[</a:t>
            </a:r>
            <a:r>
              <a:rPr lang="zh-TW" sz="2000">
                <a:solidFill>
                  <a:srgbClr val="9B9A9F"/>
                </a:solidFill>
              </a:rPr>
              <a:t>:</a:t>
            </a:r>
            <a:r>
              <a:rPr lang="zh-TW" sz="2000">
                <a:solidFill>
                  <a:schemeClr val="accent6"/>
                </a:solidFill>
              </a:rPr>
              <a:t>]</a:t>
            </a:r>
            <a:endParaRPr sz="2000">
              <a:solidFill>
                <a:schemeClr val="accent6"/>
              </a:solidFill>
            </a:endParaRPr>
          </a:p>
          <a:p>
            <a:pPr indent="0" lvl="0" marL="0" marR="0" rtl="0" algn="l">
              <a:lnSpc>
                <a:spcPct val="115000"/>
              </a:lnSpc>
              <a:spcBef>
                <a:spcPts val="0"/>
              </a:spcBef>
              <a:spcAft>
                <a:spcPts val="0"/>
              </a:spcAft>
              <a:buClr>
                <a:schemeClr val="dk1"/>
              </a:buClr>
              <a:buSzPts val="1100"/>
              <a:buFont typeface="Arial"/>
              <a:buNone/>
            </a:pPr>
            <a:r>
              <a:rPr lang="zh-TW" sz="2000">
                <a:solidFill>
                  <a:schemeClr val="accent1"/>
                </a:solidFill>
              </a:rPr>
              <a:t>answer</a:t>
            </a:r>
            <a:r>
              <a:rPr lang="zh-TW" sz="2000">
                <a:solidFill>
                  <a:srgbClr val="9B9A9F"/>
                </a:solidFill>
              </a:rPr>
              <a:t> = </a:t>
            </a:r>
            <a:r>
              <a:rPr lang="zh-TW" sz="2000">
                <a:solidFill>
                  <a:schemeClr val="accent6"/>
                </a:solidFill>
              </a:rPr>
              <a:t>[ ]</a:t>
            </a:r>
            <a:r>
              <a:rPr lang="zh-TW" sz="2000">
                <a:solidFill>
                  <a:srgbClr val="9B9A9F"/>
                </a:solidFill>
              </a:rPr>
              <a:t> # random number list</a:t>
            </a:r>
            <a:endParaRPr sz="2000">
              <a:solidFill>
                <a:srgbClr val="9B9A9F"/>
              </a:solidFill>
            </a:endParaRPr>
          </a:p>
          <a:p>
            <a:pPr indent="0" lvl="0" marL="0" marR="0" rtl="0" algn="l">
              <a:lnSpc>
                <a:spcPct val="115000"/>
              </a:lnSpc>
              <a:spcBef>
                <a:spcPts val="0"/>
              </a:spcBef>
              <a:spcAft>
                <a:spcPts val="0"/>
              </a:spcAft>
              <a:buSzPts val="1100"/>
              <a:buNone/>
            </a:pPr>
            <a:r>
              <a:t/>
            </a:r>
            <a:endParaRPr sz="2000">
              <a:solidFill>
                <a:srgbClr val="FFD966"/>
              </a:solidFill>
            </a:endParaRPr>
          </a:p>
          <a:p>
            <a:pPr indent="0" lvl="0" marL="0" marR="0" rtl="0" algn="l">
              <a:lnSpc>
                <a:spcPct val="115000"/>
              </a:lnSpc>
              <a:spcBef>
                <a:spcPts val="0"/>
              </a:spcBef>
              <a:spcAft>
                <a:spcPts val="0"/>
              </a:spcAft>
              <a:buSzPts val="1100"/>
              <a:buNone/>
            </a:pPr>
            <a:r>
              <a:rPr lang="zh-TW" sz="2000">
                <a:solidFill>
                  <a:srgbClr val="FFD966"/>
                </a:solidFill>
              </a:rPr>
              <a:t>for</a:t>
            </a:r>
            <a:r>
              <a:rPr lang="zh-TW" sz="2000">
                <a:solidFill>
                  <a:srgbClr val="9B9A9F"/>
                </a:solidFill>
              </a:rPr>
              <a:t> i in </a:t>
            </a:r>
            <a:r>
              <a:rPr lang="zh-TW" sz="2000">
                <a:solidFill>
                  <a:srgbClr val="FFD966"/>
                </a:solidFill>
              </a:rPr>
              <a:t>range</a:t>
            </a:r>
            <a:r>
              <a:rPr lang="zh-TW" sz="2000">
                <a:solidFill>
                  <a:srgbClr val="9B9A9F"/>
                </a:solidFill>
              </a:rPr>
              <a:t>(0, 4): </a:t>
            </a:r>
            <a:r>
              <a:rPr lang="zh-TW" sz="2000">
                <a:solidFill>
                  <a:srgbClr val="595959"/>
                </a:solidFill>
              </a:rPr>
              <a:t># 如何不重複取數</a:t>
            </a:r>
            <a:endParaRPr sz="2000">
              <a:solidFill>
                <a:srgbClr val="595959"/>
              </a:solidFill>
            </a:endParaRPr>
          </a:p>
          <a:p>
            <a:pPr indent="0" lvl="0" marL="0" marR="0" rtl="0" algn="l">
              <a:lnSpc>
                <a:spcPct val="115000"/>
              </a:lnSpc>
              <a:spcBef>
                <a:spcPts val="0"/>
              </a:spcBef>
              <a:spcAft>
                <a:spcPts val="0"/>
              </a:spcAft>
              <a:buSzPts val="1100"/>
              <a:buNone/>
            </a:pPr>
            <a:r>
              <a:rPr lang="zh-TW" sz="2000">
                <a:solidFill>
                  <a:srgbClr val="9B9A9F"/>
                </a:solidFill>
              </a:rPr>
              <a:t>  </a:t>
            </a:r>
            <a:r>
              <a:rPr lang="zh-TW" sz="2000">
                <a:solidFill>
                  <a:srgbClr val="4A86E8"/>
                </a:solidFill>
              </a:rPr>
              <a:t>r</a:t>
            </a:r>
            <a:r>
              <a:rPr lang="zh-TW" sz="2000">
                <a:solidFill>
                  <a:srgbClr val="9B9A9F"/>
                </a:solidFill>
              </a:rPr>
              <a:t> = </a:t>
            </a:r>
            <a:r>
              <a:rPr lang="zh-TW" sz="2000">
                <a:solidFill>
                  <a:srgbClr val="4A86E8"/>
                </a:solidFill>
              </a:rPr>
              <a:t>random</a:t>
            </a:r>
            <a:r>
              <a:rPr lang="zh-TW" sz="2000">
                <a:solidFill>
                  <a:srgbClr val="9B9A9F"/>
                </a:solidFill>
              </a:rPr>
              <a:t>.randint( 0, </a:t>
            </a:r>
            <a:r>
              <a:rPr lang="zh-TW" sz="2000">
                <a:solidFill>
                  <a:srgbClr val="FFD966"/>
                </a:solidFill>
              </a:rPr>
              <a:t>len</a:t>
            </a:r>
            <a:r>
              <a:rPr lang="zh-TW" sz="2000">
                <a:solidFill>
                  <a:srgbClr val="9B9A9F"/>
                </a:solidFill>
              </a:rPr>
              <a:t>(</a:t>
            </a:r>
            <a:r>
              <a:rPr lang="zh-TW" sz="2000">
                <a:solidFill>
                  <a:srgbClr val="4A86E8"/>
                </a:solidFill>
              </a:rPr>
              <a:t>mem</a:t>
            </a:r>
            <a:r>
              <a:rPr lang="zh-TW" sz="2000">
                <a:solidFill>
                  <a:srgbClr val="9B9A9F"/>
                </a:solidFill>
              </a:rPr>
              <a:t>)-1 )</a:t>
            </a:r>
            <a:endParaRPr sz="2000">
              <a:solidFill>
                <a:srgbClr val="9B9A9F"/>
              </a:solidFill>
            </a:endParaRPr>
          </a:p>
          <a:p>
            <a:pPr indent="0" lvl="0" marL="0" marR="0" rtl="0" algn="l">
              <a:lnSpc>
                <a:spcPct val="115000"/>
              </a:lnSpc>
              <a:spcBef>
                <a:spcPts val="0"/>
              </a:spcBef>
              <a:spcAft>
                <a:spcPts val="0"/>
              </a:spcAft>
              <a:buSzPts val="1100"/>
              <a:buNone/>
            </a:pPr>
            <a:r>
              <a:rPr lang="zh-TW" sz="2000">
                <a:solidFill>
                  <a:srgbClr val="9B9A9F"/>
                </a:solidFill>
              </a:rPr>
              <a:t>  </a:t>
            </a:r>
            <a:r>
              <a:rPr lang="zh-TW" sz="2000">
                <a:solidFill>
                  <a:srgbClr val="4A86E8"/>
                </a:solidFill>
              </a:rPr>
              <a:t>r</a:t>
            </a:r>
            <a:r>
              <a:rPr lang="zh-TW" sz="2000">
                <a:solidFill>
                  <a:srgbClr val="9B9A9F"/>
                </a:solidFill>
              </a:rPr>
              <a:t> = </a:t>
            </a:r>
            <a:r>
              <a:rPr lang="zh-TW" sz="2000">
                <a:solidFill>
                  <a:srgbClr val="4A86E8"/>
                </a:solidFill>
              </a:rPr>
              <a:t>mem</a:t>
            </a:r>
            <a:r>
              <a:rPr lang="zh-TW" sz="2000">
                <a:solidFill>
                  <a:srgbClr val="FFFF00"/>
                </a:solidFill>
              </a:rPr>
              <a:t>[</a:t>
            </a:r>
            <a:r>
              <a:rPr lang="zh-TW" sz="2000">
                <a:solidFill>
                  <a:srgbClr val="9B9A9F"/>
                </a:solidFill>
              </a:rPr>
              <a:t> r </a:t>
            </a:r>
            <a:r>
              <a:rPr lang="zh-TW" sz="2000">
                <a:solidFill>
                  <a:srgbClr val="FFFF00"/>
                </a:solidFill>
              </a:rPr>
              <a:t>]</a:t>
            </a:r>
            <a:endParaRPr sz="2000">
              <a:solidFill>
                <a:srgbClr val="FFFF00"/>
              </a:solidFill>
            </a:endParaRPr>
          </a:p>
          <a:p>
            <a:pPr indent="0" lvl="0" marL="0" marR="0" rtl="0" algn="l">
              <a:lnSpc>
                <a:spcPct val="115000"/>
              </a:lnSpc>
              <a:spcBef>
                <a:spcPts val="0"/>
              </a:spcBef>
              <a:spcAft>
                <a:spcPts val="0"/>
              </a:spcAft>
              <a:buSzPts val="1100"/>
              <a:buNone/>
            </a:pPr>
            <a:r>
              <a:rPr lang="zh-TW" sz="2000">
                <a:solidFill>
                  <a:srgbClr val="9B9A9F"/>
                </a:solidFill>
              </a:rPr>
              <a:t>  </a:t>
            </a:r>
            <a:r>
              <a:rPr lang="zh-TW" sz="2000">
                <a:solidFill>
                  <a:srgbClr val="4A86E8"/>
                </a:solidFill>
              </a:rPr>
              <a:t>answer</a:t>
            </a:r>
            <a:r>
              <a:rPr lang="zh-TW" sz="2000">
                <a:solidFill>
                  <a:srgbClr val="9B9A9F"/>
                </a:solidFill>
              </a:rPr>
              <a:t>.append( r )</a:t>
            </a:r>
            <a:endParaRPr sz="2000">
              <a:solidFill>
                <a:srgbClr val="9B9A9F"/>
              </a:solidFill>
            </a:endParaRPr>
          </a:p>
          <a:p>
            <a:pPr indent="0" lvl="0" marL="0" marR="0" rtl="0" algn="l">
              <a:lnSpc>
                <a:spcPct val="115000"/>
              </a:lnSpc>
              <a:spcBef>
                <a:spcPts val="0"/>
              </a:spcBef>
              <a:spcAft>
                <a:spcPts val="0"/>
              </a:spcAft>
              <a:buSzPts val="1100"/>
              <a:buNone/>
            </a:pPr>
            <a:r>
              <a:rPr lang="zh-TW" sz="2000">
                <a:solidFill>
                  <a:srgbClr val="9B9A9F"/>
                </a:solidFill>
              </a:rPr>
              <a:t>  </a:t>
            </a:r>
            <a:r>
              <a:rPr lang="zh-TW" sz="2000">
                <a:solidFill>
                  <a:srgbClr val="4A86E8"/>
                </a:solidFill>
              </a:rPr>
              <a:t>mem</a:t>
            </a:r>
            <a:r>
              <a:rPr lang="zh-TW" sz="2000">
                <a:solidFill>
                  <a:srgbClr val="9B9A9F"/>
                </a:solidFill>
              </a:rPr>
              <a:t>.remove( r )</a:t>
            </a:r>
            <a:endParaRPr sz="2000">
              <a:solidFill>
                <a:srgbClr val="9B9A9F"/>
              </a:solidFill>
            </a:endParaRPr>
          </a:p>
          <a:p>
            <a:pPr indent="0" lvl="0" marL="0" marR="0" rtl="0" algn="l">
              <a:lnSpc>
                <a:spcPct val="115000"/>
              </a:lnSpc>
              <a:spcBef>
                <a:spcPts val="0"/>
              </a:spcBef>
              <a:spcAft>
                <a:spcPts val="0"/>
              </a:spcAft>
              <a:buSzPts val="1100"/>
              <a:buNone/>
            </a:pPr>
            <a:r>
              <a:rPr lang="zh-TW" sz="2000">
                <a:solidFill>
                  <a:srgbClr val="FFD966"/>
                </a:solidFill>
              </a:rPr>
              <a:t>print</a:t>
            </a:r>
            <a:r>
              <a:rPr lang="zh-TW" sz="2000">
                <a:solidFill>
                  <a:srgbClr val="9B9A9F"/>
                </a:solidFill>
              </a:rPr>
              <a:t>( </a:t>
            </a:r>
            <a:r>
              <a:rPr lang="zh-TW" sz="2000">
                <a:solidFill>
                  <a:srgbClr val="E69138"/>
                </a:solidFill>
              </a:rPr>
              <a:t>"Real answer:"</a:t>
            </a:r>
            <a:r>
              <a:rPr lang="zh-TW" sz="2000">
                <a:solidFill>
                  <a:srgbClr val="9B9A9F"/>
                </a:solidFill>
              </a:rPr>
              <a:t>, </a:t>
            </a:r>
            <a:r>
              <a:rPr lang="zh-TW" sz="2000">
                <a:solidFill>
                  <a:srgbClr val="4A86E8"/>
                </a:solidFill>
              </a:rPr>
              <a:t>answer</a:t>
            </a:r>
            <a:r>
              <a:rPr lang="zh-TW" sz="2000">
                <a:solidFill>
                  <a:srgbClr val="9B9A9F"/>
                </a:solidFill>
              </a:rPr>
              <a:t> )</a:t>
            </a:r>
            <a:endParaRPr sz="2000">
              <a:solidFill>
                <a:srgbClr val="9B9A9F"/>
              </a:solidFill>
            </a:endParaRPr>
          </a:p>
          <a:p>
            <a:pPr indent="0" lvl="0" marL="0" marR="0" rtl="0" algn="l">
              <a:lnSpc>
                <a:spcPct val="115000"/>
              </a:lnSpc>
              <a:spcBef>
                <a:spcPts val="0"/>
              </a:spcBef>
              <a:spcAft>
                <a:spcPts val="0"/>
              </a:spcAft>
              <a:buSzPts val="1100"/>
              <a:buNone/>
            </a:pPr>
            <a:r>
              <a:t/>
            </a:r>
            <a:endParaRPr sz="2000">
              <a:solidFill>
                <a:srgbClr val="9B9A9F"/>
              </a:solidFill>
            </a:endParaRPr>
          </a:p>
          <a:p>
            <a:pPr indent="0" lvl="0" marL="0" marR="0" rtl="0" algn="l">
              <a:lnSpc>
                <a:spcPct val="115000"/>
              </a:lnSpc>
              <a:spcBef>
                <a:spcPts val="0"/>
              </a:spcBef>
              <a:spcAft>
                <a:spcPts val="0"/>
              </a:spcAft>
              <a:buClr>
                <a:schemeClr val="dk1"/>
              </a:buClr>
              <a:buSzPts val="1100"/>
              <a:buFont typeface="Arial"/>
              <a:buNone/>
            </a:pPr>
            <a:r>
              <a:t/>
            </a:r>
            <a:endParaRPr sz="2000">
              <a:solidFill>
                <a:srgbClr val="9B9A9F"/>
              </a:solidFill>
            </a:endParaRPr>
          </a:p>
          <a:p>
            <a:pPr indent="0" lvl="0" marL="0" marR="0" rtl="0" algn="l">
              <a:lnSpc>
                <a:spcPct val="115000"/>
              </a:lnSpc>
              <a:spcBef>
                <a:spcPts val="0"/>
              </a:spcBef>
              <a:spcAft>
                <a:spcPts val="0"/>
              </a:spcAft>
              <a:buNone/>
            </a:pPr>
            <a:r>
              <a:t/>
            </a:r>
            <a:endParaRPr sz="2000">
              <a:solidFill>
                <a:srgbClr val="9B9A9F"/>
              </a:solidFill>
            </a:endParaRPr>
          </a:p>
        </p:txBody>
      </p:sp>
      <p:sp>
        <p:nvSpPr>
          <p:cNvPr id="399" name="Google Shape;399;p16"/>
          <p:cNvSpPr txBox="1"/>
          <p:nvPr/>
        </p:nvSpPr>
        <p:spPr>
          <a:xfrm>
            <a:off x="6761525" y="281150"/>
            <a:ext cx="2174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2400">
                <a:solidFill>
                  <a:srgbClr val="9B9A9F"/>
                </a:solidFill>
              </a:rPr>
              <a:t>Final answer</a:t>
            </a:r>
            <a:endParaRPr sz="2400">
              <a:solidFill>
                <a:srgbClr val="9B9A9F"/>
              </a:solidFill>
            </a:endParaRPr>
          </a:p>
          <a:p>
            <a:pPr indent="0" lvl="0" marL="0" rtl="0" algn="ctr">
              <a:spcBef>
                <a:spcPts val="0"/>
              </a:spcBef>
              <a:spcAft>
                <a:spcPts val="0"/>
              </a:spcAft>
              <a:buNone/>
            </a:pPr>
            <a:r>
              <a:rPr lang="zh-TW" sz="2400">
                <a:solidFill>
                  <a:srgbClr val="9B9A9F"/>
                </a:solidFill>
              </a:rPr>
              <a:t>隨機取數</a:t>
            </a:r>
            <a:endParaRPr sz="2400">
              <a:solidFill>
                <a:srgbClr val="9B9A9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