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Krub"/>
      <p:regular r:id="rId20"/>
      <p:bold r:id="rId21"/>
      <p:italic r:id="rId22"/>
      <p:boldItalic r:id="rId23"/>
    </p:embeddedFont>
    <p:embeddedFont>
      <p:font typeface="Krub Medium"/>
      <p:regular r:id="rId24"/>
      <p:bold r:id="rId25"/>
      <p:italic r:id="rId26"/>
      <p:boldItalic r:id="rId27"/>
    </p:embeddedFont>
    <p:embeddedFont>
      <p:font typeface="Black Han Sans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rub-regular.fntdata"/><Relationship Id="rId22" Type="http://schemas.openxmlformats.org/officeDocument/2006/relationships/font" Target="fonts/Krub-italic.fntdata"/><Relationship Id="rId21" Type="http://schemas.openxmlformats.org/officeDocument/2006/relationships/font" Target="fonts/Krub-bold.fntdata"/><Relationship Id="rId24" Type="http://schemas.openxmlformats.org/officeDocument/2006/relationships/font" Target="fonts/KrubMedium-regular.fntdata"/><Relationship Id="rId23" Type="http://schemas.openxmlformats.org/officeDocument/2006/relationships/font" Target="fonts/Krub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KrubMedium-italic.fntdata"/><Relationship Id="rId25" Type="http://schemas.openxmlformats.org/officeDocument/2006/relationships/font" Target="fonts/KrubMedium-bold.fntdata"/><Relationship Id="rId28" Type="http://schemas.openxmlformats.org/officeDocument/2006/relationships/font" Target="fonts/BlackHanSans-regular.fntdata"/><Relationship Id="rId27" Type="http://schemas.openxmlformats.org/officeDocument/2006/relationships/font" Target="fonts/Krub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e6d3cd26b4_1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e6d3cd26b4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e6d3cd26b4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e6d3cd26b4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e93dabfad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e93dabfad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e93dabfad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e93dabfad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e93dabfad8_0_23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e93dabfad8_0_23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e93dabfad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e93dabfad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e6a89b095f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e6a89b095f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e92564c6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e92564c6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f15983d28d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f15983d28d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e6a89b095f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e6a89b095f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e6d3cd26b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e6d3cd26b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e92564c69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e92564c69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e9524ce1d7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e9524ce1d7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e6d3cd26b4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e6d3cd26b4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06487" y="-391655"/>
            <a:ext cx="9747889" cy="5535180"/>
            <a:chOff x="-106487" y="-391655"/>
            <a:chExt cx="9747889" cy="5535180"/>
          </a:xfrm>
        </p:grpSpPr>
        <p:sp>
          <p:nvSpPr>
            <p:cNvPr id="10" name="Google Shape;10;p2"/>
            <p:cNvSpPr/>
            <p:nvPr/>
          </p:nvSpPr>
          <p:spPr>
            <a:xfrm flipH="1" rot="10800000">
              <a:off x="2539550" y="4484375"/>
              <a:ext cx="2177875" cy="659125"/>
            </a:xfrm>
            <a:custGeom>
              <a:rect b="b" l="l" r="r" t="t"/>
              <a:pathLst>
                <a:path extrusionOk="0" h="26365" w="87115">
                  <a:moveTo>
                    <a:pt x="0" y="0"/>
                  </a:moveTo>
                  <a:cubicBezTo>
                    <a:pt x="1399" y="4499"/>
                    <a:pt x="3709" y="8845"/>
                    <a:pt x="5259" y="11398"/>
                  </a:cubicBezTo>
                  <a:cubicBezTo>
                    <a:pt x="11599" y="21878"/>
                    <a:pt x="16466" y="23654"/>
                    <a:pt x="27413" y="23654"/>
                  </a:cubicBezTo>
                  <a:cubicBezTo>
                    <a:pt x="27802" y="23654"/>
                    <a:pt x="28198" y="23652"/>
                    <a:pt x="28603" y="23648"/>
                  </a:cubicBezTo>
                  <a:cubicBezTo>
                    <a:pt x="28742" y="23646"/>
                    <a:pt x="28881" y="23645"/>
                    <a:pt x="29021" y="23645"/>
                  </a:cubicBezTo>
                  <a:cubicBezTo>
                    <a:pt x="36196" y="23645"/>
                    <a:pt x="43847" y="25905"/>
                    <a:pt x="50913" y="26292"/>
                  </a:cubicBezTo>
                  <a:cubicBezTo>
                    <a:pt x="51616" y="26342"/>
                    <a:pt x="52310" y="26365"/>
                    <a:pt x="52994" y="26365"/>
                  </a:cubicBezTo>
                  <a:cubicBezTo>
                    <a:pt x="53553" y="26365"/>
                    <a:pt x="54105" y="26350"/>
                    <a:pt x="54652" y="26323"/>
                  </a:cubicBezTo>
                  <a:cubicBezTo>
                    <a:pt x="54774" y="26292"/>
                    <a:pt x="54865" y="26292"/>
                    <a:pt x="54956" y="26292"/>
                  </a:cubicBezTo>
                  <a:cubicBezTo>
                    <a:pt x="63497" y="25654"/>
                    <a:pt x="69515" y="18724"/>
                    <a:pt x="76294" y="13374"/>
                  </a:cubicBezTo>
                  <a:cubicBezTo>
                    <a:pt x="82403" y="8602"/>
                    <a:pt x="85534" y="4924"/>
                    <a:pt x="87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flipH="1" rot="10800000">
              <a:off x="0" y="2022400"/>
              <a:ext cx="3322125" cy="3121100"/>
            </a:xfrm>
            <a:custGeom>
              <a:rect b="b" l="l" r="r" t="t"/>
              <a:pathLst>
                <a:path extrusionOk="0" h="124844" w="132885">
                  <a:moveTo>
                    <a:pt x="0" y="0"/>
                  </a:moveTo>
                  <a:lnTo>
                    <a:pt x="0" y="124743"/>
                  </a:lnTo>
                  <a:cubicBezTo>
                    <a:pt x="911" y="124811"/>
                    <a:pt x="1792" y="124843"/>
                    <a:pt x="2644" y="124843"/>
                  </a:cubicBezTo>
                  <a:cubicBezTo>
                    <a:pt x="20253" y="124843"/>
                    <a:pt x="25590" y="110917"/>
                    <a:pt x="26779" y="101582"/>
                  </a:cubicBezTo>
                  <a:cubicBezTo>
                    <a:pt x="28207" y="90640"/>
                    <a:pt x="21307" y="85016"/>
                    <a:pt x="28785" y="70852"/>
                  </a:cubicBezTo>
                  <a:cubicBezTo>
                    <a:pt x="34378" y="60214"/>
                    <a:pt x="34469" y="55989"/>
                    <a:pt x="30760" y="43739"/>
                  </a:cubicBezTo>
                  <a:cubicBezTo>
                    <a:pt x="26785" y="30613"/>
                    <a:pt x="26923" y="22011"/>
                    <a:pt x="36554" y="22011"/>
                  </a:cubicBezTo>
                  <a:cubicBezTo>
                    <a:pt x="38631" y="22011"/>
                    <a:pt x="41150" y="22411"/>
                    <a:pt x="44165" y="23253"/>
                  </a:cubicBezTo>
                  <a:cubicBezTo>
                    <a:pt x="47599" y="24205"/>
                    <a:pt x="50704" y="24626"/>
                    <a:pt x="53597" y="24626"/>
                  </a:cubicBezTo>
                  <a:cubicBezTo>
                    <a:pt x="62892" y="24626"/>
                    <a:pt x="69993" y="20275"/>
                    <a:pt x="78755" y="15198"/>
                  </a:cubicBezTo>
                  <a:cubicBezTo>
                    <a:pt x="82032" y="13307"/>
                    <a:pt x="86380" y="12717"/>
                    <a:pt x="91184" y="12717"/>
                  </a:cubicBezTo>
                  <a:cubicBezTo>
                    <a:pt x="99164" y="12717"/>
                    <a:pt x="108400" y="14346"/>
                    <a:pt x="116059" y="14346"/>
                  </a:cubicBezTo>
                  <a:cubicBezTo>
                    <a:pt x="125729" y="14346"/>
                    <a:pt x="132885" y="11750"/>
                    <a:pt x="1318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 rot="10800000">
              <a:off x="-53175" y="2225550"/>
              <a:ext cx="1095775" cy="2917975"/>
            </a:xfrm>
            <a:custGeom>
              <a:rect b="b" l="l" r="r" t="t"/>
              <a:pathLst>
                <a:path extrusionOk="0" h="116719" w="43831">
                  <a:moveTo>
                    <a:pt x="32736" y="0"/>
                  </a:moveTo>
                  <a:cubicBezTo>
                    <a:pt x="30213" y="10486"/>
                    <a:pt x="33648" y="20304"/>
                    <a:pt x="37235" y="30548"/>
                  </a:cubicBezTo>
                  <a:cubicBezTo>
                    <a:pt x="37995" y="32736"/>
                    <a:pt x="38785" y="34985"/>
                    <a:pt x="39514" y="37265"/>
                  </a:cubicBezTo>
                  <a:cubicBezTo>
                    <a:pt x="43405" y="49302"/>
                    <a:pt x="40214" y="55350"/>
                    <a:pt x="36870" y="61733"/>
                  </a:cubicBezTo>
                  <a:cubicBezTo>
                    <a:pt x="34408" y="66354"/>
                    <a:pt x="31915" y="71126"/>
                    <a:pt x="31520" y="78512"/>
                  </a:cubicBezTo>
                  <a:cubicBezTo>
                    <a:pt x="31368" y="82007"/>
                    <a:pt x="31490" y="85138"/>
                    <a:pt x="31612" y="88178"/>
                  </a:cubicBezTo>
                  <a:cubicBezTo>
                    <a:pt x="32067" y="98360"/>
                    <a:pt x="32371" y="105716"/>
                    <a:pt x="19575" y="112737"/>
                  </a:cubicBezTo>
                  <a:cubicBezTo>
                    <a:pt x="14936" y="115295"/>
                    <a:pt x="10313" y="116353"/>
                    <a:pt x="5651" y="116353"/>
                  </a:cubicBezTo>
                  <a:cubicBezTo>
                    <a:pt x="3775" y="116353"/>
                    <a:pt x="1892" y="116182"/>
                    <a:pt x="0" y="115868"/>
                  </a:cubicBezTo>
                  <a:lnTo>
                    <a:pt x="0" y="116263"/>
                  </a:lnTo>
                  <a:cubicBezTo>
                    <a:pt x="1885" y="116567"/>
                    <a:pt x="3769" y="116719"/>
                    <a:pt x="5654" y="116719"/>
                  </a:cubicBezTo>
                  <a:cubicBezTo>
                    <a:pt x="10365" y="116719"/>
                    <a:pt x="15046" y="115655"/>
                    <a:pt x="19757" y="113072"/>
                  </a:cubicBezTo>
                  <a:cubicBezTo>
                    <a:pt x="32767" y="105929"/>
                    <a:pt x="32432" y="98482"/>
                    <a:pt x="32007" y="88178"/>
                  </a:cubicBezTo>
                  <a:cubicBezTo>
                    <a:pt x="31885" y="85138"/>
                    <a:pt x="31733" y="82007"/>
                    <a:pt x="31915" y="78512"/>
                  </a:cubicBezTo>
                  <a:cubicBezTo>
                    <a:pt x="32280" y="71217"/>
                    <a:pt x="34773" y="66475"/>
                    <a:pt x="37204" y="61916"/>
                  </a:cubicBezTo>
                  <a:cubicBezTo>
                    <a:pt x="40609" y="55442"/>
                    <a:pt x="43831" y="49362"/>
                    <a:pt x="39879" y="37143"/>
                  </a:cubicBezTo>
                  <a:cubicBezTo>
                    <a:pt x="39150" y="34894"/>
                    <a:pt x="38359" y="32614"/>
                    <a:pt x="37599" y="30426"/>
                  </a:cubicBezTo>
                  <a:cubicBezTo>
                    <a:pt x="34013" y="20213"/>
                    <a:pt x="30578" y="10426"/>
                    <a:pt x="331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1864775" y="4241175"/>
              <a:ext cx="848825" cy="493150"/>
            </a:xfrm>
            <a:custGeom>
              <a:rect b="b" l="l" r="r" t="t"/>
              <a:pathLst>
                <a:path extrusionOk="0" h="19726" w="33953">
                  <a:moveTo>
                    <a:pt x="20051" y="0"/>
                  </a:moveTo>
                  <a:cubicBezTo>
                    <a:pt x="17303" y="0"/>
                    <a:pt x="14567" y="691"/>
                    <a:pt x="12310" y="2144"/>
                  </a:cubicBezTo>
                  <a:lnTo>
                    <a:pt x="12280" y="2144"/>
                  </a:lnTo>
                  <a:cubicBezTo>
                    <a:pt x="10973" y="2813"/>
                    <a:pt x="9757" y="3694"/>
                    <a:pt x="8450" y="4332"/>
                  </a:cubicBezTo>
                  <a:cubicBezTo>
                    <a:pt x="6778" y="5123"/>
                    <a:pt x="4955" y="5609"/>
                    <a:pt x="3344" y="6460"/>
                  </a:cubicBezTo>
                  <a:cubicBezTo>
                    <a:pt x="1125" y="7615"/>
                    <a:pt x="0" y="9956"/>
                    <a:pt x="91" y="12387"/>
                  </a:cubicBezTo>
                  <a:cubicBezTo>
                    <a:pt x="182" y="14788"/>
                    <a:pt x="1398" y="17251"/>
                    <a:pt x="3465" y="18497"/>
                  </a:cubicBezTo>
                  <a:cubicBezTo>
                    <a:pt x="4992" y="19419"/>
                    <a:pt x="6693" y="19726"/>
                    <a:pt x="8422" y="19726"/>
                  </a:cubicBezTo>
                  <a:cubicBezTo>
                    <a:pt x="9996" y="19726"/>
                    <a:pt x="11593" y="19471"/>
                    <a:pt x="13101" y="19196"/>
                  </a:cubicBezTo>
                  <a:cubicBezTo>
                    <a:pt x="15178" y="18807"/>
                    <a:pt x="17244" y="18704"/>
                    <a:pt x="19320" y="18704"/>
                  </a:cubicBezTo>
                  <a:cubicBezTo>
                    <a:pt x="20494" y="18704"/>
                    <a:pt x="21672" y="18737"/>
                    <a:pt x="22858" y="18770"/>
                  </a:cubicBezTo>
                  <a:cubicBezTo>
                    <a:pt x="22962" y="18772"/>
                    <a:pt x="23066" y="18773"/>
                    <a:pt x="23170" y="18773"/>
                  </a:cubicBezTo>
                  <a:cubicBezTo>
                    <a:pt x="26243" y="18773"/>
                    <a:pt x="29089" y="17889"/>
                    <a:pt x="30882" y="15214"/>
                  </a:cubicBezTo>
                  <a:cubicBezTo>
                    <a:pt x="33952" y="10655"/>
                    <a:pt x="32402" y="4454"/>
                    <a:pt x="27630" y="1870"/>
                  </a:cubicBezTo>
                  <a:cubicBezTo>
                    <a:pt x="25374" y="645"/>
                    <a:pt x="22707" y="0"/>
                    <a:pt x="200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 rot="-5400000">
              <a:off x="-201375" y="1122050"/>
              <a:ext cx="1061575" cy="871800"/>
            </a:xfrm>
            <a:custGeom>
              <a:rect b="b" l="l" r="r" t="t"/>
              <a:pathLst>
                <a:path extrusionOk="0" h="34872" w="42463">
                  <a:moveTo>
                    <a:pt x="5660" y="0"/>
                  </a:moveTo>
                  <a:cubicBezTo>
                    <a:pt x="4726" y="0"/>
                    <a:pt x="3803" y="385"/>
                    <a:pt x="2888" y="1255"/>
                  </a:cubicBezTo>
                  <a:cubicBezTo>
                    <a:pt x="365" y="4720"/>
                    <a:pt x="0" y="15359"/>
                    <a:pt x="1246" y="20860"/>
                  </a:cubicBezTo>
                  <a:cubicBezTo>
                    <a:pt x="2128" y="24751"/>
                    <a:pt x="6566" y="29158"/>
                    <a:pt x="9757" y="31225"/>
                  </a:cubicBezTo>
                  <a:cubicBezTo>
                    <a:pt x="13135" y="33383"/>
                    <a:pt x="17561" y="34871"/>
                    <a:pt x="21984" y="34871"/>
                  </a:cubicBezTo>
                  <a:cubicBezTo>
                    <a:pt x="25164" y="34871"/>
                    <a:pt x="28341" y="34102"/>
                    <a:pt x="31125" y="32259"/>
                  </a:cubicBezTo>
                  <a:cubicBezTo>
                    <a:pt x="34134" y="30253"/>
                    <a:pt x="42463" y="23566"/>
                    <a:pt x="31216" y="23201"/>
                  </a:cubicBezTo>
                  <a:cubicBezTo>
                    <a:pt x="20751" y="22851"/>
                    <a:pt x="12858" y="0"/>
                    <a:pt x="5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 rot="10800000">
              <a:off x="1090425" y="4117825"/>
              <a:ext cx="356925" cy="287900"/>
            </a:xfrm>
            <a:custGeom>
              <a:rect b="b" l="l" r="r" t="t"/>
              <a:pathLst>
                <a:path extrusionOk="0" h="11516" w="14277">
                  <a:moveTo>
                    <a:pt x="6159" y="0"/>
                  </a:moveTo>
                  <a:cubicBezTo>
                    <a:pt x="5795" y="0"/>
                    <a:pt x="5431" y="54"/>
                    <a:pt x="5077" y="155"/>
                  </a:cubicBezTo>
                  <a:cubicBezTo>
                    <a:pt x="3253" y="489"/>
                    <a:pt x="1855" y="1918"/>
                    <a:pt x="1247" y="3742"/>
                  </a:cubicBezTo>
                  <a:cubicBezTo>
                    <a:pt x="1" y="7572"/>
                    <a:pt x="3071" y="10702"/>
                    <a:pt x="6627" y="11371"/>
                  </a:cubicBezTo>
                  <a:cubicBezTo>
                    <a:pt x="7121" y="11467"/>
                    <a:pt x="7624" y="11515"/>
                    <a:pt x="8125" y="11515"/>
                  </a:cubicBezTo>
                  <a:cubicBezTo>
                    <a:pt x="11263" y="11515"/>
                    <a:pt x="14277" y="9635"/>
                    <a:pt x="13831" y="5991"/>
                  </a:cubicBezTo>
                  <a:cubicBezTo>
                    <a:pt x="13588" y="4167"/>
                    <a:pt x="12585" y="2465"/>
                    <a:pt x="10943" y="1523"/>
                  </a:cubicBezTo>
                  <a:cubicBezTo>
                    <a:pt x="10366" y="1189"/>
                    <a:pt x="9727" y="976"/>
                    <a:pt x="9089" y="793"/>
                  </a:cubicBezTo>
                  <a:cubicBezTo>
                    <a:pt x="8603" y="611"/>
                    <a:pt x="8147" y="459"/>
                    <a:pt x="7661" y="337"/>
                  </a:cubicBezTo>
                  <a:cubicBezTo>
                    <a:pt x="7181" y="107"/>
                    <a:pt x="6670" y="0"/>
                    <a:pt x="61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 rot="10800000">
              <a:off x="1098800" y="4023400"/>
              <a:ext cx="73725" cy="57025"/>
            </a:xfrm>
            <a:custGeom>
              <a:rect b="b" l="l" r="r" t="t"/>
              <a:pathLst>
                <a:path extrusionOk="0" h="2281" w="2949">
                  <a:moveTo>
                    <a:pt x="1459" y="0"/>
                  </a:moveTo>
                  <a:cubicBezTo>
                    <a:pt x="0" y="0"/>
                    <a:pt x="0" y="2280"/>
                    <a:pt x="1459" y="2280"/>
                  </a:cubicBezTo>
                  <a:cubicBezTo>
                    <a:pt x="2949" y="2280"/>
                    <a:pt x="2949" y="0"/>
                    <a:pt x="14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 rot="10800000">
              <a:off x="2803225" y="4441350"/>
              <a:ext cx="73750" cy="57025"/>
            </a:xfrm>
            <a:custGeom>
              <a:rect b="b" l="l" r="r" t="t"/>
              <a:pathLst>
                <a:path extrusionOk="0" h="2281" w="2950">
                  <a:moveTo>
                    <a:pt x="1460" y="1"/>
                  </a:moveTo>
                  <a:cubicBezTo>
                    <a:pt x="1" y="1"/>
                    <a:pt x="1" y="2281"/>
                    <a:pt x="1460" y="2281"/>
                  </a:cubicBezTo>
                  <a:cubicBezTo>
                    <a:pt x="2949" y="2281"/>
                    <a:pt x="2949" y="1"/>
                    <a:pt x="14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 rot="10800000">
              <a:off x="1551600" y="182600"/>
              <a:ext cx="171750" cy="133000"/>
            </a:xfrm>
            <a:custGeom>
              <a:rect b="b" l="l" r="r" t="t"/>
              <a:pathLst>
                <a:path extrusionOk="0" h="5320" w="6870">
                  <a:moveTo>
                    <a:pt x="3435" y="0"/>
                  </a:moveTo>
                  <a:cubicBezTo>
                    <a:pt x="31" y="0"/>
                    <a:pt x="0" y="5319"/>
                    <a:pt x="3435" y="5319"/>
                  </a:cubicBezTo>
                  <a:cubicBezTo>
                    <a:pt x="6870" y="5319"/>
                    <a:pt x="6870" y="0"/>
                    <a:pt x="34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 rot="10800000">
              <a:off x="846425" y="111375"/>
              <a:ext cx="49425" cy="38025"/>
            </a:xfrm>
            <a:custGeom>
              <a:rect b="b" l="l" r="r" t="t"/>
              <a:pathLst>
                <a:path extrusionOk="0" h="1521" w="1977">
                  <a:moveTo>
                    <a:pt x="1004" y="1"/>
                  </a:moveTo>
                  <a:cubicBezTo>
                    <a:pt x="0" y="1"/>
                    <a:pt x="0" y="1521"/>
                    <a:pt x="1004" y="1521"/>
                  </a:cubicBezTo>
                  <a:cubicBezTo>
                    <a:pt x="1976" y="1521"/>
                    <a:pt x="1976" y="1"/>
                    <a:pt x="10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 rot="10800000">
              <a:off x="247925" y="852350"/>
              <a:ext cx="48650" cy="38025"/>
            </a:xfrm>
            <a:custGeom>
              <a:rect b="b" l="l" r="r" t="t"/>
              <a:pathLst>
                <a:path extrusionOk="0" h="1521" w="1946">
                  <a:moveTo>
                    <a:pt x="973" y="1"/>
                  </a:moveTo>
                  <a:cubicBezTo>
                    <a:pt x="0" y="1"/>
                    <a:pt x="0" y="1521"/>
                    <a:pt x="973" y="1521"/>
                  </a:cubicBezTo>
                  <a:cubicBezTo>
                    <a:pt x="1945" y="1521"/>
                    <a:pt x="1945" y="1"/>
                    <a:pt x="9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flipH="1" rot="10800000">
              <a:off x="965813" y="942775"/>
              <a:ext cx="110200" cy="85875"/>
            </a:xfrm>
            <a:custGeom>
              <a:rect b="b" l="l" r="r" t="t"/>
              <a:pathLst>
                <a:path extrusionOk="0" h="3435" w="4408">
                  <a:moveTo>
                    <a:pt x="2189" y="0"/>
                  </a:moveTo>
                  <a:cubicBezTo>
                    <a:pt x="0" y="0"/>
                    <a:pt x="0" y="3435"/>
                    <a:pt x="2189" y="3435"/>
                  </a:cubicBezTo>
                  <a:cubicBezTo>
                    <a:pt x="4408" y="3435"/>
                    <a:pt x="4408" y="0"/>
                    <a:pt x="21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flipH="1" rot="10800000">
              <a:off x="977975" y="3521875"/>
              <a:ext cx="49400" cy="38025"/>
            </a:xfrm>
            <a:custGeom>
              <a:rect b="b" l="l" r="r" t="t"/>
              <a:pathLst>
                <a:path extrusionOk="0" h="1521" w="1976">
                  <a:moveTo>
                    <a:pt x="973" y="0"/>
                  </a:moveTo>
                  <a:cubicBezTo>
                    <a:pt x="0" y="0"/>
                    <a:pt x="0" y="1520"/>
                    <a:pt x="973" y="1520"/>
                  </a:cubicBezTo>
                  <a:cubicBezTo>
                    <a:pt x="1976" y="1520"/>
                    <a:pt x="1976" y="0"/>
                    <a:pt x="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flipH="1" rot="10800000">
              <a:off x="1766750" y="4517350"/>
              <a:ext cx="48650" cy="38000"/>
            </a:xfrm>
            <a:custGeom>
              <a:rect b="b" l="l" r="r" t="t"/>
              <a:pathLst>
                <a:path extrusionOk="0" h="1520" w="1946">
                  <a:moveTo>
                    <a:pt x="973" y="0"/>
                  </a:moveTo>
                  <a:cubicBezTo>
                    <a:pt x="0" y="0"/>
                    <a:pt x="0" y="1520"/>
                    <a:pt x="973" y="1520"/>
                  </a:cubicBezTo>
                  <a:cubicBezTo>
                    <a:pt x="1945" y="1520"/>
                    <a:pt x="1945" y="0"/>
                    <a:pt x="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flipH="1" rot="10800000">
              <a:off x="996200" y="4451225"/>
              <a:ext cx="49425" cy="38025"/>
            </a:xfrm>
            <a:custGeom>
              <a:rect b="b" l="l" r="r" t="t"/>
              <a:pathLst>
                <a:path extrusionOk="0" h="1521" w="1977">
                  <a:moveTo>
                    <a:pt x="1004" y="1"/>
                  </a:moveTo>
                  <a:cubicBezTo>
                    <a:pt x="1" y="1"/>
                    <a:pt x="1" y="1520"/>
                    <a:pt x="1004" y="1520"/>
                  </a:cubicBezTo>
                  <a:cubicBezTo>
                    <a:pt x="1976" y="1520"/>
                    <a:pt x="1976" y="1"/>
                    <a:pt x="10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flipH="1" rot="10800000">
              <a:off x="879950" y="4098650"/>
              <a:ext cx="49400" cy="38000"/>
            </a:xfrm>
            <a:custGeom>
              <a:rect b="b" l="l" r="r" t="t"/>
              <a:pathLst>
                <a:path extrusionOk="0" h="1520" w="1976">
                  <a:moveTo>
                    <a:pt x="1003" y="0"/>
                  </a:moveTo>
                  <a:cubicBezTo>
                    <a:pt x="31" y="0"/>
                    <a:pt x="0" y="1520"/>
                    <a:pt x="1003" y="1520"/>
                  </a:cubicBezTo>
                  <a:cubicBezTo>
                    <a:pt x="1976" y="1520"/>
                    <a:pt x="1976" y="0"/>
                    <a:pt x="10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flipH="1" rot="10800000">
              <a:off x="102188" y="174950"/>
              <a:ext cx="110225" cy="85900"/>
            </a:xfrm>
            <a:custGeom>
              <a:rect b="b" l="l" r="r" t="t"/>
              <a:pathLst>
                <a:path extrusionOk="0" h="3436" w="4409">
                  <a:moveTo>
                    <a:pt x="2189" y="1"/>
                  </a:moveTo>
                  <a:cubicBezTo>
                    <a:pt x="1" y="1"/>
                    <a:pt x="1" y="3435"/>
                    <a:pt x="2189" y="3435"/>
                  </a:cubicBezTo>
                  <a:cubicBezTo>
                    <a:pt x="4408" y="3435"/>
                    <a:pt x="4408" y="1"/>
                    <a:pt x="21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flipH="1" rot="10800000">
              <a:off x="506975" y="777025"/>
              <a:ext cx="36500" cy="28900"/>
            </a:xfrm>
            <a:custGeom>
              <a:rect b="b" l="l" r="r" t="t"/>
              <a:pathLst>
                <a:path extrusionOk="0" h="1156" w="1460">
                  <a:moveTo>
                    <a:pt x="730" y="0"/>
                  </a:moveTo>
                  <a:cubicBezTo>
                    <a:pt x="0" y="0"/>
                    <a:pt x="0" y="1155"/>
                    <a:pt x="730" y="1155"/>
                  </a:cubicBezTo>
                  <a:cubicBezTo>
                    <a:pt x="1459" y="1155"/>
                    <a:pt x="1459" y="0"/>
                    <a:pt x="7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flipH="1" rot="10800000">
              <a:off x="360925" y="1960300"/>
              <a:ext cx="36500" cy="28900"/>
            </a:xfrm>
            <a:custGeom>
              <a:rect b="b" l="l" r="r" t="t"/>
              <a:pathLst>
                <a:path extrusionOk="0" h="1156" w="1460">
                  <a:moveTo>
                    <a:pt x="730" y="0"/>
                  </a:moveTo>
                  <a:cubicBezTo>
                    <a:pt x="1" y="0"/>
                    <a:pt x="1" y="1155"/>
                    <a:pt x="730" y="1155"/>
                  </a:cubicBezTo>
                  <a:cubicBezTo>
                    <a:pt x="1460" y="1155"/>
                    <a:pt x="1460" y="0"/>
                    <a:pt x="7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flipH="1" rot="10800000">
              <a:off x="139050" y="1660925"/>
              <a:ext cx="36500" cy="28125"/>
            </a:xfrm>
            <a:custGeom>
              <a:rect b="b" l="l" r="r" t="t"/>
              <a:pathLst>
                <a:path extrusionOk="0" h="1125" w="1460">
                  <a:moveTo>
                    <a:pt x="730" y="0"/>
                  </a:moveTo>
                  <a:cubicBezTo>
                    <a:pt x="0" y="0"/>
                    <a:pt x="0" y="1125"/>
                    <a:pt x="730" y="1125"/>
                  </a:cubicBezTo>
                  <a:cubicBezTo>
                    <a:pt x="1459" y="1125"/>
                    <a:pt x="1459" y="0"/>
                    <a:pt x="7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flipH="1" rot="10800000">
              <a:off x="0" y="3000300"/>
              <a:ext cx="658850" cy="2143200"/>
            </a:xfrm>
            <a:custGeom>
              <a:rect b="b" l="l" r="r" t="t"/>
              <a:pathLst>
                <a:path extrusionOk="0" h="85728" w="26354">
                  <a:moveTo>
                    <a:pt x="0" y="0"/>
                  </a:moveTo>
                  <a:lnTo>
                    <a:pt x="0" y="85442"/>
                  </a:lnTo>
                  <a:cubicBezTo>
                    <a:pt x="1037" y="85610"/>
                    <a:pt x="2093" y="85727"/>
                    <a:pt x="3146" y="85727"/>
                  </a:cubicBezTo>
                  <a:cubicBezTo>
                    <a:pt x="6476" y="85727"/>
                    <a:pt x="9770" y="84556"/>
                    <a:pt x="12310" y="80123"/>
                  </a:cubicBezTo>
                  <a:cubicBezTo>
                    <a:pt x="18055" y="70001"/>
                    <a:pt x="7477" y="58694"/>
                    <a:pt x="10426" y="47751"/>
                  </a:cubicBezTo>
                  <a:cubicBezTo>
                    <a:pt x="11824" y="42584"/>
                    <a:pt x="17204" y="39940"/>
                    <a:pt x="18815" y="35198"/>
                  </a:cubicBezTo>
                  <a:cubicBezTo>
                    <a:pt x="20699" y="29757"/>
                    <a:pt x="18997" y="24894"/>
                    <a:pt x="19696" y="19240"/>
                  </a:cubicBezTo>
                  <a:cubicBezTo>
                    <a:pt x="20365" y="13982"/>
                    <a:pt x="22797" y="6018"/>
                    <a:pt x="263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03525" y="-152400"/>
              <a:ext cx="2737876" cy="1737920"/>
            </a:xfrm>
            <a:custGeom>
              <a:rect b="b" l="l" r="r" t="t"/>
              <a:pathLst>
                <a:path extrusionOk="0" h="77301" w="101431">
                  <a:moveTo>
                    <a:pt x="14925" y="0"/>
                  </a:moveTo>
                  <a:cubicBezTo>
                    <a:pt x="14317" y="1277"/>
                    <a:pt x="13587" y="2796"/>
                    <a:pt x="12523" y="4681"/>
                  </a:cubicBezTo>
                  <a:cubicBezTo>
                    <a:pt x="7690" y="13252"/>
                    <a:pt x="0" y="23617"/>
                    <a:pt x="6231" y="34377"/>
                  </a:cubicBezTo>
                  <a:cubicBezTo>
                    <a:pt x="12675" y="45472"/>
                    <a:pt x="24742" y="43800"/>
                    <a:pt x="35563" y="45928"/>
                  </a:cubicBezTo>
                  <a:cubicBezTo>
                    <a:pt x="55260" y="49788"/>
                    <a:pt x="53922" y="66506"/>
                    <a:pt x="69515" y="74864"/>
                  </a:cubicBezTo>
                  <a:cubicBezTo>
                    <a:pt x="72638" y="76540"/>
                    <a:pt x="75607" y="77301"/>
                    <a:pt x="78417" y="77301"/>
                  </a:cubicBezTo>
                  <a:cubicBezTo>
                    <a:pt x="87944" y="77301"/>
                    <a:pt x="95657" y="68560"/>
                    <a:pt x="101431" y="57083"/>
                  </a:cubicBezTo>
                  <a:lnTo>
                    <a:pt x="1014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001500" y="-228600"/>
              <a:ext cx="2294900" cy="2413425"/>
            </a:xfrm>
            <a:custGeom>
              <a:rect b="b" l="l" r="r" t="t"/>
              <a:pathLst>
                <a:path extrusionOk="0" h="96537" w="91796">
                  <a:moveTo>
                    <a:pt x="1" y="0"/>
                  </a:moveTo>
                  <a:cubicBezTo>
                    <a:pt x="639" y="3222"/>
                    <a:pt x="730" y="6778"/>
                    <a:pt x="821" y="10426"/>
                  </a:cubicBezTo>
                  <a:cubicBezTo>
                    <a:pt x="1034" y="19939"/>
                    <a:pt x="1308" y="29788"/>
                    <a:pt x="12068" y="33222"/>
                  </a:cubicBezTo>
                  <a:cubicBezTo>
                    <a:pt x="14326" y="33945"/>
                    <a:pt x="16704" y="34207"/>
                    <a:pt x="19136" y="34207"/>
                  </a:cubicBezTo>
                  <a:cubicBezTo>
                    <a:pt x="22433" y="34207"/>
                    <a:pt x="25827" y="33725"/>
                    <a:pt x="29150" y="33253"/>
                  </a:cubicBezTo>
                  <a:cubicBezTo>
                    <a:pt x="32430" y="32792"/>
                    <a:pt x="35656" y="32339"/>
                    <a:pt x="38705" y="32339"/>
                  </a:cubicBezTo>
                  <a:cubicBezTo>
                    <a:pt x="45912" y="32339"/>
                    <a:pt x="52127" y="34870"/>
                    <a:pt x="55716" y="45806"/>
                  </a:cubicBezTo>
                  <a:cubicBezTo>
                    <a:pt x="57996" y="52828"/>
                    <a:pt x="56142" y="59545"/>
                    <a:pt x="54318" y="66050"/>
                  </a:cubicBezTo>
                  <a:cubicBezTo>
                    <a:pt x="52038" y="74226"/>
                    <a:pt x="49910" y="81977"/>
                    <a:pt x="56446" y="89150"/>
                  </a:cubicBezTo>
                  <a:cubicBezTo>
                    <a:pt x="60853" y="93983"/>
                    <a:pt x="66537" y="96536"/>
                    <a:pt x="72586" y="96536"/>
                  </a:cubicBezTo>
                  <a:cubicBezTo>
                    <a:pt x="74805" y="96536"/>
                    <a:pt x="77054" y="96202"/>
                    <a:pt x="79303" y="95533"/>
                  </a:cubicBezTo>
                  <a:cubicBezTo>
                    <a:pt x="84166" y="94074"/>
                    <a:pt x="88483" y="91187"/>
                    <a:pt x="91796" y="87448"/>
                  </a:cubicBezTo>
                  <a:lnTo>
                    <a:pt x="91796" y="86871"/>
                  </a:lnTo>
                  <a:cubicBezTo>
                    <a:pt x="88513" y="90731"/>
                    <a:pt x="84136" y="93679"/>
                    <a:pt x="79182" y="95169"/>
                  </a:cubicBezTo>
                  <a:cubicBezTo>
                    <a:pt x="76963" y="95830"/>
                    <a:pt x="74757" y="96155"/>
                    <a:pt x="72603" y="96155"/>
                  </a:cubicBezTo>
                  <a:cubicBezTo>
                    <a:pt x="66641" y="96155"/>
                    <a:pt x="61073" y="93663"/>
                    <a:pt x="56719" y="88907"/>
                  </a:cubicBezTo>
                  <a:cubicBezTo>
                    <a:pt x="50336" y="81855"/>
                    <a:pt x="52433" y="74226"/>
                    <a:pt x="54683" y="66171"/>
                  </a:cubicBezTo>
                  <a:cubicBezTo>
                    <a:pt x="56506" y="59606"/>
                    <a:pt x="58391" y="52797"/>
                    <a:pt x="56050" y="45685"/>
                  </a:cubicBezTo>
                  <a:cubicBezTo>
                    <a:pt x="52420" y="34536"/>
                    <a:pt x="46117" y="31956"/>
                    <a:pt x="38799" y="31956"/>
                  </a:cubicBezTo>
                  <a:cubicBezTo>
                    <a:pt x="35703" y="31956"/>
                    <a:pt x="32424" y="32418"/>
                    <a:pt x="29089" y="32888"/>
                  </a:cubicBezTo>
                  <a:cubicBezTo>
                    <a:pt x="25774" y="33344"/>
                    <a:pt x="22398" y="33820"/>
                    <a:pt x="19125" y="33820"/>
                  </a:cubicBezTo>
                  <a:cubicBezTo>
                    <a:pt x="16726" y="33820"/>
                    <a:pt x="14383" y="33565"/>
                    <a:pt x="12159" y="32858"/>
                  </a:cubicBezTo>
                  <a:cubicBezTo>
                    <a:pt x="1672" y="29514"/>
                    <a:pt x="1429" y="19788"/>
                    <a:pt x="1186" y="10395"/>
                  </a:cubicBezTo>
                  <a:cubicBezTo>
                    <a:pt x="1095" y="6869"/>
                    <a:pt x="1004" y="3283"/>
                    <a:pt x="3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469925" y="237400"/>
              <a:ext cx="220375" cy="171000"/>
            </a:xfrm>
            <a:custGeom>
              <a:rect b="b" l="l" r="r" t="t"/>
              <a:pathLst>
                <a:path extrusionOk="0" h="6840" w="8815">
                  <a:moveTo>
                    <a:pt x="4408" y="1"/>
                  </a:moveTo>
                  <a:cubicBezTo>
                    <a:pt x="31" y="1"/>
                    <a:pt x="0" y="6840"/>
                    <a:pt x="4408" y="6840"/>
                  </a:cubicBezTo>
                  <a:cubicBezTo>
                    <a:pt x="8815" y="6840"/>
                    <a:pt x="8815" y="1"/>
                    <a:pt x="44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267025" y="444100"/>
              <a:ext cx="85900" cy="66900"/>
            </a:xfrm>
            <a:custGeom>
              <a:rect b="b" l="l" r="r" t="t"/>
              <a:pathLst>
                <a:path extrusionOk="0" h="2676" w="3436">
                  <a:moveTo>
                    <a:pt x="1703" y="1"/>
                  </a:moveTo>
                  <a:cubicBezTo>
                    <a:pt x="1" y="1"/>
                    <a:pt x="1" y="2675"/>
                    <a:pt x="1703" y="2675"/>
                  </a:cubicBezTo>
                  <a:cubicBezTo>
                    <a:pt x="3435" y="2675"/>
                    <a:pt x="3435" y="1"/>
                    <a:pt x="17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23425" y="675875"/>
              <a:ext cx="49400" cy="38000"/>
            </a:xfrm>
            <a:custGeom>
              <a:rect b="b" l="l" r="r" t="t"/>
              <a:pathLst>
                <a:path extrusionOk="0" h="1520" w="1976">
                  <a:moveTo>
                    <a:pt x="973" y="0"/>
                  </a:moveTo>
                  <a:cubicBezTo>
                    <a:pt x="0" y="0"/>
                    <a:pt x="0" y="1520"/>
                    <a:pt x="973" y="1520"/>
                  </a:cubicBezTo>
                  <a:cubicBezTo>
                    <a:pt x="1976" y="1520"/>
                    <a:pt x="1976" y="0"/>
                    <a:pt x="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900000" y="1311325"/>
              <a:ext cx="159600" cy="123125"/>
            </a:xfrm>
            <a:custGeom>
              <a:rect b="b" l="l" r="r" t="t"/>
              <a:pathLst>
                <a:path extrusionOk="0" h="4925" w="6384">
                  <a:moveTo>
                    <a:pt x="3192" y="1"/>
                  </a:moveTo>
                  <a:cubicBezTo>
                    <a:pt x="0" y="1"/>
                    <a:pt x="0" y="4925"/>
                    <a:pt x="3192" y="4925"/>
                  </a:cubicBezTo>
                  <a:cubicBezTo>
                    <a:pt x="6353" y="4925"/>
                    <a:pt x="6383" y="1"/>
                    <a:pt x="31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849075" y="1141125"/>
              <a:ext cx="48650" cy="38000"/>
            </a:xfrm>
            <a:custGeom>
              <a:rect b="b" l="l" r="r" t="t"/>
              <a:pathLst>
                <a:path extrusionOk="0" h="1520" w="1946">
                  <a:moveTo>
                    <a:pt x="973" y="0"/>
                  </a:moveTo>
                  <a:cubicBezTo>
                    <a:pt x="1" y="0"/>
                    <a:pt x="1" y="1520"/>
                    <a:pt x="973" y="1520"/>
                  </a:cubicBezTo>
                  <a:cubicBezTo>
                    <a:pt x="1946" y="1520"/>
                    <a:pt x="1946" y="0"/>
                    <a:pt x="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568675" y="942775"/>
              <a:ext cx="48650" cy="38025"/>
            </a:xfrm>
            <a:custGeom>
              <a:rect b="b" l="l" r="r" t="t"/>
              <a:pathLst>
                <a:path extrusionOk="0" h="1521" w="1946">
                  <a:moveTo>
                    <a:pt x="973" y="1"/>
                  </a:moveTo>
                  <a:cubicBezTo>
                    <a:pt x="1" y="1"/>
                    <a:pt x="1" y="1521"/>
                    <a:pt x="973" y="1521"/>
                  </a:cubicBezTo>
                  <a:cubicBezTo>
                    <a:pt x="1946" y="1521"/>
                    <a:pt x="1946" y="1"/>
                    <a:pt x="9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898500" y="144600"/>
              <a:ext cx="48650" cy="38000"/>
            </a:xfrm>
            <a:custGeom>
              <a:rect b="b" l="l" r="r" t="t"/>
              <a:pathLst>
                <a:path extrusionOk="0" h="1520" w="1946">
                  <a:moveTo>
                    <a:pt x="973" y="0"/>
                  </a:moveTo>
                  <a:cubicBezTo>
                    <a:pt x="0" y="0"/>
                    <a:pt x="0" y="1520"/>
                    <a:pt x="973" y="1520"/>
                  </a:cubicBezTo>
                  <a:cubicBezTo>
                    <a:pt x="1946" y="1520"/>
                    <a:pt x="1946" y="0"/>
                    <a:pt x="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048200" y="260850"/>
              <a:ext cx="48650" cy="38025"/>
            </a:xfrm>
            <a:custGeom>
              <a:rect b="b" l="l" r="r" t="t"/>
              <a:pathLst>
                <a:path extrusionOk="0" h="1521" w="1946">
                  <a:moveTo>
                    <a:pt x="973" y="1"/>
                  </a:moveTo>
                  <a:cubicBezTo>
                    <a:pt x="0" y="1"/>
                    <a:pt x="0" y="1520"/>
                    <a:pt x="973" y="1520"/>
                  </a:cubicBezTo>
                  <a:cubicBezTo>
                    <a:pt x="1946" y="1520"/>
                    <a:pt x="1946" y="1"/>
                    <a:pt x="9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0775" y="1776950"/>
              <a:ext cx="171775" cy="133000"/>
            </a:xfrm>
            <a:custGeom>
              <a:rect b="b" l="l" r="r" t="t"/>
              <a:pathLst>
                <a:path extrusionOk="0" h="5320" w="6871">
                  <a:moveTo>
                    <a:pt x="3436" y="0"/>
                  </a:moveTo>
                  <a:cubicBezTo>
                    <a:pt x="1" y="0"/>
                    <a:pt x="1" y="5320"/>
                    <a:pt x="3436" y="5320"/>
                  </a:cubicBezTo>
                  <a:cubicBezTo>
                    <a:pt x="6840" y="5320"/>
                    <a:pt x="6870" y="0"/>
                    <a:pt x="34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626075" y="1969750"/>
              <a:ext cx="85900" cy="66125"/>
            </a:xfrm>
            <a:custGeom>
              <a:rect b="b" l="l" r="r" t="t"/>
              <a:pathLst>
                <a:path extrusionOk="0" h="2645" w="3436">
                  <a:moveTo>
                    <a:pt x="1733" y="0"/>
                  </a:moveTo>
                  <a:cubicBezTo>
                    <a:pt x="31" y="0"/>
                    <a:pt x="0" y="2645"/>
                    <a:pt x="1733" y="2645"/>
                  </a:cubicBezTo>
                  <a:cubicBezTo>
                    <a:pt x="3435" y="2645"/>
                    <a:pt x="3435" y="0"/>
                    <a:pt x="17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183275" y="1549875"/>
              <a:ext cx="49400" cy="38000"/>
            </a:xfrm>
            <a:custGeom>
              <a:rect b="b" l="l" r="r" t="t"/>
              <a:pathLst>
                <a:path extrusionOk="0" h="1520" w="1976">
                  <a:moveTo>
                    <a:pt x="973" y="0"/>
                  </a:moveTo>
                  <a:cubicBezTo>
                    <a:pt x="0" y="0"/>
                    <a:pt x="0" y="1520"/>
                    <a:pt x="973" y="1520"/>
                  </a:cubicBezTo>
                  <a:cubicBezTo>
                    <a:pt x="1976" y="1520"/>
                    <a:pt x="1976" y="0"/>
                    <a:pt x="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24875" y="1554975"/>
              <a:ext cx="24350" cy="19025"/>
            </a:xfrm>
            <a:custGeom>
              <a:rect b="b" l="l" r="r" t="t"/>
              <a:pathLst>
                <a:path extrusionOk="0" h="761" w="974">
                  <a:moveTo>
                    <a:pt x="487" y="0"/>
                  </a:moveTo>
                  <a:cubicBezTo>
                    <a:pt x="1" y="0"/>
                    <a:pt x="1" y="760"/>
                    <a:pt x="487" y="760"/>
                  </a:cubicBezTo>
                  <a:cubicBezTo>
                    <a:pt x="973" y="760"/>
                    <a:pt x="973" y="0"/>
                    <a:pt x="4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183450" y="-152400"/>
              <a:ext cx="1960550" cy="1491750"/>
            </a:xfrm>
            <a:custGeom>
              <a:rect b="b" l="l" r="r" t="t"/>
              <a:pathLst>
                <a:path extrusionOk="0" h="59670" w="78422">
                  <a:moveTo>
                    <a:pt x="2189" y="0"/>
                  </a:moveTo>
                  <a:cubicBezTo>
                    <a:pt x="426" y="4985"/>
                    <a:pt x="1" y="10091"/>
                    <a:pt x="1673" y="13708"/>
                  </a:cubicBezTo>
                  <a:cubicBezTo>
                    <a:pt x="4602" y="19963"/>
                    <a:pt x="9708" y="21470"/>
                    <a:pt x="15404" y="21470"/>
                  </a:cubicBezTo>
                  <a:cubicBezTo>
                    <a:pt x="19757" y="21470"/>
                    <a:pt x="24454" y="20590"/>
                    <a:pt x="28786" y="20274"/>
                  </a:cubicBezTo>
                  <a:cubicBezTo>
                    <a:pt x="32688" y="19983"/>
                    <a:pt x="36623" y="19577"/>
                    <a:pt x="40322" y="19577"/>
                  </a:cubicBezTo>
                  <a:cubicBezTo>
                    <a:pt x="48983" y="19577"/>
                    <a:pt x="56349" y="21800"/>
                    <a:pt x="58968" y="32918"/>
                  </a:cubicBezTo>
                  <a:cubicBezTo>
                    <a:pt x="61096" y="42007"/>
                    <a:pt x="50974" y="54742"/>
                    <a:pt x="64197" y="59028"/>
                  </a:cubicBezTo>
                  <a:cubicBezTo>
                    <a:pt x="65521" y="59463"/>
                    <a:pt x="66776" y="59670"/>
                    <a:pt x="67964" y="59670"/>
                  </a:cubicBezTo>
                  <a:cubicBezTo>
                    <a:pt x="72257" y="59670"/>
                    <a:pt x="75684" y="56978"/>
                    <a:pt x="78422" y="52645"/>
                  </a:cubicBezTo>
                  <a:lnTo>
                    <a:pt x="78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549125" y="4645988"/>
              <a:ext cx="660125" cy="446175"/>
            </a:xfrm>
            <a:custGeom>
              <a:rect b="b" l="l" r="r" t="t"/>
              <a:pathLst>
                <a:path extrusionOk="0" h="17847" w="26405">
                  <a:moveTo>
                    <a:pt x="11374" y="1"/>
                  </a:moveTo>
                  <a:cubicBezTo>
                    <a:pt x="10034" y="1"/>
                    <a:pt x="8739" y="165"/>
                    <a:pt x="7570" y="497"/>
                  </a:cubicBezTo>
                  <a:cubicBezTo>
                    <a:pt x="6658" y="771"/>
                    <a:pt x="5928" y="1166"/>
                    <a:pt x="5351" y="1683"/>
                  </a:cubicBezTo>
                  <a:cubicBezTo>
                    <a:pt x="3709" y="2291"/>
                    <a:pt x="2433" y="3476"/>
                    <a:pt x="1855" y="5513"/>
                  </a:cubicBezTo>
                  <a:cubicBezTo>
                    <a:pt x="1" y="12321"/>
                    <a:pt x="7357" y="17093"/>
                    <a:pt x="13102" y="17762"/>
                  </a:cubicBezTo>
                  <a:cubicBezTo>
                    <a:pt x="13589" y="17819"/>
                    <a:pt x="14090" y="17847"/>
                    <a:pt x="14598" y="17847"/>
                  </a:cubicBezTo>
                  <a:cubicBezTo>
                    <a:pt x="20086" y="17847"/>
                    <a:pt x="26404" y="14550"/>
                    <a:pt x="24652" y="8096"/>
                  </a:cubicBezTo>
                  <a:cubicBezTo>
                    <a:pt x="23184" y="2789"/>
                    <a:pt x="16895" y="1"/>
                    <a:pt x="11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643175" y="4734325"/>
              <a:ext cx="250800" cy="269500"/>
            </a:xfrm>
            <a:custGeom>
              <a:rect b="b" l="l" r="r" t="t"/>
              <a:pathLst>
                <a:path extrusionOk="0" h="10780" w="10032">
                  <a:moveTo>
                    <a:pt x="3973" y="0"/>
                  </a:moveTo>
                  <a:cubicBezTo>
                    <a:pt x="3313" y="0"/>
                    <a:pt x="2656" y="154"/>
                    <a:pt x="2068" y="485"/>
                  </a:cubicBezTo>
                  <a:cubicBezTo>
                    <a:pt x="730" y="1244"/>
                    <a:pt x="61" y="2703"/>
                    <a:pt x="31" y="4193"/>
                  </a:cubicBezTo>
                  <a:cubicBezTo>
                    <a:pt x="1" y="6290"/>
                    <a:pt x="1034" y="8509"/>
                    <a:pt x="2706" y="9786"/>
                  </a:cubicBezTo>
                  <a:cubicBezTo>
                    <a:pt x="3581" y="10463"/>
                    <a:pt x="4617" y="10780"/>
                    <a:pt x="5630" y="10780"/>
                  </a:cubicBezTo>
                  <a:cubicBezTo>
                    <a:pt x="7887" y="10780"/>
                    <a:pt x="10031" y="9208"/>
                    <a:pt x="10031" y="6564"/>
                  </a:cubicBezTo>
                  <a:cubicBezTo>
                    <a:pt x="10031" y="4345"/>
                    <a:pt x="8420" y="1670"/>
                    <a:pt x="6414" y="697"/>
                  </a:cubicBezTo>
                  <a:cubicBezTo>
                    <a:pt x="6323" y="637"/>
                    <a:pt x="6201" y="576"/>
                    <a:pt x="6110" y="545"/>
                  </a:cubicBezTo>
                  <a:cubicBezTo>
                    <a:pt x="5453" y="193"/>
                    <a:pt x="4710" y="0"/>
                    <a:pt x="3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430750" y="3748200"/>
              <a:ext cx="135300" cy="104875"/>
            </a:xfrm>
            <a:custGeom>
              <a:rect b="b" l="l" r="r" t="t"/>
              <a:pathLst>
                <a:path extrusionOk="0" h="4195" w="5412">
                  <a:moveTo>
                    <a:pt x="2706" y="0"/>
                  </a:moveTo>
                  <a:cubicBezTo>
                    <a:pt x="1" y="0"/>
                    <a:pt x="1" y="4195"/>
                    <a:pt x="2706" y="4195"/>
                  </a:cubicBezTo>
                  <a:cubicBezTo>
                    <a:pt x="5411" y="4195"/>
                    <a:pt x="5411" y="0"/>
                    <a:pt x="27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746700" y="4209950"/>
              <a:ext cx="85875" cy="66900"/>
            </a:xfrm>
            <a:custGeom>
              <a:rect b="b" l="l" r="r" t="t"/>
              <a:pathLst>
                <a:path extrusionOk="0" h="2676" w="3435">
                  <a:moveTo>
                    <a:pt x="1733" y="1"/>
                  </a:moveTo>
                  <a:cubicBezTo>
                    <a:pt x="0" y="1"/>
                    <a:pt x="0" y="2675"/>
                    <a:pt x="1733" y="2675"/>
                  </a:cubicBezTo>
                  <a:cubicBezTo>
                    <a:pt x="3435" y="2675"/>
                    <a:pt x="3435" y="1"/>
                    <a:pt x="17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059600" y="4162838"/>
              <a:ext cx="208250" cy="161125"/>
            </a:xfrm>
            <a:custGeom>
              <a:rect b="b" l="l" r="r" t="t"/>
              <a:pathLst>
                <a:path extrusionOk="0" h="6445" w="8330">
                  <a:moveTo>
                    <a:pt x="4165" y="0"/>
                  </a:moveTo>
                  <a:cubicBezTo>
                    <a:pt x="1" y="0"/>
                    <a:pt x="1" y="6444"/>
                    <a:pt x="4165" y="6444"/>
                  </a:cubicBezTo>
                  <a:cubicBezTo>
                    <a:pt x="8299" y="6444"/>
                    <a:pt x="8329" y="0"/>
                    <a:pt x="41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flipH="1" rot="10800000">
              <a:off x="391075" y="271850"/>
              <a:ext cx="848825" cy="493150"/>
            </a:xfrm>
            <a:custGeom>
              <a:rect b="b" l="l" r="r" t="t"/>
              <a:pathLst>
                <a:path extrusionOk="0" h="19726" w="33953">
                  <a:moveTo>
                    <a:pt x="20051" y="0"/>
                  </a:moveTo>
                  <a:cubicBezTo>
                    <a:pt x="17303" y="0"/>
                    <a:pt x="14567" y="691"/>
                    <a:pt x="12310" y="2144"/>
                  </a:cubicBezTo>
                  <a:lnTo>
                    <a:pt x="12280" y="2144"/>
                  </a:lnTo>
                  <a:cubicBezTo>
                    <a:pt x="10973" y="2813"/>
                    <a:pt x="9757" y="3694"/>
                    <a:pt x="8450" y="4332"/>
                  </a:cubicBezTo>
                  <a:cubicBezTo>
                    <a:pt x="6778" y="5123"/>
                    <a:pt x="4955" y="5609"/>
                    <a:pt x="3344" y="6460"/>
                  </a:cubicBezTo>
                  <a:cubicBezTo>
                    <a:pt x="1125" y="7615"/>
                    <a:pt x="0" y="9956"/>
                    <a:pt x="91" y="12387"/>
                  </a:cubicBezTo>
                  <a:cubicBezTo>
                    <a:pt x="182" y="14788"/>
                    <a:pt x="1398" y="17251"/>
                    <a:pt x="3465" y="18497"/>
                  </a:cubicBezTo>
                  <a:cubicBezTo>
                    <a:pt x="4992" y="19419"/>
                    <a:pt x="6693" y="19726"/>
                    <a:pt x="8422" y="19726"/>
                  </a:cubicBezTo>
                  <a:cubicBezTo>
                    <a:pt x="9996" y="19726"/>
                    <a:pt x="11593" y="19471"/>
                    <a:pt x="13101" y="19196"/>
                  </a:cubicBezTo>
                  <a:cubicBezTo>
                    <a:pt x="15178" y="18807"/>
                    <a:pt x="17244" y="18704"/>
                    <a:pt x="19320" y="18704"/>
                  </a:cubicBezTo>
                  <a:cubicBezTo>
                    <a:pt x="20494" y="18704"/>
                    <a:pt x="21672" y="18737"/>
                    <a:pt x="22858" y="18770"/>
                  </a:cubicBezTo>
                  <a:cubicBezTo>
                    <a:pt x="22962" y="18772"/>
                    <a:pt x="23066" y="18773"/>
                    <a:pt x="23170" y="18773"/>
                  </a:cubicBezTo>
                  <a:cubicBezTo>
                    <a:pt x="26243" y="18773"/>
                    <a:pt x="29089" y="17889"/>
                    <a:pt x="30882" y="15214"/>
                  </a:cubicBezTo>
                  <a:cubicBezTo>
                    <a:pt x="33952" y="10655"/>
                    <a:pt x="32402" y="4454"/>
                    <a:pt x="27630" y="1870"/>
                  </a:cubicBezTo>
                  <a:cubicBezTo>
                    <a:pt x="25374" y="645"/>
                    <a:pt x="22707" y="0"/>
                    <a:pt x="200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flipH="1" rot="-7037570">
              <a:off x="4712451" y="-156001"/>
              <a:ext cx="1061486" cy="871727"/>
            </a:xfrm>
            <a:custGeom>
              <a:rect b="b" l="l" r="r" t="t"/>
              <a:pathLst>
                <a:path extrusionOk="0" h="34872" w="42463">
                  <a:moveTo>
                    <a:pt x="5660" y="0"/>
                  </a:moveTo>
                  <a:cubicBezTo>
                    <a:pt x="4726" y="0"/>
                    <a:pt x="3803" y="385"/>
                    <a:pt x="2888" y="1255"/>
                  </a:cubicBezTo>
                  <a:cubicBezTo>
                    <a:pt x="365" y="4720"/>
                    <a:pt x="0" y="15359"/>
                    <a:pt x="1246" y="20860"/>
                  </a:cubicBezTo>
                  <a:cubicBezTo>
                    <a:pt x="2128" y="24751"/>
                    <a:pt x="6566" y="29158"/>
                    <a:pt x="9757" y="31225"/>
                  </a:cubicBezTo>
                  <a:cubicBezTo>
                    <a:pt x="13135" y="33383"/>
                    <a:pt x="17561" y="34871"/>
                    <a:pt x="21984" y="34871"/>
                  </a:cubicBezTo>
                  <a:cubicBezTo>
                    <a:pt x="25164" y="34871"/>
                    <a:pt x="28341" y="34102"/>
                    <a:pt x="31125" y="32259"/>
                  </a:cubicBezTo>
                  <a:cubicBezTo>
                    <a:pt x="34134" y="30253"/>
                    <a:pt x="42463" y="23566"/>
                    <a:pt x="31216" y="23201"/>
                  </a:cubicBezTo>
                  <a:cubicBezTo>
                    <a:pt x="20751" y="22851"/>
                    <a:pt x="12858" y="0"/>
                    <a:pt x="56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2"/>
          <p:cNvSpPr txBox="1"/>
          <p:nvPr>
            <p:ph type="ctrTitle"/>
          </p:nvPr>
        </p:nvSpPr>
        <p:spPr>
          <a:xfrm>
            <a:off x="713250" y="1678350"/>
            <a:ext cx="7717500" cy="13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4" name="Google Shape;54;p2"/>
          <p:cNvSpPr txBox="1"/>
          <p:nvPr>
            <p:ph idx="1" type="subTitle"/>
          </p:nvPr>
        </p:nvSpPr>
        <p:spPr>
          <a:xfrm>
            <a:off x="713250" y="3493850"/>
            <a:ext cx="7717500" cy="4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5" name="Google Shape;55;p2"/>
          <p:cNvSpPr txBox="1"/>
          <p:nvPr>
            <p:ph idx="2" type="subTitle"/>
          </p:nvPr>
        </p:nvSpPr>
        <p:spPr>
          <a:xfrm>
            <a:off x="713250" y="3015750"/>
            <a:ext cx="7717500" cy="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Black Han Sans"/>
              <a:buNone/>
              <a:defRPr sz="20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1"/>
          <p:cNvGrpSpPr/>
          <p:nvPr/>
        </p:nvGrpSpPr>
        <p:grpSpPr>
          <a:xfrm>
            <a:off x="-221562" y="-31200"/>
            <a:ext cx="9533269" cy="5547525"/>
            <a:chOff x="-221562" y="-31200"/>
            <a:chExt cx="9533269" cy="5547525"/>
          </a:xfrm>
        </p:grpSpPr>
        <p:grpSp>
          <p:nvGrpSpPr>
            <p:cNvPr id="321" name="Google Shape;321;p11"/>
            <p:cNvGrpSpPr/>
            <p:nvPr/>
          </p:nvGrpSpPr>
          <p:grpSpPr>
            <a:xfrm>
              <a:off x="-221562" y="-31200"/>
              <a:ext cx="9485888" cy="5547525"/>
              <a:chOff x="-221562" y="-31200"/>
              <a:chExt cx="9485888" cy="5547525"/>
            </a:xfrm>
          </p:grpSpPr>
          <p:grpSp>
            <p:nvGrpSpPr>
              <p:cNvPr id="322" name="Google Shape;322;p11"/>
              <p:cNvGrpSpPr/>
              <p:nvPr/>
            </p:nvGrpSpPr>
            <p:grpSpPr>
              <a:xfrm>
                <a:off x="-221562" y="-31200"/>
                <a:ext cx="9485888" cy="5547525"/>
                <a:chOff x="-221562" y="-31200"/>
                <a:chExt cx="9485888" cy="5547525"/>
              </a:xfrm>
            </p:grpSpPr>
            <p:grpSp>
              <p:nvGrpSpPr>
                <p:cNvPr id="323" name="Google Shape;323;p11"/>
                <p:cNvGrpSpPr/>
                <p:nvPr/>
              </p:nvGrpSpPr>
              <p:grpSpPr>
                <a:xfrm>
                  <a:off x="5889025" y="-31200"/>
                  <a:ext cx="3375300" cy="3121125"/>
                  <a:chOff x="5889025" y="-31200"/>
                  <a:chExt cx="3375300" cy="3121125"/>
                </a:xfrm>
              </p:grpSpPr>
              <p:sp>
                <p:nvSpPr>
                  <p:cNvPr id="324" name="Google Shape;324;p11"/>
                  <p:cNvSpPr/>
                  <p:nvPr/>
                </p:nvSpPr>
                <p:spPr>
                  <a:xfrm flipH="1">
                    <a:off x="5889025" y="-31175"/>
                    <a:ext cx="3322125" cy="3121100"/>
                  </a:xfrm>
                  <a:custGeom>
                    <a:rect b="b" l="l" r="r" t="t"/>
                    <a:pathLst>
                      <a:path extrusionOk="0" h="124844" w="132885">
                        <a:moveTo>
                          <a:pt x="0" y="0"/>
                        </a:moveTo>
                        <a:lnTo>
                          <a:pt x="0" y="124743"/>
                        </a:lnTo>
                        <a:cubicBezTo>
                          <a:pt x="911" y="124811"/>
                          <a:pt x="1792" y="124843"/>
                          <a:pt x="2644" y="124843"/>
                        </a:cubicBezTo>
                        <a:cubicBezTo>
                          <a:pt x="20253" y="124843"/>
                          <a:pt x="25590" y="110917"/>
                          <a:pt x="26779" y="101582"/>
                        </a:cubicBezTo>
                        <a:cubicBezTo>
                          <a:pt x="28207" y="90640"/>
                          <a:pt x="21307" y="85016"/>
                          <a:pt x="28785" y="70852"/>
                        </a:cubicBezTo>
                        <a:cubicBezTo>
                          <a:pt x="34378" y="60214"/>
                          <a:pt x="34469" y="55989"/>
                          <a:pt x="30760" y="43739"/>
                        </a:cubicBezTo>
                        <a:cubicBezTo>
                          <a:pt x="26785" y="30613"/>
                          <a:pt x="26923" y="22011"/>
                          <a:pt x="36554" y="22011"/>
                        </a:cubicBezTo>
                        <a:cubicBezTo>
                          <a:pt x="38631" y="22011"/>
                          <a:pt x="41150" y="22411"/>
                          <a:pt x="44165" y="23253"/>
                        </a:cubicBezTo>
                        <a:cubicBezTo>
                          <a:pt x="47599" y="24205"/>
                          <a:pt x="50704" y="24626"/>
                          <a:pt x="53597" y="24626"/>
                        </a:cubicBezTo>
                        <a:cubicBezTo>
                          <a:pt x="62892" y="24626"/>
                          <a:pt x="69993" y="20275"/>
                          <a:pt x="78755" y="15198"/>
                        </a:cubicBezTo>
                        <a:cubicBezTo>
                          <a:pt x="82032" y="13307"/>
                          <a:pt x="86380" y="12717"/>
                          <a:pt x="91184" y="12717"/>
                        </a:cubicBezTo>
                        <a:cubicBezTo>
                          <a:pt x="99164" y="12717"/>
                          <a:pt x="108400" y="14346"/>
                          <a:pt x="116059" y="14346"/>
                        </a:cubicBezTo>
                        <a:cubicBezTo>
                          <a:pt x="125729" y="14346"/>
                          <a:pt x="132885" y="11750"/>
                          <a:pt x="13182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5" name="Google Shape;325;p11"/>
                  <p:cNvSpPr/>
                  <p:nvPr/>
                </p:nvSpPr>
                <p:spPr>
                  <a:xfrm flipH="1">
                    <a:off x="6797725" y="364375"/>
                    <a:ext cx="73750" cy="57025"/>
                  </a:xfrm>
                  <a:custGeom>
                    <a:rect b="b" l="l" r="r" t="t"/>
                    <a:pathLst>
                      <a:path extrusionOk="0" h="2281" w="2950">
                        <a:moveTo>
                          <a:pt x="1460" y="1"/>
                        </a:moveTo>
                        <a:cubicBezTo>
                          <a:pt x="1" y="1"/>
                          <a:pt x="1" y="2281"/>
                          <a:pt x="1460" y="2281"/>
                        </a:cubicBezTo>
                        <a:cubicBezTo>
                          <a:pt x="2949" y="2281"/>
                          <a:pt x="2949" y="1"/>
                          <a:pt x="146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6" name="Google Shape;326;p11"/>
                  <p:cNvSpPr/>
                  <p:nvPr/>
                </p:nvSpPr>
                <p:spPr>
                  <a:xfrm flipH="1">
                    <a:off x="7395750" y="556975"/>
                    <a:ext cx="48650" cy="38000"/>
                  </a:xfrm>
                  <a:custGeom>
                    <a:rect b="b" l="l" r="r" t="t"/>
                    <a:pathLst>
                      <a:path extrusionOk="0" h="1520" w="1946">
                        <a:moveTo>
                          <a:pt x="973" y="0"/>
                        </a:moveTo>
                        <a:cubicBezTo>
                          <a:pt x="0" y="0"/>
                          <a:pt x="0" y="1520"/>
                          <a:pt x="973" y="1520"/>
                        </a:cubicBezTo>
                        <a:cubicBezTo>
                          <a:pt x="1945" y="1520"/>
                          <a:pt x="1945" y="0"/>
                          <a:pt x="973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7" name="Google Shape;327;p11"/>
                  <p:cNvSpPr/>
                  <p:nvPr/>
                </p:nvSpPr>
                <p:spPr>
                  <a:xfrm flipH="1">
                    <a:off x="8552300" y="-31175"/>
                    <a:ext cx="658850" cy="2143200"/>
                  </a:xfrm>
                  <a:custGeom>
                    <a:rect b="b" l="l" r="r" t="t"/>
                    <a:pathLst>
                      <a:path extrusionOk="0" h="85728" w="26354">
                        <a:moveTo>
                          <a:pt x="0" y="0"/>
                        </a:moveTo>
                        <a:lnTo>
                          <a:pt x="0" y="85442"/>
                        </a:lnTo>
                        <a:cubicBezTo>
                          <a:pt x="1037" y="85610"/>
                          <a:pt x="2093" y="85727"/>
                          <a:pt x="3146" y="85727"/>
                        </a:cubicBezTo>
                        <a:cubicBezTo>
                          <a:pt x="6476" y="85727"/>
                          <a:pt x="9770" y="84556"/>
                          <a:pt x="12310" y="80123"/>
                        </a:cubicBezTo>
                        <a:cubicBezTo>
                          <a:pt x="18055" y="70001"/>
                          <a:pt x="7477" y="58694"/>
                          <a:pt x="10426" y="47751"/>
                        </a:cubicBezTo>
                        <a:cubicBezTo>
                          <a:pt x="11824" y="42584"/>
                          <a:pt x="17204" y="39940"/>
                          <a:pt x="18815" y="35198"/>
                        </a:cubicBezTo>
                        <a:cubicBezTo>
                          <a:pt x="20699" y="29757"/>
                          <a:pt x="18997" y="24894"/>
                          <a:pt x="19696" y="19240"/>
                        </a:cubicBezTo>
                        <a:cubicBezTo>
                          <a:pt x="20365" y="13982"/>
                          <a:pt x="22797" y="6018"/>
                          <a:pt x="26353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8" name="Google Shape;328;p11"/>
                  <p:cNvSpPr/>
                  <p:nvPr/>
                </p:nvSpPr>
                <p:spPr>
                  <a:xfrm flipH="1">
                    <a:off x="8168550" y="-31200"/>
                    <a:ext cx="1095775" cy="2917975"/>
                  </a:xfrm>
                  <a:custGeom>
                    <a:rect b="b" l="l" r="r" t="t"/>
                    <a:pathLst>
                      <a:path extrusionOk="0" h="116719" w="43831">
                        <a:moveTo>
                          <a:pt x="32736" y="0"/>
                        </a:moveTo>
                        <a:cubicBezTo>
                          <a:pt x="30213" y="10486"/>
                          <a:pt x="33648" y="20304"/>
                          <a:pt x="37235" y="30548"/>
                        </a:cubicBezTo>
                        <a:cubicBezTo>
                          <a:pt x="37995" y="32736"/>
                          <a:pt x="38785" y="34985"/>
                          <a:pt x="39514" y="37265"/>
                        </a:cubicBezTo>
                        <a:cubicBezTo>
                          <a:pt x="43405" y="49302"/>
                          <a:pt x="40214" y="55350"/>
                          <a:pt x="36870" y="61733"/>
                        </a:cubicBezTo>
                        <a:cubicBezTo>
                          <a:pt x="34408" y="66354"/>
                          <a:pt x="31915" y="71126"/>
                          <a:pt x="31520" y="78512"/>
                        </a:cubicBezTo>
                        <a:cubicBezTo>
                          <a:pt x="31368" y="82007"/>
                          <a:pt x="31490" y="85138"/>
                          <a:pt x="31612" y="88178"/>
                        </a:cubicBezTo>
                        <a:cubicBezTo>
                          <a:pt x="32067" y="98360"/>
                          <a:pt x="32371" y="105716"/>
                          <a:pt x="19575" y="112737"/>
                        </a:cubicBezTo>
                        <a:cubicBezTo>
                          <a:pt x="14936" y="115295"/>
                          <a:pt x="10313" y="116353"/>
                          <a:pt x="5651" y="116353"/>
                        </a:cubicBezTo>
                        <a:cubicBezTo>
                          <a:pt x="3775" y="116353"/>
                          <a:pt x="1892" y="116182"/>
                          <a:pt x="0" y="115868"/>
                        </a:cubicBezTo>
                        <a:lnTo>
                          <a:pt x="0" y="116263"/>
                        </a:lnTo>
                        <a:cubicBezTo>
                          <a:pt x="1885" y="116567"/>
                          <a:pt x="3769" y="116719"/>
                          <a:pt x="5654" y="116719"/>
                        </a:cubicBezTo>
                        <a:cubicBezTo>
                          <a:pt x="10365" y="116719"/>
                          <a:pt x="15046" y="115655"/>
                          <a:pt x="19757" y="113072"/>
                        </a:cubicBezTo>
                        <a:cubicBezTo>
                          <a:pt x="32767" y="105929"/>
                          <a:pt x="32432" y="98482"/>
                          <a:pt x="32007" y="88178"/>
                        </a:cubicBezTo>
                        <a:cubicBezTo>
                          <a:pt x="31885" y="85138"/>
                          <a:pt x="31733" y="82007"/>
                          <a:pt x="31915" y="78512"/>
                        </a:cubicBezTo>
                        <a:cubicBezTo>
                          <a:pt x="32280" y="71217"/>
                          <a:pt x="34773" y="66475"/>
                          <a:pt x="37204" y="61916"/>
                        </a:cubicBezTo>
                        <a:cubicBezTo>
                          <a:pt x="40609" y="55442"/>
                          <a:pt x="43831" y="49362"/>
                          <a:pt x="39879" y="37143"/>
                        </a:cubicBezTo>
                        <a:cubicBezTo>
                          <a:pt x="39150" y="34894"/>
                          <a:pt x="38359" y="32614"/>
                          <a:pt x="37599" y="30426"/>
                        </a:cubicBezTo>
                        <a:cubicBezTo>
                          <a:pt x="34013" y="20213"/>
                          <a:pt x="30578" y="10426"/>
                          <a:pt x="33131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9" name="Google Shape;329;p11"/>
                  <p:cNvSpPr/>
                  <p:nvPr/>
                </p:nvSpPr>
                <p:spPr>
                  <a:xfrm flipH="1">
                    <a:off x="8038625" y="1031900"/>
                    <a:ext cx="73725" cy="57025"/>
                  </a:xfrm>
                  <a:custGeom>
                    <a:rect b="b" l="l" r="r" t="t"/>
                    <a:pathLst>
                      <a:path extrusionOk="0" h="2281" w="2949">
                        <a:moveTo>
                          <a:pt x="1459" y="0"/>
                        </a:moveTo>
                        <a:cubicBezTo>
                          <a:pt x="0" y="0"/>
                          <a:pt x="0" y="2280"/>
                          <a:pt x="1459" y="2280"/>
                        </a:cubicBezTo>
                        <a:cubicBezTo>
                          <a:pt x="2949" y="2280"/>
                          <a:pt x="2949" y="0"/>
                          <a:pt x="1459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0" name="Google Shape;330;p11"/>
                  <p:cNvSpPr/>
                  <p:nvPr/>
                </p:nvSpPr>
                <p:spPr>
                  <a:xfrm flipH="1">
                    <a:off x="8183775" y="1552425"/>
                    <a:ext cx="49400" cy="38025"/>
                  </a:xfrm>
                  <a:custGeom>
                    <a:rect b="b" l="l" r="r" t="t"/>
                    <a:pathLst>
                      <a:path extrusionOk="0" h="1521" w="1976">
                        <a:moveTo>
                          <a:pt x="973" y="0"/>
                        </a:moveTo>
                        <a:cubicBezTo>
                          <a:pt x="0" y="0"/>
                          <a:pt x="0" y="1520"/>
                          <a:pt x="973" y="1520"/>
                        </a:cubicBezTo>
                        <a:cubicBezTo>
                          <a:pt x="1976" y="1520"/>
                          <a:pt x="1976" y="0"/>
                          <a:pt x="973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1" name="Google Shape;331;p11"/>
                  <p:cNvSpPr/>
                  <p:nvPr/>
                </p:nvSpPr>
                <p:spPr>
                  <a:xfrm flipH="1">
                    <a:off x="8165525" y="623075"/>
                    <a:ext cx="49425" cy="38025"/>
                  </a:xfrm>
                  <a:custGeom>
                    <a:rect b="b" l="l" r="r" t="t"/>
                    <a:pathLst>
                      <a:path extrusionOk="0" h="1521" w="1977">
                        <a:moveTo>
                          <a:pt x="1004" y="1"/>
                        </a:moveTo>
                        <a:cubicBezTo>
                          <a:pt x="1" y="1"/>
                          <a:pt x="1" y="1520"/>
                          <a:pt x="1004" y="1520"/>
                        </a:cubicBezTo>
                        <a:cubicBezTo>
                          <a:pt x="1976" y="1520"/>
                          <a:pt x="1976" y="1"/>
                          <a:pt x="1004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2" name="Google Shape;332;p11"/>
                  <p:cNvSpPr/>
                  <p:nvPr/>
                </p:nvSpPr>
                <p:spPr>
                  <a:xfrm flipH="1">
                    <a:off x="8281800" y="975675"/>
                    <a:ext cx="49400" cy="38000"/>
                  </a:xfrm>
                  <a:custGeom>
                    <a:rect b="b" l="l" r="r" t="t"/>
                    <a:pathLst>
                      <a:path extrusionOk="0" h="1520" w="1976">
                        <a:moveTo>
                          <a:pt x="1003" y="0"/>
                        </a:moveTo>
                        <a:cubicBezTo>
                          <a:pt x="31" y="0"/>
                          <a:pt x="0" y="1520"/>
                          <a:pt x="1003" y="1520"/>
                        </a:cubicBezTo>
                        <a:cubicBezTo>
                          <a:pt x="1976" y="1520"/>
                          <a:pt x="1976" y="0"/>
                          <a:pt x="1003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3" name="Google Shape;333;p11"/>
                  <p:cNvSpPr/>
                  <p:nvPr/>
                </p:nvSpPr>
                <p:spPr>
                  <a:xfrm flipH="1" rot="10800000">
                    <a:off x="8331200" y="2484350"/>
                    <a:ext cx="48650" cy="38025"/>
                  </a:xfrm>
                  <a:custGeom>
                    <a:rect b="b" l="l" r="r" t="t"/>
                    <a:pathLst>
                      <a:path extrusionOk="0" h="1521" w="1946">
                        <a:moveTo>
                          <a:pt x="973" y="1"/>
                        </a:moveTo>
                        <a:cubicBezTo>
                          <a:pt x="0" y="1"/>
                          <a:pt x="0" y="1521"/>
                          <a:pt x="973" y="1521"/>
                        </a:cubicBezTo>
                        <a:cubicBezTo>
                          <a:pt x="1946" y="1521"/>
                          <a:pt x="1946" y="1"/>
                          <a:pt x="973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4" name="Google Shape;334;p11"/>
                  <p:cNvSpPr/>
                  <p:nvPr/>
                </p:nvSpPr>
                <p:spPr>
                  <a:xfrm rot="10800000">
                    <a:off x="7720650" y="690350"/>
                    <a:ext cx="183900" cy="142125"/>
                  </a:xfrm>
                  <a:custGeom>
                    <a:rect b="b" l="l" r="r" t="t"/>
                    <a:pathLst>
                      <a:path extrusionOk="0" h="5685" w="7356">
                        <a:moveTo>
                          <a:pt x="3678" y="0"/>
                        </a:moveTo>
                        <a:cubicBezTo>
                          <a:pt x="0" y="0"/>
                          <a:pt x="0" y="5684"/>
                          <a:pt x="3678" y="5684"/>
                        </a:cubicBezTo>
                        <a:cubicBezTo>
                          <a:pt x="7325" y="5684"/>
                          <a:pt x="7356" y="0"/>
                          <a:pt x="3678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5" name="Google Shape;335;p11"/>
                  <p:cNvSpPr/>
                  <p:nvPr/>
                </p:nvSpPr>
                <p:spPr>
                  <a:xfrm flipH="1" rot="10800000">
                    <a:off x="8144325" y="2000225"/>
                    <a:ext cx="220400" cy="171000"/>
                  </a:xfrm>
                  <a:custGeom>
                    <a:rect b="b" l="l" r="r" t="t"/>
                    <a:pathLst>
                      <a:path extrusionOk="0" h="6840" w="8816">
                        <a:moveTo>
                          <a:pt x="4408" y="0"/>
                        </a:moveTo>
                        <a:cubicBezTo>
                          <a:pt x="1" y="0"/>
                          <a:pt x="1" y="6839"/>
                          <a:pt x="4408" y="6839"/>
                        </a:cubicBezTo>
                        <a:cubicBezTo>
                          <a:pt x="8816" y="6839"/>
                          <a:pt x="8816" y="0"/>
                          <a:pt x="4408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36" name="Google Shape;336;p11"/>
                <p:cNvGrpSpPr/>
                <p:nvPr/>
              </p:nvGrpSpPr>
              <p:grpSpPr>
                <a:xfrm>
                  <a:off x="-221562" y="4398500"/>
                  <a:ext cx="3796425" cy="1117825"/>
                  <a:chOff x="-221562" y="4398500"/>
                  <a:chExt cx="3796425" cy="1117825"/>
                </a:xfrm>
              </p:grpSpPr>
              <p:sp>
                <p:nvSpPr>
                  <p:cNvPr id="337" name="Google Shape;337;p11"/>
                  <p:cNvSpPr/>
                  <p:nvPr/>
                </p:nvSpPr>
                <p:spPr>
                  <a:xfrm flipH="1" rot="10800000">
                    <a:off x="0" y="4484375"/>
                    <a:ext cx="2177875" cy="659125"/>
                  </a:xfrm>
                  <a:custGeom>
                    <a:rect b="b" l="l" r="r" t="t"/>
                    <a:pathLst>
                      <a:path extrusionOk="0" h="26365" w="87115">
                        <a:moveTo>
                          <a:pt x="0" y="0"/>
                        </a:moveTo>
                        <a:cubicBezTo>
                          <a:pt x="1399" y="4499"/>
                          <a:pt x="3709" y="8845"/>
                          <a:pt x="5259" y="11398"/>
                        </a:cubicBezTo>
                        <a:cubicBezTo>
                          <a:pt x="11599" y="21878"/>
                          <a:pt x="16466" y="23654"/>
                          <a:pt x="27413" y="23654"/>
                        </a:cubicBezTo>
                        <a:cubicBezTo>
                          <a:pt x="27802" y="23654"/>
                          <a:pt x="28198" y="23652"/>
                          <a:pt x="28603" y="23648"/>
                        </a:cubicBezTo>
                        <a:cubicBezTo>
                          <a:pt x="28742" y="23646"/>
                          <a:pt x="28881" y="23645"/>
                          <a:pt x="29021" y="23645"/>
                        </a:cubicBezTo>
                        <a:cubicBezTo>
                          <a:pt x="36196" y="23645"/>
                          <a:pt x="43847" y="25905"/>
                          <a:pt x="50913" y="26292"/>
                        </a:cubicBezTo>
                        <a:cubicBezTo>
                          <a:pt x="51616" y="26342"/>
                          <a:pt x="52310" y="26365"/>
                          <a:pt x="52994" y="26365"/>
                        </a:cubicBezTo>
                        <a:cubicBezTo>
                          <a:pt x="53553" y="26365"/>
                          <a:pt x="54105" y="26350"/>
                          <a:pt x="54652" y="26323"/>
                        </a:cubicBezTo>
                        <a:cubicBezTo>
                          <a:pt x="54774" y="26292"/>
                          <a:pt x="54865" y="26292"/>
                          <a:pt x="54956" y="26292"/>
                        </a:cubicBezTo>
                        <a:cubicBezTo>
                          <a:pt x="63497" y="25654"/>
                          <a:pt x="69515" y="18724"/>
                          <a:pt x="76294" y="13374"/>
                        </a:cubicBezTo>
                        <a:cubicBezTo>
                          <a:pt x="82403" y="8602"/>
                          <a:pt x="85534" y="4924"/>
                          <a:pt x="8711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8" name="Google Shape;338;p11"/>
                  <p:cNvSpPr/>
                  <p:nvPr/>
                </p:nvSpPr>
                <p:spPr>
                  <a:xfrm>
                    <a:off x="-221562" y="4568900"/>
                    <a:ext cx="3796425" cy="947425"/>
                  </a:xfrm>
                  <a:custGeom>
                    <a:rect b="b" l="l" r="r" t="t"/>
                    <a:pathLst>
                      <a:path extrusionOk="0" h="37897" w="151857">
                        <a:moveTo>
                          <a:pt x="52927" y="1"/>
                        </a:moveTo>
                        <a:cubicBezTo>
                          <a:pt x="50805" y="1"/>
                          <a:pt x="48661" y="253"/>
                          <a:pt x="46475" y="753"/>
                        </a:cubicBezTo>
                        <a:cubicBezTo>
                          <a:pt x="38967" y="2455"/>
                          <a:pt x="31824" y="6832"/>
                          <a:pt x="23921" y="11939"/>
                        </a:cubicBezTo>
                        <a:cubicBezTo>
                          <a:pt x="16262" y="16893"/>
                          <a:pt x="9149" y="19446"/>
                          <a:pt x="2736" y="19537"/>
                        </a:cubicBezTo>
                        <a:cubicBezTo>
                          <a:pt x="1824" y="19537"/>
                          <a:pt x="881" y="19507"/>
                          <a:pt x="0" y="19385"/>
                        </a:cubicBezTo>
                        <a:lnTo>
                          <a:pt x="0" y="19781"/>
                        </a:lnTo>
                        <a:cubicBezTo>
                          <a:pt x="912" y="19872"/>
                          <a:pt x="1824" y="19902"/>
                          <a:pt x="2736" y="19902"/>
                        </a:cubicBezTo>
                        <a:cubicBezTo>
                          <a:pt x="9240" y="19841"/>
                          <a:pt x="16414" y="17258"/>
                          <a:pt x="24134" y="12273"/>
                        </a:cubicBezTo>
                        <a:cubicBezTo>
                          <a:pt x="34504" y="5553"/>
                          <a:pt x="43475" y="428"/>
                          <a:pt x="52995" y="428"/>
                        </a:cubicBezTo>
                        <a:cubicBezTo>
                          <a:pt x="58461" y="428"/>
                          <a:pt x="64108" y="2117"/>
                          <a:pt x="70305" y="6163"/>
                        </a:cubicBezTo>
                        <a:cubicBezTo>
                          <a:pt x="73983" y="8595"/>
                          <a:pt x="76932" y="10723"/>
                          <a:pt x="79546" y="12607"/>
                        </a:cubicBezTo>
                        <a:cubicBezTo>
                          <a:pt x="88105" y="18832"/>
                          <a:pt x="92566" y="22049"/>
                          <a:pt x="105098" y="22049"/>
                        </a:cubicBezTo>
                        <a:cubicBezTo>
                          <a:pt x="106763" y="22049"/>
                          <a:pt x="108571" y="21992"/>
                          <a:pt x="110549" y="21878"/>
                        </a:cubicBezTo>
                        <a:cubicBezTo>
                          <a:pt x="112106" y="21785"/>
                          <a:pt x="113625" y="21738"/>
                          <a:pt x="115107" y="21738"/>
                        </a:cubicBezTo>
                        <a:cubicBezTo>
                          <a:pt x="130610" y="21738"/>
                          <a:pt x="142104" y="26855"/>
                          <a:pt x="151371" y="37896"/>
                        </a:cubicBezTo>
                        <a:lnTo>
                          <a:pt x="151857" y="37896"/>
                        </a:lnTo>
                        <a:cubicBezTo>
                          <a:pt x="142490" y="26584"/>
                          <a:pt x="130835" y="21346"/>
                          <a:pt x="115081" y="21346"/>
                        </a:cubicBezTo>
                        <a:cubicBezTo>
                          <a:pt x="113606" y="21346"/>
                          <a:pt x="112097" y="21392"/>
                          <a:pt x="110549" y="21483"/>
                        </a:cubicBezTo>
                        <a:cubicBezTo>
                          <a:pt x="108535" y="21603"/>
                          <a:pt x="106700" y="21663"/>
                          <a:pt x="105012" y="21663"/>
                        </a:cubicBezTo>
                        <a:cubicBezTo>
                          <a:pt x="92666" y="21663"/>
                          <a:pt x="88235" y="18454"/>
                          <a:pt x="79758" y="12303"/>
                        </a:cubicBezTo>
                        <a:cubicBezTo>
                          <a:pt x="77175" y="10419"/>
                          <a:pt x="74196" y="8261"/>
                          <a:pt x="70518" y="5859"/>
                        </a:cubicBezTo>
                        <a:cubicBezTo>
                          <a:pt x="64512" y="1930"/>
                          <a:pt x="58801" y="1"/>
                          <a:pt x="5292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9" name="Google Shape;339;p11"/>
                  <p:cNvSpPr/>
                  <p:nvPr/>
                </p:nvSpPr>
                <p:spPr>
                  <a:xfrm>
                    <a:off x="481038" y="4655175"/>
                    <a:ext cx="36500" cy="28150"/>
                  </a:xfrm>
                  <a:custGeom>
                    <a:rect b="b" l="l" r="r" t="t"/>
                    <a:pathLst>
                      <a:path extrusionOk="0" h="1126" w="1460">
                        <a:moveTo>
                          <a:pt x="730" y="1"/>
                        </a:moveTo>
                        <a:cubicBezTo>
                          <a:pt x="1" y="1"/>
                          <a:pt x="1" y="1126"/>
                          <a:pt x="730" y="1126"/>
                        </a:cubicBezTo>
                        <a:cubicBezTo>
                          <a:pt x="1460" y="1126"/>
                          <a:pt x="1460" y="1"/>
                          <a:pt x="73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0" name="Google Shape;340;p11"/>
                  <p:cNvSpPr/>
                  <p:nvPr/>
                </p:nvSpPr>
                <p:spPr>
                  <a:xfrm>
                    <a:off x="609475" y="4798975"/>
                    <a:ext cx="207475" cy="161875"/>
                  </a:xfrm>
                  <a:custGeom>
                    <a:rect b="b" l="l" r="r" t="t"/>
                    <a:pathLst>
                      <a:path extrusionOk="0" h="6475" w="8299">
                        <a:moveTo>
                          <a:pt x="4165" y="1"/>
                        </a:moveTo>
                        <a:cubicBezTo>
                          <a:pt x="1" y="1"/>
                          <a:pt x="1" y="6475"/>
                          <a:pt x="4165" y="6475"/>
                        </a:cubicBezTo>
                        <a:cubicBezTo>
                          <a:pt x="8299" y="6475"/>
                          <a:pt x="8299" y="1"/>
                          <a:pt x="4165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1" name="Google Shape;341;p11"/>
                  <p:cNvSpPr/>
                  <p:nvPr/>
                </p:nvSpPr>
                <p:spPr>
                  <a:xfrm>
                    <a:off x="1223163" y="4645675"/>
                    <a:ext cx="60825" cy="47150"/>
                  </a:xfrm>
                  <a:custGeom>
                    <a:rect b="b" l="l" r="r" t="t"/>
                    <a:pathLst>
                      <a:path extrusionOk="0" h="1886" w="2433">
                        <a:moveTo>
                          <a:pt x="1216" y="1"/>
                        </a:moveTo>
                        <a:cubicBezTo>
                          <a:pt x="0" y="1"/>
                          <a:pt x="0" y="1885"/>
                          <a:pt x="1216" y="1885"/>
                        </a:cubicBezTo>
                        <a:cubicBezTo>
                          <a:pt x="2432" y="1885"/>
                          <a:pt x="2432" y="1"/>
                          <a:pt x="1216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2" name="Google Shape;342;p11"/>
                  <p:cNvSpPr/>
                  <p:nvPr/>
                </p:nvSpPr>
                <p:spPr>
                  <a:xfrm flipH="1">
                    <a:off x="1003063" y="4976125"/>
                    <a:ext cx="171750" cy="133000"/>
                  </a:xfrm>
                  <a:custGeom>
                    <a:rect b="b" l="l" r="r" t="t"/>
                    <a:pathLst>
                      <a:path extrusionOk="0" h="5320" w="6870">
                        <a:moveTo>
                          <a:pt x="3435" y="0"/>
                        </a:moveTo>
                        <a:cubicBezTo>
                          <a:pt x="31" y="0"/>
                          <a:pt x="0" y="5319"/>
                          <a:pt x="3435" y="5319"/>
                        </a:cubicBezTo>
                        <a:cubicBezTo>
                          <a:pt x="6870" y="5319"/>
                          <a:pt x="6870" y="0"/>
                          <a:pt x="3435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3" name="Google Shape;343;p11"/>
                  <p:cNvSpPr/>
                  <p:nvPr/>
                </p:nvSpPr>
                <p:spPr>
                  <a:xfrm flipH="1">
                    <a:off x="138475" y="4446350"/>
                    <a:ext cx="48650" cy="38025"/>
                  </a:xfrm>
                  <a:custGeom>
                    <a:rect b="b" l="l" r="r" t="t"/>
                    <a:pathLst>
                      <a:path extrusionOk="0" h="1521" w="1946">
                        <a:moveTo>
                          <a:pt x="973" y="1"/>
                        </a:moveTo>
                        <a:cubicBezTo>
                          <a:pt x="0" y="1"/>
                          <a:pt x="0" y="1521"/>
                          <a:pt x="973" y="1521"/>
                        </a:cubicBezTo>
                        <a:cubicBezTo>
                          <a:pt x="1945" y="1521"/>
                          <a:pt x="1945" y="1"/>
                          <a:pt x="973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4" name="Google Shape;344;p11"/>
                  <p:cNvSpPr/>
                  <p:nvPr/>
                </p:nvSpPr>
                <p:spPr>
                  <a:xfrm flipH="1">
                    <a:off x="351675" y="4398500"/>
                    <a:ext cx="110200" cy="85875"/>
                  </a:xfrm>
                  <a:custGeom>
                    <a:rect b="b" l="l" r="r" t="t"/>
                    <a:pathLst>
                      <a:path extrusionOk="0" h="3435" w="4408">
                        <a:moveTo>
                          <a:pt x="2189" y="0"/>
                        </a:moveTo>
                        <a:cubicBezTo>
                          <a:pt x="0" y="0"/>
                          <a:pt x="0" y="3435"/>
                          <a:pt x="2189" y="3435"/>
                        </a:cubicBezTo>
                        <a:cubicBezTo>
                          <a:pt x="4408" y="3435"/>
                          <a:pt x="4408" y="0"/>
                          <a:pt x="2189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5" name="Google Shape;345;p11"/>
                  <p:cNvSpPr/>
                  <p:nvPr/>
                </p:nvSpPr>
                <p:spPr>
                  <a:xfrm>
                    <a:off x="1283988" y="4865838"/>
                    <a:ext cx="36500" cy="28150"/>
                  </a:xfrm>
                  <a:custGeom>
                    <a:rect b="b" l="l" r="r" t="t"/>
                    <a:pathLst>
                      <a:path extrusionOk="0" h="1126" w="1460">
                        <a:moveTo>
                          <a:pt x="730" y="1"/>
                        </a:moveTo>
                        <a:cubicBezTo>
                          <a:pt x="1" y="1"/>
                          <a:pt x="1" y="1126"/>
                          <a:pt x="730" y="1126"/>
                        </a:cubicBezTo>
                        <a:cubicBezTo>
                          <a:pt x="1460" y="1126"/>
                          <a:pt x="1460" y="1"/>
                          <a:pt x="73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46" name="Google Shape;346;p11"/>
              <p:cNvGrpSpPr/>
              <p:nvPr/>
            </p:nvGrpSpPr>
            <p:grpSpPr>
              <a:xfrm flipH="1" rot="10800000">
                <a:off x="0" y="0"/>
                <a:ext cx="3832125" cy="1595900"/>
                <a:chOff x="-26175" y="3624975"/>
                <a:chExt cx="3832125" cy="1595900"/>
              </a:xfrm>
            </p:grpSpPr>
            <p:sp>
              <p:nvSpPr>
                <p:cNvPr id="347" name="Google Shape;347;p11"/>
                <p:cNvSpPr/>
                <p:nvPr/>
              </p:nvSpPr>
              <p:spPr>
                <a:xfrm>
                  <a:off x="-26175" y="3857700"/>
                  <a:ext cx="2505375" cy="1363175"/>
                </a:xfrm>
                <a:custGeom>
                  <a:rect b="b" l="l" r="r" t="t"/>
                  <a:pathLst>
                    <a:path extrusionOk="0" h="54527" w="100215">
                      <a:moveTo>
                        <a:pt x="34672" y="1"/>
                      </a:moveTo>
                      <a:cubicBezTo>
                        <a:pt x="27998" y="1"/>
                        <a:pt x="22358" y="4564"/>
                        <a:pt x="16171" y="7292"/>
                      </a:cubicBezTo>
                      <a:cubicBezTo>
                        <a:pt x="10487" y="9784"/>
                        <a:pt x="5137" y="11030"/>
                        <a:pt x="0" y="11182"/>
                      </a:cubicBezTo>
                      <a:lnTo>
                        <a:pt x="0" y="54526"/>
                      </a:lnTo>
                      <a:lnTo>
                        <a:pt x="67661" y="54526"/>
                      </a:lnTo>
                      <a:cubicBezTo>
                        <a:pt x="68816" y="44800"/>
                        <a:pt x="73497" y="39633"/>
                        <a:pt x="81734" y="33097"/>
                      </a:cubicBezTo>
                      <a:cubicBezTo>
                        <a:pt x="89029" y="27322"/>
                        <a:pt x="100215" y="22733"/>
                        <a:pt x="95503" y="10848"/>
                      </a:cubicBezTo>
                      <a:cubicBezTo>
                        <a:pt x="92626" y="3618"/>
                        <a:pt x="87733" y="1358"/>
                        <a:pt x="82057" y="1358"/>
                      </a:cubicBezTo>
                      <a:cubicBezTo>
                        <a:pt x="72600" y="1358"/>
                        <a:pt x="60970" y="7632"/>
                        <a:pt x="52878" y="7632"/>
                      </a:cubicBezTo>
                      <a:cubicBezTo>
                        <a:pt x="52229" y="7632"/>
                        <a:pt x="51604" y="7591"/>
                        <a:pt x="51004" y="7504"/>
                      </a:cubicBezTo>
                      <a:cubicBezTo>
                        <a:pt x="45016" y="6653"/>
                        <a:pt x="45138" y="2854"/>
                        <a:pt x="39849" y="939"/>
                      </a:cubicBezTo>
                      <a:cubicBezTo>
                        <a:pt x="38044" y="281"/>
                        <a:pt x="36326" y="1"/>
                        <a:pt x="3467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11"/>
                <p:cNvSpPr/>
                <p:nvPr/>
              </p:nvSpPr>
              <p:spPr>
                <a:xfrm>
                  <a:off x="9525" y="4272575"/>
                  <a:ext cx="3796425" cy="947425"/>
                </a:xfrm>
                <a:custGeom>
                  <a:rect b="b" l="l" r="r" t="t"/>
                  <a:pathLst>
                    <a:path extrusionOk="0" h="37897" w="151857">
                      <a:moveTo>
                        <a:pt x="52927" y="1"/>
                      </a:moveTo>
                      <a:cubicBezTo>
                        <a:pt x="50805" y="1"/>
                        <a:pt x="48661" y="253"/>
                        <a:pt x="46475" y="753"/>
                      </a:cubicBezTo>
                      <a:cubicBezTo>
                        <a:pt x="38967" y="2455"/>
                        <a:pt x="31824" y="6832"/>
                        <a:pt x="23921" y="11939"/>
                      </a:cubicBezTo>
                      <a:cubicBezTo>
                        <a:pt x="16262" y="16893"/>
                        <a:pt x="9149" y="19446"/>
                        <a:pt x="2736" y="19537"/>
                      </a:cubicBezTo>
                      <a:cubicBezTo>
                        <a:pt x="1824" y="19537"/>
                        <a:pt x="881" y="19507"/>
                        <a:pt x="0" y="19385"/>
                      </a:cubicBezTo>
                      <a:lnTo>
                        <a:pt x="0" y="19781"/>
                      </a:lnTo>
                      <a:cubicBezTo>
                        <a:pt x="912" y="19872"/>
                        <a:pt x="1824" y="19902"/>
                        <a:pt x="2736" y="19902"/>
                      </a:cubicBezTo>
                      <a:cubicBezTo>
                        <a:pt x="9240" y="19841"/>
                        <a:pt x="16414" y="17258"/>
                        <a:pt x="24134" y="12273"/>
                      </a:cubicBezTo>
                      <a:cubicBezTo>
                        <a:pt x="34504" y="5553"/>
                        <a:pt x="43475" y="428"/>
                        <a:pt x="52995" y="428"/>
                      </a:cubicBezTo>
                      <a:cubicBezTo>
                        <a:pt x="58461" y="428"/>
                        <a:pt x="64108" y="2117"/>
                        <a:pt x="70305" y="6163"/>
                      </a:cubicBezTo>
                      <a:cubicBezTo>
                        <a:pt x="73983" y="8595"/>
                        <a:pt x="76932" y="10723"/>
                        <a:pt x="79546" y="12607"/>
                      </a:cubicBezTo>
                      <a:cubicBezTo>
                        <a:pt x="88105" y="18832"/>
                        <a:pt x="92566" y="22049"/>
                        <a:pt x="105098" y="22049"/>
                      </a:cubicBezTo>
                      <a:cubicBezTo>
                        <a:pt x="106763" y="22049"/>
                        <a:pt x="108571" y="21992"/>
                        <a:pt x="110549" y="21878"/>
                      </a:cubicBezTo>
                      <a:cubicBezTo>
                        <a:pt x="112106" y="21785"/>
                        <a:pt x="113625" y="21738"/>
                        <a:pt x="115107" y="21738"/>
                      </a:cubicBezTo>
                      <a:cubicBezTo>
                        <a:pt x="130610" y="21738"/>
                        <a:pt x="142104" y="26855"/>
                        <a:pt x="151371" y="37896"/>
                      </a:cubicBezTo>
                      <a:lnTo>
                        <a:pt x="151857" y="37896"/>
                      </a:lnTo>
                      <a:cubicBezTo>
                        <a:pt x="142490" y="26584"/>
                        <a:pt x="130835" y="21346"/>
                        <a:pt x="115081" y="21346"/>
                      </a:cubicBezTo>
                      <a:cubicBezTo>
                        <a:pt x="113606" y="21346"/>
                        <a:pt x="112097" y="21392"/>
                        <a:pt x="110549" y="21483"/>
                      </a:cubicBezTo>
                      <a:cubicBezTo>
                        <a:pt x="108535" y="21603"/>
                        <a:pt x="106700" y="21663"/>
                        <a:pt x="105012" y="21663"/>
                      </a:cubicBezTo>
                      <a:cubicBezTo>
                        <a:pt x="92666" y="21663"/>
                        <a:pt x="88235" y="18454"/>
                        <a:pt x="79758" y="12303"/>
                      </a:cubicBezTo>
                      <a:cubicBezTo>
                        <a:pt x="77175" y="10419"/>
                        <a:pt x="74196" y="8261"/>
                        <a:pt x="70518" y="5859"/>
                      </a:cubicBezTo>
                      <a:cubicBezTo>
                        <a:pt x="64512" y="1930"/>
                        <a:pt x="58801" y="1"/>
                        <a:pt x="52927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" name="Google Shape;349;p11"/>
                <p:cNvSpPr/>
                <p:nvPr/>
              </p:nvSpPr>
              <p:spPr>
                <a:xfrm>
                  <a:off x="2058175" y="4783025"/>
                  <a:ext cx="36500" cy="28150"/>
                </a:xfrm>
                <a:custGeom>
                  <a:rect b="b" l="l" r="r" t="t"/>
                  <a:pathLst>
                    <a:path extrusionOk="0" h="1126" w="1460">
                      <a:moveTo>
                        <a:pt x="730" y="1"/>
                      </a:moveTo>
                      <a:cubicBezTo>
                        <a:pt x="1" y="1"/>
                        <a:pt x="1" y="1126"/>
                        <a:pt x="730" y="1126"/>
                      </a:cubicBezTo>
                      <a:cubicBezTo>
                        <a:pt x="1460" y="1126"/>
                        <a:pt x="1460" y="1"/>
                        <a:pt x="73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0" name="Google Shape;350;p11"/>
                <p:cNvSpPr/>
                <p:nvPr/>
              </p:nvSpPr>
              <p:spPr>
                <a:xfrm>
                  <a:off x="2422925" y="4569500"/>
                  <a:ext cx="207475" cy="161875"/>
                </a:xfrm>
                <a:custGeom>
                  <a:rect b="b" l="l" r="r" t="t"/>
                  <a:pathLst>
                    <a:path extrusionOk="0" h="6475" w="8299">
                      <a:moveTo>
                        <a:pt x="4165" y="1"/>
                      </a:moveTo>
                      <a:cubicBezTo>
                        <a:pt x="1" y="1"/>
                        <a:pt x="1" y="6475"/>
                        <a:pt x="4165" y="6475"/>
                      </a:cubicBezTo>
                      <a:cubicBezTo>
                        <a:pt x="8299" y="6475"/>
                        <a:pt x="8299" y="1"/>
                        <a:pt x="416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11"/>
                <p:cNvSpPr/>
                <p:nvPr/>
              </p:nvSpPr>
              <p:spPr>
                <a:xfrm>
                  <a:off x="2418375" y="4425125"/>
                  <a:ext cx="60825" cy="47150"/>
                </a:xfrm>
                <a:custGeom>
                  <a:rect b="b" l="l" r="r" t="t"/>
                  <a:pathLst>
                    <a:path extrusionOk="0" h="1886" w="2433">
                      <a:moveTo>
                        <a:pt x="1216" y="1"/>
                      </a:moveTo>
                      <a:cubicBezTo>
                        <a:pt x="0" y="1"/>
                        <a:pt x="0" y="1885"/>
                        <a:pt x="1216" y="1885"/>
                      </a:cubicBezTo>
                      <a:cubicBezTo>
                        <a:pt x="2432" y="1885"/>
                        <a:pt x="2432" y="1"/>
                        <a:pt x="1216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2" name="Google Shape;352;p11"/>
                <p:cNvSpPr/>
                <p:nvPr/>
              </p:nvSpPr>
              <p:spPr>
                <a:xfrm>
                  <a:off x="2267150" y="4905375"/>
                  <a:ext cx="110225" cy="85900"/>
                </a:xfrm>
                <a:custGeom>
                  <a:rect b="b" l="l" r="r" t="t"/>
                  <a:pathLst>
                    <a:path extrusionOk="0" h="3436" w="4409">
                      <a:moveTo>
                        <a:pt x="2220" y="1"/>
                      </a:moveTo>
                      <a:cubicBezTo>
                        <a:pt x="1" y="1"/>
                        <a:pt x="1" y="3435"/>
                        <a:pt x="2220" y="3435"/>
                      </a:cubicBezTo>
                      <a:cubicBezTo>
                        <a:pt x="4408" y="3435"/>
                        <a:pt x="4408" y="1"/>
                        <a:pt x="222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3" name="Google Shape;353;p11"/>
                <p:cNvSpPr/>
                <p:nvPr/>
              </p:nvSpPr>
              <p:spPr>
                <a:xfrm>
                  <a:off x="745100" y="3665250"/>
                  <a:ext cx="36500" cy="28900"/>
                </a:xfrm>
                <a:custGeom>
                  <a:rect b="b" l="l" r="r" t="t"/>
                  <a:pathLst>
                    <a:path extrusionOk="0" h="1156" w="1460">
                      <a:moveTo>
                        <a:pt x="730" y="0"/>
                      </a:moveTo>
                      <a:cubicBezTo>
                        <a:pt x="0" y="0"/>
                        <a:pt x="0" y="1155"/>
                        <a:pt x="730" y="1155"/>
                      </a:cubicBezTo>
                      <a:cubicBezTo>
                        <a:pt x="1459" y="1155"/>
                        <a:pt x="1459" y="0"/>
                        <a:pt x="73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" name="Google Shape;354;p11"/>
                <p:cNvSpPr/>
                <p:nvPr/>
              </p:nvSpPr>
              <p:spPr>
                <a:xfrm>
                  <a:off x="370450" y="3624975"/>
                  <a:ext cx="36500" cy="28900"/>
                </a:xfrm>
                <a:custGeom>
                  <a:rect b="b" l="l" r="r" t="t"/>
                  <a:pathLst>
                    <a:path extrusionOk="0" h="1156" w="1460">
                      <a:moveTo>
                        <a:pt x="730" y="0"/>
                      </a:moveTo>
                      <a:cubicBezTo>
                        <a:pt x="1" y="0"/>
                        <a:pt x="1" y="1155"/>
                        <a:pt x="730" y="1155"/>
                      </a:cubicBezTo>
                      <a:cubicBezTo>
                        <a:pt x="1460" y="1155"/>
                        <a:pt x="1460" y="0"/>
                        <a:pt x="73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" name="Google Shape;355;p11"/>
                <p:cNvSpPr/>
                <p:nvPr/>
              </p:nvSpPr>
              <p:spPr>
                <a:xfrm>
                  <a:off x="148575" y="3925125"/>
                  <a:ext cx="36500" cy="28125"/>
                </a:xfrm>
                <a:custGeom>
                  <a:rect b="b" l="l" r="r" t="t"/>
                  <a:pathLst>
                    <a:path extrusionOk="0" h="1125" w="1460">
                      <a:moveTo>
                        <a:pt x="730" y="0"/>
                      </a:moveTo>
                      <a:cubicBezTo>
                        <a:pt x="0" y="0"/>
                        <a:pt x="0" y="1125"/>
                        <a:pt x="730" y="1125"/>
                      </a:cubicBezTo>
                      <a:cubicBezTo>
                        <a:pt x="1459" y="1125"/>
                        <a:pt x="1459" y="0"/>
                        <a:pt x="73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56" name="Google Shape;356;p11"/>
                <p:cNvGrpSpPr/>
                <p:nvPr/>
              </p:nvGrpSpPr>
              <p:grpSpPr>
                <a:xfrm>
                  <a:off x="516900" y="4542650"/>
                  <a:ext cx="1005375" cy="613950"/>
                  <a:chOff x="593100" y="4542650"/>
                  <a:chExt cx="1005375" cy="613950"/>
                </a:xfrm>
              </p:grpSpPr>
              <p:sp>
                <p:nvSpPr>
                  <p:cNvPr id="357" name="Google Shape;357;p11"/>
                  <p:cNvSpPr/>
                  <p:nvPr/>
                </p:nvSpPr>
                <p:spPr>
                  <a:xfrm>
                    <a:off x="954050" y="4731300"/>
                    <a:ext cx="166450" cy="142100"/>
                  </a:xfrm>
                  <a:custGeom>
                    <a:rect b="b" l="l" r="r" t="t"/>
                    <a:pathLst>
                      <a:path extrusionOk="0" h="5684" w="6658">
                        <a:moveTo>
                          <a:pt x="5064" y="0"/>
                        </a:moveTo>
                        <a:cubicBezTo>
                          <a:pt x="4902" y="0"/>
                          <a:pt x="4733" y="38"/>
                          <a:pt x="4560" y="125"/>
                        </a:cubicBezTo>
                        <a:cubicBezTo>
                          <a:pt x="3466" y="581"/>
                          <a:pt x="2250" y="854"/>
                          <a:pt x="1277" y="1614"/>
                        </a:cubicBezTo>
                        <a:cubicBezTo>
                          <a:pt x="153" y="2556"/>
                          <a:pt x="1" y="4106"/>
                          <a:pt x="1126" y="5109"/>
                        </a:cubicBezTo>
                        <a:cubicBezTo>
                          <a:pt x="1555" y="5514"/>
                          <a:pt x="2002" y="5684"/>
                          <a:pt x="2447" y="5684"/>
                        </a:cubicBezTo>
                        <a:cubicBezTo>
                          <a:pt x="4178" y="5684"/>
                          <a:pt x="5882" y="3114"/>
                          <a:pt x="6414" y="1736"/>
                        </a:cubicBezTo>
                        <a:cubicBezTo>
                          <a:pt x="6658" y="1128"/>
                          <a:pt x="6384" y="672"/>
                          <a:pt x="5958" y="429"/>
                        </a:cubicBezTo>
                        <a:cubicBezTo>
                          <a:pt x="5730" y="179"/>
                          <a:pt x="5415" y="0"/>
                          <a:pt x="5064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358" name="Google Shape;358;p11"/>
                  <p:cNvGrpSpPr/>
                  <p:nvPr/>
                </p:nvGrpSpPr>
                <p:grpSpPr>
                  <a:xfrm>
                    <a:off x="593100" y="4542650"/>
                    <a:ext cx="1005375" cy="613950"/>
                    <a:chOff x="593100" y="4542650"/>
                    <a:chExt cx="1005375" cy="613950"/>
                  </a:xfrm>
                </p:grpSpPr>
                <p:sp>
                  <p:nvSpPr>
                    <p:cNvPr id="359" name="Google Shape;359;p11"/>
                    <p:cNvSpPr/>
                    <p:nvPr/>
                  </p:nvSpPr>
                  <p:spPr>
                    <a:xfrm>
                      <a:off x="1128825" y="4542650"/>
                      <a:ext cx="154300" cy="110700"/>
                    </a:xfrm>
                    <a:custGeom>
                      <a:rect b="b" l="l" r="r" t="t"/>
                      <a:pathLst>
                        <a:path extrusionOk="0" h="4428" w="6172">
                          <a:moveTo>
                            <a:pt x="3676" y="0"/>
                          </a:moveTo>
                          <a:cubicBezTo>
                            <a:pt x="3008" y="0"/>
                            <a:pt x="2340" y="91"/>
                            <a:pt x="1733" y="345"/>
                          </a:cubicBezTo>
                          <a:cubicBezTo>
                            <a:pt x="578" y="862"/>
                            <a:pt x="1" y="2199"/>
                            <a:pt x="548" y="3385"/>
                          </a:cubicBezTo>
                          <a:cubicBezTo>
                            <a:pt x="881" y="4147"/>
                            <a:pt x="1392" y="4428"/>
                            <a:pt x="1962" y="4428"/>
                          </a:cubicBezTo>
                          <a:cubicBezTo>
                            <a:pt x="3006" y="4428"/>
                            <a:pt x="4248" y="3486"/>
                            <a:pt x="4955" y="2838"/>
                          </a:cubicBezTo>
                          <a:cubicBezTo>
                            <a:pt x="5138" y="2686"/>
                            <a:pt x="5229" y="2534"/>
                            <a:pt x="5290" y="2351"/>
                          </a:cubicBezTo>
                          <a:cubicBezTo>
                            <a:pt x="6171" y="1895"/>
                            <a:pt x="6050" y="224"/>
                            <a:pt x="4773" y="72"/>
                          </a:cubicBezTo>
                          <a:cubicBezTo>
                            <a:pt x="4415" y="28"/>
                            <a:pt x="4046" y="0"/>
                            <a:pt x="3676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0" name="Google Shape;360;p11"/>
                    <p:cNvSpPr/>
                    <p:nvPr/>
                  </p:nvSpPr>
                  <p:spPr>
                    <a:xfrm>
                      <a:off x="1169875" y="4704100"/>
                      <a:ext cx="145925" cy="137650"/>
                    </a:xfrm>
                    <a:custGeom>
                      <a:rect b="b" l="l" r="r" t="t"/>
                      <a:pathLst>
                        <a:path extrusionOk="0" h="5506" w="5837">
                          <a:moveTo>
                            <a:pt x="4275" y="0"/>
                          </a:moveTo>
                          <a:cubicBezTo>
                            <a:pt x="4191" y="0"/>
                            <a:pt x="4104" y="9"/>
                            <a:pt x="4012" y="27"/>
                          </a:cubicBezTo>
                          <a:cubicBezTo>
                            <a:pt x="3009" y="240"/>
                            <a:pt x="1824" y="848"/>
                            <a:pt x="1094" y="1577"/>
                          </a:cubicBezTo>
                          <a:cubicBezTo>
                            <a:pt x="0" y="2611"/>
                            <a:pt x="547" y="4100"/>
                            <a:pt x="1398" y="5134"/>
                          </a:cubicBezTo>
                          <a:cubicBezTo>
                            <a:pt x="1621" y="5393"/>
                            <a:pt x="1934" y="5506"/>
                            <a:pt x="2248" y="5506"/>
                          </a:cubicBezTo>
                          <a:cubicBezTo>
                            <a:pt x="2448" y="5506"/>
                            <a:pt x="2649" y="5460"/>
                            <a:pt x="2827" y="5377"/>
                          </a:cubicBezTo>
                          <a:cubicBezTo>
                            <a:pt x="4134" y="4799"/>
                            <a:pt x="5137" y="3462"/>
                            <a:pt x="5654" y="2124"/>
                          </a:cubicBezTo>
                          <a:cubicBezTo>
                            <a:pt x="5836" y="1638"/>
                            <a:pt x="5684" y="1243"/>
                            <a:pt x="5411" y="1000"/>
                          </a:cubicBezTo>
                          <a:cubicBezTo>
                            <a:pt x="5304" y="465"/>
                            <a:pt x="4891" y="0"/>
                            <a:pt x="4275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1" name="Google Shape;361;p11"/>
                    <p:cNvSpPr/>
                    <p:nvPr/>
                  </p:nvSpPr>
                  <p:spPr>
                    <a:xfrm>
                      <a:off x="1378850" y="4709925"/>
                      <a:ext cx="90450" cy="100100"/>
                    </a:xfrm>
                    <a:custGeom>
                      <a:rect b="b" l="l" r="r" t="t"/>
                      <a:pathLst>
                        <a:path extrusionOk="0" h="4004" w="3618">
                          <a:moveTo>
                            <a:pt x="2264" y="1"/>
                          </a:moveTo>
                          <a:cubicBezTo>
                            <a:pt x="1988" y="1"/>
                            <a:pt x="1713" y="101"/>
                            <a:pt x="1489" y="311"/>
                          </a:cubicBezTo>
                          <a:cubicBezTo>
                            <a:pt x="973" y="767"/>
                            <a:pt x="395" y="1192"/>
                            <a:pt x="152" y="1891"/>
                          </a:cubicBezTo>
                          <a:cubicBezTo>
                            <a:pt x="0" y="2347"/>
                            <a:pt x="30" y="2834"/>
                            <a:pt x="274" y="3259"/>
                          </a:cubicBezTo>
                          <a:cubicBezTo>
                            <a:pt x="522" y="3756"/>
                            <a:pt x="967" y="4004"/>
                            <a:pt x="1433" y="4004"/>
                          </a:cubicBezTo>
                          <a:cubicBezTo>
                            <a:pt x="1766" y="4004"/>
                            <a:pt x="2110" y="3877"/>
                            <a:pt x="2401" y="3624"/>
                          </a:cubicBezTo>
                          <a:cubicBezTo>
                            <a:pt x="2736" y="3320"/>
                            <a:pt x="2857" y="2834"/>
                            <a:pt x="2736" y="2408"/>
                          </a:cubicBezTo>
                          <a:cubicBezTo>
                            <a:pt x="2857" y="2287"/>
                            <a:pt x="2979" y="2165"/>
                            <a:pt x="3100" y="2074"/>
                          </a:cubicBezTo>
                          <a:cubicBezTo>
                            <a:pt x="3556" y="1648"/>
                            <a:pt x="3617" y="828"/>
                            <a:pt x="3161" y="402"/>
                          </a:cubicBezTo>
                          <a:cubicBezTo>
                            <a:pt x="2915" y="139"/>
                            <a:pt x="2589" y="1"/>
                            <a:pt x="2264" y="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2" name="Google Shape;362;p11"/>
                    <p:cNvSpPr/>
                    <p:nvPr/>
                  </p:nvSpPr>
                  <p:spPr>
                    <a:xfrm>
                      <a:off x="1312725" y="4918100"/>
                      <a:ext cx="145175" cy="140375"/>
                    </a:xfrm>
                    <a:custGeom>
                      <a:rect b="b" l="l" r="r" t="t"/>
                      <a:pathLst>
                        <a:path extrusionOk="0" h="5615" w="5807">
                          <a:moveTo>
                            <a:pt x="4037" y="1"/>
                          </a:moveTo>
                          <a:cubicBezTo>
                            <a:pt x="3867" y="1"/>
                            <a:pt x="3686" y="41"/>
                            <a:pt x="3496" y="130"/>
                          </a:cubicBezTo>
                          <a:cubicBezTo>
                            <a:pt x="1885" y="859"/>
                            <a:pt x="1" y="3443"/>
                            <a:pt x="1520" y="5084"/>
                          </a:cubicBezTo>
                          <a:cubicBezTo>
                            <a:pt x="1874" y="5461"/>
                            <a:pt x="2284" y="5615"/>
                            <a:pt x="2701" y="5615"/>
                          </a:cubicBezTo>
                          <a:cubicBezTo>
                            <a:pt x="3395" y="5615"/>
                            <a:pt x="4108" y="5190"/>
                            <a:pt x="4621" y="4659"/>
                          </a:cubicBezTo>
                          <a:cubicBezTo>
                            <a:pt x="5563" y="3686"/>
                            <a:pt x="5806" y="2562"/>
                            <a:pt x="5654" y="1224"/>
                          </a:cubicBezTo>
                          <a:cubicBezTo>
                            <a:pt x="5624" y="768"/>
                            <a:pt x="5229" y="434"/>
                            <a:pt x="4803" y="312"/>
                          </a:cubicBezTo>
                          <a:cubicBezTo>
                            <a:pt x="4592" y="120"/>
                            <a:pt x="4331" y="1"/>
                            <a:pt x="4037" y="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3" name="Google Shape;363;p11"/>
                    <p:cNvSpPr/>
                    <p:nvPr/>
                  </p:nvSpPr>
                  <p:spPr>
                    <a:xfrm>
                      <a:off x="1474575" y="5016225"/>
                      <a:ext cx="123900" cy="132150"/>
                    </a:xfrm>
                    <a:custGeom>
                      <a:rect b="b" l="l" r="r" t="t"/>
                      <a:pathLst>
                        <a:path extrusionOk="0" h="5286" w="4956">
                          <a:moveTo>
                            <a:pt x="3402" y="1"/>
                          </a:moveTo>
                          <a:cubicBezTo>
                            <a:pt x="3157" y="1"/>
                            <a:pt x="2907" y="83"/>
                            <a:pt x="2676" y="278"/>
                          </a:cubicBezTo>
                          <a:cubicBezTo>
                            <a:pt x="1642" y="1159"/>
                            <a:pt x="1" y="2862"/>
                            <a:pt x="518" y="4351"/>
                          </a:cubicBezTo>
                          <a:cubicBezTo>
                            <a:pt x="703" y="4934"/>
                            <a:pt x="1097" y="5286"/>
                            <a:pt x="1658" y="5286"/>
                          </a:cubicBezTo>
                          <a:cubicBezTo>
                            <a:pt x="1740" y="5286"/>
                            <a:pt x="1826" y="5278"/>
                            <a:pt x="1916" y="5263"/>
                          </a:cubicBezTo>
                          <a:cubicBezTo>
                            <a:pt x="2767" y="5172"/>
                            <a:pt x="3436" y="4351"/>
                            <a:pt x="3922" y="3743"/>
                          </a:cubicBezTo>
                          <a:cubicBezTo>
                            <a:pt x="4408" y="3135"/>
                            <a:pt x="4955" y="2314"/>
                            <a:pt x="4895" y="1494"/>
                          </a:cubicBezTo>
                          <a:cubicBezTo>
                            <a:pt x="4864" y="1068"/>
                            <a:pt x="4682" y="673"/>
                            <a:pt x="4378" y="460"/>
                          </a:cubicBezTo>
                          <a:cubicBezTo>
                            <a:pt x="4123" y="187"/>
                            <a:pt x="3769" y="1"/>
                            <a:pt x="3402" y="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4" name="Google Shape;364;p11"/>
                    <p:cNvSpPr/>
                    <p:nvPr/>
                  </p:nvSpPr>
                  <p:spPr>
                    <a:xfrm>
                      <a:off x="938475" y="4583700"/>
                      <a:ext cx="144100" cy="89400"/>
                    </a:xfrm>
                    <a:custGeom>
                      <a:rect b="b" l="l" r="r" t="t"/>
                      <a:pathLst>
                        <a:path extrusionOk="0" h="3576" w="5764">
                          <a:moveTo>
                            <a:pt x="4036" y="0"/>
                          </a:moveTo>
                          <a:cubicBezTo>
                            <a:pt x="3781" y="0"/>
                            <a:pt x="3515" y="94"/>
                            <a:pt x="3268" y="314"/>
                          </a:cubicBezTo>
                          <a:cubicBezTo>
                            <a:pt x="2752" y="770"/>
                            <a:pt x="1809" y="922"/>
                            <a:pt x="1141" y="1287"/>
                          </a:cubicBezTo>
                          <a:cubicBezTo>
                            <a:pt x="1" y="1935"/>
                            <a:pt x="627" y="3576"/>
                            <a:pt x="1665" y="3576"/>
                          </a:cubicBezTo>
                          <a:cubicBezTo>
                            <a:pt x="1845" y="3576"/>
                            <a:pt x="2037" y="3527"/>
                            <a:pt x="2235" y="3415"/>
                          </a:cubicBezTo>
                          <a:cubicBezTo>
                            <a:pt x="3116" y="2928"/>
                            <a:pt x="4119" y="2776"/>
                            <a:pt x="4879" y="2077"/>
                          </a:cubicBezTo>
                          <a:cubicBezTo>
                            <a:pt x="5764" y="1264"/>
                            <a:pt x="4975" y="0"/>
                            <a:pt x="4036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5" name="Google Shape;365;p11"/>
                    <p:cNvSpPr/>
                    <p:nvPr/>
                  </p:nvSpPr>
                  <p:spPr>
                    <a:xfrm>
                      <a:off x="732925" y="4767950"/>
                      <a:ext cx="147450" cy="142000"/>
                    </a:xfrm>
                    <a:custGeom>
                      <a:rect b="b" l="l" r="r" t="t"/>
                      <a:pathLst>
                        <a:path extrusionOk="0" h="5680" w="5898">
                          <a:moveTo>
                            <a:pt x="4577" y="1"/>
                          </a:moveTo>
                          <a:cubicBezTo>
                            <a:pt x="4372" y="1"/>
                            <a:pt x="4167" y="56"/>
                            <a:pt x="3983" y="178"/>
                          </a:cubicBezTo>
                          <a:cubicBezTo>
                            <a:pt x="2979" y="604"/>
                            <a:pt x="1885" y="999"/>
                            <a:pt x="1065" y="1789"/>
                          </a:cubicBezTo>
                          <a:cubicBezTo>
                            <a:pt x="1" y="2823"/>
                            <a:pt x="122" y="4221"/>
                            <a:pt x="1034" y="5315"/>
                          </a:cubicBezTo>
                          <a:cubicBezTo>
                            <a:pt x="1263" y="5563"/>
                            <a:pt x="1587" y="5679"/>
                            <a:pt x="1909" y="5679"/>
                          </a:cubicBezTo>
                          <a:cubicBezTo>
                            <a:pt x="2101" y="5679"/>
                            <a:pt x="2293" y="5638"/>
                            <a:pt x="2463" y="5558"/>
                          </a:cubicBezTo>
                          <a:cubicBezTo>
                            <a:pt x="3922" y="4920"/>
                            <a:pt x="4773" y="3339"/>
                            <a:pt x="5563" y="2032"/>
                          </a:cubicBezTo>
                          <a:cubicBezTo>
                            <a:pt x="5806" y="1789"/>
                            <a:pt x="5897" y="1455"/>
                            <a:pt x="5837" y="1121"/>
                          </a:cubicBezTo>
                          <a:cubicBezTo>
                            <a:pt x="5791" y="484"/>
                            <a:pt x="5185" y="1"/>
                            <a:pt x="4577" y="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6" name="Google Shape;366;p11"/>
                    <p:cNvSpPr/>
                    <p:nvPr/>
                  </p:nvSpPr>
                  <p:spPr>
                    <a:xfrm>
                      <a:off x="820050" y="4957225"/>
                      <a:ext cx="143150" cy="128000"/>
                    </a:xfrm>
                    <a:custGeom>
                      <a:rect b="b" l="l" r="r" t="t"/>
                      <a:pathLst>
                        <a:path extrusionOk="0" h="5120" w="5726">
                          <a:moveTo>
                            <a:pt x="3752" y="0"/>
                          </a:moveTo>
                          <a:cubicBezTo>
                            <a:pt x="1793" y="0"/>
                            <a:pt x="0" y="2247"/>
                            <a:pt x="224" y="4188"/>
                          </a:cubicBezTo>
                          <a:cubicBezTo>
                            <a:pt x="316" y="4783"/>
                            <a:pt x="873" y="5120"/>
                            <a:pt x="1415" y="5120"/>
                          </a:cubicBezTo>
                          <a:cubicBezTo>
                            <a:pt x="1593" y="5120"/>
                            <a:pt x="1769" y="5084"/>
                            <a:pt x="1926" y="5009"/>
                          </a:cubicBezTo>
                          <a:cubicBezTo>
                            <a:pt x="3172" y="4431"/>
                            <a:pt x="4115" y="3489"/>
                            <a:pt x="5118" y="2577"/>
                          </a:cubicBezTo>
                          <a:cubicBezTo>
                            <a:pt x="5361" y="2334"/>
                            <a:pt x="5452" y="2091"/>
                            <a:pt x="5482" y="1848"/>
                          </a:cubicBezTo>
                          <a:cubicBezTo>
                            <a:pt x="5726" y="1361"/>
                            <a:pt x="5665" y="723"/>
                            <a:pt x="5057" y="358"/>
                          </a:cubicBezTo>
                          <a:cubicBezTo>
                            <a:pt x="4627" y="110"/>
                            <a:pt x="4185" y="0"/>
                            <a:pt x="3752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7" name="Google Shape;367;p11"/>
                    <p:cNvSpPr/>
                    <p:nvPr/>
                  </p:nvSpPr>
                  <p:spPr>
                    <a:xfrm>
                      <a:off x="593100" y="5021925"/>
                      <a:ext cx="169500" cy="134675"/>
                    </a:xfrm>
                    <a:custGeom>
                      <a:rect b="b" l="l" r="r" t="t"/>
                      <a:pathLst>
                        <a:path extrusionOk="0" h="5387" w="6780">
                          <a:moveTo>
                            <a:pt x="5206" y="0"/>
                          </a:moveTo>
                          <a:cubicBezTo>
                            <a:pt x="5032" y="0"/>
                            <a:pt x="4846" y="44"/>
                            <a:pt x="4651" y="141"/>
                          </a:cubicBezTo>
                          <a:cubicBezTo>
                            <a:pt x="3192" y="931"/>
                            <a:pt x="1" y="2755"/>
                            <a:pt x="1855" y="4792"/>
                          </a:cubicBezTo>
                          <a:cubicBezTo>
                            <a:pt x="2251" y="5214"/>
                            <a:pt x="2649" y="5387"/>
                            <a:pt x="3039" y="5387"/>
                          </a:cubicBezTo>
                          <a:cubicBezTo>
                            <a:pt x="4448" y="5387"/>
                            <a:pt x="5748" y="3130"/>
                            <a:pt x="6414" y="2178"/>
                          </a:cubicBezTo>
                          <a:cubicBezTo>
                            <a:pt x="6779" y="1630"/>
                            <a:pt x="6627" y="1083"/>
                            <a:pt x="6262" y="749"/>
                          </a:cubicBezTo>
                          <a:cubicBezTo>
                            <a:pt x="6062" y="326"/>
                            <a:pt x="5682" y="0"/>
                            <a:pt x="5206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8" name="Google Shape;368;p11"/>
                    <p:cNvSpPr/>
                    <p:nvPr/>
                  </p:nvSpPr>
                  <p:spPr>
                    <a:xfrm>
                      <a:off x="1115150" y="4931025"/>
                      <a:ext cx="148200" cy="117650"/>
                    </a:xfrm>
                    <a:custGeom>
                      <a:rect b="b" l="l" r="r" t="t"/>
                      <a:pathLst>
                        <a:path extrusionOk="0" h="4706" w="5928">
                          <a:moveTo>
                            <a:pt x="4546" y="0"/>
                          </a:moveTo>
                          <a:cubicBezTo>
                            <a:pt x="4396" y="0"/>
                            <a:pt x="4237" y="40"/>
                            <a:pt x="4074" y="130"/>
                          </a:cubicBezTo>
                          <a:cubicBezTo>
                            <a:pt x="2797" y="829"/>
                            <a:pt x="1" y="2409"/>
                            <a:pt x="1612" y="4172"/>
                          </a:cubicBezTo>
                          <a:cubicBezTo>
                            <a:pt x="1957" y="4551"/>
                            <a:pt x="2306" y="4706"/>
                            <a:pt x="2647" y="4706"/>
                          </a:cubicBezTo>
                          <a:cubicBezTo>
                            <a:pt x="3868" y="4706"/>
                            <a:pt x="5000" y="2724"/>
                            <a:pt x="5594" y="1893"/>
                          </a:cubicBezTo>
                          <a:cubicBezTo>
                            <a:pt x="5928" y="1437"/>
                            <a:pt x="5776" y="950"/>
                            <a:pt x="5442" y="646"/>
                          </a:cubicBezTo>
                          <a:cubicBezTo>
                            <a:pt x="5286" y="291"/>
                            <a:pt x="4952" y="0"/>
                            <a:pt x="4546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  <p:grpSp>
          <p:nvGrpSpPr>
            <p:cNvPr id="369" name="Google Shape;369;p11"/>
            <p:cNvGrpSpPr/>
            <p:nvPr/>
          </p:nvGrpSpPr>
          <p:grpSpPr>
            <a:xfrm rot="8100000">
              <a:off x="8122080" y="3938571"/>
              <a:ext cx="927558" cy="1125449"/>
              <a:chOff x="16293" y="-40210"/>
              <a:chExt cx="927567" cy="1125460"/>
            </a:xfrm>
          </p:grpSpPr>
          <p:sp>
            <p:nvSpPr>
              <p:cNvPr id="370" name="Google Shape;370;p11"/>
              <p:cNvSpPr/>
              <p:nvPr/>
            </p:nvSpPr>
            <p:spPr>
              <a:xfrm flipH="1" rot="7843796">
                <a:off x="55661" y="195723"/>
                <a:ext cx="848832" cy="493154"/>
              </a:xfrm>
              <a:custGeom>
                <a:rect b="b" l="l" r="r" t="t"/>
                <a:pathLst>
                  <a:path extrusionOk="0" h="19726" w="33953">
                    <a:moveTo>
                      <a:pt x="20051" y="0"/>
                    </a:moveTo>
                    <a:cubicBezTo>
                      <a:pt x="17303" y="0"/>
                      <a:pt x="14567" y="691"/>
                      <a:pt x="12310" y="2144"/>
                    </a:cubicBezTo>
                    <a:lnTo>
                      <a:pt x="12280" y="2144"/>
                    </a:lnTo>
                    <a:cubicBezTo>
                      <a:pt x="10973" y="2813"/>
                      <a:pt x="9757" y="3694"/>
                      <a:pt x="8450" y="4332"/>
                    </a:cubicBezTo>
                    <a:cubicBezTo>
                      <a:pt x="6778" y="5123"/>
                      <a:pt x="4955" y="5609"/>
                      <a:pt x="3344" y="6460"/>
                    </a:cubicBezTo>
                    <a:cubicBezTo>
                      <a:pt x="1125" y="7615"/>
                      <a:pt x="0" y="9956"/>
                      <a:pt x="91" y="12387"/>
                    </a:cubicBezTo>
                    <a:cubicBezTo>
                      <a:pt x="182" y="14788"/>
                      <a:pt x="1398" y="17251"/>
                      <a:pt x="3465" y="18497"/>
                    </a:cubicBezTo>
                    <a:cubicBezTo>
                      <a:pt x="4992" y="19419"/>
                      <a:pt x="6693" y="19726"/>
                      <a:pt x="8422" y="19726"/>
                    </a:cubicBezTo>
                    <a:cubicBezTo>
                      <a:pt x="9996" y="19726"/>
                      <a:pt x="11593" y="19471"/>
                      <a:pt x="13101" y="19196"/>
                    </a:cubicBezTo>
                    <a:cubicBezTo>
                      <a:pt x="15178" y="18807"/>
                      <a:pt x="17244" y="18704"/>
                      <a:pt x="19320" y="18704"/>
                    </a:cubicBezTo>
                    <a:cubicBezTo>
                      <a:pt x="20494" y="18704"/>
                      <a:pt x="21672" y="18737"/>
                      <a:pt x="22858" y="18770"/>
                    </a:cubicBezTo>
                    <a:cubicBezTo>
                      <a:pt x="22962" y="18772"/>
                      <a:pt x="23066" y="18773"/>
                      <a:pt x="23170" y="18773"/>
                    </a:cubicBezTo>
                    <a:cubicBezTo>
                      <a:pt x="26243" y="18773"/>
                      <a:pt x="29089" y="17889"/>
                      <a:pt x="30882" y="15214"/>
                    </a:cubicBezTo>
                    <a:cubicBezTo>
                      <a:pt x="33952" y="10655"/>
                      <a:pt x="32402" y="4454"/>
                      <a:pt x="27630" y="1870"/>
                    </a:cubicBezTo>
                    <a:cubicBezTo>
                      <a:pt x="25374" y="645"/>
                      <a:pt x="22707" y="0"/>
                      <a:pt x="200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1"/>
              <p:cNvSpPr/>
              <p:nvPr/>
            </p:nvSpPr>
            <p:spPr>
              <a:xfrm>
                <a:off x="356288" y="797350"/>
                <a:ext cx="356925" cy="287900"/>
              </a:xfrm>
              <a:custGeom>
                <a:rect b="b" l="l" r="r" t="t"/>
                <a:pathLst>
                  <a:path extrusionOk="0" h="11516" w="14277">
                    <a:moveTo>
                      <a:pt x="6159" y="0"/>
                    </a:moveTo>
                    <a:cubicBezTo>
                      <a:pt x="5795" y="0"/>
                      <a:pt x="5431" y="54"/>
                      <a:pt x="5077" y="155"/>
                    </a:cubicBezTo>
                    <a:cubicBezTo>
                      <a:pt x="3253" y="489"/>
                      <a:pt x="1855" y="1918"/>
                      <a:pt x="1247" y="3742"/>
                    </a:cubicBezTo>
                    <a:cubicBezTo>
                      <a:pt x="1" y="7572"/>
                      <a:pt x="3071" y="10702"/>
                      <a:pt x="6627" y="11371"/>
                    </a:cubicBezTo>
                    <a:cubicBezTo>
                      <a:pt x="7121" y="11467"/>
                      <a:pt x="7624" y="11515"/>
                      <a:pt x="8125" y="11515"/>
                    </a:cubicBezTo>
                    <a:cubicBezTo>
                      <a:pt x="11263" y="11515"/>
                      <a:pt x="14277" y="9635"/>
                      <a:pt x="13831" y="5991"/>
                    </a:cubicBezTo>
                    <a:cubicBezTo>
                      <a:pt x="13588" y="4167"/>
                      <a:pt x="12585" y="2465"/>
                      <a:pt x="10943" y="1523"/>
                    </a:cubicBezTo>
                    <a:cubicBezTo>
                      <a:pt x="10366" y="1189"/>
                      <a:pt x="9727" y="976"/>
                      <a:pt x="9089" y="793"/>
                    </a:cubicBezTo>
                    <a:cubicBezTo>
                      <a:pt x="8603" y="611"/>
                      <a:pt x="8147" y="459"/>
                      <a:pt x="7661" y="337"/>
                    </a:cubicBezTo>
                    <a:cubicBezTo>
                      <a:pt x="7181" y="107"/>
                      <a:pt x="6670" y="0"/>
                      <a:pt x="615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2" name="Google Shape;372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73" name="Google Shape;373;p11"/>
          <p:cNvSpPr txBox="1"/>
          <p:nvPr>
            <p:ph idx="1" type="subTitle"/>
          </p:nvPr>
        </p:nvSpPr>
        <p:spPr>
          <a:xfrm>
            <a:off x="2036800" y="2832498"/>
            <a:ext cx="50703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9pPr>
          </a:lstStyle>
          <a:p/>
        </p:txBody>
      </p:sp>
      <p:sp>
        <p:nvSpPr>
          <p:cNvPr id="374" name="Google Shape;374;p11"/>
          <p:cNvSpPr/>
          <p:nvPr/>
        </p:nvSpPr>
        <p:spPr>
          <a:xfrm>
            <a:off x="1621538" y="4910538"/>
            <a:ext cx="110225" cy="85900"/>
          </a:xfrm>
          <a:custGeom>
            <a:rect b="b" l="l" r="r" t="t"/>
            <a:pathLst>
              <a:path extrusionOk="0" h="3436" w="4409">
                <a:moveTo>
                  <a:pt x="2220" y="1"/>
                </a:moveTo>
                <a:cubicBezTo>
                  <a:pt x="1" y="1"/>
                  <a:pt x="1" y="3435"/>
                  <a:pt x="2220" y="3435"/>
                </a:cubicBezTo>
                <a:cubicBezTo>
                  <a:pt x="4408" y="3435"/>
                  <a:pt x="4408" y="1"/>
                  <a:pt x="222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13"/>
          <p:cNvGrpSpPr/>
          <p:nvPr/>
        </p:nvGrpSpPr>
        <p:grpSpPr>
          <a:xfrm>
            <a:off x="5532992" y="-69093"/>
            <a:ext cx="3660445" cy="1716794"/>
            <a:chOff x="5532992" y="-69093"/>
            <a:chExt cx="3660445" cy="1716794"/>
          </a:xfrm>
        </p:grpSpPr>
        <p:sp>
          <p:nvSpPr>
            <p:cNvPr id="378" name="Google Shape;378;p13"/>
            <p:cNvSpPr/>
            <p:nvPr/>
          </p:nvSpPr>
          <p:spPr>
            <a:xfrm flipH="1" rot="10800000">
              <a:off x="5532992" y="-69093"/>
              <a:ext cx="3660445" cy="1716794"/>
            </a:xfrm>
            <a:custGeom>
              <a:rect b="b" l="l" r="r" t="t"/>
              <a:pathLst>
                <a:path extrusionOk="0" h="89428" w="190673">
                  <a:moveTo>
                    <a:pt x="178856" y="0"/>
                  </a:moveTo>
                  <a:cubicBezTo>
                    <a:pt x="165374" y="0"/>
                    <a:pt x="157094" y="9747"/>
                    <a:pt x="154016" y="22436"/>
                  </a:cubicBezTo>
                  <a:cubicBezTo>
                    <a:pt x="151584" y="32527"/>
                    <a:pt x="162253" y="56752"/>
                    <a:pt x="157845" y="63591"/>
                  </a:cubicBezTo>
                  <a:cubicBezTo>
                    <a:pt x="156022" y="66418"/>
                    <a:pt x="154340" y="67510"/>
                    <a:pt x="152702" y="67510"/>
                  </a:cubicBezTo>
                  <a:cubicBezTo>
                    <a:pt x="147295" y="67510"/>
                    <a:pt x="142365" y="55612"/>
                    <a:pt x="134410" y="54959"/>
                  </a:cubicBezTo>
                  <a:cubicBezTo>
                    <a:pt x="134070" y="54930"/>
                    <a:pt x="133743" y="54916"/>
                    <a:pt x="133428" y="54916"/>
                  </a:cubicBezTo>
                  <a:cubicBezTo>
                    <a:pt x="124474" y="54916"/>
                    <a:pt x="125269" y="66250"/>
                    <a:pt x="119456" y="69245"/>
                  </a:cubicBezTo>
                  <a:cubicBezTo>
                    <a:pt x="118139" y="69935"/>
                    <a:pt x="116860" y="70221"/>
                    <a:pt x="115593" y="70221"/>
                  </a:cubicBezTo>
                  <a:cubicBezTo>
                    <a:pt x="109472" y="70221"/>
                    <a:pt x="103644" y="63546"/>
                    <a:pt x="95354" y="63546"/>
                  </a:cubicBezTo>
                  <a:cubicBezTo>
                    <a:pt x="93119" y="63546"/>
                    <a:pt x="90704" y="64031"/>
                    <a:pt x="88057" y="65263"/>
                  </a:cubicBezTo>
                  <a:cubicBezTo>
                    <a:pt x="82890" y="67664"/>
                    <a:pt x="79151" y="73409"/>
                    <a:pt x="73406" y="74230"/>
                  </a:cubicBezTo>
                  <a:cubicBezTo>
                    <a:pt x="72369" y="74378"/>
                    <a:pt x="71338" y="74446"/>
                    <a:pt x="70310" y="74446"/>
                  </a:cubicBezTo>
                  <a:cubicBezTo>
                    <a:pt x="57254" y="74446"/>
                    <a:pt x="44843" y="63368"/>
                    <a:pt x="31003" y="63368"/>
                  </a:cubicBezTo>
                  <a:cubicBezTo>
                    <a:pt x="30058" y="63368"/>
                    <a:pt x="29106" y="63420"/>
                    <a:pt x="28147" y="63530"/>
                  </a:cubicBezTo>
                  <a:cubicBezTo>
                    <a:pt x="15320" y="65020"/>
                    <a:pt x="0" y="75111"/>
                    <a:pt x="5137" y="89427"/>
                  </a:cubicBezTo>
                  <a:lnTo>
                    <a:pt x="190673" y="89427"/>
                  </a:lnTo>
                  <a:lnTo>
                    <a:pt x="190673" y="3013"/>
                  </a:lnTo>
                  <a:cubicBezTo>
                    <a:pt x="187907" y="1402"/>
                    <a:pt x="184715" y="399"/>
                    <a:pt x="181189" y="95"/>
                  </a:cubicBezTo>
                  <a:cubicBezTo>
                    <a:pt x="180395" y="31"/>
                    <a:pt x="179617" y="0"/>
                    <a:pt x="1788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9" name="Google Shape;379;p13"/>
            <p:cNvGrpSpPr/>
            <p:nvPr/>
          </p:nvGrpSpPr>
          <p:grpSpPr>
            <a:xfrm>
              <a:off x="6518678" y="287290"/>
              <a:ext cx="1296169" cy="342618"/>
              <a:chOff x="6518678" y="287290"/>
              <a:chExt cx="1296169" cy="342618"/>
            </a:xfrm>
          </p:grpSpPr>
          <p:sp>
            <p:nvSpPr>
              <p:cNvPr id="380" name="Google Shape;380;p13"/>
              <p:cNvSpPr/>
              <p:nvPr/>
            </p:nvSpPr>
            <p:spPr>
              <a:xfrm flipH="1" rot="10800000">
                <a:off x="6518678" y="287290"/>
                <a:ext cx="506910" cy="342618"/>
              </a:xfrm>
              <a:custGeom>
                <a:rect b="b" l="l" r="r" t="t"/>
                <a:pathLst>
                  <a:path extrusionOk="0" h="17847" w="26405">
                    <a:moveTo>
                      <a:pt x="11374" y="1"/>
                    </a:moveTo>
                    <a:cubicBezTo>
                      <a:pt x="10034" y="1"/>
                      <a:pt x="8739" y="165"/>
                      <a:pt x="7570" y="497"/>
                    </a:cubicBezTo>
                    <a:cubicBezTo>
                      <a:pt x="6658" y="771"/>
                      <a:pt x="5928" y="1166"/>
                      <a:pt x="5351" y="1683"/>
                    </a:cubicBezTo>
                    <a:cubicBezTo>
                      <a:pt x="3709" y="2291"/>
                      <a:pt x="2433" y="3476"/>
                      <a:pt x="1855" y="5513"/>
                    </a:cubicBezTo>
                    <a:cubicBezTo>
                      <a:pt x="1" y="12321"/>
                      <a:pt x="7357" y="17093"/>
                      <a:pt x="13102" y="17762"/>
                    </a:cubicBezTo>
                    <a:cubicBezTo>
                      <a:pt x="13589" y="17819"/>
                      <a:pt x="14090" y="17847"/>
                      <a:pt x="14598" y="17847"/>
                    </a:cubicBezTo>
                    <a:cubicBezTo>
                      <a:pt x="20086" y="17847"/>
                      <a:pt x="26404" y="14550"/>
                      <a:pt x="24652" y="8096"/>
                    </a:cubicBezTo>
                    <a:cubicBezTo>
                      <a:pt x="23184" y="2789"/>
                      <a:pt x="16895" y="1"/>
                      <a:pt x="113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3"/>
              <p:cNvSpPr/>
              <p:nvPr/>
            </p:nvSpPr>
            <p:spPr>
              <a:xfrm flipH="1" rot="10800000">
                <a:off x="7622257" y="422939"/>
                <a:ext cx="192589" cy="206949"/>
              </a:xfrm>
              <a:custGeom>
                <a:rect b="b" l="l" r="r" t="t"/>
                <a:pathLst>
                  <a:path extrusionOk="0" h="10780" w="10032">
                    <a:moveTo>
                      <a:pt x="3973" y="0"/>
                    </a:moveTo>
                    <a:cubicBezTo>
                      <a:pt x="3313" y="0"/>
                      <a:pt x="2656" y="154"/>
                      <a:pt x="2068" y="485"/>
                    </a:cubicBezTo>
                    <a:cubicBezTo>
                      <a:pt x="730" y="1244"/>
                      <a:pt x="61" y="2703"/>
                      <a:pt x="31" y="4193"/>
                    </a:cubicBezTo>
                    <a:cubicBezTo>
                      <a:pt x="1" y="6290"/>
                      <a:pt x="1034" y="8509"/>
                      <a:pt x="2706" y="9786"/>
                    </a:cubicBezTo>
                    <a:cubicBezTo>
                      <a:pt x="3581" y="10463"/>
                      <a:pt x="4617" y="10780"/>
                      <a:pt x="5630" y="10780"/>
                    </a:cubicBezTo>
                    <a:cubicBezTo>
                      <a:pt x="7887" y="10780"/>
                      <a:pt x="10031" y="9208"/>
                      <a:pt x="10031" y="6564"/>
                    </a:cubicBezTo>
                    <a:cubicBezTo>
                      <a:pt x="10031" y="4345"/>
                      <a:pt x="8420" y="1670"/>
                      <a:pt x="6414" y="697"/>
                    </a:cubicBezTo>
                    <a:cubicBezTo>
                      <a:pt x="6323" y="637"/>
                      <a:pt x="6201" y="576"/>
                      <a:pt x="6110" y="545"/>
                    </a:cubicBezTo>
                    <a:cubicBezTo>
                      <a:pt x="5453" y="193"/>
                      <a:pt x="4710" y="0"/>
                      <a:pt x="39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2" name="Google Shape;382;p13"/>
          <p:cNvGrpSpPr/>
          <p:nvPr/>
        </p:nvGrpSpPr>
        <p:grpSpPr>
          <a:xfrm>
            <a:off x="-67496" y="-173209"/>
            <a:ext cx="9211534" cy="1631414"/>
            <a:chOff x="-67496" y="-173209"/>
            <a:chExt cx="9211534" cy="1631414"/>
          </a:xfrm>
        </p:grpSpPr>
        <p:sp>
          <p:nvSpPr>
            <p:cNvPr id="383" name="Google Shape;383;p13"/>
            <p:cNvSpPr/>
            <p:nvPr/>
          </p:nvSpPr>
          <p:spPr>
            <a:xfrm flipH="1" rot="10800000">
              <a:off x="7852104" y="-37"/>
              <a:ext cx="1291934" cy="1458242"/>
            </a:xfrm>
            <a:custGeom>
              <a:rect b="b" l="l" r="r" t="t"/>
              <a:pathLst>
                <a:path extrusionOk="0" h="75960" w="67297">
                  <a:moveTo>
                    <a:pt x="67297" y="1"/>
                  </a:moveTo>
                  <a:cubicBezTo>
                    <a:pt x="61613" y="700"/>
                    <a:pt x="57540" y="2524"/>
                    <a:pt x="54926" y="5533"/>
                  </a:cubicBezTo>
                  <a:cubicBezTo>
                    <a:pt x="49485" y="11855"/>
                    <a:pt x="51491" y="22585"/>
                    <a:pt x="53467" y="32980"/>
                  </a:cubicBezTo>
                  <a:cubicBezTo>
                    <a:pt x="55564" y="44105"/>
                    <a:pt x="57722" y="55564"/>
                    <a:pt x="50731" y="61552"/>
                  </a:cubicBezTo>
                  <a:cubicBezTo>
                    <a:pt x="48207" y="63705"/>
                    <a:pt x="45361" y="64460"/>
                    <a:pt x="42304" y="64460"/>
                  </a:cubicBezTo>
                  <a:cubicBezTo>
                    <a:pt x="38846" y="64460"/>
                    <a:pt x="35118" y="63494"/>
                    <a:pt x="31278" y="62494"/>
                  </a:cubicBezTo>
                  <a:cubicBezTo>
                    <a:pt x="27391" y="61486"/>
                    <a:pt x="23407" y="60465"/>
                    <a:pt x="19570" y="60465"/>
                  </a:cubicBezTo>
                  <a:cubicBezTo>
                    <a:pt x="17736" y="60465"/>
                    <a:pt x="15935" y="60698"/>
                    <a:pt x="14195" y="61278"/>
                  </a:cubicBezTo>
                  <a:cubicBezTo>
                    <a:pt x="7630" y="63467"/>
                    <a:pt x="2432" y="68573"/>
                    <a:pt x="305" y="74956"/>
                  </a:cubicBezTo>
                  <a:cubicBezTo>
                    <a:pt x="183" y="75291"/>
                    <a:pt x="92" y="75625"/>
                    <a:pt x="1" y="75959"/>
                  </a:cubicBezTo>
                  <a:lnTo>
                    <a:pt x="396" y="75959"/>
                  </a:lnTo>
                  <a:cubicBezTo>
                    <a:pt x="487" y="75655"/>
                    <a:pt x="578" y="75351"/>
                    <a:pt x="669" y="75078"/>
                  </a:cubicBezTo>
                  <a:cubicBezTo>
                    <a:pt x="2767" y="68816"/>
                    <a:pt x="7873" y="63771"/>
                    <a:pt x="14317" y="61613"/>
                  </a:cubicBezTo>
                  <a:cubicBezTo>
                    <a:pt x="15989" y="61052"/>
                    <a:pt x="17726" y="60826"/>
                    <a:pt x="19501" y="60826"/>
                  </a:cubicBezTo>
                  <a:cubicBezTo>
                    <a:pt x="23308" y="60826"/>
                    <a:pt x="27289" y="61864"/>
                    <a:pt x="31187" y="62859"/>
                  </a:cubicBezTo>
                  <a:cubicBezTo>
                    <a:pt x="35053" y="63870"/>
                    <a:pt x="38818" y="64846"/>
                    <a:pt x="42320" y="64846"/>
                  </a:cubicBezTo>
                  <a:cubicBezTo>
                    <a:pt x="45453" y="64846"/>
                    <a:pt x="48376" y="64064"/>
                    <a:pt x="50974" y="61825"/>
                  </a:cubicBezTo>
                  <a:cubicBezTo>
                    <a:pt x="58148" y="55716"/>
                    <a:pt x="55959" y="44135"/>
                    <a:pt x="53831" y="32919"/>
                  </a:cubicBezTo>
                  <a:cubicBezTo>
                    <a:pt x="51886" y="22615"/>
                    <a:pt x="49880" y="11977"/>
                    <a:pt x="55230" y="5776"/>
                  </a:cubicBezTo>
                  <a:cubicBezTo>
                    <a:pt x="57752" y="2858"/>
                    <a:pt x="61734" y="1065"/>
                    <a:pt x="67297" y="396"/>
                  </a:cubicBezTo>
                  <a:lnTo>
                    <a:pt x="672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 flipH="1" rot="10800000">
              <a:off x="8266392" y="1141336"/>
              <a:ext cx="103897" cy="80534"/>
            </a:xfrm>
            <a:custGeom>
              <a:rect b="b" l="l" r="r" t="t"/>
              <a:pathLst>
                <a:path extrusionOk="0" h="4195" w="5412">
                  <a:moveTo>
                    <a:pt x="2706" y="0"/>
                  </a:moveTo>
                  <a:cubicBezTo>
                    <a:pt x="1" y="0"/>
                    <a:pt x="1" y="4195"/>
                    <a:pt x="2706" y="4195"/>
                  </a:cubicBezTo>
                  <a:cubicBezTo>
                    <a:pt x="5411" y="4195"/>
                    <a:pt x="5411" y="0"/>
                    <a:pt x="27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3"/>
            <p:cNvSpPr/>
            <p:nvPr/>
          </p:nvSpPr>
          <p:spPr>
            <a:xfrm flipH="1" rot="10800000">
              <a:off x="7981069" y="899761"/>
              <a:ext cx="65943" cy="51373"/>
            </a:xfrm>
            <a:custGeom>
              <a:rect b="b" l="l" r="r" t="t"/>
              <a:pathLst>
                <a:path extrusionOk="0" h="2676" w="3435">
                  <a:moveTo>
                    <a:pt x="1733" y="1"/>
                  </a:moveTo>
                  <a:cubicBezTo>
                    <a:pt x="0" y="1"/>
                    <a:pt x="0" y="2675"/>
                    <a:pt x="1733" y="2675"/>
                  </a:cubicBezTo>
                  <a:cubicBezTo>
                    <a:pt x="3435" y="2675"/>
                    <a:pt x="3435" y="1"/>
                    <a:pt x="17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 flipH="1" rot="10800000">
              <a:off x="7877789" y="832667"/>
              <a:ext cx="28028" cy="22192"/>
            </a:xfrm>
            <a:custGeom>
              <a:rect b="b" l="l" r="r" t="t"/>
              <a:pathLst>
                <a:path extrusionOk="0" h="1156" w="1460">
                  <a:moveTo>
                    <a:pt x="730" y="1"/>
                  </a:moveTo>
                  <a:cubicBezTo>
                    <a:pt x="0" y="1"/>
                    <a:pt x="0" y="1156"/>
                    <a:pt x="730" y="1156"/>
                  </a:cubicBezTo>
                  <a:cubicBezTo>
                    <a:pt x="1459" y="1156"/>
                    <a:pt x="1459" y="1"/>
                    <a:pt x="7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 flipH="1" rot="10800000">
              <a:off x="4646122" y="79352"/>
              <a:ext cx="159915" cy="123728"/>
            </a:xfrm>
            <a:custGeom>
              <a:rect b="b" l="l" r="r" t="t"/>
              <a:pathLst>
                <a:path extrusionOk="0" h="6445" w="8330">
                  <a:moveTo>
                    <a:pt x="4165" y="0"/>
                  </a:moveTo>
                  <a:cubicBezTo>
                    <a:pt x="1" y="0"/>
                    <a:pt x="1" y="6444"/>
                    <a:pt x="4165" y="6444"/>
                  </a:cubicBezTo>
                  <a:cubicBezTo>
                    <a:pt x="8299" y="6444"/>
                    <a:pt x="8329" y="0"/>
                    <a:pt x="4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 flipH="1" rot="10800000">
              <a:off x="5257449" y="67949"/>
              <a:ext cx="65963" cy="51373"/>
            </a:xfrm>
            <a:custGeom>
              <a:rect b="b" l="l" r="r" t="t"/>
              <a:pathLst>
                <a:path extrusionOk="0" h="2676" w="3436">
                  <a:moveTo>
                    <a:pt x="1733" y="1"/>
                  </a:moveTo>
                  <a:cubicBezTo>
                    <a:pt x="31" y="1"/>
                    <a:pt x="1" y="2675"/>
                    <a:pt x="1733" y="2675"/>
                  </a:cubicBezTo>
                  <a:cubicBezTo>
                    <a:pt x="3436" y="2675"/>
                    <a:pt x="3436" y="1"/>
                    <a:pt x="17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3"/>
            <p:cNvSpPr/>
            <p:nvPr/>
          </p:nvSpPr>
          <p:spPr>
            <a:xfrm flipH="1" rot="10800000">
              <a:off x="5434848" y="153146"/>
              <a:ext cx="37934" cy="29199"/>
            </a:xfrm>
            <a:custGeom>
              <a:rect b="b" l="l" r="r" t="t"/>
              <a:pathLst>
                <a:path extrusionOk="0" h="1521" w="1976">
                  <a:moveTo>
                    <a:pt x="1003" y="1"/>
                  </a:moveTo>
                  <a:cubicBezTo>
                    <a:pt x="31" y="1"/>
                    <a:pt x="0" y="1521"/>
                    <a:pt x="1003" y="1521"/>
                  </a:cubicBezTo>
                  <a:cubicBezTo>
                    <a:pt x="1976" y="1521"/>
                    <a:pt x="1976" y="1"/>
                    <a:pt x="10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3"/>
            <p:cNvSpPr/>
            <p:nvPr/>
          </p:nvSpPr>
          <p:spPr>
            <a:xfrm flipH="1" rot="10800000">
              <a:off x="4920198" y="82539"/>
              <a:ext cx="28028" cy="22192"/>
            </a:xfrm>
            <a:custGeom>
              <a:rect b="b" l="l" r="r" t="t"/>
              <a:pathLst>
                <a:path extrusionOk="0" h="1156" w="1460">
                  <a:moveTo>
                    <a:pt x="730" y="0"/>
                  </a:moveTo>
                  <a:cubicBezTo>
                    <a:pt x="0" y="0"/>
                    <a:pt x="0" y="1155"/>
                    <a:pt x="730" y="1155"/>
                  </a:cubicBezTo>
                  <a:cubicBezTo>
                    <a:pt x="1459" y="1155"/>
                    <a:pt x="1459" y="0"/>
                    <a:pt x="7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3"/>
            <p:cNvSpPr/>
            <p:nvPr/>
          </p:nvSpPr>
          <p:spPr>
            <a:xfrm flipH="1" rot="10800000">
              <a:off x="239166" y="1221874"/>
              <a:ext cx="159320" cy="124304"/>
            </a:xfrm>
            <a:custGeom>
              <a:rect b="b" l="l" r="r" t="t"/>
              <a:pathLst>
                <a:path extrusionOk="0" h="6475" w="8299">
                  <a:moveTo>
                    <a:pt x="4165" y="1"/>
                  </a:moveTo>
                  <a:cubicBezTo>
                    <a:pt x="1" y="1"/>
                    <a:pt x="1" y="6475"/>
                    <a:pt x="4165" y="6475"/>
                  </a:cubicBezTo>
                  <a:cubicBezTo>
                    <a:pt x="8299" y="6475"/>
                    <a:pt x="8299" y="1"/>
                    <a:pt x="4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3"/>
            <p:cNvSpPr/>
            <p:nvPr/>
          </p:nvSpPr>
          <p:spPr>
            <a:xfrm flipH="1" rot="10800000">
              <a:off x="1408547" y="345559"/>
              <a:ext cx="46708" cy="36206"/>
            </a:xfrm>
            <a:custGeom>
              <a:rect b="b" l="l" r="r" t="t"/>
              <a:pathLst>
                <a:path extrusionOk="0" h="1886" w="2433">
                  <a:moveTo>
                    <a:pt x="1216" y="1"/>
                  </a:moveTo>
                  <a:cubicBezTo>
                    <a:pt x="0" y="1"/>
                    <a:pt x="0" y="1885"/>
                    <a:pt x="1216" y="1885"/>
                  </a:cubicBezTo>
                  <a:cubicBezTo>
                    <a:pt x="2432" y="1885"/>
                    <a:pt x="2432" y="1"/>
                    <a:pt x="12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3"/>
            <p:cNvSpPr/>
            <p:nvPr/>
          </p:nvSpPr>
          <p:spPr>
            <a:xfrm flipH="1" rot="10800000">
              <a:off x="1515400" y="108240"/>
              <a:ext cx="84642" cy="65963"/>
            </a:xfrm>
            <a:custGeom>
              <a:rect b="b" l="l" r="r" t="t"/>
              <a:pathLst>
                <a:path extrusionOk="0" h="3436" w="4409">
                  <a:moveTo>
                    <a:pt x="2220" y="1"/>
                  </a:moveTo>
                  <a:cubicBezTo>
                    <a:pt x="1" y="1"/>
                    <a:pt x="1" y="3435"/>
                    <a:pt x="2220" y="3435"/>
                  </a:cubicBezTo>
                  <a:cubicBezTo>
                    <a:pt x="4408" y="3435"/>
                    <a:pt x="4408" y="1"/>
                    <a:pt x="2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4" name="Google Shape;394;p13"/>
            <p:cNvGrpSpPr/>
            <p:nvPr/>
          </p:nvGrpSpPr>
          <p:grpSpPr>
            <a:xfrm>
              <a:off x="-67496" y="-173209"/>
              <a:ext cx="1336742" cy="1124336"/>
              <a:chOff x="-67496" y="-173209"/>
              <a:chExt cx="1336742" cy="1124336"/>
            </a:xfrm>
          </p:grpSpPr>
          <p:sp>
            <p:nvSpPr>
              <p:cNvPr id="395" name="Google Shape;395;p13"/>
              <p:cNvSpPr/>
              <p:nvPr/>
            </p:nvSpPr>
            <p:spPr>
              <a:xfrm rot="5140560">
                <a:off x="-123607" y="-46961"/>
                <a:ext cx="1061624" cy="871841"/>
              </a:xfrm>
              <a:custGeom>
                <a:rect b="b" l="l" r="r" t="t"/>
                <a:pathLst>
                  <a:path extrusionOk="0" h="34872" w="42463">
                    <a:moveTo>
                      <a:pt x="5660" y="0"/>
                    </a:moveTo>
                    <a:cubicBezTo>
                      <a:pt x="4726" y="0"/>
                      <a:pt x="3803" y="385"/>
                      <a:pt x="2888" y="1255"/>
                    </a:cubicBezTo>
                    <a:cubicBezTo>
                      <a:pt x="365" y="4720"/>
                      <a:pt x="0" y="15359"/>
                      <a:pt x="1246" y="20860"/>
                    </a:cubicBezTo>
                    <a:cubicBezTo>
                      <a:pt x="2128" y="24751"/>
                      <a:pt x="6566" y="29158"/>
                      <a:pt x="9757" y="31225"/>
                    </a:cubicBezTo>
                    <a:cubicBezTo>
                      <a:pt x="13135" y="33383"/>
                      <a:pt x="17561" y="34871"/>
                      <a:pt x="21984" y="34871"/>
                    </a:cubicBezTo>
                    <a:cubicBezTo>
                      <a:pt x="25164" y="34871"/>
                      <a:pt x="28341" y="34102"/>
                      <a:pt x="31125" y="32259"/>
                    </a:cubicBezTo>
                    <a:cubicBezTo>
                      <a:pt x="34134" y="30253"/>
                      <a:pt x="42463" y="23566"/>
                      <a:pt x="31216" y="23201"/>
                    </a:cubicBezTo>
                    <a:cubicBezTo>
                      <a:pt x="20751" y="22851"/>
                      <a:pt x="12858" y="0"/>
                      <a:pt x="5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 flipH="1" rot="9120601">
                <a:off x="459757" y="471186"/>
                <a:ext cx="506926" cy="342629"/>
              </a:xfrm>
              <a:custGeom>
                <a:rect b="b" l="l" r="r" t="t"/>
                <a:pathLst>
                  <a:path extrusionOk="0" h="17847" w="26405">
                    <a:moveTo>
                      <a:pt x="11374" y="1"/>
                    </a:moveTo>
                    <a:cubicBezTo>
                      <a:pt x="10034" y="1"/>
                      <a:pt x="8739" y="165"/>
                      <a:pt x="7570" y="497"/>
                    </a:cubicBezTo>
                    <a:cubicBezTo>
                      <a:pt x="6658" y="771"/>
                      <a:pt x="5928" y="1166"/>
                      <a:pt x="5351" y="1683"/>
                    </a:cubicBezTo>
                    <a:cubicBezTo>
                      <a:pt x="3709" y="2291"/>
                      <a:pt x="2433" y="3476"/>
                      <a:pt x="1855" y="5513"/>
                    </a:cubicBezTo>
                    <a:cubicBezTo>
                      <a:pt x="1" y="12321"/>
                      <a:pt x="7357" y="17093"/>
                      <a:pt x="13102" y="17762"/>
                    </a:cubicBezTo>
                    <a:cubicBezTo>
                      <a:pt x="13589" y="17819"/>
                      <a:pt x="14090" y="17847"/>
                      <a:pt x="14598" y="17847"/>
                    </a:cubicBezTo>
                    <a:cubicBezTo>
                      <a:pt x="20086" y="17847"/>
                      <a:pt x="26404" y="14550"/>
                      <a:pt x="24652" y="8096"/>
                    </a:cubicBezTo>
                    <a:cubicBezTo>
                      <a:pt x="23184" y="2789"/>
                      <a:pt x="16895" y="1"/>
                      <a:pt x="113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 flipH="1" rot="10800000">
                <a:off x="1076657" y="241589"/>
                <a:ext cx="192589" cy="206949"/>
              </a:xfrm>
              <a:custGeom>
                <a:rect b="b" l="l" r="r" t="t"/>
                <a:pathLst>
                  <a:path extrusionOk="0" h="10780" w="10032">
                    <a:moveTo>
                      <a:pt x="3973" y="0"/>
                    </a:moveTo>
                    <a:cubicBezTo>
                      <a:pt x="3313" y="0"/>
                      <a:pt x="2656" y="154"/>
                      <a:pt x="2068" y="485"/>
                    </a:cubicBezTo>
                    <a:cubicBezTo>
                      <a:pt x="730" y="1244"/>
                      <a:pt x="61" y="2703"/>
                      <a:pt x="31" y="4193"/>
                    </a:cubicBezTo>
                    <a:cubicBezTo>
                      <a:pt x="1" y="6290"/>
                      <a:pt x="1034" y="8509"/>
                      <a:pt x="2706" y="9786"/>
                    </a:cubicBezTo>
                    <a:cubicBezTo>
                      <a:pt x="3581" y="10463"/>
                      <a:pt x="4617" y="10780"/>
                      <a:pt x="5630" y="10780"/>
                    </a:cubicBezTo>
                    <a:cubicBezTo>
                      <a:pt x="7887" y="10780"/>
                      <a:pt x="10031" y="9208"/>
                      <a:pt x="10031" y="6564"/>
                    </a:cubicBezTo>
                    <a:cubicBezTo>
                      <a:pt x="10031" y="4345"/>
                      <a:pt x="8420" y="1670"/>
                      <a:pt x="6414" y="697"/>
                    </a:cubicBezTo>
                    <a:cubicBezTo>
                      <a:pt x="6323" y="637"/>
                      <a:pt x="6201" y="576"/>
                      <a:pt x="6110" y="545"/>
                    </a:cubicBezTo>
                    <a:cubicBezTo>
                      <a:pt x="5453" y="193"/>
                      <a:pt x="4710" y="0"/>
                      <a:pt x="39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8" name="Google Shape;398;p13"/>
          <p:cNvSpPr txBox="1"/>
          <p:nvPr>
            <p:ph type="title"/>
          </p:nvPr>
        </p:nvSpPr>
        <p:spPr>
          <a:xfrm>
            <a:off x="714900" y="930000"/>
            <a:ext cx="3858600" cy="1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99" name="Google Shape;399;p13"/>
          <p:cNvSpPr txBox="1"/>
          <p:nvPr>
            <p:ph idx="2" type="title"/>
          </p:nvPr>
        </p:nvSpPr>
        <p:spPr>
          <a:xfrm>
            <a:off x="1627625" y="2207925"/>
            <a:ext cx="2834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400" name="Google Shape;400;p13"/>
          <p:cNvSpPr txBox="1"/>
          <p:nvPr>
            <p:ph hasCustomPrompt="1" idx="3" type="title"/>
          </p:nvPr>
        </p:nvSpPr>
        <p:spPr>
          <a:xfrm>
            <a:off x="881900" y="2560024"/>
            <a:ext cx="676200" cy="3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1" name="Google Shape;401;p13"/>
          <p:cNvSpPr txBox="1"/>
          <p:nvPr>
            <p:ph idx="1" type="subTitle"/>
          </p:nvPr>
        </p:nvSpPr>
        <p:spPr>
          <a:xfrm>
            <a:off x="1627625" y="2606400"/>
            <a:ext cx="2834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9pPr>
          </a:lstStyle>
          <a:p/>
        </p:txBody>
      </p:sp>
      <p:sp>
        <p:nvSpPr>
          <p:cNvPr id="402" name="Google Shape;402;p13"/>
          <p:cNvSpPr txBox="1"/>
          <p:nvPr>
            <p:ph idx="4" type="title"/>
          </p:nvPr>
        </p:nvSpPr>
        <p:spPr>
          <a:xfrm>
            <a:off x="1627625" y="3358663"/>
            <a:ext cx="2824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403" name="Google Shape;403;p13"/>
          <p:cNvSpPr txBox="1"/>
          <p:nvPr>
            <p:ph hasCustomPrompt="1" idx="5" type="title"/>
          </p:nvPr>
        </p:nvSpPr>
        <p:spPr>
          <a:xfrm>
            <a:off x="812300" y="3706986"/>
            <a:ext cx="815400" cy="3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4" name="Google Shape;404;p13"/>
          <p:cNvSpPr txBox="1"/>
          <p:nvPr>
            <p:ph idx="6" type="subTitle"/>
          </p:nvPr>
        </p:nvSpPr>
        <p:spPr>
          <a:xfrm>
            <a:off x="1627625" y="3757138"/>
            <a:ext cx="2824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9pPr>
          </a:lstStyle>
          <a:p/>
        </p:txBody>
      </p:sp>
      <p:sp>
        <p:nvSpPr>
          <p:cNvPr id="405" name="Google Shape;405;p13"/>
          <p:cNvSpPr txBox="1"/>
          <p:nvPr>
            <p:ph idx="7" type="title"/>
          </p:nvPr>
        </p:nvSpPr>
        <p:spPr>
          <a:xfrm>
            <a:off x="5606275" y="1057175"/>
            <a:ext cx="2824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406" name="Google Shape;406;p13"/>
          <p:cNvSpPr txBox="1"/>
          <p:nvPr>
            <p:ph idx="8" type="subTitle"/>
          </p:nvPr>
        </p:nvSpPr>
        <p:spPr>
          <a:xfrm>
            <a:off x="5606275" y="1455650"/>
            <a:ext cx="2824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9pPr>
          </a:lstStyle>
          <a:p/>
        </p:txBody>
      </p:sp>
      <p:sp>
        <p:nvSpPr>
          <p:cNvPr id="407" name="Google Shape;407;p13"/>
          <p:cNvSpPr txBox="1"/>
          <p:nvPr>
            <p:ph idx="9" type="title"/>
          </p:nvPr>
        </p:nvSpPr>
        <p:spPr>
          <a:xfrm>
            <a:off x="5612300" y="2207925"/>
            <a:ext cx="283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408" name="Google Shape;408;p13"/>
          <p:cNvSpPr txBox="1"/>
          <p:nvPr>
            <p:ph hasCustomPrompt="1" idx="13" type="title"/>
          </p:nvPr>
        </p:nvSpPr>
        <p:spPr>
          <a:xfrm>
            <a:off x="4895990" y="2571624"/>
            <a:ext cx="676200" cy="3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9" name="Google Shape;409;p13"/>
          <p:cNvSpPr txBox="1"/>
          <p:nvPr>
            <p:ph idx="14" type="subTitle"/>
          </p:nvPr>
        </p:nvSpPr>
        <p:spPr>
          <a:xfrm>
            <a:off x="5612300" y="2606925"/>
            <a:ext cx="2834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9pPr>
          </a:lstStyle>
          <a:p/>
        </p:txBody>
      </p:sp>
      <p:sp>
        <p:nvSpPr>
          <p:cNvPr id="410" name="Google Shape;410;p13"/>
          <p:cNvSpPr txBox="1"/>
          <p:nvPr>
            <p:ph idx="15" type="title"/>
          </p:nvPr>
        </p:nvSpPr>
        <p:spPr>
          <a:xfrm>
            <a:off x="5612293" y="3358675"/>
            <a:ext cx="283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411" name="Google Shape;411;p13"/>
          <p:cNvSpPr txBox="1"/>
          <p:nvPr>
            <p:ph hasCustomPrompt="1" idx="16" type="title"/>
          </p:nvPr>
        </p:nvSpPr>
        <p:spPr>
          <a:xfrm>
            <a:off x="4895990" y="3723674"/>
            <a:ext cx="676200" cy="3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2" name="Google Shape;412;p13"/>
          <p:cNvSpPr txBox="1"/>
          <p:nvPr>
            <p:ph idx="17" type="subTitle"/>
          </p:nvPr>
        </p:nvSpPr>
        <p:spPr>
          <a:xfrm>
            <a:off x="5612301" y="3757675"/>
            <a:ext cx="2834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9pPr>
          </a:lstStyle>
          <a:p/>
        </p:txBody>
      </p:sp>
      <p:sp>
        <p:nvSpPr>
          <p:cNvPr id="413" name="Google Shape;413;p13"/>
          <p:cNvSpPr/>
          <p:nvPr/>
        </p:nvSpPr>
        <p:spPr>
          <a:xfrm>
            <a:off x="-299021" y="4069374"/>
            <a:ext cx="1721662" cy="1413885"/>
          </a:xfrm>
          <a:custGeom>
            <a:rect b="b" l="l" r="r" t="t"/>
            <a:pathLst>
              <a:path extrusionOk="0" h="34872" w="42463">
                <a:moveTo>
                  <a:pt x="5660" y="0"/>
                </a:moveTo>
                <a:cubicBezTo>
                  <a:pt x="4726" y="0"/>
                  <a:pt x="3803" y="385"/>
                  <a:pt x="2888" y="1255"/>
                </a:cubicBezTo>
                <a:cubicBezTo>
                  <a:pt x="365" y="4720"/>
                  <a:pt x="0" y="15359"/>
                  <a:pt x="1246" y="20860"/>
                </a:cubicBezTo>
                <a:cubicBezTo>
                  <a:pt x="2128" y="24751"/>
                  <a:pt x="6566" y="29158"/>
                  <a:pt x="9757" y="31225"/>
                </a:cubicBezTo>
                <a:cubicBezTo>
                  <a:pt x="13135" y="33383"/>
                  <a:pt x="17561" y="34871"/>
                  <a:pt x="21984" y="34871"/>
                </a:cubicBezTo>
                <a:cubicBezTo>
                  <a:pt x="25164" y="34871"/>
                  <a:pt x="28341" y="34102"/>
                  <a:pt x="31125" y="32259"/>
                </a:cubicBezTo>
                <a:cubicBezTo>
                  <a:pt x="34134" y="30253"/>
                  <a:pt x="42463" y="23566"/>
                  <a:pt x="31216" y="23201"/>
                </a:cubicBezTo>
                <a:cubicBezTo>
                  <a:pt x="20751" y="22851"/>
                  <a:pt x="12858" y="0"/>
                  <a:pt x="56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3"/>
          <p:cNvSpPr/>
          <p:nvPr/>
        </p:nvSpPr>
        <p:spPr>
          <a:xfrm flipH="1" rot="9657661">
            <a:off x="-84158" y="4369865"/>
            <a:ext cx="1291946" cy="1458255"/>
          </a:xfrm>
          <a:custGeom>
            <a:rect b="b" l="l" r="r" t="t"/>
            <a:pathLst>
              <a:path extrusionOk="0" h="75960" w="67297">
                <a:moveTo>
                  <a:pt x="67297" y="1"/>
                </a:moveTo>
                <a:cubicBezTo>
                  <a:pt x="61613" y="700"/>
                  <a:pt x="57540" y="2524"/>
                  <a:pt x="54926" y="5533"/>
                </a:cubicBezTo>
                <a:cubicBezTo>
                  <a:pt x="49485" y="11855"/>
                  <a:pt x="51491" y="22585"/>
                  <a:pt x="53467" y="32980"/>
                </a:cubicBezTo>
                <a:cubicBezTo>
                  <a:pt x="55564" y="44105"/>
                  <a:pt x="57722" y="55564"/>
                  <a:pt x="50731" y="61552"/>
                </a:cubicBezTo>
                <a:cubicBezTo>
                  <a:pt x="48207" y="63705"/>
                  <a:pt x="45361" y="64460"/>
                  <a:pt x="42304" y="64460"/>
                </a:cubicBezTo>
                <a:cubicBezTo>
                  <a:pt x="38846" y="64460"/>
                  <a:pt x="35118" y="63494"/>
                  <a:pt x="31278" y="62494"/>
                </a:cubicBezTo>
                <a:cubicBezTo>
                  <a:pt x="27391" y="61486"/>
                  <a:pt x="23407" y="60465"/>
                  <a:pt x="19570" y="60465"/>
                </a:cubicBezTo>
                <a:cubicBezTo>
                  <a:pt x="17736" y="60465"/>
                  <a:pt x="15935" y="60698"/>
                  <a:pt x="14195" y="61278"/>
                </a:cubicBezTo>
                <a:cubicBezTo>
                  <a:pt x="7630" y="63467"/>
                  <a:pt x="2432" y="68573"/>
                  <a:pt x="305" y="74956"/>
                </a:cubicBezTo>
                <a:cubicBezTo>
                  <a:pt x="183" y="75291"/>
                  <a:pt x="92" y="75625"/>
                  <a:pt x="1" y="75959"/>
                </a:cubicBezTo>
                <a:lnTo>
                  <a:pt x="396" y="75959"/>
                </a:lnTo>
                <a:cubicBezTo>
                  <a:pt x="487" y="75655"/>
                  <a:pt x="578" y="75351"/>
                  <a:pt x="669" y="75078"/>
                </a:cubicBezTo>
                <a:cubicBezTo>
                  <a:pt x="2767" y="68816"/>
                  <a:pt x="7873" y="63771"/>
                  <a:pt x="14317" y="61613"/>
                </a:cubicBezTo>
                <a:cubicBezTo>
                  <a:pt x="15989" y="61052"/>
                  <a:pt x="17726" y="60826"/>
                  <a:pt x="19501" y="60826"/>
                </a:cubicBezTo>
                <a:cubicBezTo>
                  <a:pt x="23308" y="60826"/>
                  <a:pt x="27289" y="61864"/>
                  <a:pt x="31187" y="62859"/>
                </a:cubicBezTo>
                <a:cubicBezTo>
                  <a:pt x="35053" y="63870"/>
                  <a:pt x="38818" y="64846"/>
                  <a:pt x="42320" y="64846"/>
                </a:cubicBezTo>
                <a:cubicBezTo>
                  <a:pt x="45453" y="64846"/>
                  <a:pt x="48376" y="64064"/>
                  <a:pt x="50974" y="61825"/>
                </a:cubicBezTo>
                <a:cubicBezTo>
                  <a:pt x="58148" y="55716"/>
                  <a:pt x="55959" y="44135"/>
                  <a:pt x="53831" y="32919"/>
                </a:cubicBezTo>
                <a:cubicBezTo>
                  <a:pt x="51886" y="22615"/>
                  <a:pt x="49880" y="11977"/>
                  <a:pt x="55230" y="5776"/>
                </a:cubicBezTo>
                <a:cubicBezTo>
                  <a:pt x="57752" y="2858"/>
                  <a:pt x="61734" y="1065"/>
                  <a:pt x="67297" y="396"/>
                </a:cubicBezTo>
                <a:lnTo>
                  <a:pt x="6729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3"/>
          <p:cNvSpPr/>
          <p:nvPr/>
        </p:nvSpPr>
        <p:spPr>
          <a:xfrm flipH="1" rot="10800000">
            <a:off x="8133440" y="4655527"/>
            <a:ext cx="506910" cy="342618"/>
          </a:xfrm>
          <a:custGeom>
            <a:rect b="b" l="l" r="r" t="t"/>
            <a:pathLst>
              <a:path extrusionOk="0" h="17847" w="26405">
                <a:moveTo>
                  <a:pt x="11374" y="1"/>
                </a:moveTo>
                <a:cubicBezTo>
                  <a:pt x="10034" y="1"/>
                  <a:pt x="8739" y="165"/>
                  <a:pt x="7570" y="497"/>
                </a:cubicBezTo>
                <a:cubicBezTo>
                  <a:pt x="6658" y="771"/>
                  <a:pt x="5928" y="1166"/>
                  <a:pt x="5351" y="1683"/>
                </a:cubicBezTo>
                <a:cubicBezTo>
                  <a:pt x="3709" y="2291"/>
                  <a:pt x="2433" y="3476"/>
                  <a:pt x="1855" y="5513"/>
                </a:cubicBezTo>
                <a:cubicBezTo>
                  <a:pt x="1" y="12321"/>
                  <a:pt x="7357" y="17093"/>
                  <a:pt x="13102" y="17762"/>
                </a:cubicBezTo>
                <a:cubicBezTo>
                  <a:pt x="13589" y="17819"/>
                  <a:pt x="14090" y="17847"/>
                  <a:pt x="14598" y="17847"/>
                </a:cubicBezTo>
                <a:cubicBezTo>
                  <a:pt x="20086" y="17847"/>
                  <a:pt x="26404" y="14550"/>
                  <a:pt x="24652" y="8096"/>
                </a:cubicBezTo>
                <a:cubicBezTo>
                  <a:pt x="23184" y="2789"/>
                  <a:pt x="16895" y="1"/>
                  <a:pt x="1137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3"/>
          <p:cNvSpPr/>
          <p:nvPr/>
        </p:nvSpPr>
        <p:spPr>
          <a:xfrm flipH="1" rot="10800000">
            <a:off x="8640338" y="4567684"/>
            <a:ext cx="1192120" cy="805747"/>
          </a:xfrm>
          <a:custGeom>
            <a:rect b="b" l="l" r="r" t="t"/>
            <a:pathLst>
              <a:path extrusionOk="0" h="17847" w="26405">
                <a:moveTo>
                  <a:pt x="11374" y="1"/>
                </a:moveTo>
                <a:cubicBezTo>
                  <a:pt x="10034" y="1"/>
                  <a:pt x="8739" y="165"/>
                  <a:pt x="7570" y="497"/>
                </a:cubicBezTo>
                <a:cubicBezTo>
                  <a:pt x="6658" y="771"/>
                  <a:pt x="5928" y="1166"/>
                  <a:pt x="5351" y="1683"/>
                </a:cubicBezTo>
                <a:cubicBezTo>
                  <a:pt x="3709" y="2291"/>
                  <a:pt x="2433" y="3476"/>
                  <a:pt x="1855" y="5513"/>
                </a:cubicBezTo>
                <a:cubicBezTo>
                  <a:pt x="1" y="12321"/>
                  <a:pt x="7357" y="17093"/>
                  <a:pt x="13102" y="17762"/>
                </a:cubicBezTo>
                <a:cubicBezTo>
                  <a:pt x="13589" y="17819"/>
                  <a:pt x="14090" y="17847"/>
                  <a:pt x="14598" y="17847"/>
                </a:cubicBezTo>
                <a:cubicBezTo>
                  <a:pt x="20086" y="17847"/>
                  <a:pt x="26404" y="14550"/>
                  <a:pt x="24652" y="8096"/>
                </a:cubicBezTo>
                <a:cubicBezTo>
                  <a:pt x="23184" y="2789"/>
                  <a:pt x="16895" y="1"/>
                  <a:pt x="1137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3"/>
          <p:cNvSpPr/>
          <p:nvPr/>
        </p:nvSpPr>
        <p:spPr>
          <a:xfrm flipH="1" rot="10800000">
            <a:off x="8695982" y="4401614"/>
            <a:ext cx="192589" cy="206949"/>
          </a:xfrm>
          <a:custGeom>
            <a:rect b="b" l="l" r="r" t="t"/>
            <a:pathLst>
              <a:path extrusionOk="0" h="10780" w="10032">
                <a:moveTo>
                  <a:pt x="3973" y="0"/>
                </a:moveTo>
                <a:cubicBezTo>
                  <a:pt x="3313" y="0"/>
                  <a:pt x="2656" y="154"/>
                  <a:pt x="2068" y="485"/>
                </a:cubicBezTo>
                <a:cubicBezTo>
                  <a:pt x="730" y="1244"/>
                  <a:pt x="61" y="2703"/>
                  <a:pt x="31" y="4193"/>
                </a:cubicBezTo>
                <a:cubicBezTo>
                  <a:pt x="1" y="6290"/>
                  <a:pt x="1034" y="8509"/>
                  <a:pt x="2706" y="9786"/>
                </a:cubicBezTo>
                <a:cubicBezTo>
                  <a:pt x="3581" y="10463"/>
                  <a:pt x="4617" y="10780"/>
                  <a:pt x="5630" y="10780"/>
                </a:cubicBezTo>
                <a:cubicBezTo>
                  <a:pt x="7887" y="10780"/>
                  <a:pt x="10031" y="9208"/>
                  <a:pt x="10031" y="6564"/>
                </a:cubicBezTo>
                <a:cubicBezTo>
                  <a:pt x="10031" y="4345"/>
                  <a:pt x="8420" y="1670"/>
                  <a:pt x="6414" y="697"/>
                </a:cubicBezTo>
                <a:cubicBezTo>
                  <a:pt x="6323" y="637"/>
                  <a:pt x="6201" y="576"/>
                  <a:pt x="6110" y="545"/>
                </a:cubicBezTo>
                <a:cubicBezTo>
                  <a:pt x="5453" y="193"/>
                  <a:pt x="4710" y="0"/>
                  <a:pt x="397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14"/>
          <p:cNvGrpSpPr/>
          <p:nvPr/>
        </p:nvGrpSpPr>
        <p:grpSpPr>
          <a:xfrm>
            <a:off x="-660150" y="4"/>
            <a:ext cx="9707308" cy="5143496"/>
            <a:chOff x="-660150" y="4"/>
            <a:chExt cx="9707308" cy="5143496"/>
          </a:xfrm>
        </p:grpSpPr>
        <p:grpSp>
          <p:nvGrpSpPr>
            <p:cNvPr id="420" name="Google Shape;420;p14"/>
            <p:cNvGrpSpPr/>
            <p:nvPr/>
          </p:nvGrpSpPr>
          <p:grpSpPr>
            <a:xfrm rot="10800000">
              <a:off x="7" y="4"/>
              <a:ext cx="1847168" cy="1310171"/>
              <a:chOff x="7296832" y="3833329"/>
              <a:chExt cx="1847168" cy="1310171"/>
            </a:xfrm>
          </p:grpSpPr>
          <p:sp>
            <p:nvSpPr>
              <p:cNvPr id="421" name="Google Shape;421;p14"/>
              <p:cNvSpPr/>
              <p:nvPr/>
            </p:nvSpPr>
            <p:spPr>
              <a:xfrm rot="10800000">
                <a:off x="7296832" y="3907832"/>
                <a:ext cx="159997" cy="124608"/>
              </a:xfrm>
              <a:custGeom>
                <a:rect b="b" l="l" r="r" t="t"/>
                <a:pathLst>
                  <a:path extrusionOk="0" h="2676" w="3436">
                    <a:moveTo>
                      <a:pt x="1703" y="1"/>
                    </a:moveTo>
                    <a:cubicBezTo>
                      <a:pt x="1" y="1"/>
                      <a:pt x="1" y="2675"/>
                      <a:pt x="1703" y="2675"/>
                    </a:cubicBezTo>
                    <a:cubicBezTo>
                      <a:pt x="3435" y="2675"/>
                      <a:pt x="3435" y="1"/>
                      <a:pt x="17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4"/>
              <p:cNvSpPr/>
              <p:nvPr/>
            </p:nvSpPr>
            <p:spPr>
              <a:xfrm rot="10800000">
                <a:off x="8906146" y="4647764"/>
                <a:ext cx="237854" cy="227610"/>
              </a:xfrm>
              <a:custGeom>
                <a:rect b="b" l="l" r="r" t="t"/>
                <a:pathLst>
                  <a:path extrusionOk="0" h="4888" w="5108">
                    <a:moveTo>
                      <a:pt x="1220" y="0"/>
                    </a:moveTo>
                    <a:cubicBezTo>
                      <a:pt x="683" y="0"/>
                      <a:pt x="116" y="347"/>
                      <a:pt x="62" y="1020"/>
                    </a:cubicBezTo>
                    <a:cubicBezTo>
                      <a:pt x="1" y="1932"/>
                      <a:pt x="62" y="2905"/>
                      <a:pt x="457" y="3725"/>
                    </a:cubicBezTo>
                    <a:cubicBezTo>
                      <a:pt x="824" y="4460"/>
                      <a:pt x="1545" y="4888"/>
                      <a:pt x="2302" y="4888"/>
                    </a:cubicBezTo>
                    <a:cubicBezTo>
                      <a:pt x="2610" y="4888"/>
                      <a:pt x="2924" y="4817"/>
                      <a:pt x="3223" y="4668"/>
                    </a:cubicBezTo>
                    <a:cubicBezTo>
                      <a:pt x="5107" y="3725"/>
                      <a:pt x="3496" y="1689"/>
                      <a:pt x="2554" y="747"/>
                    </a:cubicBezTo>
                    <a:cubicBezTo>
                      <a:pt x="2402" y="595"/>
                      <a:pt x="2250" y="503"/>
                      <a:pt x="2098" y="473"/>
                    </a:cubicBezTo>
                    <a:cubicBezTo>
                      <a:pt x="1927" y="156"/>
                      <a:pt x="1581" y="0"/>
                      <a:pt x="12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4"/>
              <p:cNvSpPr/>
              <p:nvPr/>
            </p:nvSpPr>
            <p:spPr>
              <a:xfrm rot="10800000">
                <a:off x="8640069" y="4735308"/>
                <a:ext cx="243488" cy="215689"/>
              </a:xfrm>
              <a:custGeom>
                <a:rect b="b" l="l" r="r" t="t"/>
                <a:pathLst>
                  <a:path extrusionOk="0" h="4632" w="5229">
                    <a:moveTo>
                      <a:pt x="1661" y="0"/>
                    </a:moveTo>
                    <a:cubicBezTo>
                      <a:pt x="1376" y="0"/>
                      <a:pt x="1150" y="135"/>
                      <a:pt x="973" y="334"/>
                    </a:cubicBezTo>
                    <a:cubicBezTo>
                      <a:pt x="457" y="456"/>
                      <a:pt x="1" y="912"/>
                      <a:pt x="183" y="1580"/>
                    </a:cubicBezTo>
                    <a:cubicBezTo>
                      <a:pt x="426" y="2492"/>
                      <a:pt x="1004" y="3526"/>
                      <a:pt x="1672" y="4134"/>
                    </a:cubicBezTo>
                    <a:cubicBezTo>
                      <a:pt x="2049" y="4487"/>
                      <a:pt x="2468" y="4631"/>
                      <a:pt x="2891" y="4631"/>
                    </a:cubicBezTo>
                    <a:cubicBezTo>
                      <a:pt x="3596" y="4631"/>
                      <a:pt x="4313" y="4232"/>
                      <a:pt x="4864" y="3738"/>
                    </a:cubicBezTo>
                    <a:cubicBezTo>
                      <a:pt x="5198" y="3404"/>
                      <a:pt x="5229" y="2857"/>
                      <a:pt x="5016" y="2431"/>
                    </a:cubicBezTo>
                    <a:cubicBezTo>
                      <a:pt x="4438" y="1276"/>
                      <a:pt x="3223" y="456"/>
                      <a:pt x="2007" y="61"/>
                    </a:cubicBezTo>
                    <a:cubicBezTo>
                      <a:pt x="1883" y="19"/>
                      <a:pt x="1768" y="0"/>
                      <a:pt x="16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4"/>
              <p:cNvSpPr/>
              <p:nvPr/>
            </p:nvSpPr>
            <p:spPr>
              <a:xfrm rot="10800000">
                <a:off x="8705167" y="5065224"/>
                <a:ext cx="171313" cy="78276"/>
              </a:xfrm>
              <a:custGeom>
                <a:rect b="b" l="l" r="r" t="t"/>
                <a:pathLst>
                  <a:path extrusionOk="0" h="1681" w="3679">
                    <a:moveTo>
                      <a:pt x="1" y="0"/>
                    </a:moveTo>
                    <a:cubicBezTo>
                      <a:pt x="31" y="182"/>
                      <a:pt x="122" y="334"/>
                      <a:pt x="274" y="486"/>
                    </a:cubicBezTo>
                    <a:cubicBezTo>
                      <a:pt x="700" y="942"/>
                      <a:pt x="1095" y="1459"/>
                      <a:pt x="1703" y="1611"/>
                    </a:cubicBezTo>
                    <a:cubicBezTo>
                      <a:pt x="1861" y="1656"/>
                      <a:pt x="2024" y="1680"/>
                      <a:pt x="2184" y="1680"/>
                    </a:cubicBezTo>
                    <a:cubicBezTo>
                      <a:pt x="2455" y="1680"/>
                      <a:pt x="2720" y="1612"/>
                      <a:pt x="2949" y="1459"/>
                    </a:cubicBezTo>
                    <a:cubicBezTo>
                      <a:pt x="3527" y="1155"/>
                      <a:pt x="3679" y="547"/>
                      <a:pt x="34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4"/>
              <p:cNvSpPr/>
              <p:nvPr/>
            </p:nvSpPr>
            <p:spPr>
              <a:xfrm rot="10800000">
                <a:off x="8281979" y="5009765"/>
                <a:ext cx="250566" cy="133735"/>
              </a:xfrm>
              <a:custGeom>
                <a:rect b="b" l="l" r="r" t="t"/>
                <a:pathLst>
                  <a:path extrusionOk="0" h="2872" w="5381">
                    <a:moveTo>
                      <a:pt x="62" y="0"/>
                    </a:moveTo>
                    <a:cubicBezTo>
                      <a:pt x="1" y="213"/>
                      <a:pt x="31" y="486"/>
                      <a:pt x="153" y="729"/>
                    </a:cubicBezTo>
                    <a:cubicBezTo>
                      <a:pt x="680" y="1761"/>
                      <a:pt x="2078" y="2872"/>
                      <a:pt x="3341" y="2872"/>
                    </a:cubicBezTo>
                    <a:cubicBezTo>
                      <a:pt x="3827" y="2872"/>
                      <a:pt x="4293" y="2707"/>
                      <a:pt x="4682" y="2310"/>
                    </a:cubicBezTo>
                    <a:cubicBezTo>
                      <a:pt x="5381" y="1581"/>
                      <a:pt x="5138" y="699"/>
                      <a:pt x="45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4"/>
              <p:cNvSpPr/>
              <p:nvPr/>
            </p:nvSpPr>
            <p:spPr>
              <a:xfrm rot="10800000">
                <a:off x="7916810" y="4975028"/>
                <a:ext cx="216574" cy="168472"/>
              </a:xfrm>
              <a:custGeom>
                <a:rect b="b" l="l" r="r" t="t"/>
                <a:pathLst>
                  <a:path extrusionOk="0" h="3618" w="4651">
                    <a:moveTo>
                      <a:pt x="639" y="0"/>
                    </a:moveTo>
                    <a:cubicBezTo>
                      <a:pt x="152" y="274"/>
                      <a:pt x="0" y="942"/>
                      <a:pt x="274" y="1429"/>
                    </a:cubicBezTo>
                    <a:cubicBezTo>
                      <a:pt x="426" y="1733"/>
                      <a:pt x="365" y="2128"/>
                      <a:pt x="578" y="2462"/>
                    </a:cubicBezTo>
                    <a:cubicBezTo>
                      <a:pt x="882" y="3009"/>
                      <a:pt x="1490" y="3161"/>
                      <a:pt x="2067" y="3192"/>
                    </a:cubicBezTo>
                    <a:cubicBezTo>
                      <a:pt x="2462" y="3465"/>
                      <a:pt x="2918" y="3617"/>
                      <a:pt x="3435" y="3617"/>
                    </a:cubicBezTo>
                    <a:cubicBezTo>
                      <a:pt x="4134" y="3617"/>
                      <a:pt x="4651" y="2948"/>
                      <a:pt x="4469" y="2280"/>
                    </a:cubicBezTo>
                    <a:cubicBezTo>
                      <a:pt x="4317" y="1550"/>
                      <a:pt x="3557" y="1003"/>
                      <a:pt x="3010" y="578"/>
                    </a:cubicBezTo>
                    <a:cubicBezTo>
                      <a:pt x="2736" y="365"/>
                      <a:pt x="2402" y="152"/>
                      <a:pt x="20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4"/>
              <p:cNvSpPr/>
              <p:nvPr/>
            </p:nvSpPr>
            <p:spPr>
              <a:xfrm rot="10800000">
                <a:off x="7693154" y="4826762"/>
                <a:ext cx="188309" cy="123770"/>
              </a:xfrm>
              <a:custGeom>
                <a:rect b="b" l="l" r="r" t="t"/>
                <a:pathLst>
                  <a:path extrusionOk="0" h="2658" w="4044">
                    <a:moveTo>
                      <a:pt x="1902" y="1"/>
                    </a:moveTo>
                    <a:cubicBezTo>
                      <a:pt x="1572" y="1"/>
                      <a:pt x="1242" y="71"/>
                      <a:pt x="913" y="142"/>
                    </a:cubicBezTo>
                    <a:cubicBezTo>
                      <a:pt x="366" y="233"/>
                      <a:pt x="1" y="902"/>
                      <a:pt x="153" y="1449"/>
                    </a:cubicBezTo>
                    <a:cubicBezTo>
                      <a:pt x="305" y="1874"/>
                      <a:pt x="639" y="2148"/>
                      <a:pt x="1065" y="2209"/>
                    </a:cubicBezTo>
                    <a:cubicBezTo>
                      <a:pt x="1186" y="2239"/>
                      <a:pt x="1308" y="2269"/>
                      <a:pt x="1429" y="2269"/>
                    </a:cubicBezTo>
                    <a:cubicBezTo>
                      <a:pt x="1581" y="2330"/>
                      <a:pt x="1673" y="2421"/>
                      <a:pt x="1825" y="2482"/>
                    </a:cubicBezTo>
                    <a:cubicBezTo>
                      <a:pt x="2070" y="2599"/>
                      <a:pt x="2316" y="2658"/>
                      <a:pt x="2554" y="2658"/>
                    </a:cubicBezTo>
                    <a:cubicBezTo>
                      <a:pt x="2936" y="2658"/>
                      <a:pt x="3300" y="2508"/>
                      <a:pt x="3618" y="2209"/>
                    </a:cubicBezTo>
                    <a:cubicBezTo>
                      <a:pt x="3952" y="1935"/>
                      <a:pt x="4044" y="1297"/>
                      <a:pt x="3800" y="932"/>
                    </a:cubicBezTo>
                    <a:cubicBezTo>
                      <a:pt x="3405" y="385"/>
                      <a:pt x="2888" y="81"/>
                      <a:pt x="2189" y="20"/>
                    </a:cubicBezTo>
                    <a:cubicBezTo>
                      <a:pt x="2093" y="6"/>
                      <a:pt x="1998" y="1"/>
                      <a:pt x="19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4"/>
              <p:cNvSpPr/>
              <p:nvPr/>
            </p:nvSpPr>
            <p:spPr>
              <a:xfrm rot="10800000">
                <a:off x="7916810" y="4504528"/>
                <a:ext cx="250566" cy="231614"/>
              </a:xfrm>
              <a:custGeom>
                <a:rect b="b" l="l" r="r" t="t"/>
                <a:pathLst>
                  <a:path extrusionOk="0" h="4974" w="5381">
                    <a:moveTo>
                      <a:pt x="1950" y="0"/>
                    </a:moveTo>
                    <a:cubicBezTo>
                      <a:pt x="1623" y="0"/>
                      <a:pt x="1280" y="54"/>
                      <a:pt x="913" y="158"/>
                    </a:cubicBezTo>
                    <a:cubicBezTo>
                      <a:pt x="31" y="431"/>
                      <a:pt x="1" y="1465"/>
                      <a:pt x="487" y="1982"/>
                    </a:cubicBezTo>
                    <a:cubicBezTo>
                      <a:pt x="487" y="2194"/>
                      <a:pt x="578" y="2377"/>
                      <a:pt x="761" y="2559"/>
                    </a:cubicBezTo>
                    <a:cubicBezTo>
                      <a:pt x="1430" y="3258"/>
                      <a:pt x="1673" y="4352"/>
                      <a:pt x="2615" y="4808"/>
                    </a:cubicBezTo>
                    <a:cubicBezTo>
                      <a:pt x="2835" y="4922"/>
                      <a:pt x="3083" y="4973"/>
                      <a:pt x="3339" y="4973"/>
                    </a:cubicBezTo>
                    <a:cubicBezTo>
                      <a:pt x="4249" y="4973"/>
                      <a:pt x="5242" y="4312"/>
                      <a:pt x="5290" y="3410"/>
                    </a:cubicBezTo>
                    <a:cubicBezTo>
                      <a:pt x="5381" y="2438"/>
                      <a:pt x="4591" y="1495"/>
                      <a:pt x="3952" y="857"/>
                    </a:cubicBezTo>
                    <a:cubicBezTo>
                      <a:pt x="3323" y="269"/>
                      <a:pt x="2679" y="0"/>
                      <a:pt x="19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4"/>
              <p:cNvSpPr/>
              <p:nvPr/>
            </p:nvSpPr>
            <p:spPr>
              <a:xfrm rot="10800000">
                <a:off x="8518347" y="4373865"/>
                <a:ext cx="304349" cy="251637"/>
              </a:xfrm>
              <a:custGeom>
                <a:rect b="b" l="l" r="r" t="t"/>
                <a:pathLst>
                  <a:path extrusionOk="0" h="5404" w="6536">
                    <a:moveTo>
                      <a:pt x="1286" y="0"/>
                    </a:moveTo>
                    <a:cubicBezTo>
                      <a:pt x="913" y="0"/>
                      <a:pt x="628" y="220"/>
                      <a:pt x="487" y="548"/>
                    </a:cubicBezTo>
                    <a:cubicBezTo>
                      <a:pt x="153" y="852"/>
                      <a:pt x="1" y="1308"/>
                      <a:pt x="244" y="1794"/>
                    </a:cubicBezTo>
                    <a:cubicBezTo>
                      <a:pt x="730" y="2767"/>
                      <a:pt x="1004" y="3831"/>
                      <a:pt x="1733" y="4651"/>
                    </a:cubicBezTo>
                    <a:cubicBezTo>
                      <a:pt x="2181" y="5145"/>
                      <a:pt x="2753" y="5404"/>
                      <a:pt x="3324" y="5404"/>
                    </a:cubicBezTo>
                    <a:cubicBezTo>
                      <a:pt x="3878" y="5404"/>
                      <a:pt x="4430" y="5160"/>
                      <a:pt x="4864" y="4651"/>
                    </a:cubicBezTo>
                    <a:cubicBezTo>
                      <a:pt x="6536" y="2706"/>
                      <a:pt x="3192" y="609"/>
                      <a:pt x="1642" y="62"/>
                    </a:cubicBezTo>
                    <a:cubicBezTo>
                      <a:pt x="1517" y="20"/>
                      <a:pt x="1398" y="0"/>
                      <a:pt x="12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4"/>
              <p:cNvSpPr/>
              <p:nvPr/>
            </p:nvSpPr>
            <p:spPr>
              <a:xfrm rot="10800000">
                <a:off x="8890592" y="4341827"/>
                <a:ext cx="189333" cy="194875"/>
              </a:xfrm>
              <a:custGeom>
                <a:rect b="b" l="l" r="r" t="t"/>
                <a:pathLst>
                  <a:path extrusionOk="0" h="4185" w="4066">
                    <a:moveTo>
                      <a:pt x="1563" y="0"/>
                    </a:moveTo>
                    <a:cubicBezTo>
                      <a:pt x="739" y="0"/>
                      <a:pt x="0" y="1080"/>
                      <a:pt x="753" y="1832"/>
                    </a:cubicBezTo>
                    <a:cubicBezTo>
                      <a:pt x="1178" y="2258"/>
                      <a:pt x="1361" y="3109"/>
                      <a:pt x="1725" y="3687"/>
                    </a:cubicBezTo>
                    <a:cubicBezTo>
                      <a:pt x="1938" y="4039"/>
                      <a:pt x="2259" y="4185"/>
                      <a:pt x="2582" y="4185"/>
                    </a:cubicBezTo>
                    <a:cubicBezTo>
                      <a:pt x="3318" y="4185"/>
                      <a:pt x="4065" y="3426"/>
                      <a:pt x="3579" y="2623"/>
                    </a:cubicBezTo>
                    <a:cubicBezTo>
                      <a:pt x="3093" y="1863"/>
                      <a:pt x="2911" y="981"/>
                      <a:pt x="2272" y="313"/>
                    </a:cubicBezTo>
                    <a:cubicBezTo>
                      <a:pt x="2052" y="92"/>
                      <a:pt x="1804" y="0"/>
                      <a:pt x="15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4"/>
              <p:cNvSpPr/>
              <p:nvPr/>
            </p:nvSpPr>
            <p:spPr>
              <a:xfrm rot="10800000">
                <a:off x="8492875" y="4005995"/>
                <a:ext cx="259041" cy="227051"/>
              </a:xfrm>
              <a:custGeom>
                <a:rect b="b" l="l" r="r" t="t"/>
                <a:pathLst>
                  <a:path extrusionOk="0" h="4876" w="5563">
                    <a:moveTo>
                      <a:pt x="1467" y="0"/>
                    </a:moveTo>
                    <a:cubicBezTo>
                      <a:pt x="1394" y="0"/>
                      <a:pt x="1320" y="8"/>
                      <a:pt x="1247" y="23"/>
                    </a:cubicBezTo>
                    <a:cubicBezTo>
                      <a:pt x="487" y="114"/>
                      <a:pt x="1" y="1087"/>
                      <a:pt x="487" y="1725"/>
                    </a:cubicBezTo>
                    <a:cubicBezTo>
                      <a:pt x="912" y="2606"/>
                      <a:pt x="1308" y="3579"/>
                      <a:pt x="2037" y="4248"/>
                    </a:cubicBezTo>
                    <a:cubicBezTo>
                      <a:pt x="2483" y="4680"/>
                      <a:pt x="2981" y="4876"/>
                      <a:pt x="3482" y="4876"/>
                    </a:cubicBezTo>
                    <a:cubicBezTo>
                      <a:pt x="4074" y="4876"/>
                      <a:pt x="4672" y="4603"/>
                      <a:pt x="5198" y="4126"/>
                    </a:cubicBezTo>
                    <a:cubicBezTo>
                      <a:pt x="5533" y="3792"/>
                      <a:pt x="5563" y="3275"/>
                      <a:pt x="5350" y="2850"/>
                    </a:cubicBezTo>
                    <a:cubicBezTo>
                      <a:pt x="4742" y="1603"/>
                      <a:pt x="3283" y="874"/>
                      <a:pt x="2067" y="236"/>
                    </a:cubicBezTo>
                    <a:cubicBezTo>
                      <a:pt x="1906" y="74"/>
                      <a:pt x="1693" y="0"/>
                      <a:pt x="14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4"/>
              <p:cNvSpPr/>
              <p:nvPr/>
            </p:nvSpPr>
            <p:spPr>
              <a:xfrm rot="10800000">
                <a:off x="8202678" y="4162269"/>
                <a:ext cx="262394" cy="220439"/>
              </a:xfrm>
              <a:custGeom>
                <a:rect b="b" l="l" r="r" t="t"/>
                <a:pathLst>
                  <a:path extrusionOk="0" h="4734" w="5635">
                    <a:moveTo>
                      <a:pt x="1922" y="0"/>
                    </a:moveTo>
                    <a:cubicBezTo>
                      <a:pt x="1597" y="0"/>
                      <a:pt x="1280" y="162"/>
                      <a:pt x="1075" y="532"/>
                    </a:cubicBezTo>
                    <a:cubicBezTo>
                      <a:pt x="1" y="2567"/>
                      <a:pt x="2212" y="4734"/>
                      <a:pt x="4239" y="4734"/>
                    </a:cubicBezTo>
                    <a:cubicBezTo>
                      <a:pt x="4391" y="4734"/>
                      <a:pt x="4543" y="4721"/>
                      <a:pt x="4692" y="4696"/>
                    </a:cubicBezTo>
                    <a:cubicBezTo>
                      <a:pt x="5391" y="4574"/>
                      <a:pt x="5634" y="3693"/>
                      <a:pt x="5360" y="3146"/>
                    </a:cubicBezTo>
                    <a:cubicBezTo>
                      <a:pt x="4783" y="2082"/>
                      <a:pt x="3901" y="1261"/>
                      <a:pt x="3050" y="410"/>
                    </a:cubicBezTo>
                    <a:cubicBezTo>
                      <a:pt x="2838" y="197"/>
                      <a:pt x="2594" y="106"/>
                      <a:pt x="2382" y="106"/>
                    </a:cubicBezTo>
                    <a:cubicBezTo>
                      <a:pt x="2234" y="37"/>
                      <a:pt x="2077" y="0"/>
                      <a:pt x="19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4"/>
              <p:cNvSpPr/>
              <p:nvPr/>
            </p:nvSpPr>
            <p:spPr>
              <a:xfrm rot="10800000">
                <a:off x="7814878" y="4114260"/>
                <a:ext cx="257272" cy="200742"/>
              </a:xfrm>
              <a:custGeom>
                <a:rect b="b" l="l" r="r" t="t"/>
                <a:pathLst>
                  <a:path extrusionOk="0" h="4311" w="5525">
                    <a:moveTo>
                      <a:pt x="1035" y="1"/>
                    </a:moveTo>
                    <a:cubicBezTo>
                      <a:pt x="399" y="1"/>
                      <a:pt x="1" y="599"/>
                      <a:pt x="53" y="1175"/>
                    </a:cubicBezTo>
                    <a:cubicBezTo>
                      <a:pt x="23" y="1540"/>
                      <a:pt x="144" y="1874"/>
                      <a:pt x="509" y="2117"/>
                    </a:cubicBezTo>
                    <a:cubicBezTo>
                      <a:pt x="600" y="2208"/>
                      <a:pt x="661" y="2330"/>
                      <a:pt x="722" y="2421"/>
                    </a:cubicBezTo>
                    <a:cubicBezTo>
                      <a:pt x="965" y="2786"/>
                      <a:pt x="1208" y="3151"/>
                      <a:pt x="1482" y="3485"/>
                    </a:cubicBezTo>
                    <a:cubicBezTo>
                      <a:pt x="1834" y="3954"/>
                      <a:pt x="2387" y="4310"/>
                      <a:pt x="2939" y="4310"/>
                    </a:cubicBezTo>
                    <a:cubicBezTo>
                      <a:pt x="3246" y="4310"/>
                      <a:pt x="3551" y="4201"/>
                      <a:pt x="3822" y="3941"/>
                    </a:cubicBezTo>
                    <a:cubicBezTo>
                      <a:pt x="5524" y="2330"/>
                      <a:pt x="2728" y="476"/>
                      <a:pt x="1360" y="50"/>
                    </a:cubicBezTo>
                    <a:cubicBezTo>
                      <a:pt x="1246" y="16"/>
                      <a:pt x="1137" y="1"/>
                      <a:pt x="10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4"/>
              <p:cNvSpPr/>
              <p:nvPr/>
            </p:nvSpPr>
            <p:spPr>
              <a:xfrm rot="10800000">
                <a:off x="7572829" y="4188765"/>
                <a:ext cx="224164" cy="179229"/>
              </a:xfrm>
              <a:custGeom>
                <a:rect b="b" l="l" r="r" t="t"/>
                <a:pathLst>
                  <a:path extrusionOk="0" h="3849" w="4814">
                    <a:moveTo>
                      <a:pt x="1800" y="0"/>
                    </a:moveTo>
                    <a:cubicBezTo>
                      <a:pt x="1731" y="0"/>
                      <a:pt x="1661" y="10"/>
                      <a:pt x="1591" y="33"/>
                    </a:cubicBezTo>
                    <a:cubicBezTo>
                      <a:pt x="1569" y="32"/>
                      <a:pt x="1547" y="31"/>
                      <a:pt x="1525" y="31"/>
                    </a:cubicBezTo>
                    <a:cubicBezTo>
                      <a:pt x="729" y="31"/>
                      <a:pt x="1" y="1087"/>
                      <a:pt x="740" y="1827"/>
                    </a:cubicBezTo>
                    <a:cubicBezTo>
                      <a:pt x="1166" y="2282"/>
                      <a:pt x="1500" y="2799"/>
                      <a:pt x="1956" y="3225"/>
                    </a:cubicBezTo>
                    <a:cubicBezTo>
                      <a:pt x="2384" y="3600"/>
                      <a:pt x="2886" y="3849"/>
                      <a:pt x="3388" y="3849"/>
                    </a:cubicBezTo>
                    <a:cubicBezTo>
                      <a:pt x="3740" y="3849"/>
                      <a:pt x="4092" y="3726"/>
                      <a:pt x="4418" y="3437"/>
                    </a:cubicBezTo>
                    <a:cubicBezTo>
                      <a:pt x="4661" y="3194"/>
                      <a:pt x="4813" y="2738"/>
                      <a:pt x="4692" y="2404"/>
                    </a:cubicBezTo>
                    <a:cubicBezTo>
                      <a:pt x="4266" y="1219"/>
                      <a:pt x="3354" y="428"/>
                      <a:pt x="2138" y="64"/>
                    </a:cubicBezTo>
                    <a:cubicBezTo>
                      <a:pt x="2026" y="26"/>
                      <a:pt x="1913" y="0"/>
                      <a:pt x="18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4"/>
              <p:cNvSpPr/>
              <p:nvPr/>
            </p:nvSpPr>
            <p:spPr>
              <a:xfrm rot="10800000">
                <a:off x="7630896" y="4550209"/>
                <a:ext cx="230730" cy="207168"/>
              </a:xfrm>
              <a:custGeom>
                <a:rect b="b" l="l" r="r" t="t"/>
                <a:pathLst>
                  <a:path extrusionOk="0" h="4449" w="4955">
                    <a:moveTo>
                      <a:pt x="1247" y="0"/>
                    </a:moveTo>
                    <a:cubicBezTo>
                      <a:pt x="896" y="0"/>
                      <a:pt x="565" y="163"/>
                      <a:pt x="365" y="523"/>
                    </a:cubicBezTo>
                    <a:cubicBezTo>
                      <a:pt x="304" y="614"/>
                      <a:pt x="244" y="735"/>
                      <a:pt x="244" y="887"/>
                    </a:cubicBezTo>
                    <a:cubicBezTo>
                      <a:pt x="31" y="1252"/>
                      <a:pt x="0" y="1739"/>
                      <a:pt x="396" y="2134"/>
                    </a:cubicBezTo>
                    <a:cubicBezTo>
                      <a:pt x="1034" y="2802"/>
                      <a:pt x="1611" y="3593"/>
                      <a:pt x="2402" y="4140"/>
                    </a:cubicBezTo>
                    <a:cubicBezTo>
                      <a:pt x="2684" y="4340"/>
                      <a:pt x="3022" y="4449"/>
                      <a:pt x="3345" y="4449"/>
                    </a:cubicBezTo>
                    <a:cubicBezTo>
                      <a:pt x="3856" y="4449"/>
                      <a:pt x="4331" y="4177"/>
                      <a:pt x="4499" y="3562"/>
                    </a:cubicBezTo>
                    <a:cubicBezTo>
                      <a:pt x="4955" y="1891"/>
                      <a:pt x="3070" y="705"/>
                      <a:pt x="1794" y="128"/>
                    </a:cubicBezTo>
                    <a:cubicBezTo>
                      <a:pt x="1617" y="44"/>
                      <a:pt x="1429" y="0"/>
                      <a:pt x="124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4"/>
              <p:cNvSpPr/>
              <p:nvPr/>
            </p:nvSpPr>
            <p:spPr>
              <a:xfrm rot="10800000">
                <a:off x="8021537" y="3833329"/>
                <a:ext cx="294430" cy="218716"/>
              </a:xfrm>
              <a:custGeom>
                <a:rect b="b" l="l" r="r" t="t"/>
                <a:pathLst>
                  <a:path extrusionOk="0" h="4697" w="6323">
                    <a:moveTo>
                      <a:pt x="1573" y="1"/>
                    </a:moveTo>
                    <a:cubicBezTo>
                      <a:pt x="1279" y="1"/>
                      <a:pt x="1023" y="151"/>
                      <a:pt x="851" y="361"/>
                    </a:cubicBezTo>
                    <a:cubicBezTo>
                      <a:pt x="335" y="634"/>
                      <a:pt x="0" y="1212"/>
                      <a:pt x="365" y="1820"/>
                    </a:cubicBezTo>
                    <a:cubicBezTo>
                      <a:pt x="975" y="2805"/>
                      <a:pt x="2165" y="4697"/>
                      <a:pt x="3473" y="4697"/>
                    </a:cubicBezTo>
                    <a:cubicBezTo>
                      <a:pt x="3859" y="4697"/>
                      <a:pt x="4256" y="4532"/>
                      <a:pt x="4651" y="4130"/>
                    </a:cubicBezTo>
                    <a:cubicBezTo>
                      <a:pt x="6323" y="2428"/>
                      <a:pt x="3222" y="877"/>
                      <a:pt x="2128" y="178"/>
                    </a:cubicBezTo>
                    <a:cubicBezTo>
                      <a:pt x="1936" y="54"/>
                      <a:pt x="1747" y="1"/>
                      <a:pt x="15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4"/>
              <p:cNvSpPr/>
              <p:nvPr/>
            </p:nvSpPr>
            <p:spPr>
              <a:xfrm rot="10800000">
                <a:off x="8247986" y="4687764"/>
                <a:ext cx="254804" cy="190637"/>
              </a:xfrm>
              <a:custGeom>
                <a:rect b="b" l="l" r="r" t="t"/>
                <a:pathLst>
                  <a:path extrusionOk="0" h="4094" w="5472">
                    <a:moveTo>
                      <a:pt x="1367" y="0"/>
                    </a:moveTo>
                    <a:cubicBezTo>
                      <a:pt x="1109" y="0"/>
                      <a:pt x="873" y="132"/>
                      <a:pt x="699" y="325"/>
                    </a:cubicBezTo>
                    <a:cubicBezTo>
                      <a:pt x="274" y="538"/>
                      <a:pt x="0" y="1024"/>
                      <a:pt x="304" y="1572"/>
                    </a:cubicBezTo>
                    <a:cubicBezTo>
                      <a:pt x="821" y="2442"/>
                      <a:pt x="1866" y="4094"/>
                      <a:pt x="3002" y="4094"/>
                    </a:cubicBezTo>
                    <a:cubicBezTo>
                      <a:pt x="3335" y="4094"/>
                      <a:pt x="3675" y="3952"/>
                      <a:pt x="4012" y="3608"/>
                    </a:cubicBezTo>
                    <a:cubicBezTo>
                      <a:pt x="5471" y="2119"/>
                      <a:pt x="2797" y="781"/>
                      <a:pt x="1824" y="143"/>
                    </a:cubicBezTo>
                    <a:cubicBezTo>
                      <a:pt x="1669" y="43"/>
                      <a:pt x="1514" y="0"/>
                      <a:pt x="13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8" name="Google Shape;438;p14"/>
            <p:cNvSpPr/>
            <p:nvPr/>
          </p:nvSpPr>
          <p:spPr>
            <a:xfrm>
              <a:off x="8275725" y="150675"/>
              <a:ext cx="660125" cy="446175"/>
            </a:xfrm>
            <a:custGeom>
              <a:rect b="b" l="l" r="r" t="t"/>
              <a:pathLst>
                <a:path extrusionOk="0" h="17847" w="26405">
                  <a:moveTo>
                    <a:pt x="11374" y="1"/>
                  </a:moveTo>
                  <a:cubicBezTo>
                    <a:pt x="10034" y="1"/>
                    <a:pt x="8739" y="165"/>
                    <a:pt x="7570" y="497"/>
                  </a:cubicBezTo>
                  <a:cubicBezTo>
                    <a:pt x="6658" y="771"/>
                    <a:pt x="5928" y="1166"/>
                    <a:pt x="5351" y="1683"/>
                  </a:cubicBezTo>
                  <a:cubicBezTo>
                    <a:pt x="3709" y="2291"/>
                    <a:pt x="2433" y="3476"/>
                    <a:pt x="1855" y="5513"/>
                  </a:cubicBezTo>
                  <a:cubicBezTo>
                    <a:pt x="1" y="12321"/>
                    <a:pt x="7357" y="17093"/>
                    <a:pt x="13102" y="17762"/>
                  </a:cubicBezTo>
                  <a:cubicBezTo>
                    <a:pt x="13589" y="17819"/>
                    <a:pt x="14090" y="17847"/>
                    <a:pt x="14598" y="17847"/>
                  </a:cubicBezTo>
                  <a:cubicBezTo>
                    <a:pt x="20086" y="17847"/>
                    <a:pt x="26404" y="14550"/>
                    <a:pt x="24652" y="8096"/>
                  </a:cubicBezTo>
                  <a:cubicBezTo>
                    <a:pt x="23184" y="2789"/>
                    <a:pt x="16895" y="1"/>
                    <a:pt x="113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9" name="Google Shape;439;p14"/>
            <p:cNvGrpSpPr/>
            <p:nvPr/>
          </p:nvGrpSpPr>
          <p:grpSpPr>
            <a:xfrm rot="10800000">
              <a:off x="-660150" y="2225525"/>
              <a:ext cx="1276850" cy="2917975"/>
              <a:chOff x="5857950" y="1902450"/>
              <a:chExt cx="1276850" cy="2917975"/>
            </a:xfrm>
          </p:grpSpPr>
          <p:sp>
            <p:nvSpPr>
              <p:cNvPr id="440" name="Google Shape;440;p14"/>
              <p:cNvSpPr/>
              <p:nvPr/>
            </p:nvSpPr>
            <p:spPr>
              <a:xfrm rot="5400000">
                <a:off x="5150325" y="2661825"/>
                <a:ext cx="2177875" cy="659125"/>
              </a:xfrm>
              <a:custGeom>
                <a:rect b="b" l="l" r="r" t="t"/>
                <a:pathLst>
                  <a:path extrusionOk="0" h="26365" w="87115">
                    <a:moveTo>
                      <a:pt x="0" y="0"/>
                    </a:moveTo>
                    <a:cubicBezTo>
                      <a:pt x="1399" y="4499"/>
                      <a:pt x="3709" y="8845"/>
                      <a:pt x="5259" y="11398"/>
                    </a:cubicBezTo>
                    <a:cubicBezTo>
                      <a:pt x="11599" y="21878"/>
                      <a:pt x="16466" y="23654"/>
                      <a:pt x="27413" y="23654"/>
                    </a:cubicBezTo>
                    <a:cubicBezTo>
                      <a:pt x="27802" y="23654"/>
                      <a:pt x="28198" y="23652"/>
                      <a:pt x="28603" y="23648"/>
                    </a:cubicBezTo>
                    <a:cubicBezTo>
                      <a:pt x="28742" y="23646"/>
                      <a:pt x="28881" y="23645"/>
                      <a:pt x="29021" y="23645"/>
                    </a:cubicBezTo>
                    <a:cubicBezTo>
                      <a:pt x="36196" y="23645"/>
                      <a:pt x="43847" y="25905"/>
                      <a:pt x="50913" y="26292"/>
                    </a:cubicBezTo>
                    <a:cubicBezTo>
                      <a:pt x="51616" y="26342"/>
                      <a:pt x="52310" y="26365"/>
                      <a:pt x="52994" y="26365"/>
                    </a:cubicBezTo>
                    <a:cubicBezTo>
                      <a:pt x="53553" y="26365"/>
                      <a:pt x="54105" y="26350"/>
                      <a:pt x="54652" y="26323"/>
                    </a:cubicBezTo>
                    <a:cubicBezTo>
                      <a:pt x="54774" y="26292"/>
                      <a:pt x="54865" y="26292"/>
                      <a:pt x="54956" y="26292"/>
                    </a:cubicBezTo>
                    <a:cubicBezTo>
                      <a:pt x="63497" y="25654"/>
                      <a:pt x="69515" y="18724"/>
                      <a:pt x="76294" y="13374"/>
                    </a:cubicBezTo>
                    <a:cubicBezTo>
                      <a:pt x="82403" y="8602"/>
                      <a:pt x="85534" y="4924"/>
                      <a:pt x="871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4"/>
              <p:cNvSpPr/>
              <p:nvPr/>
            </p:nvSpPr>
            <p:spPr>
              <a:xfrm flipH="1">
                <a:off x="6039025" y="1902450"/>
                <a:ext cx="1095775" cy="2917975"/>
              </a:xfrm>
              <a:custGeom>
                <a:rect b="b" l="l" r="r" t="t"/>
                <a:pathLst>
                  <a:path extrusionOk="0" h="116719" w="43831">
                    <a:moveTo>
                      <a:pt x="32736" y="0"/>
                    </a:moveTo>
                    <a:cubicBezTo>
                      <a:pt x="30213" y="10486"/>
                      <a:pt x="33648" y="20304"/>
                      <a:pt x="37235" y="30548"/>
                    </a:cubicBezTo>
                    <a:cubicBezTo>
                      <a:pt x="37995" y="32736"/>
                      <a:pt x="38785" y="34985"/>
                      <a:pt x="39514" y="37265"/>
                    </a:cubicBezTo>
                    <a:cubicBezTo>
                      <a:pt x="43405" y="49302"/>
                      <a:pt x="40214" y="55350"/>
                      <a:pt x="36870" y="61733"/>
                    </a:cubicBezTo>
                    <a:cubicBezTo>
                      <a:pt x="34408" y="66354"/>
                      <a:pt x="31915" y="71126"/>
                      <a:pt x="31520" y="78512"/>
                    </a:cubicBezTo>
                    <a:cubicBezTo>
                      <a:pt x="31368" y="82007"/>
                      <a:pt x="31490" y="85138"/>
                      <a:pt x="31612" y="88178"/>
                    </a:cubicBezTo>
                    <a:cubicBezTo>
                      <a:pt x="32067" y="98360"/>
                      <a:pt x="32371" y="105716"/>
                      <a:pt x="19575" y="112737"/>
                    </a:cubicBezTo>
                    <a:cubicBezTo>
                      <a:pt x="14936" y="115295"/>
                      <a:pt x="10313" y="116353"/>
                      <a:pt x="5651" y="116353"/>
                    </a:cubicBezTo>
                    <a:cubicBezTo>
                      <a:pt x="3775" y="116353"/>
                      <a:pt x="1892" y="116182"/>
                      <a:pt x="0" y="115868"/>
                    </a:cubicBezTo>
                    <a:lnTo>
                      <a:pt x="0" y="116263"/>
                    </a:lnTo>
                    <a:cubicBezTo>
                      <a:pt x="1885" y="116567"/>
                      <a:pt x="3769" y="116719"/>
                      <a:pt x="5654" y="116719"/>
                    </a:cubicBezTo>
                    <a:cubicBezTo>
                      <a:pt x="10365" y="116719"/>
                      <a:pt x="15046" y="115655"/>
                      <a:pt x="19757" y="113072"/>
                    </a:cubicBezTo>
                    <a:cubicBezTo>
                      <a:pt x="32767" y="105929"/>
                      <a:pt x="32432" y="98482"/>
                      <a:pt x="32007" y="88178"/>
                    </a:cubicBezTo>
                    <a:cubicBezTo>
                      <a:pt x="31885" y="85138"/>
                      <a:pt x="31733" y="82007"/>
                      <a:pt x="31915" y="78512"/>
                    </a:cubicBezTo>
                    <a:cubicBezTo>
                      <a:pt x="32280" y="71217"/>
                      <a:pt x="34773" y="66475"/>
                      <a:pt x="37204" y="61916"/>
                    </a:cubicBezTo>
                    <a:cubicBezTo>
                      <a:pt x="40609" y="55442"/>
                      <a:pt x="43831" y="49362"/>
                      <a:pt x="39879" y="37143"/>
                    </a:cubicBezTo>
                    <a:cubicBezTo>
                      <a:pt x="39150" y="34894"/>
                      <a:pt x="38359" y="32614"/>
                      <a:pt x="37599" y="30426"/>
                    </a:cubicBezTo>
                    <a:cubicBezTo>
                      <a:pt x="34013" y="20213"/>
                      <a:pt x="30578" y="10426"/>
                      <a:pt x="331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4"/>
              <p:cNvSpPr/>
              <p:nvPr/>
            </p:nvSpPr>
            <p:spPr>
              <a:xfrm flipH="1">
                <a:off x="5962275" y="2965525"/>
                <a:ext cx="73725" cy="57025"/>
              </a:xfrm>
              <a:custGeom>
                <a:rect b="b" l="l" r="r" t="t"/>
                <a:pathLst>
                  <a:path extrusionOk="0" h="2281" w="2949">
                    <a:moveTo>
                      <a:pt x="1459" y="0"/>
                    </a:moveTo>
                    <a:cubicBezTo>
                      <a:pt x="0" y="0"/>
                      <a:pt x="0" y="2280"/>
                      <a:pt x="1459" y="2280"/>
                    </a:cubicBezTo>
                    <a:cubicBezTo>
                      <a:pt x="2949" y="2280"/>
                      <a:pt x="2949" y="0"/>
                      <a:pt x="14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4"/>
              <p:cNvSpPr/>
              <p:nvPr/>
            </p:nvSpPr>
            <p:spPr>
              <a:xfrm flipH="1">
                <a:off x="5995500" y="4186675"/>
                <a:ext cx="171750" cy="133000"/>
              </a:xfrm>
              <a:custGeom>
                <a:rect b="b" l="l" r="r" t="t"/>
                <a:pathLst>
                  <a:path extrusionOk="0" h="5320" w="6870">
                    <a:moveTo>
                      <a:pt x="3435" y="0"/>
                    </a:moveTo>
                    <a:cubicBezTo>
                      <a:pt x="31" y="0"/>
                      <a:pt x="0" y="5319"/>
                      <a:pt x="3435" y="5319"/>
                    </a:cubicBezTo>
                    <a:cubicBezTo>
                      <a:pt x="6870" y="5319"/>
                      <a:pt x="6870" y="0"/>
                      <a:pt x="34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4"/>
              <p:cNvSpPr/>
              <p:nvPr/>
            </p:nvSpPr>
            <p:spPr>
              <a:xfrm flipH="1">
                <a:off x="5857950" y="4381950"/>
                <a:ext cx="49425" cy="38025"/>
              </a:xfrm>
              <a:custGeom>
                <a:rect b="b" l="l" r="r" t="t"/>
                <a:pathLst>
                  <a:path extrusionOk="0" h="1521" w="1977">
                    <a:moveTo>
                      <a:pt x="1004" y="1"/>
                    </a:moveTo>
                    <a:cubicBezTo>
                      <a:pt x="0" y="1"/>
                      <a:pt x="0" y="1521"/>
                      <a:pt x="1004" y="1521"/>
                    </a:cubicBezTo>
                    <a:cubicBezTo>
                      <a:pt x="1976" y="1521"/>
                      <a:pt x="1976" y="1"/>
                      <a:pt x="10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4"/>
              <p:cNvSpPr/>
              <p:nvPr/>
            </p:nvSpPr>
            <p:spPr>
              <a:xfrm flipH="1">
                <a:off x="6111000" y="3967050"/>
                <a:ext cx="48650" cy="38025"/>
              </a:xfrm>
              <a:custGeom>
                <a:rect b="b" l="l" r="r" t="t"/>
                <a:pathLst>
                  <a:path extrusionOk="0" h="1521" w="1946">
                    <a:moveTo>
                      <a:pt x="973" y="1"/>
                    </a:moveTo>
                    <a:cubicBezTo>
                      <a:pt x="0" y="1"/>
                      <a:pt x="0" y="1521"/>
                      <a:pt x="973" y="1521"/>
                    </a:cubicBezTo>
                    <a:cubicBezTo>
                      <a:pt x="1945" y="1521"/>
                      <a:pt x="1945" y="1"/>
                      <a:pt x="9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4"/>
              <p:cNvSpPr/>
              <p:nvPr/>
            </p:nvSpPr>
            <p:spPr>
              <a:xfrm flipH="1">
                <a:off x="5945350" y="3735300"/>
                <a:ext cx="110200" cy="85875"/>
              </a:xfrm>
              <a:custGeom>
                <a:rect b="b" l="l" r="r" t="t"/>
                <a:pathLst>
                  <a:path extrusionOk="0" h="3435" w="4408">
                    <a:moveTo>
                      <a:pt x="2189" y="0"/>
                    </a:moveTo>
                    <a:cubicBezTo>
                      <a:pt x="0" y="0"/>
                      <a:pt x="0" y="3435"/>
                      <a:pt x="2189" y="3435"/>
                    </a:cubicBezTo>
                    <a:cubicBezTo>
                      <a:pt x="4408" y="3435"/>
                      <a:pt x="4408" y="0"/>
                      <a:pt x="218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4"/>
              <p:cNvSpPr/>
              <p:nvPr/>
            </p:nvSpPr>
            <p:spPr>
              <a:xfrm flipH="1">
                <a:off x="6107425" y="3486050"/>
                <a:ext cx="49400" cy="38025"/>
              </a:xfrm>
              <a:custGeom>
                <a:rect b="b" l="l" r="r" t="t"/>
                <a:pathLst>
                  <a:path extrusionOk="0" h="1521" w="1976">
                    <a:moveTo>
                      <a:pt x="973" y="0"/>
                    </a:moveTo>
                    <a:cubicBezTo>
                      <a:pt x="0" y="0"/>
                      <a:pt x="0" y="1520"/>
                      <a:pt x="973" y="1520"/>
                    </a:cubicBezTo>
                    <a:cubicBezTo>
                      <a:pt x="1976" y="1520"/>
                      <a:pt x="1976" y="0"/>
                      <a:pt x="97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4"/>
              <p:cNvSpPr/>
              <p:nvPr/>
            </p:nvSpPr>
            <p:spPr>
              <a:xfrm flipH="1">
                <a:off x="6089175" y="2556700"/>
                <a:ext cx="49425" cy="38025"/>
              </a:xfrm>
              <a:custGeom>
                <a:rect b="b" l="l" r="r" t="t"/>
                <a:pathLst>
                  <a:path extrusionOk="0" h="1521" w="1977">
                    <a:moveTo>
                      <a:pt x="1004" y="1"/>
                    </a:moveTo>
                    <a:cubicBezTo>
                      <a:pt x="1" y="1"/>
                      <a:pt x="1" y="1520"/>
                      <a:pt x="1004" y="1520"/>
                    </a:cubicBezTo>
                    <a:cubicBezTo>
                      <a:pt x="1976" y="1520"/>
                      <a:pt x="1976" y="1"/>
                      <a:pt x="10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4"/>
              <p:cNvSpPr/>
              <p:nvPr/>
            </p:nvSpPr>
            <p:spPr>
              <a:xfrm flipH="1">
                <a:off x="6205450" y="2909300"/>
                <a:ext cx="49400" cy="38000"/>
              </a:xfrm>
              <a:custGeom>
                <a:rect b="b" l="l" r="r" t="t"/>
                <a:pathLst>
                  <a:path extrusionOk="0" h="1520" w="1976">
                    <a:moveTo>
                      <a:pt x="1003" y="0"/>
                    </a:moveTo>
                    <a:cubicBezTo>
                      <a:pt x="31" y="0"/>
                      <a:pt x="0" y="1520"/>
                      <a:pt x="1003" y="1520"/>
                    </a:cubicBezTo>
                    <a:cubicBezTo>
                      <a:pt x="1976" y="1520"/>
                      <a:pt x="1976" y="0"/>
                      <a:pt x="100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0" name="Google Shape;450;p14"/>
            <p:cNvSpPr/>
            <p:nvPr/>
          </p:nvSpPr>
          <p:spPr>
            <a:xfrm>
              <a:off x="8574550" y="875450"/>
              <a:ext cx="472608" cy="507846"/>
            </a:xfrm>
            <a:custGeom>
              <a:rect b="b" l="l" r="r" t="t"/>
              <a:pathLst>
                <a:path extrusionOk="0" h="10780" w="10032">
                  <a:moveTo>
                    <a:pt x="3973" y="0"/>
                  </a:moveTo>
                  <a:cubicBezTo>
                    <a:pt x="3313" y="0"/>
                    <a:pt x="2656" y="154"/>
                    <a:pt x="2068" y="485"/>
                  </a:cubicBezTo>
                  <a:cubicBezTo>
                    <a:pt x="730" y="1244"/>
                    <a:pt x="61" y="2703"/>
                    <a:pt x="31" y="4193"/>
                  </a:cubicBezTo>
                  <a:cubicBezTo>
                    <a:pt x="1" y="6290"/>
                    <a:pt x="1034" y="8509"/>
                    <a:pt x="2706" y="9786"/>
                  </a:cubicBezTo>
                  <a:cubicBezTo>
                    <a:pt x="3581" y="10463"/>
                    <a:pt x="4617" y="10780"/>
                    <a:pt x="5630" y="10780"/>
                  </a:cubicBezTo>
                  <a:cubicBezTo>
                    <a:pt x="7887" y="10780"/>
                    <a:pt x="10031" y="9208"/>
                    <a:pt x="10031" y="6564"/>
                  </a:cubicBezTo>
                  <a:cubicBezTo>
                    <a:pt x="10031" y="4345"/>
                    <a:pt x="8420" y="1670"/>
                    <a:pt x="6414" y="697"/>
                  </a:cubicBezTo>
                  <a:cubicBezTo>
                    <a:pt x="6323" y="637"/>
                    <a:pt x="6201" y="576"/>
                    <a:pt x="6110" y="545"/>
                  </a:cubicBezTo>
                  <a:cubicBezTo>
                    <a:pt x="5453" y="193"/>
                    <a:pt x="4710" y="0"/>
                    <a:pt x="3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1" name="Google Shape;451;p14"/>
          <p:cNvSpPr txBox="1"/>
          <p:nvPr>
            <p:ph type="title"/>
          </p:nvPr>
        </p:nvSpPr>
        <p:spPr>
          <a:xfrm>
            <a:off x="720000" y="3032913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2" name="Google Shape;452;p14"/>
          <p:cNvSpPr txBox="1"/>
          <p:nvPr>
            <p:ph idx="1" type="subTitle"/>
          </p:nvPr>
        </p:nvSpPr>
        <p:spPr>
          <a:xfrm>
            <a:off x="713225" y="3588238"/>
            <a:ext cx="2336400" cy="8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14"/>
          <p:cNvSpPr txBox="1"/>
          <p:nvPr>
            <p:ph idx="2" type="title"/>
          </p:nvPr>
        </p:nvSpPr>
        <p:spPr>
          <a:xfrm>
            <a:off x="3403800" y="3032913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4" name="Google Shape;454;p14"/>
          <p:cNvSpPr txBox="1"/>
          <p:nvPr>
            <p:ph idx="3" type="subTitle"/>
          </p:nvPr>
        </p:nvSpPr>
        <p:spPr>
          <a:xfrm>
            <a:off x="3397025" y="3588238"/>
            <a:ext cx="2336400" cy="8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14"/>
          <p:cNvSpPr txBox="1"/>
          <p:nvPr>
            <p:ph idx="4" type="title"/>
          </p:nvPr>
        </p:nvSpPr>
        <p:spPr>
          <a:xfrm>
            <a:off x="6087600" y="3032913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6" name="Google Shape;456;p14"/>
          <p:cNvSpPr txBox="1"/>
          <p:nvPr>
            <p:ph idx="5" type="subTitle"/>
          </p:nvPr>
        </p:nvSpPr>
        <p:spPr>
          <a:xfrm>
            <a:off x="6087600" y="3588238"/>
            <a:ext cx="2336400" cy="8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14"/>
          <p:cNvSpPr txBox="1"/>
          <p:nvPr>
            <p:ph idx="6"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8" name="Google Shape;458;p14"/>
          <p:cNvSpPr txBox="1"/>
          <p:nvPr>
            <p:ph idx="7" type="subTitle"/>
          </p:nvPr>
        </p:nvSpPr>
        <p:spPr>
          <a:xfrm>
            <a:off x="1533450" y="1540150"/>
            <a:ext cx="60771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15"/>
          <p:cNvGrpSpPr/>
          <p:nvPr/>
        </p:nvGrpSpPr>
        <p:grpSpPr>
          <a:xfrm>
            <a:off x="58487" y="49037"/>
            <a:ext cx="9003698" cy="5032833"/>
            <a:chOff x="58487" y="49037"/>
            <a:chExt cx="9003698" cy="5032833"/>
          </a:xfrm>
        </p:grpSpPr>
        <p:sp>
          <p:nvSpPr>
            <p:cNvPr id="461" name="Google Shape;461;p15"/>
            <p:cNvSpPr/>
            <p:nvPr/>
          </p:nvSpPr>
          <p:spPr>
            <a:xfrm>
              <a:off x="8841800" y="226675"/>
              <a:ext cx="220375" cy="171000"/>
            </a:xfrm>
            <a:custGeom>
              <a:rect b="b" l="l" r="r" t="t"/>
              <a:pathLst>
                <a:path extrusionOk="0" h="6840" w="8815">
                  <a:moveTo>
                    <a:pt x="4408" y="1"/>
                  </a:moveTo>
                  <a:cubicBezTo>
                    <a:pt x="31" y="1"/>
                    <a:pt x="0" y="6840"/>
                    <a:pt x="4408" y="6840"/>
                  </a:cubicBezTo>
                  <a:cubicBezTo>
                    <a:pt x="8815" y="6840"/>
                    <a:pt x="8815" y="1"/>
                    <a:pt x="44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8638900" y="433375"/>
              <a:ext cx="85900" cy="66900"/>
            </a:xfrm>
            <a:custGeom>
              <a:rect b="b" l="l" r="r" t="t"/>
              <a:pathLst>
                <a:path extrusionOk="0" h="2676" w="3436">
                  <a:moveTo>
                    <a:pt x="1703" y="1"/>
                  </a:moveTo>
                  <a:cubicBezTo>
                    <a:pt x="1" y="1"/>
                    <a:pt x="1" y="2675"/>
                    <a:pt x="1703" y="2675"/>
                  </a:cubicBezTo>
                  <a:cubicBezTo>
                    <a:pt x="3435" y="2675"/>
                    <a:pt x="3435" y="1"/>
                    <a:pt x="17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5"/>
            <p:cNvSpPr/>
            <p:nvPr/>
          </p:nvSpPr>
          <p:spPr>
            <a:xfrm>
              <a:off x="8995300" y="665150"/>
              <a:ext cx="49400" cy="38000"/>
            </a:xfrm>
            <a:custGeom>
              <a:rect b="b" l="l" r="r" t="t"/>
              <a:pathLst>
                <a:path extrusionOk="0" h="1520" w="1976">
                  <a:moveTo>
                    <a:pt x="973" y="0"/>
                  </a:moveTo>
                  <a:cubicBezTo>
                    <a:pt x="0" y="0"/>
                    <a:pt x="0" y="1520"/>
                    <a:pt x="973" y="1520"/>
                  </a:cubicBezTo>
                  <a:cubicBezTo>
                    <a:pt x="1976" y="1520"/>
                    <a:pt x="1976" y="0"/>
                    <a:pt x="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8270375" y="133875"/>
              <a:ext cx="48650" cy="38000"/>
            </a:xfrm>
            <a:custGeom>
              <a:rect b="b" l="l" r="r" t="t"/>
              <a:pathLst>
                <a:path extrusionOk="0" h="1520" w="1946">
                  <a:moveTo>
                    <a:pt x="973" y="0"/>
                  </a:moveTo>
                  <a:cubicBezTo>
                    <a:pt x="0" y="0"/>
                    <a:pt x="0" y="1520"/>
                    <a:pt x="973" y="1520"/>
                  </a:cubicBezTo>
                  <a:cubicBezTo>
                    <a:pt x="1946" y="1520"/>
                    <a:pt x="1946" y="0"/>
                    <a:pt x="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8420075" y="250125"/>
              <a:ext cx="48650" cy="38025"/>
            </a:xfrm>
            <a:custGeom>
              <a:rect b="b" l="l" r="r" t="t"/>
              <a:pathLst>
                <a:path extrusionOk="0" h="1521" w="1946">
                  <a:moveTo>
                    <a:pt x="973" y="1"/>
                  </a:moveTo>
                  <a:cubicBezTo>
                    <a:pt x="0" y="1"/>
                    <a:pt x="0" y="1520"/>
                    <a:pt x="973" y="1520"/>
                  </a:cubicBezTo>
                  <a:cubicBezTo>
                    <a:pt x="1946" y="1520"/>
                    <a:pt x="1946" y="1"/>
                    <a:pt x="9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5"/>
            <p:cNvSpPr/>
            <p:nvPr/>
          </p:nvSpPr>
          <p:spPr>
            <a:xfrm flipH="1" rot="-10168333">
              <a:off x="129191" y="138675"/>
              <a:ext cx="1061503" cy="871741"/>
            </a:xfrm>
            <a:custGeom>
              <a:rect b="b" l="l" r="r" t="t"/>
              <a:pathLst>
                <a:path extrusionOk="0" h="34872" w="42463">
                  <a:moveTo>
                    <a:pt x="5660" y="0"/>
                  </a:moveTo>
                  <a:cubicBezTo>
                    <a:pt x="4726" y="0"/>
                    <a:pt x="3803" y="385"/>
                    <a:pt x="2888" y="1255"/>
                  </a:cubicBezTo>
                  <a:cubicBezTo>
                    <a:pt x="365" y="4720"/>
                    <a:pt x="0" y="15359"/>
                    <a:pt x="1246" y="20860"/>
                  </a:cubicBezTo>
                  <a:cubicBezTo>
                    <a:pt x="2128" y="24751"/>
                    <a:pt x="6566" y="29158"/>
                    <a:pt x="9757" y="31225"/>
                  </a:cubicBezTo>
                  <a:cubicBezTo>
                    <a:pt x="13135" y="33383"/>
                    <a:pt x="17561" y="34871"/>
                    <a:pt x="21984" y="34871"/>
                  </a:cubicBezTo>
                  <a:cubicBezTo>
                    <a:pt x="25164" y="34871"/>
                    <a:pt x="28341" y="34102"/>
                    <a:pt x="31125" y="32259"/>
                  </a:cubicBezTo>
                  <a:cubicBezTo>
                    <a:pt x="34134" y="30253"/>
                    <a:pt x="42463" y="23566"/>
                    <a:pt x="31216" y="23201"/>
                  </a:cubicBezTo>
                  <a:cubicBezTo>
                    <a:pt x="20751" y="22851"/>
                    <a:pt x="12858" y="0"/>
                    <a:pt x="5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8687763" y="812150"/>
              <a:ext cx="356925" cy="287900"/>
            </a:xfrm>
            <a:custGeom>
              <a:rect b="b" l="l" r="r" t="t"/>
              <a:pathLst>
                <a:path extrusionOk="0" h="11516" w="14277">
                  <a:moveTo>
                    <a:pt x="6159" y="0"/>
                  </a:moveTo>
                  <a:cubicBezTo>
                    <a:pt x="5795" y="0"/>
                    <a:pt x="5431" y="54"/>
                    <a:pt x="5077" y="155"/>
                  </a:cubicBezTo>
                  <a:cubicBezTo>
                    <a:pt x="3253" y="489"/>
                    <a:pt x="1855" y="1918"/>
                    <a:pt x="1247" y="3742"/>
                  </a:cubicBezTo>
                  <a:cubicBezTo>
                    <a:pt x="1" y="7572"/>
                    <a:pt x="3071" y="10702"/>
                    <a:pt x="6627" y="11371"/>
                  </a:cubicBezTo>
                  <a:cubicBezTo>
                    <a:pt x="7121" y="11467"/>
                    <a:pt x="7624" y="11515"/>
                    <a:pt x="8125" y="11515"/>
                  </a:cubicBezTo>
                  <a:cubicBezTo>
                    <a:pt x="11263" y="11515"/>
                    <a:pt x="14277" y="9635"/>
                    <a:pt x="13831" y="5991"/>
                  </a:cubicBezTo>
                  <a:cubicBezTo>
                    <a:pt x="13588" y="4167"/>
                    <a:pt x="12585" y="2465"/>
                    <a:pt x="10943" y="1523"/>
                  </a:cubicBezTo>
                  <a:cubicBezTo>
                    <a:pt x="10366" y="1189"/>
                    <a:pt x="9727" y="976"/>
                    <a:pt x="9089" y="793"/>
                  </a:cubicBezTo>
                  <a:cubicBezTo>
                    <a:pt x="8603" y="611"/>
                    <a:pt x="8147" y="459"/>
                    <a:pt x="7661" y="337"/>
                  </a:cubicBezTo>
                  <a:cubicBezTo>
                    <a:pt x="7181" y="107"/>
                    <a:pt x="6670" y="0"/>
                    <a:pt x="6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5"/>
            <p:cNvSpPr/>
            <p:nvPr/>
          </p:nvSpPr>
          <p:spPr>
            <a:xfrm flipH="1">
              <a:off x="8572100" y="4574025"/>
              <a:ext cx="472608" cy="507846"/>
            </a:xfrm>
            <a:custGeom>
              <a:rect b="b" l="l" r="r" t="t"/>
              <a:pathLst>
                <a:path extrusionOk="0" h="10780" w="10032">
                  <a:moveTo>
                    <a:pt x="3973" y="0"/>
                  </a:moveTo>
                  <a:cubicBezTo>
                    <a:pt x="3313" y="0"/>
                    <a:pt x="2656" y="154"/>
                    <a:pt x="2068" y="485"/>
                  </a:cubicBezTo>
                  <a:cubicBezTo>
                    <a:pt x="730" y="1244"/>
                    <a:pt x="61" y="2703"/>
                    <a:pt x="31" y="4193"/>
                  </a:cubicBezTo>
                  <a:cubicBezTo>
                    <a:pt x="1" y="6290"/>
                    <a:pt x="1034" y="8509"/>
                    <a:pt x="2706" y="9786"/>
                  </a:cubicBezTo>
                  <a:cubicBezTo>
                    <a:pt x="3581" y="10463"/>
                    <a:pt x="4617" y="10780"/>
                    <a:pt x="5630" y="10780"/>
                  </a:cubicBezTo>
                  <a:cubicBezTo>
                    <a:pt x="7887" y="10780"/>
                    <a:pt x="10031" y="9208"/>
                    <a:pt x="10031" y="6564"/>
                  </a:cubicBezTo>
                  <a:cubicBezTo>
                    <a:pt x="10031" y="4345"/>
                    <a:pt x="8420" y="1670"/>
                    <a:pt x="6414" y="697"/>
                  </a:cubicBezTo>
                  <a:cubicBezTo>
                    <a:pt x="6323" y="637"/>
                    <a:pt x="6201" y="576"/>
                    <a:pt x="6110" y="545"/>
                  </a:cubicBezTo>
                  <a:cubicBezTo>
                    <a:pt x="5453" y="193"/>
                    <a:pt x="4710" y="0"/>
                    <a:pt x="3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8852812" y="4315104"/>
              <a:ext cx="209372" cy="168853"/>
            </a:xfrm>
            <a:custGeom>
              <a:rect b="b" l="l" r="r" t="t"/>
              <a:pathLst>
                <a:path extrusionOk="0" h="11516" w="14277">
                  <a:moveTo>
                    <a:pt x="6159" y="0"/>
                  </a:moveTo>
                  <a:cubicBezTo>
                    <a:pt x="5795" y="0"/>
                    <a:pt x="5431" y="54"/>
                    <a:pt x="5077" y="155"/>
                  </a:cubicBezTo>
                  <a:cubicBezTo>
                    <a:pt x="3253" y="489"/>
                    <a:pt x="1855" y="1918"/>
                    <a:pt x="1247" y="3742"/>
                  </a:cubicBezTo>
                  <a:cubicBezTo>
                    <a:pt x="1" y="7572"/>
                    <a:pt x="3071" y="10702"/>
                    <a:pt x="6627" y="11371"/>
                  </a:cubicBezTo>
                  <a:cubicBezTo>
                    <a:pt x="7121" y="11467"/>
                    <a:pt x="7624" y="11515"/>
                    <a:pt x="8125" y="11515"/>
                  </a:cubicBezTo>
                  <a:cubicBezTo>
                    <a:pt x="11263" y="11515"/>
                    <a:pt x="14277" y="9635"/>
                    <a:pt x="13831" y="5991"/>
                  </a:cubicBezTo>
                  <a:cubicBezTo>
                    <a:pt x="13588" y="4167"/>
                    <a:pt x="12585" y="2465"/>
                    <a:pt x="10943" y="1523"/>
                  </a:cubicBezTo>
                  <a:cubicBezTo>
                    <a:pt x="10366" y="1189"/>
                    <a:pt x="9727" y="976"/>
                    <a:pt x="9089" y="793"/>
                  </a:cubicBezTo>
                  <a:cubicBezTo>
                    <a:pt x="8603" y="611"/>
                    <a:pt x="8147" y="459"/>
                    <a:pt x="7661" y="337"/>
                  </a:cubicBezTo>
                  <a:cubicBezTo>
                    <a:pt x="7181" y="107"/>
                    <a:pt x="6670" y="0"/>
                    <a:pt x="6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5"/>
            <p:cNvSpPr/>
            <p:nvPr/>
          </p:nvSpPr>
          <p:spPr>
            <a:xfrm flipH="1" rot="-403401">
              <a:off x="677427" y="568100"/>
              <a:ext cx="399488" cy="232094"/>
            </a:xfrm>
            <a:custGeom>
              <a:rect b="b" l="l" r="r" t="t"/>
              <a:pathLst>
                <a:path extrusionOk="0" h="19726" w="33953">
                  <a:moveTo>
                    <a:pt x="20051" y="0"/>
                  </a:moveTo>
                  <a:cubicBezTo>
                    <a:pt x="17303" y="0"/>
                    <a:pt x="14567" y="691"/>
                    <a:pt x="12310" y="2144"/>
                  </a:cubicBezTo>
                  <a:lnTo>
                    <a:pt x="12280" y="2144"/>
                  </a:lnTo>
                  <a:cubicBezTo>
                    <a:pt x="10973" y="2813"/>
                    <a:pt x="9757" y="3694"/>
                    <a:pt x="8450" y="4332"/>
                  </a:cubicBezTo>
                  <a:cubicBezTo>
                    <a:pt x="6778" y="5123"/>
                    <a:pt x="4955" y="5609"/>
                    <a:pt x="3344" y="6460"/>
                  </a:cubicBezTo>
                  <a:cubicBezTo>
                    <a:pt x="1125" y="7615"/>
                    <a:pt x="0" y="9956"/>
                    <a:pt x="91" y="12387"/>
                  </a:cubicBezTo>
                  <a:cubicBezTo>
                    <a:pt x="182" y="14788"/>
                    <a:pt x="1398" y="17251"/>
                    <a:pt x="3465" y="18497"/>
                  </a:cubicBezTo>
                  <a:cubicBezTo>
                    <a:pt x="4992" y="19419"/>
                    <a:pt x="6693" y="19726"/>
                    <a:pt x="8422" y="19726"/>
                  </a:cubicBezTo>
                  <a:cubicBezTo>
                    <a:pt x="9996" y="19726"/>
                    <a:pt x="11593" y="19471"/>
                    <a:pt x="13101" y="19196"/>
                  </a:cubicBezTo>
                  <a:cubicBezTo>
                    <a:pt x="15178" y="18807"/>
                    <a:pt x="17244" y="18704"/>
                    <a:pt x="19320" y="18704"/>
                  </a:cubicBezTo>
                  <a:cubicBezTo>
                    <a:pt x="20494" y="18704"/>
                    <a:pt x="21672" y="18737"/>
                    <a:pt x="22858" y="18770"/>
                  </a:cubicBezTo>
                  <a:cubicBezTo>
                    <a:pt x="22962" y="18772"/>
                    <a:pt x="23066" y="18773"/>
                    <a:pt x="23170" y="18773"/>
                  </a:cubicBezTo>
                  <a:cubicBezTo>
                    <a:pt x="26243" y="18773"/>
                    <a:pt x="29089" y="17889"/>
                    <a:pt x="30882" y="15214"/>
                  </a:cubicBezTo>
                  <a:cubicBezTo>
                    <a:pt x="33952" y="10655"/>
                    <a:pt x="32402" y="4454"/>
                    <a:pt x="27630" y="1870"/>
                  </a:cubicBezTo>
                  <a:cubicBezTo>
                    <a:pt x="25374" y="645"/>
                    <a:pt x="22707" y="0"/>
                    <a:pt x="200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1" name="Google Shape;471;p1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72" name="Google Shape;472;p15"/>
          <p:cNvSpPr txBox="1"/>
          <p:nvPr>
            <p:ph idx="2" type="title"/>
          </p:nvPr>
        </p:nvSpPr>
        <p:spPr>
          <a:xfrm>
            <a:off x="1728256" y="1378050"/>
            <a:ext cx="2709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3" name="Google Shape;473;p15"/>
          <p:cNvSpPr txBox="1"/>
          <p:nvPr>
            <p:ph idx="1" type="subTitle"/>
          </p:nvPr>
        </p:nvSpPr>
        <p:spPr>
          <a:xfrm>
            <a:off x="1728256" y="1905750"/>
            <a:ext cx="2709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9pPr>
          </a:lstStyle>
          <a:p/>
        </p:txBody>
      </p:sp>
      <p:sp>
        <p:nvSpPr>
          <p:cNvPr id="474" name="Google Shape;474;p15"/>
          <p:cNvSpPr txBox="1"/>
          <p:nvPr>
            <p:ph idx="3" type="title"/>
          </p:nvPr>
        </p:nvSpPr>
        <p:spPr>
          <a:xfrm>
            <a:off x="1728256" y="3593150"/>
            <a:ext cx="2709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5" name="Google Shape;475;p15"/>
          <p:cNvSpPr txBox="1"/>
          <p:nvPr>
            <p:ph idx="4" type="subTitle"/>
          </p:nvPr>
        </p:nvSpPr>
        <p:spPr>
          <a:xfrm>
            <a:off x="1728256" y="4120848"/>
            <a:ext cx="2709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9pPr>
          </a:lstStyle>
          <a:p/>
        </p:txBody>
      </p:sp>
      <p:sp>
        <p:nvSpPr>
          <p:cNvPr id="476" name="Google Shape;476;p15"/>
          <p:cNvSpPr txBox="1"/>
          <p:nvPr>
            <p:ph idx="5" type="title"/>
          </p:nvPr>
        </p:nvSpPr>
        <p:spPr>
          <a:xfrm>
            <a:off x="1728256" y="2485600"/>
            <a:ext cx="2709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7" name="Google Shape;477;p15"/>
          <p:cNvSpPr txBox="1"/>
          <p:nvPr>
            <p:ph idx="6" type="subTitle"/>
          </p:nvPr>
        </p:nvSpPr>
        <p:spPr>
          <a:xfrm>
            <a:off x="1728256" y="3013294"/>
            <a:ext cx="2709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9pPr>
          </a:lstStyle>
          <a:p/>
        </p:txBody>
      </p:sp>
      <p:sp>
        <p:nvSpPr>
          <p:cNvPr id="478" name="Google Shape;478;p15"/>
          <p:cNvSpPr txBox="1"/>
          <p:nvPr>
            <p:ph idx="7" type="title"/>
          </p:nvPr>
        </p:nvSpPr>
        <p:spPr>
          <a:xfrm>
            <a:off x="4706144" y="3593150"/>
            <a:ext cx="2709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9" name="Google Shape;479;p15"/>
          <p:cNvSpPr txBox="1"/>
          <p:nvPr>
            <p:ph idx="8" type="subTitle"/>
          </p:nvPr>
        </p:nvSpPr>
        <p:spPr>
          <a:xfrm>
            <a:off x="4706144" y="4120850"/>
            <a:ext cx="2709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9pPr>
          </a:lstStyle>
          <a:p/>
        </p:txBody>
      </p:sp>
      <p:sp>
        <p:nvSpPr>
          <p:cNvPr id="480" name="Google Shape;480;p15"/>
          <p:cNvSpPr txBox="1"/>
          <p:nvPr>
            <p:ph idx="9" type="title"/>
          </p:nvPr>
        </p:nvSpPr>
        <p:spPr>
          <a:xfrm>
            <a:off x="4706144" y="1378050"/>
            <a:ext cx="2709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1" name="Google Shape;481;p15"/>
          <p:cNvSpPr txBox="1"/>
          <p:nvPr>
            <p:ph idx="13" type="subTitle"/>
          </p:nvPr>
        </p:nvSpPr>
        <p:spPr>
          <a:xfrm>
            <a:off x="4706144" y="1905750"/>
            <a:ext cx="2709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9pPr>
          </a:lstStyle>
          <a:p/>
        </p:txBody>
      </p:sp>
      <p:sp>
        <p:nvSpPr>
          <p:cNvPr id="482" name="Google Shape;482;p15"/>
          <p:cNvSpPr txBox="1"/>
          <p:nvPr>
            <p:ph idx="14" type="title"/>
          </p:nvPr>
        </p:nvSpPr>
        <p:spPr>
          <a:xfrm>
            <a:off x="4706144" y="2485600"/>
            <a:ext cx="2709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3" name="Google Shape;483;p15"/>
          <p:cNvSpPr txBox="1"/>
          <p:nvPr>
            <p:ph idx="15" type="subTitle"/>
          </p:nvPr>
        </p:nvSpPr>
        <p:spPr>
          <a:xfrm>
            <a:off x="4706144" y="3013300"/>
            <a:ext cx="2709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Google Shape;485;p16"/>
          <p:cNvGrpSpPr/>
          <p:nvPr/>
        </p:nvGrpSpPr>
        <p:grpSpPr>
          <a:xfrm>
            <a:off x="25150" y="0"/>
            <a:ext cx="9710083" cy="5015925"/>
            <a:chOff x="25150" y="0"/>
            <a:chExt cx="9710083" cy="5015925"/>
          </a:xfrm>
        </p:grpSpPr>
        <p:sp>
          <p:nvSpPr>
            <p:cNvPr id="486" name="Google Shape;486;p16"/>
            <p:cNvSpPr/>
            <p:nvPr/>
          </p:nvSpPr>
          <p:spPr>
            <a:xfrm flipH="1">
              <a:off x="136458" y="95500"/>
              <a:ext cx="660125" cy="446175"/>
            </a:xfrm>
            <a:custGeom>
              <a:rect b="b" l="l" r="r" t="t"/>
              <a:pathLst>
                <a:path extrusionOk="0" h="17847" w="26405">
                  <a:moveTo>
                    <a:pt x="11374" y="1"/>
                  </a:moveTo>
                  <a:cubicBezTo>
                    <a:pt x="10034" y="1"/>
                    <a:pt x="8739" y="165"/>
                    <a:pt x="7570" y="497"/>
                  </a:cubicBezTo>
                  <a:cubicBezTo>
                    <a:pt x="6658" y="771"/>
                    <a:pt x="5928" y="1166"/>
                    <a:pt x="5351" y="1683"/>
                  </a:cubicBezTo>
                  <a:cubicBezTo>
                    <a:pt x="3709" y="2291"/>
                    <a:pt x="2433" y="3476"/>
                    <a:pt x="1855" y="5513"/>
                  </a:cubicBezTo>
                  <a:cubicBezTo>
                    <a:pt x="1" y="12321"/>
                    <a:pt x="7357" y="17093"/>
                    <a:pt x="13102" y="17762"/>
                  </a:cubicBezTo>
                  <a:cubicBezTo>
                    <a:pt x="13589" y="17819"/>
                    <a:pt x="14090" y="17847"/>
                    <a:pt x="14598" y="17847"/>
                  </a:cubicBezTo>
                  <a:cubicBezTo>
                    <a:pt x="20086" y="17847"/>
                    <a:pt x="26404" y="14550"/>
                    <a:pt x="24652" y="8096"/>
                  </a:cubicBezTo>
                  <a:cubicBezTo>
                    <a:pt x="23184" y="2789"/>
                    <a:pt x="16895" y="1"/>
                    <a:pt x="113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7" name="Google Shape;487;p16"/>
            <p:cNvGrpSpPr/>
            <p:nvPr/>
          </p:nvGrpSpPr>
          <p:grpSpPr>
            <a:xfrm flipH="1" rot="10800000">
              <a:off x="8461408" y="0"/>
              <a:ext cx="1273825" cy="3291400"/>
              <a:chOff x="5857950" y="1902450"/>
              <a:chExt cx="1273825" cy="3291400"/>
            </a:xfrm>
          </p:grpSpPr>
          <p:sp>
            <p:nvSpPr>
              <p:cNvPr id="488" name="Google Shape;488;p16"/>
              <p:cNvSpPr/>
              <p:nvPr/>
            </p:nvSpPr>
            <p:spPr>
              <a:xfrm rot="5400000">
                <a:off x="5150325" y="2661825"/>
                <a:ext cx="2177875" cy="659125"/>
              </a:xfrm>
              <a:custGeom>
                <a:rect b="b" l="l" r="r" t="t"/>
                <a:pathLst>
                  <a:path extrusionOk="0" h="26365" w="87115">
                    <a:moveTo>
                      <a:pt x="0" y="0"/>
                    </a:moveTo>
                    <a:cubicBezTo>
                      <a:pt x="1399" y="4499"/>
                      <a:pt x="3709" y="8845"/>
                      <a:pt x="5259" y="11398"/>
                    </a:cubicBezTo>
                    <a:cubicBezTo>
                      <a:pt x="11599" y="21878"/>
                      <a:pt x="16466" y="23654"/>
                      <a:pt x="27413" y="23654"/>
                    </a:cubicBezTo>
                    <a:cubicBezTo>
                      <a:pt x="27802" y="23654"/>
                      <a:pt x="28198" y="23652"/>
                      <a:pt x="28603" y="23648"/>
                    </a:cubicBezTo>
                    <a:cubicBezTo>
                      <a:pt x="28742" y="23646"/>
                      <a:pt x="28881" y="23645"/>
                      <a:pt x="29021" y="23645"/>
                    </a:cubicBezTo>
                    <a:cubicBezTo>
                      <a:pt x="36196" y="23645"/>
                      <a:pt x="43847" y="25905"/>
                      <a:pt x="50913" y="26292"/>
                    </a:cubicBezTo>
                    <a:cubicBezTo>
                      <a:pt x="51616" y="26342"/>
                      <a:pt x="52310" y="26365"/>
                      <a:pt x="52994" y="26365"/>
                    </a:cubicBezTo>
                    <a:cubicBezTo>
                      <a:pt x="53553" y="26365"/>
                      <a:pt x="54105" y="26350"/>
                      <a:pt x="54652" y="26323"/>
                    </a:cubicBezTo>
                    <a:cubicBezTo>
                      <a:pt x="54774" y="26292"/>
                      <a:pt x="54865" y="26292"/>
                      <a:pt x="54956" y="26292"/>
                    </a:cubicBezTo>
                    <a:cubicBezTo>
                      <a:pt x="63497" y="25654"/>
                      <a:pt x="69515" y="18724"/>
                      <a:pt x="76294" y="13374"/>
                    </a:cubicBezTo>
                    <a:cubicBezTo>
                      <a:pt x="82403" y="8602"/>
                      <a:pt x="85534" y="4924"/>
                      <a:pt x="871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6"/>
              <p:cNvSpPr/>
              <p:nvPr/>
            </p:nvSpPr>
            <p:spPr>
              <a:xfrm rot="10800000">
                <a:off x="6036000" y="2275875"/>
                <a:ext cx="1095775" cy="2917975"/>
              </a:xfrm>
              <a:custGeom>
                <a:rect b="b" l="l" r="r" t="t"/>
                <a:pathLst>
                  <a:path extrusionOk="0" h="116719" w="43831">
                    <a:moveTo>
                      <a:pt x="32736" y="0"/>
                    </a:moveTo>
                    <a:cubicBezTo>
                      <a:pt x="30213" y="10486"/>
                      <a:pt x="33648" y="20304"/>
                      <a:pt x="37235" y="30548"/>
                    </a:cubicBezTo>
                    <a:cubicBezTo>
                      <a:pt x="37995" y="32736"/>
                      <a:pt x="38785" y="34985"/>
                      <a:pt x="39514" y="37265"/>
                    </a:cubicBezTo>
                    <a:cubicBezTo>
                      <a:pt x="43405" y="49302"/>
                      <a:pt x="40214" y="55350"/>
                      <a:pt x="36870" y="61733"/>
                    </a:cubicBezTo>
                    <a:cubicBezTo>
                      <a:pt x="34408" y="66354"/>
                      <a:pt x="31915" y="71126"/>
                      <a:pt x="31520" y="78512"/>
                    </a:cubicBezTo>
                    <a:cubicBezTo>
                      <a:pt x="31368" y="82007"/>
                      <a:pt x="31490" y="85138"/>
                      <a:pt x="31612" y="88178"/>
                    </a:cubicBezTo>
                    <a:cubicBezTo>
                      <a:pt x="32067" y="98360"/>
                      <a:pt x="32371" y="105716"/>
                      <a:pt x="19575" y="112737"/>
                    </a:cubicBezTo>
                    <a:cubicBezTo>
                      <a:pt x="14936" y="115295"/>
                      <a:pt x="10313" y="116353"/>
                      <a:pt x="5651" y="116353"/>
                    </a:cubicBezTo>
                    <a:cubicBezTo>
                      <a:pt x="3775" y="116353"/>
                      <a:pt x="1892" y="116182"/>
                      <a:pt x="0" y="115868"/>
                    </a:cubicBezTo>
                    <a:lnTo>
                      <a:pt x="0" y="116263"/>
                    </a:lnTo>
                    <a:cubicBezTo>
                      <a:pt x="1885" y="116567"/>
                      <a:pt x="3769" y="116719"/>
                      <a:pt x="5654" y="116719"/>
                    </a:cubicBezTo>
                    <a:cubicBezTo>
                      <a:pt x="10365" y="116719"/>
                      <a:pt x="15046" y="115655"/>
                      <a:pt x="19757" y="113072"/>
                    </a:cubicBezTo>
                    <a:cubicBezTo>
                      <a:pt x="32767" y="105929"/>
                      <a:pt x="32432" y="98482"/>
                      <a:pt x="32007" y="88178"/>
                    </a:cubicBezTo>
                    <a:cubicBezTo>
                      <a:pt x="31885" y="85138"/>
                      <a:pt x="31733" y="82007"/>
                      <a:pt x="31915" y="78512"/>
                    </a:cubicBezTo>
                    <a:cubicBezTo>
                      <a:pt x="32280" y="71217"/>
                      <a:pt x="34773" y="66475"/>
                      <a:pt x="37204" y="61916"/>
                    </a:cubicBezTo>
                    <a:cubicBezTo>
                      <a:pt x="40609" y="55442"/>
                      <a:pt x="43831" y="49362"/>
                      <a:pt x="39879" y="37143"/>
                    </a:cubicBezTo>
                    <a:cubicBezTo>
                      <a:pt x="39150" y="34894"/>
                      <a:pt x="38359" y="32614"/>
                      <a:pt x="37599" y="30426"/>
                    </a:cubicBezTo>
                    <a:cubicBezTo>
                      <a:pt x="34013" y="20213"/>
                      <a:pt x="30578" y="10426"/>
                      <a:pt x="331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6"/>
              <p:cNvSpPr/>
              <p:nvPr/>
            </p:nvSpPr>
            <p:spPr>
              <a:xfrm flipH="1">
                <a:off x="5962275" y="2965525"/>
                <a:ext cx="73725" cy="57025"/>
              </a:xfrm>
              <a:custGeom>
                <a:rect b="b" l="l" r="r" t="t"/>
                <a:pathLst>
                  <a:path extrusionOk="0" h="2281" w="2949">
                    <a:moveTo>
                      <a:pt x="1459" y="0"/>
                    </a:moveTo>
                    <a:cubicBezTo>
                      <a:pt x="0" y="0"/>
                      <a:pt x="0" y="2280"/>
                      <a:pt x="1459" y="2280"/>
                    </a:cubicBezTo>
                    <a:cubicBezTo>
                      <a:pt x="2949" y="2280"/>
                      <a:pt x="2949" y="0"/>
                      <a:pt x="14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6"/>
              <p:cNvSpPr/>
              <p:nvPr/>
            </p:nvSpPr>
            <p:spPr>
              <a:xfrm flipH="1">
                <a:off x="5995500" y="4186675"/>
                <a:ext cx="171750" cy="133000"/>
              </a:xfrm>
              <a:custGeom>
                <a:rect b="b" l="l" r="r" t="t"/>
                <a:pathLst>
                  <a:path extrusionOk="0" h="5320" w="6870">
                    <a:moveTo>
                      <a:pt x="3435" y="0"/>
                    </a:moveTo>
                    <a:cubicBezTo>
                      <a:pt x="31" y="0"/>
                      <a:pt x="0" y="5319"/>
                      <a:pt x="3435" y="5319"/>
                    </a:cubicBezTo>
                    <a:cubicBezTo>
                      <a:pt x="6870" y="5319"/>
                      <a:pt x="6870" y="0"/>
                      <a:pt x="34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6"/>
              <p:cNvSpPr/>
              <p:nvPr/>
            </p:nvSpPr>
            <p:spPr>
              <a:xfrm flipH="1">
                <a:off x="5857950" y="4381950"/>
                <a:ext cx="49425" cy="38025"/>
              </a:xfrm>
              <a:custGeom>
                <a:rect b="b" l="l" r="r" t="t"/>
                <a:pathLst>
                  <a:path extrusionOk="0" h="1521" w="1977">
                    <a:moveTo>
                      <a:pt x="1004" y="1"/>
                    </a:moveTo>
                    <a:cubicBezTo>
                      <a:pt x="0" y="1"/>
                      <a:pt x="0" y="1521"/>
                      <a:pt x="1004" y="1521"/>
                    </a:cubicBezTo>
                    <a:cubicBezTo>
                      <a:pt x="1976" y="1521"/>
                      <a:pt x="1976" y="1"/>
                      <a:pt x="10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16"/>
              <p:cNvSpPr/>
              <p:nvPr/>
            </p:nvSpPr>
            <p:spPr>
              <a:xfrm flipH="1">
                <a:off x="6111000" y="3967050"/>
                <a:ext cx="48650" cy="38025"/>
              </a:xfrm>
              <a:custGeom>
                <a:rect b="b" l="l" r="r" t="t"/>
                <a:pathLst>
                  <a:path extrusionOk="0" h="1521" w="1946">
                    <a:moveTo>
                      <a:pt x="973" y="1"/>
                    </a:moveTo>
                    <a:cubicBezTo>
                      <a:pt x="0" y="1"/>
                      <a:pt x="0" y="1521"/>
                      <a:pt x="973" y="1521"/>
                    </a:cubicBezTo>
                    <a:cubicBezTo>
                      <a:pt x="1945" y="1521"/>
                      <a:pt x="1945" y="1"/>
                      <a:pt x="9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16"/>
              <p:cNvSpPr/>
              <p:nvPr/>
            </p:nvSpPr>
            <p:spPr>
              <a:xfrm flipH="1">
                <a:off x="5945350" y="3735300"/>
                <a:ext cx="110200" cy="85875"/>
              </a:xfrm>
              <a:custGeom>
                <a:rect b="b" l="l" r="r" t="t"/>
                <a:pathLst>
                  <a:path extrusionOk="0" h="3435" w="4408">
                    <a:moveTo>
                      <a:pt x="2189" y="0"/>
                    </a:moveTo>
                    <a:cubicBezTo>
                      <a:pt x="0" y="0"/>
                      <a:pt x="0" y="3435"/>
                      <a:pt x="2189" y="3435"/>
                    </a:cubicBezTo>
                    <a:cubicBezTo>
                      <a:pt x="4408" y="3435"/>
                      <a:pt x="4408" y="0"/>
                      <a:pt x="218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6"/>
              <p:cNvSpPr/>
              <p:nvPr/>
            </p:nvSpPr>
            <p:spPr>
              <a:xfrm flipH="1">
                <a:off x="6107425" y="3486050"/>
                <a:ext cx="49400" cy="38025"/>
              </a:xfrm>
              <a:custGeom>
                <a:rect b="b" l="l" r="r" t="t"/>
                <a:pathLst>
                  <a:path extrusionOk="0" h="1521" w="1976">
                    <a:moveTo>
                      <a:pt x="973" y="0"/>
                    </a:moveTo>
                    <a:cubicBezTo>
                      <a:pt x="0" y="0"/>
                      <a:pt x="0" y="1520"/>
                      <a:pt x="973" y="1520"/>
                    </a:cubicBezTo>
                    <a:cubicBezTo>
                      <a:pt x="1976" y="1520"/>
                      <a:pt x="1976" y="0"/>
                      <a:pt x="97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6"/>
              <p:cNvSpPr/>
              <p:nvPr/>
            </p:nvSpPr>
            <p:spPr>
              <a:xfrm flipH="1">
                <a:off x="6089175" y="2556700"/>
                <a:ext cx="49425" cy="38025"/>
              </a:xfrm>
              <a:custGeom>
                <a:rect b="b" l="l" r="r" t="t"/>
                <a:pathLst>
                  <a:path extrusionOk="0" h="1521" w="1977">
                    <a:moveTo>
                      <a:pt x="1004" y="1"/>
                    </a:moveTo>
                    <a:cubicBezTo>
                      <a:pt x="1" y="1"/>
                      <a:pt x="1" y="1520"/>
                      <a:pt x="1004" y="1520"/>
                    </a:cubicBezTo>
                    <a:cubicBezTo>
                      <a:pt x="1976" y="1520"/>
                      <a:pt x="1976" y="1"/>
                      <a:pt x="10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6"/>
              <p:cNvSpPr/>
              <p:nvPr/>
            </p:nvSpPr>
            <p:spPr>
              <a:xfrm flipH="1">
                <a:off x="6205450" y="2909300"/>
                <a:ext cx="49400" cy="38000"/>
              </a:xfrm>
              <a:custGeom>
                <a:rect b="b" l="l" r="r" t="t"/>
                <a:pathLst>
                  <a:path extrusionOk="0" h="1520" w="1976">
                    <a:moveTo>
                      <a:pt x="1003" y="0"/>
                    </a:moveTo>
                    <a:cubicBezTo>
                      <a:pt x="31" y="0"/>
                      <a:pt x="0" y="1520"/>
                      <a:pt x="1003" y="1520"/>
                    </a:cubicBezTo>
                    <a:cubicBezTo>
                      <a:pt x="1976" y="1520"/>
                      <a:pt x="1976" y="0"/>
                      <a:pt x="100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8" name="Google Shape;498;p16"/>
            <p:cNvSpPr/>
            <p:nvPr/>
          </p:nvSpPr>
          <p:spPr>
            <a:xfrm flipH="1">
              <a:off x="25150" y="820275"/>
              <a:ext cx="472608" cy="507846"/>
            </a:xfrm>
            <a:custGeom>
              <a:rect b="b" l="l" r="r" t="t"/>
              <a:pathLst>
                <a:path extrusionOk="0" h="10780" w="10032">
                  <a:moveTo>
                    <a:pt x="3973" y="0"/>
                  </a:moveTo>
                  <a:cubicBezTo>
                    <a:pt x="3313" y="0"/>
                    <a:pt x="2656" y="154"/>
                    <a:pt x="2068" y="485"/>
                  </a:cubicBezTo>
                  <a:cubicBezTo>
                    <a:pt x="730" y="1244"/>
                    <a:pt x="61" y="2703"/>
                    <a:pt x="31" y="4193"/>
                  </a:cubicBezTo>
                  <a:cubicBezTo>
                    <a:pt x="1" y="6290"/>
                    <a:pt x="1034" y="8509"/>
                    <a:pt x="2706" y="9786"/>
                  </a:cubicBezTo>
                  <a:cubicBezTo>
                    <a:pt x="3581" y="10463"/>
                    <a:pt x="4617" y="10780"/>
                    <a:pt x="5630" y="10780"/>
                  </a:cubicBezTo>
                  <a:cubicBezTo>
                    <a:pt x="7887" y="10780"/>
                    <a:pt x="10031" y="9208"/>
                    <a:pt x="10031" y="6564"/>
                  </a:cubicBezTo>
                  <a:cubicBezTo>
                    <a:pt x="10031" y="4345"/>
                    <a:pt x="8420" y="1670"/>
                    <a:pt x="6414" y="697"/>
                  </a:cubicBezTo>
                  <a:cubicBezTo>
                    <a:pt x="6323" y="637"/>
                    <a:pt x="6201" y="576"/>
                    <a:pt x="6110" y="545"/>
                  </a:cubicBezTo>
                  <a:cubicBezTo>
                    <a:pt x="5453" y="193"/>
                    <a:pt x="4710" y="0"/>
                    <a:pt x="3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6"/>
            <p:cNvSpPr/>
            <p:nvPr/>
          </p:nvSpPr>
          <p:spPr>
            <a:xfrm flipH="1">
              <a:off x="162700" y="4314525"/>
              <a:ext cx="171750" cy="133000"/>
            </a:xfrm>
            <a:custGeom>
              <a:rect b="b" l="l" r="r" t="t"/>
              <a:pathLst>
                <a:path extrusionOk="0" h="5320" w="6870">
                  <a:moveTo>
                    <a:pt x="3435" y="0"/>
                  </a:moveTo>
                  <a:cubicBezTo>
                    <a:pt x="31" y="0"/>
                    <a:pt x="0" y="5319"/>
                    <a:pt x="3435" y="5319"/>
                  </a:cubicBezTo>
                  <a:cubicBezTo>
                    <a:pt x="6870" y="5319"/>
                    <a:pt x="6870" y="0"/>
                    <a:pt x="34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6"/>
            <p:cNvSpPr/>
            <p:nvPr/>
          </p:nvSpPr>
          <p:spPr>
            <a:xfrm flipH="1">
              <a:off x="25150" y="4509800"/>
              <a:ext cx="49425" cy="38025"/>
            </a:xfrm>
            <a:custGeom>
              <a:rect b="b" l="l" r="r" t="t"/>
              <a:pathLst>
                <a:path extrusionOk="0" h="1521" w="1977">
                  <a:moveTo>
                    <a:pt x="1004" y="1"/>
                  </a:moveTo>
                  <a:cubicBezTo>
                    <a:pt x="0" y="1"/>
                    <a:pt x="0" y="1521"/>
                    <a:pt x="1004" y="1521"/>
                  </a:cubicBezTo>
                  <a:cubicBezTo>
                    <a:pt x="1976" y="1521"/>
                    <a:pt x="1976" y="1"/>
                    <a:pt x="10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6"/>
            <p:cNvSpPr/>
            <p:nvPr/>
          </p:nvSpPr>
          <p:spPr>
            <a:xfrm flipH="1">
              <a:off x="278200" y="4094900"/>
              <a:ext cx="48650" cy="38025"/>
            </a:xfrm>
            <a:custGeom>
              <a:rect b="b" l="l" r="r" t="t"/>
              <a:pathLst>
                <a:path extrusionOk="0" h="1521" w="1946">
                  <a:moveTo>
                    <a:pt x="973" y="1"/>
                  </a:moveTo>
                  <a:cubicBezTo>
                    <a:pt x="0" y="1"/>
                    <a:pt x="0" y="1521"/>
                    <a:pt x="973" y="1521"/>
                  </a:cubicBezTo>
                  <a:cubicBezTo>
                    <a:pt x="1945" y="1521"/>
                    <a:pt x="1945" y="1"/>
                    <a:pt x="9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6"/>
            <p:cNvSpPr/>
            <p:nvPr/>
          </p:nvSpPr>
          <p:spPr>
            <a:xfrm flipH="1">
              <a:off x="112550" y="3863150"/>
              <a:ext cx="110200" cy="85875"/>
            </a:xfrm>
            <a:custGeom>
              <a:rect b="b" l="l" r="r" t="t"/>
              <a:pathLst>
                <a:path extrusionOk="0" h="3435" w="4408">
                  <a:moveTo>
                    <a:pt x="2189" y="0"/>
                  </a:moveTo>
                  <a:cubicBezTo>
                    <a:pt x="0" y="0"/>
                    <a:pt x="0" y="3435"/>
                    <a:pt x="2189" y="3435"/>
                  </a:cubicBezTo>
                  <a:cubicBezTo>
                    <a:pt x="4408" y="3435"/>
                    <a:pt x="4408" y="0"/>
                    <a:pt x="21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6"/>
            <p:cNvSpPr/>
            <p:nvPr/>
          </p:nvSpPr>
          <p:spPr>
            <a:xfrm flipH="1">
              <a:off x="274625" y="3613900"/>
              <a:ext cx="49400" cy="38025"/>
            </a:xfrm>
            <a:custGeom>
              <a:rect b="b" l="l" r="r" t="t"/>
              <a:pathLst>
                <a:path extrusionOk="0" h="1521" w="1976">
                  <a:moveTo>
                    <a:pt x="973" y="0"/>
                  </a:moveTo>
                  <a:cubicBezTo>
                    <a:pt x="0" y="0"/>
                    <a:pt x="0" y="1520"/>
                    <a:pt x="973" y="1520"/>
                  </a:cubicBezTo>
                  <a:cubicBezTo>
                    <a:pt x="1976" y="1520"/>
                    <a:pt x="1976" y="0"/>
                    <a:pt x="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6"/>
            <p:cNvSpPr/>
            <p:nvPr/>
          </p:nvSpPr>
          <p:spPr>
            <a:xfrm flipH="1">
              <a:off x="415525" y="4930025"/>
              <a:ext cx="110225" cy="85900"/>
            </a:xfrm>
            <a:custGeom>
              <a:rect b="b" l="l" r="r" t="t"/>
              <a:pathLst>
                <a:path extrusionOk="0" h="3436" w="4409">
                  <a:moveTo>
                    <a:pt x="2189" y="1"/>
                  </a:moveTo>
                  <a:cubicBezTo>
                    <a:pt x="1" y="1"/>
                    <a:pt x="1" y="3435"/>
                    <a:pt x="2189" y="3435"/>
                  </a:cubicBezTo>
                  <a:cubicBezTo>
                    <a:pt x="4408" y="3435"/>
                    <a:pt x="4408" y="1"/>
                    <a:pt x="21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5" name="Google Shape;505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06" name="Google Shape;506;p16"/>
          <p:cNvSpPr txBox="1"/>
          <p:nvPr>
            <p:ph idx="2" type="title"/>
          </p:nvPr>
        </p:nvSpPr>
        <p:spPr>
          <a:xfrm>
            <a:off x="926463" y="1793326"/>
            <a:ext cx="3321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7" name="Google Shape;507;p16"/>
          <p:cNvSpPr txBox="1"/>
          <p:nvPr>
            <p:ph idx="1" type="subTitle"/>
          </p:nvPr>
        </p:nvSpPr>
        <p:spPr>
          <a:xfrm>
            <a:off x="1327525" y="2274175"/>
            <a:ext cx="2519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9pPr>
          </a:lstStyle>
          <a:p/>
        </p:txBody>
      </p:sp>
      <p:sp>
        <p:nvSpPr>
          <p:cNvPr id="508" name="Google Shape;508;p16"/>
          <p:cNvSpPr txBox="1"/>
          <p:nvPr>
            <p:ph idx="3" type="title"/>
          </p:nvPr>
        </p:nvSpPr>
        <p:spPr>
          <a:xfrm>
            <a:off x="4887812" y="1793326"/>
            <a:ext cx="3321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9" name="Google Shape;509;p16"/>
          <p:cNvSpPr txBox="1"/>
          <p:nvPr>
            <p:ph idx="4" type="subTitle"/>
          </p:nvPr>
        </p:nvSpPr>
        <p:spPr>
          <a:xfrm>
            <a:off x="5288913" y="2274175"/>
            <a:ext cx="2519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9pPr>
          </a:lstStyle>
          <a:p/>
        </p:txBody>
      </p:sp>
      <p:sp>
        <p:nvSpPr>
          <p:cNvPr id="510" name="Google Shape;510;p16"/>
          <p:cNvSpPr txBox="1"/>
          <p:nvPr>
            <p:ph idx="5" type="title"/>
          </p:nvPr>
        </p:nvSpPr>
        <p:spPr>
          <a:xfrm>
            <a:off x="926463" y="3642926"/>
            <a:ext cx="3321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1" name="Google Shape;511;p16"/>
          <p:cNvSpPr txBox="1"/>
          <p:nvPr>
            <p:ph idx="6" type="subTitle"/>
          </p:nvPr>
        </p:nvSpPr>
        <p:spPr>
          <a:xfrm>
            <a:off x="1327563" y="4123775"/>
            <a:ext cx="2519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9pPr>
          </a:lstStyle>
          <a:p/>
        </p:txBody>
      </p:sp>
      <p:sp>
        <p:nvSpPr>
          <p:cNvPr id="512" name="Google Shape;512;p16"/>
          <p:cNvSpPr txBox="1"/>
          <p:nvPr>
            <p:ph idx="7" type="title"/>
          </p:nvPr>
        </p:nvSpPr>
        <p:spPr>
          <a:xfrm>
            <a:off x="4887812" y="3642926"/>
            <a:ext cx="3321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3" name="Google Shape;513;p16"/>
          <p:cNvSpPr txBox="1"/>
          <p:nvPr>
            <p:ph idx="8" type="subTitle"/>
          </p:nvPr>
        </p:nvSpPr>
        <p:spPr>
          <a:xfrm>
            <a:off x="5288913" y="4123775"/>
            <a:ext cx="2519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17"/>
          <p:cNvGrpSpPr/>
          <p:nvPr/>
        </p:nvGrpSpPr>
        <p:grpSpPr>
          <a:xfrm>
            <a:off x="-402380" y="-589201"/>
            <a:ext cx="9546368" cy="2268074"/>
            <a:chOff x="-402380" y="-589201"/>
            <a:chExt cx="9546368" cy="2268074"/>
          </a:xfrm>
        </p:grpSpPr>
        <p:sp>
          <p:nvSpPr>
            <p:cNvPr id="516" name="Google Shape;516;p17"/>
            <p:cNvSpPr/>
            <p:nvPr/>
          </p:nvSpPr>
          <p:spPr>
            <a:xfrm flipH="1" rot="10800000">
              <a:off x="429750" y="85450"/>
              <a:ext cx="49400" cy="38025"/>
            </a:xfrm>
            <a:custGeom>
              <a:rect b="b" l="l" r="r" t="t"/>
              <a:pathLst>
                <a:path extrusionOk="0" h="1521" w="1976">
                  <a:moveTo>
                    <a:pt x="973" y="0"/>
                  </a:moveTo>
                  <a:cubicBezTo>
                    <a:pt x="0" y="0"/>
                    <a:pt x="0" y="1520"/>
                    <a:pt x="973" y="1520"/>
                  </a:cubicBezTo>
                  <a:cubicBezTo>
                    <a:pt x="1976" y="1520"/>
                    <a:pt x="1976" y="0"/>
                    <a:pt x="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7"/>
            <p:cNvSpPr/>
            <p:nvPr/>
          </p:nvSpPr>
          <p:spPr>
            <a:xfrm flipH="1" rot="10800000">
              <a:off x="2382350" y="154575"/>
              <a:ext cx="49425" cy="38025"/>
            </a:xfrm>
            <a:custGeom>
              <a:rect b="b" l="l" r="r" t="t"/>
              <a:pathLst>
                <a:path extrusionOk="0" h="1521" w="1977">
                  <a:moveTo>
                    <a:pt x="1004" y="1"/>
                  </a:moveTo>
                  <a:cubicBezTo>
                    <a:pt x="1" y="1"/>
                    <a:pt x="1" y="1520"/>
                    <a:pt x="1004" y="1520"/>
                  </a:cubicBezTo>
                  <a:cubicBezTo>
                    <a:pt x="1976" y="1520"/>
                    <a:pt x="1976" y="1"/>
                    <a:pt x="10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7"/>
            <p:cNvSpPr/>
            <p:nvPr/>
          </p:nvSpPr>
          <p:spPr>
            <a:xfrm flipH="1" rot="10800000">
              <a:off x="8726600" y="925200"/>
              <a:ext cx="49400" cy="38000"/>
            </a:xfrm>
            <a:custGeom>
              <a:rect b="b" l="l" r="r" t="t"/>
              <a:pathLst>
                <a:path extrusionOk="0" h="1520" w="1976">
                  <a:moveTo>
                    <a:pt x="1003" y="0"/>
                  </a:moveTo>
                  <a:cubicBezTo>
                    <a:pt x="31" y="0"/>
                    <a:pt x="0" y="1520"/>
                    <a:pt x="1003" y="1520"/>
                  </a:cubicBezTo>
                  <a:cubicBezTo>
                    <a:pt x="1976" y="1520"/>
                    <a:pt x="1976" y="0"/>
                    <a:pt x="10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7"/>
            <p:cNvSpPr/>
            <p:nvPr/>
          </p:nvSpPr>
          <p:spPr>
            <a:xfrm flipH="1" rot="-915217">
              <a:off x="709286" y="1635117"/>
              <a:ext cx="48651" cy="38026"/>
            </a:xfrm>
            <a:custGeom>
              <a:rect b="b" l="l" r="r" t="t"/>
              <a:pathLst>
                <a:path extrusionOk="0" h="1521" w="1946">
                  <a:moveTo>
                    <a:pt x="973" y="1"/>
                  </a:moveTo>
                  <a:cubicBezTo>
                    <a:pt x="0" y="1"/>
                    <a:pt x="0" y="1521"/>
                    <a:pt x="973" y="1521"/>
                  </a:cubicBezTo>
                  <a:cubicBezTo>
                    <a:pt x="1946" y="1521"/>
                    <a:pt x="1946" y="1"/>
                    <a:pt x="9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7"/>
            <p:cNvSpPr/>
            <p:nvPr/>
          </p:nvSpPr>
          <p:spPr>
            <a:xfrm flipH="1">
              <a:off x="48600" y="519300"/>
              <a:ext cx="171775" cy="133000"/>
            </a:xfrm>
            <a:custGeom>
              <a:rect b="b" l="l" r="r" t="t"/>
              <a:pathLst>
                <a:path extrusionOk="0" h="5320" w="6871">
                  <a:moveTo>
                    <a:pt x="3436" y="0"/>
                  </a:moveTo>
                  <a:cubicBezTo>
                    <a:pt x="1" y="0"/>
                    <a:pt x="1" y="5320"/>
                    <a:pt x="3436" y="5320"/>
                  </a:cubicBezTo>
                  <a:cubicBezTo>
                    <a:pt x="6840" y="5320"/>
                    <a:pt x="6870" y="0"/>
                    <a:pt x="34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7"/>
            <p:cNvSpPr/>
            <p:nvPr/>
          </p:nvSpPr>
          <p:spPr>
            <a:xfrm flipH="1">
              <a:off x="1545350" y="273913"/>
              <a:ext cx="85900" cy="66125"/>
            </a:xfrm>
            <a:custGeom>
              <a:rect b="b" l="l" r="r" t="t"/>
              <a:pathLst>
                <a:path extrusionOk="0" h="2645" w="3436">
                  <a:moveTo>
                    <a:pt x="1733" y="0"/>
                  </a:moveTo>
                  <a:cubicBezTo>
                    <a:pt x="31" y="0"/>
                    <a:pt x="0" y="2645"/>
                    <a:pt x="1733" y="2645"/>
                  </a:cubicBezTo>
                  <a:cubicBezTo>
                    <a:pt x="3435" y="2645"/>
                    <a:pt x="3435" y="0"/>
                    <a:pt x="17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8890700" y="740900"/>
              <a:ext cx="183900" cy="142125"/>
            </a:xfrm>
            <a:custGeom>
              <a:rect b="b" l="l" r="r" t="t"/>
              <a:pathLst>
                <a:path extrusionOk="0" h="5685" w="7356">
                  <a:moveTo>
                    <a:pt x="3678" y="0"/>
                  </a:moveTo>
                  <a:cubicBezTo>
                    <a:pt x="0" y="0"/>
                    <a:pt x="0" y="5684"/>
                    <a:pt x="3678" y="5684"/>
                  </a:cubicBezTo>
                  <a:cubicBezTo>
                    <a:pt x="7325" y="5684"/>
                    <a:pt x="7356" y="0"/>
                    <a:pt x="36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3" name="Google Shape;523;p17"/>
            <p:cNvGrpSpPr/>
            <p:nvPr/>
          </p:nvGrpSpPr>
          <p:grpSpPr>
            <a:xfrm>
              <a:off x="8138613" y="0"/>
              <a:ext cx="1005375" cy="613950"/>
              <a:chOff x="593100" y="4542650"/>
              <a:chExt cx="1005375" cy="613950"/>
            </a:xfrm>
          </p:grpSpPr>
          <p:sp>
            <p:nvSpPr>
              <p:cNvPr id="524" name="Google Shape;524;p17"/>
              <p:cNvSpPr/>
              <p:nvPr/>
            </p:nvSpPr>
            <p:spPr>
              <a:xfrm>
                <a:off x="954050" y="4731300"/>
                <a:ext cx="166450" cy="142100"/>
              </a:xfrm>
              <a:custGeom>
                <a:rect b="b" l="l" r="r" t="t"/>
                <a:pathLst>
                  <a:path extrusionOk="0" h="5684" w="6658">
                    <a:moveTo>
                      <a:pt x="5064" y="0"/>
                    </a:moveTo>
                    <a:cubicBezTo>
                      <a:pt x="4902" y="0"/>
                      <a:pt x="4733" y="38"/>
                      <a:pt x="4560" y="125"/>
                    </a:cubicBezTo>
                    <a:cubicBezTo>
                      <a:pt x="3466" y="581"/>
                      <a:pt x="2250" y="854"/>
                      <a:pt x="1277" y="1614"/>
                    </a:cubicBezTo>
                    <a:cubicBezTo>
                      <a:pt x="153" y="2556"/>
                      <a:pt x="1" y="4106"/>
                      <a:pt x="1126" y="5109"/>
                    </a:cubicBezTo>
                    <a:cubicBezTo>
                      <a:pt x="1555" y="5514"/>
                      <a:pt x="2002" y="5684"/>
                      <a:pt x="2447" y="5684"/>
                    </a:cubicBezTo>
                    <a:cubicBezTo>
                      <a:pt x="4178" y="5684"/>
                      <a:pt x="5882" y="3114"/>
                      <a:pt x="6414" y="1736"/>
                    </a:cubicBezTo>
                    <a:cubicBezTo>
                      <a:pt x="6658" y="1128"/>
                      <a:pt x="6384" y="672"/>
                      <a:pt x="5958" y="429"/>
                    </a:cubicBezTo>
                    <a:cubicBezTo>
                      <a:pt x="5730" y="179"/>
                      <a:pt x="5415" y="0"/>
                      <a:pt x="50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5" name="Google Shape;525;p17"/>
              <p:cNvGrpSpPr/>
              <p:nvPr/>
            </p:nvGrpSpPr>
            <p:grpSpPr>
              <a:xfrm>
                <a:off x="593100" y="4542650"/>
                <a:ext cx="1005375" cy="613950"/>
                <a:chOff x="593100" y="4542650"/>
                <a:chExt cx="1005375" cy="613950"/>
              </a:xfrm>
            </p:grpSpPr>
            <p:sp>
              <p:nvSpPr>
                <p:cNvPr id="526" name="Google Shape;526;p17"/>
                <p:cNvSpPr/>
                <p:nvPr/>
              </p:nvSpPr>
              <p:spPr>
                <a:xfrm>
                  <a:off x="1128825" y="4542650"/>
                  <a:ext cx="154300" cy="110700"/>
                </a:xfrm>
                <a:custGeom>
                  <a:rect b="b" l="l" r="r" t="t"/>
                  <a:pathLst>
                    <a:path extrusionOk="0" h="4428" w="6172">
                      <a:moveTo>
                        <a:pt x="3676" y="0"/>
                      </a:moveTo>
                      <a:cubicBezTo>
                        <a:pt x="3008" y="0"/>
                        <a:pt x="2340" y="91"/>
                        <a:pt x="1733" y="345"/>
                      </a:cubicBezTo>
                      <a:cubicBezTo>
                        <a:pt x="578" y="862"/>
                        <a:pt x="1" y="2199"/>
                        <a:pt x="548" y="3385"/>
                      </a:cubicBezTo>
                      <a:cubicBezTo>
                        <a:pt x="881" y="4147"/>
                        <a:pt x="1392" y="4428"/>
                        <a:pt x="1962" y="4428"/>
                      </a:cubicBezTo>
                      <a:cubicBezTo>
                        <a:pt x="3006" y="4428"/>
                        <a:pt x="4248" y="3486"/>
                        <a:pt x="4955" y="2838"/>
                      </a:cubicBezTo>
                      <a:cubicBezTo>
                        <a:pt x="5138" y="2686"/>
                        <a:pt x="5229" y="2534"/>
                        <a:pt x="5290" y="2351"/>
                      </a:cubicBezTo>
                      <a:cubicBezTo>
                        <a:pt x="6171" y="1895"/>
                        <a:pt x="6050" y="224"/>
                        <a:pt x="4773" y="72"/>
                      </a:cubicBezTo>
                      <a:cubicBezTo>
                        <a:pt x="4415" y="28"/>
                        <a:pt x="4046" y="0"/>
                        <a:pt x="36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" name="Google Shape;527;p17"/>
                <p:cNvSpPr/>
                <p:nvPr/>
              </p:nvSpPr>
              <p:spPr>
                <a:xfrm>
                  <a:off x="1169875" y="4704100"/>
                  <a:ext cx="145925" cy="137650"/>
                </a:xfrm>
                <a:custGeom>
                  <a:rect b="b" l="l" r="r" t="t"/>
                  <a:pathLst>
                    <a:path extrusionOk="0" h="5506" w="5837">
                      <a:moveTo>
                        <a:pt x="4275" y="0"/>
                      </a:moveTo>
                      <a:cubicBezTo>
                        <a:pt x="4191" y="0"/>
                        <a:pt x="4104" y="9"/>
                        <a:pt x="4012" y="27"/>
                      </a:cubicBezTo>
                      <a:cubicBezTo>
                        <a:pt x="3009" y="240"/>
                        <a:pt x="1824" y="848"/>
                        <a:pt x="1094" y="1577"/>
                      </a:cubicBezTo>
                      <a:cubicBezTo>
                        <a:pt x="0" y="2611"/>
                        <a:pt x="547" y="4100"/>
                        <a:pt x="1398" y="5134"/>
                      </a:cubicBezTo>
                      <a:cubicBezTo>
                        <a:pt x="1621" y="5393"/>
                        <a:pt x="1934" y="5506"/>
                        <a:pt x="2248" y="5506"/>
                      </a:cubicBezTo>
                      <a:cubicBezTo>
                        <a:pt x="2448" y="5506"/>
                        <a:pt x="2649" y="5460"/>
                        <a:pt x="2827" y="5377"/>
                      </a:cubicBezTo>
                      <a:cubicBezTo>
                        <a:pt x="4134" y="4799"/>
                        <a:pt x="5137" y="3462"/>
                        <a:pt x="5654" y="2124"/>
                      </a:cubicBezTo>
                      <a:cubicBezTo>
                        <a:pt x="5836" y="1638"/>
                        <a:pt x="5684" y="1243"/>
                        <a:pt x="5411" y="1000"/>
                      </a:cubicBezTo>
                      <a:cubicBezTo>
                        <a:pt x="5304" y="465"/>
                        <a:pt x="4891" y="0"/>
                        <a:pt x="42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" name="Google Shape;528;p17"/>
                <p:cNvSpPr/>
                <p:nvPr/>
              </p:nvSpPr>
              <p:spPr>
                <a:xfrm>
                  <a:off x="1378850" y="4709925"/>
                  <a:ext cx="90450" cy="100100"/>
                </a:xfrm>
                <a:custGeom>
                  <a:rect b="b" l="l" r="r" t="t"/>
                  <a:pathLst>
                    <a:path extrusionOk="0" h="4004" w="3618">
                      <a:moveTo>
                        <a:pt x="2264" y="1"/>
                      </a:moveTo>
                      <a:cubicBezTo>
                        <a:pt x="1988" y="1"/>
                        <a:pt x="1713" y="101"/>
                        <a:pt x="1489" y="311"/>
                      </a:cubicBezTo>
                      <a:cubicBezTo>
                        <a:pt x="973" y="767"/>
                        <a:pt x="395" y="1192"/>
                        <a:pt x="152" y="1891"/>
                      </a:cubicBezTo>
                      <a:cubicBezTo>
                        <a:pt x="0" y="2347"/>
                        <a:pt x="30" y="2834"/>
                        <a:pt x="274" y="3259"/>
                      </a:cubicBezTo>
                      <a:cubicBezTo>
                        <a:pt x="522" y="3756"/>
                        <a:pt x="967" y="4004"/>
                        <a:pt x="1433" y="4004"/>
                      </a:cubicBezTo>
                      <a:cubicBezTo>
                        <a:pt x="1766" y="4004"/>
                        <a:pt x="2110" y="3877"/>
                        <a:pt x="2401" y="3624"/>
                      </a:cubicBezTo>
                      <a:cubicBezTo>
                        <a:pt x="2736" y="3320"/>
                        <a:pt x="2857" y="2834"/>
                        <a:pt x="2736" y="2408"/>
                      </a:cubicBezTo>
                      <a:cubicBezTo>
                        <a:pt x="2857" y="2287"/>
                        <a:pt x="2979" y="2165"/>
                        <a:pt x="3100" y="2074"/>
                      </a:cubicBezTo>
                      <a:cubicBezTo>
                        <a:pt x="3556" y="1648"/>
                        <a:pt x="3617" y="828"/>
                        <a:pt x="3161" y="402"/>
                      </a:cubicBezTo>
                      <a:cubicBezTo>
                        <a:pt x="2915" y="139"/>
                        <a:pt x="2589" y="1"/>
                        <a:pt x="226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" name="Google Shape;529;p17"/>
                <p:cNvSpPr/>
                <p:nvPr/>
              </p:nvSpPr>
              <p:spPr>
                <a:xfrm>
                  <a:off x="1312725" y="4918100"/>
                  <a:ext cx="145175" cy="140375"/>
                </a:xfrm>
                <a:custGeom>
                  <a:rect b="b" l="l" r="r" t="t"/>
                  <a:pathLst>
                    <a:path extrusionOk="0" h="5615" w="5807">
                      <a:moveTo>
                        <a:pt x="4037" y="1"/>
                      </a:moveTo>
                      <a:cubicBezTo>
                        <a:pt x="3867" y="1"/>
                        <a:pt x="3686" y="41"/>
                        <a:pt x="3496" y="130"/>
                      </a:cubicBezTo>
                      <a:cubicBezTo>
                        <a:pt x="1885" y="859"/>
                        <a:pt x="1" y="3443"/>
                        <a:pt x="1520" y="5084"/>
                      </a:cubicBezTo>
                      <a:cubicBezTo>
                        <a:pt x="1874" y="5461"/>
                        <a:pt x="2284" y="5615"/>
                        <a:pt x="2701" y="5615"/>
                      </a:cubicBezTo>
                      <a:cubicBezTo>
                        <a:pt x="3395" y="5615"/>
                        <a:pt x="4108" y="5190"/>
                        <a:pt x="4621" y="4659"/>
                      </a:cubicBezTo>
                      <a:cubicBezTo>
                        <a:pt x="5563" y="3686"/>
                        <a:pt x="5806" y="2562"/>
                        <a:pt x="5654" y="1224"/>
                      </a:cubicBezTo>
                      <a:cubicBezTo>
                        <a:pt x="5624" y="768"/>
                        <a:pt x="5229" y="434"/>
                        <a:pt x="4803" y="312"/>
                      </a:cubicBezTo>
                      <a:cubicBezTo>
                        <a:pt x="4592" y="120"/>
                        <a:pt x="4331" y="1"/>
                        <a:pt x="403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" name="Google Shape;530;p17"/>
                <p:cNvSpPr/>
                <p:nvPr/>
              </p:nvSpPr>
              <p:spPr>
                <a:xfrm>
                  <a:off x="1474575" y="5016225"/>
                  <a:ext cx="123900" cy="132150"/>
                </a:xfrm>
                <a:custGeom>
                  <a:rect b="b" l="l" r="r" t="t"/>
                  <a:pathLst>
                    <a:path extrusionOk="0" h="5286" w="4956">
                      <a:moveTo>
                        <a:pt x="3402" y="1"/>
                      </a:moveTo>
                      <a:cubicBezTo>
                        <a:pt x="3157" y="1"/>
                        <a:pt x="2907" y="83"/>
                        <a:pt x="2676" y="278"/>
                      </a:cubicBezTo>
                      <a:cubicBezTo>
                        <a:pt x="1642" y="1159"/>
                        <a:pt x="1" y="2862"/>
                        <a:pt x="518" y="4351"/>
                      </a:cubicBezTo>
                      <a:cubicBezTo>
                        <a:pt x="703" y="4934"/>
                        <a:pt x="1097" y="5286"/>
                        <a:pt x="1658" y="5286"/>
                      </a:cubicBezTo>
                      <a:cubicBezTo>
                        <a:pt x="1740" y="5286"/>
                        <a:pt x="1826" y="5278"/>
                        <a:pt x="1916" y="5263"/>
                      </a:cubicBezTo>
                      <a:cubicBezTo>
                        <a:pt x="2767" y="5172"/>
                        <a:pt x="3436" y="4351"/>
                        <a:pt x="3922" y="3743"/>
                      </a:cubicBezTo>
                      <a:cubicBezTo>
                        <a:pt x="4408" y="3135"/>
                        <a:pt x="4955" y="2314"/>
                        <a:pt x="4895" y="1494"/>
                      </a:cubicBezTo>
                      <a:cubicBezTo>
                        <a:pt x="4864" y="1068"/>
                        <a:pt x="4682" y="673"/>
                        <a:pt x="4378" y="460"/>
                      </a:cubicBezTo>
                      <a:cubicBezTo>
                        <a:pt x="4123" y="187"/>
                        <a:pt x="3769" y="1"/>
                        <a:pt x="340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" name="Google Shape;531;p17"/>
                <p:cNvSpPr/>
                <p:nvPr/>
              </p:nvSpPr>
              <p:spPr>
                <a:xfrm>
                  <a:off x="938475" y="4583700"/>
                  <a:ext cx="144100" cy="89400"/>
                </a:xfrm>
                <a:custGeom>
                  <a:rect b="b" l="l" r="r" t="t"/>
                  <a:pathLst>
                    <a:path extrusionOk="0" h="3576" w="5764">
                      <a:moveTo>
                        <a:pt x="4036" y="0"/>
                      </a:moveTo>
                      <a:cubicBezTo>
                        <a:pt x="3781" y="0"/>
                        <a:pt x="3515" y="94"/>
                        <a:pt x="3268" y="314"/>
                      </a:cubicBezTo>
                      <a:cubicBezTo>
                        <a:pt x="2752" y="770"/>
                        <a:pt x="1809" y="922"/>
                        <a:pt x="1141" y="1287"/>
                      </a:cubicBezTo>
                      <a:cubicBezTo>
                        <a:pt x="1" y="1935"/>
                        <a:pt x="627" y="3576"/>
                        <a:pt x="1665" y="3576"/>
                      </a:cubicBezTo>
                      <a:cubicBezTo>
                        <a:pt x="1845" y="3576"/>
                        <a:pt x="2037" y="3527"/>
                        <a:pt x="2235" y="3415"/>
                      </a:cubicBezTo>
                      <a:cubicBezTo>
                        <a:pt x="3116" y="2928"/>
                        <a:pt x="4119" y="2776"/>
                        <a:pt x="4879" y="2077"/>
                      </a:cubicBezTo>
                      <a:cubicBezTo>
                        <a:pt x="5764" y="1264"/>
                        <a:pt x="4975" y="0"/>
                        <a:pt x="40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17"/>
                <p:cNvSpPr/>
                <p:nvPr/>
              </p:nvSpPr>
              <p:spPr>
                <a:xfrm>
                  <a:off x="732925" y="4767950"/>
                  <a:ext cx="147450" cy="142000"/>
                </a:xfrm>
                <a:custGeom>
                  <a:rect b="b" l="l" r="r" t="t"/>
                  <a:pathLst>
                    <a:path extrusionOk="0" h="5680" w="5898">
                      <a:moveTo>
                        <a:pt x="4577" y="1"/>
                      </a:moveTo>
                      <a:cubicBezTo>
                        <a:pt x="4372" y="1"/>
                        <a:pt x="4167" y="56"/>
                        <a:pt x="3983" y="178"/>
                      </a:cubicBezTo>
                      <a:cubicBezTo>
                        <a:pt x="2979" y="604"/>
                        <a:pt x="1885" y="999"/>
                        <a:pt x="1065" y="1789"/>
                      </a:cubicBezTo>
                      <a:cubicBezTo>
                        <a:pt x="1" y="2823"/>
                        <a:pt x="122" y="4221"/>
                        <a:pt x="1034" y="5315"/>
                      </a:cubicBezTo>
                      <a:cubicBezTo>
                        <a:pt x="1263" y="5563"/>
                        <a:pt x="1587" y="5679"/>
                        <a:pt x="1909" y="5679"/>
                      </a:cubicBezTo>
                      <a:cubicBezTo>
                        <a:pt x="2101" y="5679"/>
                        <a:pt x="2293" y="5638"/>
                        <a:pt x="2463" y="5558"/>
                      </a:cubicBezTo>
                      <a:cubicBezTo>
                        <a:pt x="3922" y="4920"/>
                        <a:pt x="4773" y="3339"/>
                        <a:pt x="5563" y="2032"/>
                      </a:cubicBezTo>
                      <a:cubicBezTo>
                        <a:pt x="5806" y="1789"/>
                        <a:pt x="5897" y="1455"/>
                        <a:pt x="5837" y="1121"/>
                      </a:cubicBezTo>
                      <a:cubicBezTo>
                        <a:pt x="5791" y="484"/>
                        <a:pt x="5185" y="1"/>
                        <a:pt x="457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" name="Google Shape;533;p17"/>
                <p:cNvSpPr/>
                <p:nvPr/>
              </p:nvSpPr>
              <p:spPr>
                <a:xfrm>
                  <a:off x="820050" y="4957225"/>
                  <a:ext cx="143150" cy="128000"/>
                </a:xfrm>
                <a:custGeom>
                  <a:rect b="b" l="l" r="r" t="t"/>
                  <a:pathLst>
                    <a:path extrusionOk="0" h="5120" w="5726">
                      <a:moveTo>
                        <a:pt x="3752" y="0"/>
                      </a:moveTo>
                      <a:cubicBezTo>
                        <a:pt x="1793" y="0"/>
                        <a:pt x="0" y="2247"/>
                        <a:pt x="224" y="4188"/>
                      </a:cubicBezTo>
                      <a:cubicBezTo>
                        <a:pt x="316" y="4783"/>
                        <a:pt x="873" y="5120"/>
                        <a:pt x="1415" y="5120"/>
                      </a:cubicBezTo>
                      <a:cubicBezTo>
                        <a:pt x="1593" y="5120"/>
                        <a:pt x="1769" y="5084"/>
                        <a:pt x="1926" y="5009"/>
                      </a:cubicBezTo>
                      <a:cubicBezTo>
                        <a:pt x="3172" y="4431"/>
                        <a:pt x="4115" y="3489"/>
                        <a:pt x="5118" y="2577"/>
                      </a:cubicBezTo>
                      <a:cubicBezTo>
                        <a:pt x="5361" y="2334"/>
                        <a:pt x="5452" y="2091"/>
                        <a:pt x="5482" y="1848"/>
                      </a:cubicBezTo>
                      <a:cubicBezTo>
                        <a:pt x="5726" y="1361"/>
                        <a:pt x="5665" y="723"/>
                        <a:pt x="5057" y="358"/>
                      </a:cubicBezTo>
                      <a:cubicBezTo>
                        <a:pt x="4627" y="110"/>
                        <a:pt x="4185" y="0"/>
                        <a:pt x="3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" name="Google Shape;534;p17"/>
                <p:cNvSpPr/>
                <p:nvPr/>
              </p:nvSpPr>
              <p:spPr>
                <a:xfrm>
                  <a:off x="593100" y="5021925"/>
                  <a:ext cx="169500" cy="134675"/>
                </a:xfrm>
                <a:custGeom>
                  <a:rect b="b" l="l" r="r" t="t"/>
                  <a:pathLst>
                    <a:path extrusionOk="0" h="5387" w="6780">
                      <a:moveTo>
                        <a:pt x="5206" y="0"/>
                      </a:moveTo>
                      <a:cubicBezTo>
                        <a:pt x="5032" y="0"/>
                        <a:pt x="4846" y="44"/>
                        <a:pt x="4651" y="141"/>
                      </a:cubicBezTo>
                      <a:cubicBezTo>
                        <a:pt x="3192" y="931"/>
                        <a:pt x="1" y="2755"/>
                        <a:pt x="1855" y="4792"/>
                      </a:cubicBezTo>
                      <a:cubicBezTo>
                        <a:pt x="2251" y="5214"/>
                        <a:pt x="2649" y="5387"/>
                        <a:pt x="3039" y="5387"/>
                      </a:cubicBezTo>
                      <a:cubicBezTo>
                        <a:pt x="4448" y="5387"/>
                        <a:pt x="5748" y="3130"/>
                        <a:pt x="6414" y="2178"/>
                      </a:cubicBezTo>
                      <a:cubicBezTo>
                        <a:pt x="6779" y="1630"/>
                        <a:pt x="6627" y="1083"/>
                        <a:pt x="6262" y="749"/>
                      </a:cubicBezTo>
                      <a:cubicBezTo>
                        <a:pt x="6062" y="326"/>
                        <a:pt x="5682" y="0"/>
                        <a:pt x="520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" name="Google Shape;535;p17"/>
                <p:cNvSpPr/>
                <p:nvPr/>
              </p:nvSpPr>
              <p:spPr>
                <a:xfrm>
                  <a:off x="1115150" y="4931025"/>
                  <a:ext cx="148200" cy="117650"/>
                </a:xfrm>
                <a:custGeom>
                  <a:rect b="b" l="l" r="r" t="t"/>
                  <a:pathLst>
                    <a:path extrusionOk="0" h="4706" w="5928">
                      <a:moveTo>
                        <a:pt x="4546" y="0"/>
                      </a:moveTo>
                      <a:cubicBezTo>
                        <a:pt x="4396" y="0"/>
                        <a:pt x="4237" y="40"/>
                        <a:pt x="4074" y="130"/>
                      </a:cubicBezTo>
                      <a:cubicBezTo>
                        <a:pt x="2797" y="829"/>
                        <a:pt x="1" y="2409"/>
                        <a:pt x="1612" y="4172"/>
                      </a:cubicBezTo>
                      <a:cubicBezTo>
                        <a:pt x="1957" y="4551"/>
                        <a:pt x="2306" y="4706"/>
                        <a:pt x="2647" y="4706"/>
                      </a:cubicBezTo>
                      <a:cubicBezTo>
                        <a:pt x="3868" y="4706"/>
                        <a:pt x="5000" y="2724"/>
                        <a:pt x="5594" y="1893"/>
                      </a:cubicBezTo>
                      <a:cubicBezTo>
                        <a:pt x="5928" y="1437"/>
                        <a:pt x="5776" y="950"/>
                        <a:pt x="5442" y="646"/>
                      </a:cubicBezTo>
                      <a:cubicBezTo>
                        <a:pt x="5286" y="291"/>
                        <a:pt x="4952" y="0"/>
                        <a:pt x="45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36" name="Google Shape;536;p17"/>
            <p:cNvSpPr/>
            <p:nvPr/>
          </p:nvSpPr>
          <p:spPr>
            <a:xfrm flipH="1">
              <a:off x="8726600" y="1202825"/>
              <a:ext cx="220400" cy="171000"/>
            </a:xfrm>
            <a:custGeom>
              <a:rect b="b" l="l" r="r" t="t"/>
              <a:pathLst>
                <a:path extrusionOk="0" h="6840" w="8816">
                  <a:moveTo>
                    <a:pt x="4408" y="0"/>
                  </a:moveTo>
                  <a:cubicBezTo>
                    <a:pt x="1" y="0"/>
                    <a:pt x="1" y="6839"/>
                    <a:pt x="4408" y="6839"/>
                  </a:cubicBezTo>
                  <a:cubicBezTo>
                    <a:pt x="8816" y="6839"/>
                    <a:pt x="8816" y="0"/>
                    <a:pt x="44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7" name="Google Shape;537;p17"/>
            <p:cNvGrpSpPr/>
            <p:nvPr/>
          </p:nvGrpSpPr>
          <p:grpSpPr>
            <a:xfrm flipH="1" rot="-6576108">
              <a:off x="753325" y="-1145107"/>
              <a:ext cx="1095837" cy="3226607"/>
              <a:chOff x="-142300" y="-137800"/>
              <a:chExt cx="1095775" cy="3226425"/>
            </a:xfrm>
          </p:grpSpPr>
          <p:sp>
            <p:nvSpPr>
              <p:cNvPr id="538" name="Google Shape;538;p17"/>
              <p:cNvSpPr/>
              <p:nvPr/>
            </p:nvSpPr>
            <p:spPr>
              <a:xfrm flipH="1" rot="10800000">
                <a:off x="534763" y="311475"/>
                <a:ext cx="356925" cy="287900"/>
              </a:xfrm>
              <a:custGeom>
                <a:rect b="b" l="l" r="r" t="t"/>
                <a:pathLst>
                  <a:path extrusionOk="0" h="11516" w="14277">
                    <a:moveTo>
                      <a:pt x="6159" y="0"/>
                    </a:moveTo>
                    <a:cubicBezTo>
                      <a:pt x="5795" y="0"/>
                      <a:pt x="5431" y="54"/>
                      <a:pt x="5077" y="155"/>
                    </a:cubicBezTo>
                    <a:cubicBezTo>
                      <a:pt x="3253" y="489"/>
                      <a:pt x="1855" y="1918"/>
                      <a:pt x="1247" y="3742"/>
                    </a:cubicBezTo>
                    <a:cubicBezTo>
                      <a:pt x="1" y="7572"/>
                      <a:pt x="3071" y="10702"/>
                      <a:pt x="6627" y="11371"/>
                    </a:cubicBezTo>
                    <a:cubicBezTo>
                      <a:pt x="7121" y="11467"/>
                      <a:pt x="7624" y="11515"/>
                      <a:pt x="8125" y="11515"/>
                    </a:cubicBezTo>
                    <a:cubicBezTo>
                      <a:pt x="11263" y="11515"/>
                      <a:pt x="14277" y="9635"/>
                      <a:pt x="13831" y="5991"/>
                    </a:cubicBezTo>
                    <a:cubicBezTo>
                      <a:pt x="13588" y="4167"/>
                      <a:pt x="12585" y="2465"/>
                      <a:pt x="10943" y="1523"/>
                    </a:cubicBezTo>
                    <a:cubicBezTo>
                      <a:pt x="10366" y="1189"/>
                      <a:pt x="9727" y="976"/>
                      <a:pt x="9089" y="793"/>
                    </a:cubicBezTo>
                    <a:cubicBezTo>
                      <a:pt x="8603" y="611"/>
                      <a:pt x="8147" y="459"/>
                      <a:pt x="7661" y="337"/>
                    </a:cubicBezTo>
                    <a:cubicBezTo>
                      <a:pt x="7181" y="107"/>
                      <a:pt x="6670" y="0"/>
                      <a:pt x="61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17"/>
              <p:cNvSpPr/>
              <p:nvPr/>
            </p:nvSpPr>
            <p:spPr>
              <a:xfrm>
                <a:off x="-47937" y="2642450"/>
                <a:ext cx="660125" cy="446175"/>
              </a:xfrm>
              <a:custGeom>
                <a:rect b="b" l="l" r="r" t="t"/>
                <a:pathLst>
                  <a:path extrusionOk="0" h="17847" w="26405">
                    <a:moveTo>
                      <a:pt x="11374" y="1"/>
                    </a:moveTo>
                    <a:cubicBezTo>
                      <a:pt x="10034" y="1"/>
                      <a:pt x="8739" y="165"/>
                      <a:pt x="7570" y="497"/>
                    </a:cubicBezTo>
                    <a:cubicBezTo>
                      <a:pt x="6658" y="771"/>
                      <a:pt x="5928" y="1166"/>
                      <a:pt x="5351" y="1683"/>
                    </a:cubicBezTo>
                    <a:cubicBezTo>
                      <a:pt x="3709" y="2291"/>
                      <a:pt x="2433" y="3476"/>
                      <a:pt x="1855" y="5513"/>
                    </a:cubicBezTo>
                    <a:cubicBezTo>
                      <a:pt x="1" y="12321"/>
                      <a:pt x="7357" y="17093"/>
                      <a:pt x="13102" y="17762"/>
                    </a:cubicBezTo>
                    <a:cubicBezTo>
                      <a:pt x="13589" y="17819"/>
                      <a:pt x="14090" y="17847"/>
                      <a:pt x="14598" y="17847"/>
                    </a:cubicBezTo>
                    <a:cubicBezTo>
                      <a:pt x="20086" y="17847"/>
                      <a:pt x="26404" y="14550"/>
                      <a:pt x="24652" y="8096"/>
                    </a:cubicBezTo>
                    <a:cubicBezTo>
                      <a:pt x="23184" y="2789"/>
                      <a:pt x="16895" y="1"/>
                      <a:pt x="113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17"/>
              <p:cNvSpPr/>
              <p:nvPr/>
            </p:nvSpPr>
            <p:spPr>
              <a:xfrm>
                <a:off x="-142300" y="0"/>
                <a:ext cx="1095775" cy="2917975"/>
              </a:xfrm>
              <a:custGeom>
                <a:rect b="b" l="l" r="r" t="t"/>
                <a:pathLst>
                  <a:path extrusionOk="0" h="116719" w="43831">
                    <a:moveTo>
                      <a:pt x="32736" y="0"/>
                    </a:moveTo>
                    <a:cubicBezTo>
                      <a:pt x="30213" y="10486"/>
                      <a:pt x="33648" y="20304"/>
                      <a:pt x="37235" y="30548"/>
                    </a:cubicBezTo>
                    <a:cubicBezTo>
                      <a:pt x="37995" y="32736"/>
                      <a:pt x="38785" y="34985"/>
                      <a:pt x="39514" y="37265"/>
                    </a:cubicBezTo>
                    <a:cubicBezTo>
                      <a:pt x="43405" y="49302"/>
                      <a:pt x="40214" y="55350"/>
                      <a:pt x="36870" y="61733"/>
                    </a:cubicBezTo>
                    <a:cubicBezTo>
                      <a:pt x="34408" y="66354"/>
                      <a:pt x="31915" y="71126"/>
                      <a:pt x="31520" y="78512"/>
                    </a:cubicBezTo>
                    <a:cubicBezTo>
                      <a:pt x="31368" y="82007"/>
                      <a:pt x="31490" y="85138"/>
                      <a:pt x="31612" y="88178"/>
                    </a:cubicBezTo>
                    <a:cubicBezTo>
                      <a:pt x="32067" y="98360"/>
                      <a:pt x="32371" y="105716"/>
                      <a:pt x="19575" y="112737"/>
                    </a:cubicBezTo>
                    <a:cubicBezTo>
                      <a:pt x="14936" y="115295"/>
                      <a:pt x="10313" y="116353"/>
                      <a:pt x="5651" y="116353"/>
                    </a:cubicBezTo>
                    <a:cubicBezTo>
                      <a:pt x="3775" y="116353"/>
                      <a:pt x="1892" y="116182"/>
                      <a:pt x="0" y="115868"/>
                    </a:cubicBezTo>
                    <a:lnTo>
                      <a:pt x="0" y="116263"/>
                    </a:lnTo>
                    <a:cubicBezTo>
                      <a:pt x="1885" y="116567"/>
                      <a:pt x="3769" y="116719"/>
                      <a:pt x="5654" y="116719"/>
                    </a:cubicBezTo>
                    <a:cubicBezTo>
                      <a:pt x="10365" y="116719"/>
                      <a:pt x="15046" y="115655"/>
                      <a:pt x="19757" y="113072"/>
                    </a:cubicBezTo>
                    <a:cubicBezTo>
                      <a:pt x="32767" y="105929"/>
                      <a:pt x="32432" y="98482"/>
                      <a:pt x="32007" y="88178"/>
                    </a:cubicBezTo>
                    <a:cubicBezTo>
                      <a:pt x="31885" y="85138"/>
                      <a:pt x="31733" y="82007"/>
                      <a:pt x="31915" y="78512"/>
                    </a:cubicBezTo>
                    <a:cubicBezTo>
                      <a:pt x="32280" y="71217"/>
                      <a:pt x="34773" y="66475"/>
                      <a:pt x="37204" y="61916"/>
                    </a:cubicBezTo>
                    <a:cubicBezTo>
                      <a:pt x="40609" y="55442"/>
                      <a:pt x="43831" y="49362"/>
                      <a:pt x="39879" y="37143"/>
                    </a:cubicBezTo>
                    <a:cubicBezTo>
                      <a:pt x="39150" y="34894"/>
                      <a:pt x="38359" y="32614"/>
                      <a:pt x="37599" y="30426"/>
                    </a:cubicBezTo>
                    <a:cubicBezTo>
                      <a:pt x="34013" y="20213"/>
                      <a:pt x="30578" y="10426"/>
                      <a:pt x="331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17"/>
              <p:cNvSpPr/>
              <p:nvPr/>
            </p:nvSpPr>
            <p:spPr>
              <a:xfrm flipH="1" rot="-5400000">
                <a:off x="-201375" y="676350"/>
                <a:ext cx="1061575" cy="871800"/>
              </a:xfrm>
              <a:custGeom>
                <a:rect b="b" l="l" r="r" t="t"/>
                <a:pathLst>
                  <a:path extrusionOk="0" h="34872" w="42463">
                    <a:moveTo>
                      <a:pt x="5660" y="0"/>
                    </a:moveTo>
                    <a:cubicBezTo>
                      <a:pt x="4726" y="0"/>
                      <a:pt x="3803" y="385"/>
                      <a:pt x="2888" y="1255"/>
                    </a:cubicBezTo>
                    <a:cubicBezTo>
                      <a:pt x="365" y="4720"/>
                      <a:pt x="0" y="15359"/>
                      <a:pt x="1246" y="20860"/>
                    </a:cubicBezTo>
                    <a:cubicBezTo>
                      <a:pt x="2128" y="24751"/>
                      <a:pt x="6566" y="29158"/>
                      <a:pt x="9757" y="31225"/>
                    </a:cubicBezTo>
                    <a:cubicBezTo>
                      <a:pt x="13135" y="33383"/>
                      <a:pt x="17561" y="34871"/>
                      <a:pt x="21984" y="34871"/>
                    </a:cubicBezTo>
                    <a:cubicBezTo>
                      <a:pt x="25164" y="34871"/>
                      <a:pt x="28341" y="34102"/>
                      <a:pt x="31125" y="32259"/>
                    </a:cubicBezTo>
                    <a:cubicBezTo>
                      <a:pt x="34134" y="30253"/>
                      <a:pt x="42463" y="23566"/>
                      <a:pt x="31216" y="23201"/>
                    </a:cubicBezTo>
                    <a:cubicBezTo>
                      <a:pt x="20751" y="22851"/>
                      <a:pt x="12858" y="0"/>
                      <a:pt x="56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17"/>
              <p:cNvSpPr/>
              <p:nvPr/>
            </p:nvSpPr>
            <p:spPr>
              <a:xfrm rot="4715134">
                <a:off x="-142281" y="1643031"/>
                <a:ext cx="848807" cy="493139"/>
              </a:xfrm>
              <a:custGeom>
                <a:rect b="b" l="l" r="r" t="t"/>
                <a:pathLst>
                  <a:path extrusionOk="0" h="19726" w="33953">
                    <a:moveTo>
                      <a:pt x="20051" y="0"/>
                    </a:moveTo>
                    <a:cubicBezTo>
                      <a:pt x="17303" y="0"/>
                      <a:pt x="14567" y="691"/>
                      <a:pt x="12310" y="2144"/>
                    </a:cubicBezTo>
                    <a:lnTo>
                      <a:pt x="12280" y="2144"/>
                    </a:lnTo>
                    <a:cubicBezTo>
                      <a:pt x="10973" y="2813"/>
                      <a:pt x="9757" y="3694"/>
                      <a:pt x="8450" y="4332"/>
                    </a:cubicBezTo>
                    <a:cubicBezTo>
                      <a:pt x="6778" y="5123"/>
                      <a:pt x="4955" y="5609"/>
                      <a:pt x="3344" y="6460"/>
                    </a:cubicBezTo>
                    <a:cubicBezTo>
                      <a:pt x="1125" y="7615"/>
                      <a:pt x="0" y="9956"/>
                      <a:pt x="91" y="12387"/>
                    </a:cubicBezTo>
                    <a:cubicBezTo>
                      <a:pt x="182" y="14788"/>
                      <a:pt x="1398" y="17251"/>
                      <a:pt x="3465" y="18497"/>
                    </a:cubicBezTo>
                    <a:cubicBezTo>
                      <a:pt x="4992" y="19419"/>
                      <a:pt x="6693" y="19726"/>
                      <a:pt x="8422" y="19726"/>
                    </a:cubicBezTo>
                    <a:cubicBezTo>
                      <a:pt x="9996" y="19726"/>
                      <a:pt x="11593" y="19471"/>
                      <a:pt x="13101" y="19196"/>
                    </a:cubicBezTo>
                    <a:cubicBezTo>
                      <a:pt x="15178" y="18807"/>
                      <a:pt x="17244" y="18704"/>
                      <a:pt x="19320" y="18704"/>
                    </a:cubicBezTo>
                    <a:cubicBezTo>
                      <a:pt x="20494" y="18704"/>
                      <a:pt x="21672" y="18737"/>
                      <a:pt x="22858" y="18770"/>
                    </a:cubicBezTo>
                    <a:cubicBezTo>
                      <a:pt x="22962" y="18772"/>
                      <a:pt x="23066" y="18773"/>
                      <a:pt x="23170" y="18773"/>
                    </a:cubicBezTo>
                    <a:cubicBezTo>
                      <a:pt x="26243" y="18773"/>
                      <a:pt x="29089" y="17889"/>
                      <a:pt x="30882" y="15214"/>
                    </a:cubicBezTo>
                    <a:cubicBezTo>
                      <a:pt x="33952" y="10655"/>
                      <a:pt x="32402" y="4454"/>
                      <a:pt x="27630" y="1870"/>
                    </a:cubicBezTo>
                    <a:cubicBezTo>
                      <a:pt x="25374" y="645"/>
                      <a:pt x="22707" y="0"/>
                      <a:pt x="200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17"/>
              <p:cNvSpPr/>
              <p:nvPr/>
            </p:nvSpPr>
            <p:spPr>
              <a:xfrm>
                <a:off x="93125" y="-137800"/>
                <a:ext cx="472608" cy="507846"/>
              </a:xfrm>
              <a:custGeom>
                <a:rect b="b" l="l" r="r" t="t"/>
                <a:pathLst>
                  <a:path extrusionOk="0" h="10780" w="10032">
                    <a:moveTo>
                      <a:pt x="3973" y="0"/>
                    </a:moveTo>
                    <a:cubicBezTo>
                      <a:pt x="3313" y="0"/>
                      <a:pt x="2656" y="154"/>
                      <a:pt x="2068" y="485"/>
                    </a:cubicBezTo>
                    <a:cubicBezTo>
                      <a:pt x="730" y="1244"/>
                      <a:pt x="61" y="2703"/>
                      <a:pt x="31" y="4193"/>
                    </a:cubicBezTo>
                    <a:cubicBezTo>
                      <a:pt x="1" y="6290"/>
                      <a:pt x="1034" y="8509"/>
                      <a:pt x="2706" y="9786"/>
                    </a:cubicBezTo>
                    <a:cubicBezTo>
                      <a:pt x="3581" y="10463"/>
                      <a:pt x="4617" y="10780"/>
                      <a:pt x="5630" y="10780"/>
                    </a:cubicBezTo>
                    <a:cubicBezTo>
                      <a:pt x="7887" y="10780"/>
                      <a:pt x="10031" y="9208"/>
                      <a:pt x="10031" y="6564"/>
                    </a:cubicBezTo>
                    <a:cubicBezTo>
                      <a:pt x="10031" y="4345"/>
                      <a:pt x="8420" y="1670"/>
                      <a:pt x="6414" y="697"/>
                    </a:cubicBezTo>
                    <a:cubicBezTo>
                      <a:pt x="6323" y="637"/>
                      <a:pt x="6201" y="576"/>
                      <a:pt x="6110" y="545"/>
                    </a:cubicBezTo>
                    <a:cubicBezTo>
                      <a:pt x="5453" y="193"/>
                      <a:pt x="4710" y="0"/>
                      <a:pt x="39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4" name="Google Shape;544;p17"/>
            <p:cNvSpPr/>
            <p:nvPr/>
          </p:nvSpPr>
          <p:spPr>
            <a:xfrm flipH="1">
              <a:off x="8594900" y="712363"/>
              <a:ext cx="48650" cy="38025"/>
            </a:xfrm>
            <a:custGeom>
              <a:rect b="b" l="l" r="r" t="t"/>
              <a:pathLst>
                <a:path extrusionOk="0" h="1521" w="1946">
                  <a:moveTo>
                    <a:pt x="973" y="1"/>
                  </a:moveTo>
                  <a:cubicBezTo>
                    <a:pt x="0" y="1"/>
                    <a:pt x="0" y="1521"/>
                    <a:pt x="973" y="1521"/>
                  </a:cubicBezTo>
                  <a:cubicBezTo>
                    <a:pt x="1946" y="1521"/>
                    <a:pt x="1946" y="1"/>
                    <a:pt x="9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5" name="Google Shape;545;p17"/>
          <p:cNvSpPr/>
          <p:nvPr/>
        </p:nvSpPr>
        <p:spPr>
          <a:xfrm flipH="1" rot="9884783">
            <a:off x="563820" y="1951739"/>
            <a:ext cx="73727" cy="57027"/>
          </a:xfrm>
          <a:custGeom>
            <a:rect b="b" l="l" r="r" t="t"/>
            <a:pathLst>
              <a:path extrusionOk="0" h="2281" w="2949">
                <a:moveTo>
                  <a:pt x="1459" y="0"/>
                </a:moveTo>
                <a:cubicBezTo>
                  <a:pt x="0" y="0"/>
                  <a:pt x="0" y="2280"/>
                  <a:pt x="1459" y="2280"/>
                </a:cubicBezTo>
                <a:cubicBezTo>
                  <a:pt x="2949" y="2280"/>
                  <a:pt x="2949" y="0"/>
                  <a:pt x="145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1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549" name="Google Shape;549;p18"/>
          <p:cNvGrpSpPr/>
          <p:nvPr/>
        </p:nvGrpSpPr>
        <p:grpSpPr>
          <a:xfrm>
            <a:off x="-632087" y="-49937"/>
            <a:ext cx="9729315" cy="5146815"/>
            <a:chOff x="-632087" y="-49937"/>
            <a:chExt cx="9729315" cy="5146815"/>
          </a:xfrm>
        </p:grpSpPr>
        <p:sp>
          <p:nvSpPr>
            <p:cNvPr id="550" name="Google Shape;550;p18"/>
            <p:cNvSpPr/>
            <p:nvPr/>
          </p:nvSpPr>
          <p:spPr>
            <a:xfrm flipH="1" rot="10800000">
              <a:off x="-632087" y="863"/>
              <a:ext cx="2505375" cy="1363175"/>
            </a:xfrm>
            <a:custGeom>
              <a:rect b="b" l="l" r="r" t="t"/>
              <a:pathLst>
                <a:path extrusionOk="0" h="54527" w="100215">
                  <a:moveTo>
                    <a:pt x="34672" y="1"/>
                  </a:moveTo>
                  <a:cubicBezTo>
                    <a:pt x="27998" y="1"/>
                    <a:pt x="22358" y="4564"/>
                    <a:pt x="16171" y="7292"/>
                  </a:cubicBezTo>
                  <a:cubicBezTo>
                    <a:pt x="10487" y="9784"/>
                    <a:pt x="5137" y="11030"/>
                    <a:pt x="0" y="11182"/>
                  </a:cubicBezTo>
                  <a:lnTo>
                    <a:pt x="0" y="54526"/>
                  </a:lnTo>
                  <a:lnTo>
                    <a:pt x="67661" y="54526"/>
                  </a:lnTo>
                  <a:cubicBezTo>
                    <a:pt x="68816" y="44800"/>
                    <a:pt x="73497" y="39633"/>
                    <a:pt x="81734" y="33097"/>
                  </a:cubicBezTo>
                  <a:cubicBezTo>
                    <a:pt x="89029" y="27322"/>
                    <a:pt x="100215" y="22733"/>
                    <a:pt x="95503" y="10848"/>
                  </a:cubicBezTo>
                  <a:cubicBezTo>
                    <a:pt x="92626" y="3618"/>
                    <a:pt x="87733" y="1358"/>
                    <a:pt x="82057" y="1358"/>
                  </a:cubicBezTo>
                  <a:cubicBezTo>
                    <a:pt x="72600" y="1358"/>
                    <a:pt x="60970" y="7632"/>
                    <a:pt x="52878" y="7632"/>
                  </a:cubicBezTo>
                  <a:cubicBezTo>
                    <a:pt x="52229" y="7632"/>
                    <a:pt x="51604" y="7591"/>
                    <a:pt x="51004" y="7504"/>
                  </a:cubicBezTo>
                  <a:cubicBezTo>
                    <a:pt x="45016" y="6653"/>
                    <a:pt x="45138" y="2854"/>
                    <a:pt x="39849" y="939"/>
                  </a:cubicBezTo>
                  <a:cubicBezTo>
                    <a:pt x="38044" y="281"/>
                    <a:pt x="36326" y="1"/>
                    <a:pt x="346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8"/>
            <p:cNvSpPr/>
            <p:nvPr/>
          </p:nvSpPr>
          <p:spPr>
            <a:xfrm flipH="1" rot="10800000">
              <a:off x="-269062" y="-49937"/>
              <a:ext cx="3796425" cy="947425"/>
            </a:xfrm>
            <a:custGeom>
              <a:rect b="b" l="l" r="r" t="t"/>
              <a:pathLst>
                <a:path extrusionOk="0" h="37897" w="151857">
                  <a:moveTo>
                    <a:pt x="52927" y="1"/>
                  </a:moveTo>
                  <a:cubicBezTo>
                    <a:pt x="50805" y="1"/>
                    <a:pt x="48661" y="253"/>
                    <a:pt x="46475" y="753"/>
                  </a:cubicBezTo>
                  <a:cubicBezTo>
                    <a:pt x="38967" y="2455"/>
                    <a:pt x="31824" y="6832"/>
                    <a:pt x="23921" y="11939"/>
                  </a:cubicBezTo>
                  <a:cubicBezTo>
                    <a:pt x="16262" y="16893"/>
                    <a:pt x="9149" y="19446"/>
                    <a:pt x="2736" y="19537"/>
                  </a:cubicBezTo>
                  <a:cubicBezTo>
                    <a:pt x="1824" y="19537"/>
                    <a:pt x="881" y="19507"/>
                    <a:pt x="0" y="19385"/>
                  </a:cubicBezTo>
                  <a:lnTo>
                    <a:pt x="0" y="19781"/>
                  </a:lnTo>
                  <a:cubicBezTo>
                    <a:pt x="912" y="19872"/>
                    <a:pt x="1824" y="19902"/>
                    <a:pt x="2736" y="19902"/>
                  </a:cubicBezTo>
                  <a:cubicBezTo>
                    <a:pt x="9240" y="19841"/>
                    <a:pt x="16414" y="17258"/>
                    <a:pt x="24134" y="12273"/>
                  </a:cubicBezTo>
                  <a:cubicBezTo>
                    <a:pt x="34504" y="5553"/>
                    <a:pt x="43475" y="428"/>
                    <a:pt x="52995" y="428"/>
                  </a:cubicBezTo>
                  <a:cubicBezTo>
                    <a:pt x="58461" y="428"/>
                    <a:pt x="64108" y="2117"/>
                    <a:pt x="70305" y="6163"/>
                  </a:cubicBezTo>
                  <a:cubicBezTo>
                    <a:pt x="73983" y="8595"/>
                    <a:pt x="76932" y="10723"/>
                    <a:pt x="79546" y="12607"/>
                  </a:cubicBezTo>
                  <a:cubicBezTo>
                    <a:pt x="88105" y="18832"/>
                    <a:pt x="92566" y="22049"/>
                    <a:pt x="105098" y="22049"/>
                  </a:cubicBezTo>
                  <a:cubicBezTo>
                    <a:pt x="106763" y="22049"/>
                    <a:pt x="108571" y="21992"/>
                    <a:pt x="110549" y="21878"/>
                  </a:cubicBezTo>
                  <a:cubicBezTo>
                    <a:pt x="112106" y="21785"/>
                    <a:pt x="113625" y="21738"/>
                    <a:pt x="115107" y="21738"/>
                  </a:cubicBezTo>
                  <a:cubicBezTo>
                    <a:pt x="130610" y="21738"/>
                    <a:pt x="142104" y="26855"/>
                    <a:pt x="151371" y="37896"/>
                  </a:cubicBezTo>
                  <a:lnTo>
                    <a:pt x="151857" y="37896"/>
                  </a:lnTo>
                  <a:cubicBezTo>
                    <a:pt x="142490" y="26584"/>
                    <a:pt x="130835" y="21346"/>
                    <a:pt x="115081" y="21346"/>
                  </a:cubicBezTo>
                  <a:cubicBezTo>
                    <a:pt x="113606" y="21346"/>
                    <a:pt x="112097" y="21392"/>
                    <a:pt x="110549" y="21483"/>
                  </a:cubicBezTo>
                  <a:cubicBezTo>
                    <a:pt x="108535" y="21603"/>
                    <a:pt x="106700" y="21663"/>
                    <a:pt x="105012" y="21663"/>
                  </a:cubicBezTo>
                  <a:cubicBezTo>
                    <a:pt x="92666" y="21663"/>
                    <a:pt x="88235" y="18454"/>
                    <a:pt x="79758" y="12303"/>
                  </a:cubicBezTo>
                  <a:cubicBezTo>
                    <a:pt x="77175" y="10419"/>
                    <a:pt x="74196" y="8261"/>
                    <a:pt x="70518" y="5859"/>
                  </a:cubicBezTo>
                  <a:cubicBezTo>
                    <a:pt x="64512" y="1930"/>
                    <a:pt x="58801" y="1"/>
                    <a:pt x="5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8"/>
            <p:cNvSpPr/>
            <p:nvPr/>
          </p:nvSpPr>
          <p:spPr>
            <a:xfrm flipH="1" rot="10800000">
              <a:off x="1375563" y="1021763"/>
              <a:ext cx="36500" cy="28150"/>
            </a:xfrm>
            <a:custGeom>
              <a:rect b="b" l="l" r="r" t="t"/>
              <a:pathLst>
                <a:path extrusionOk="0" h="1126" w="1460">
                  <a:moveTo>
                    <a:pt x="730" y="1"/>
                  </a:moveTo>
                  <a:cubicBezTo>
                    <a:pt x="1" y="1"/>
                    <a:pt x="1" y="1126"/>
                    <a:pt x="730" y="1126"/>
                  </a:cubicBezTo>
                  <a:cubicBezTo>
                    <a:pt x="1460" y="1126"/>
                    <a:pt x="1460" y="1"/>
                    <a:pt x="7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8"/>
            <p:cNvSpPr/>
            <p:nvPr/>
          </p:nvSpPr>
          <p:spPr>
            <a:xfrm flipH="1" rot="10800000">
              <a:off x="149813" y="954900"/>
              <a:ext cx="207475" cy="161875"/>
            </a:xfrm>
            <a:custGeom>
              <a:rect b="b" l="l" r="r" t="t"/>
              <a:pathLst>
                <a:path extrusionOk="0" h="6475" w="8299">
                  <a:moveTo>
                    <a:pt x="4165" y="1"/>
                  </a:moveTo>
                  <a:cubicBezTo>
                    <a:pt x="1" y="1"/>
                    <a:pt x="1" y="6475"/>
                    <a:pt x="4165" y="6475"/>
                  </a:cubicBezTo>
                  <a:cubicBezTo>
                    <a:pt x="8299" y="6475"/>
                    <a:pt x="8299" y="1"/>
                    <a:pt x="41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8"/>
            <p:cNvSpPr/>
            <p:nvPr/>
          </p:nvSpPr>
          <p:spPr>
            <a:xfrm flipH="1" rot="10800000">
              <a:off x="149813" y="347675"/>
              <a:ext cx="60825" cy="47150"/>
            </a:xfrm>
            <a:custGeom>
              <a:rect b="b" l="l" r="r" t="t"/>
              <a:pathLst>
                <a:path extrusionOk="0" h="1886" w="2433">
                  <a:moveTo>
                    <a:pt x="1216" y="1"/>
                  </a:moveTo>
                  <a:cubicBezTo>
                    <a:pt x="0" y="1"/>
                    <a:pt x="0" y="1885"/>
                    <a:pt x="1216" y="1885"/>
                  </a:cubicBezTo>
                  <a:cubicBezTo>
                    <a:pt x="2432" y="1885"/>
                    <a:pt x="2432" y="1"/>
                    <a:pt x="12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8"/>
            <p:cNvSpPr/>
            <p:nvPr/>
          </p:nvSpPr>
          <p:spPr>
            <a:xfrm flipH="1" rot="10800000">
              <a:off x="658100" y="1278150"/>
              <a:ext cx="110225" cy="85900"/>
            </a:xfrm>
            <a:custGeom>
              <a:rect b="b" l="l" r="r" t="t"/>
              <a:pathLst>
                <a:path extrusionOk="0" h="3436" w="4409">
                  <a:moveTo>
                    <a:pt x="2220" y="1"/>
                  </a:moveTo>
                  <a:cubicBezTo>
                    <a:pt x="1" y="1"/>
                    <a:pt x="1" y="3435"/>
                    <a:pt x="2220" y="3435"/>
                  </a:cubicBezTo>
                  <a:cubicBezTo>
                    <a:pt x="4408" y="3435"/>
                    <a:pt x="4408" y="1"/>
                    <a:pt x="2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6" name="Google Shape;556;p18"/>
            <p:cNvGrpSpPr/>
            <p:nvPr/>
          </p:nvGrpSpPr>
          <p:grpSpPr>
            <a:xfrm flipH="1">
              <a:off x="7807216" y="4309118"/>
              <a:ext cx="1289997" cy="787759"/>
              <a:chOff x="593100" y="4542650"/>
              <a:chExt cx="1005375" cy="613950"/>
            </a:xfrm>
          </p:grpSpPr>
          <p:sp>
            <p:nvSpPr>
              <p:cNvPr id="557" name="Google Shape;557;p18"/>
              <p:cNvSpPr/>
              <p:nvPr/>
            </p:nvSpPr>
            <p:spPr>
              <a:xfrm>
                <a:off x="954050" y="4731300"/>
                <a:ext cx="166450" cy="142100"/>
              </a:xfrm>
              <a:custGeom>
                <a:rect b="b" l="l" r="r" t="t"/>
                <a:pathLst>
                  <a:path extrusionOk="0" h="5684" w="6658">
                    <a:moveTo>
                      <a:pt x="5064" y="0"/>
                    </a:moveTo>
                    <a:cubicBezTo>
                      <a:pt x="4902" y="0"/>
                      <a:pt x="4733" y="38"/>
                      <a:pt x="4560" y="125"/>
                    </a:cubicBezTo>
                    <a:cubicBezTo>
                      <a:pt x="3466" y="581"/>
                      <a:pt x="2250" y="854"/>
                      <a:pt x="1277" y="1614"/>
                    </a:cubicBezTo>
                    <a:cubicBezTo>
                      <a:pt x="153" y="2556"/>
                      <a:pt x="1" y="4106"/>
                      <a:pt x="1126" y="5109"/>
                    </a:cubicBezTo>
                    <a:cubicBezTo>
                      <a:pt x="1555" y="5514"/>
                      <a:pt x="2002" y="5684"/>
                      <a:pt x="2447" y="5684"/>
                    </a:cubicBezTo>
                    <a:cubicBezTo>
                      <a:pt x="4178" y="5684"/>
                      <a:pt x="5882" y="3114"/>
                      <a:pt x="6414" y="1736"/>
                    </a:cubicBezTo>
                    <a:cubicBezTo>
                      <a:pt x="6658" y="1128"/>
                      <a:pt x="6384" y="672"/>
                      <a:pt x="5958" y="429"/>
                    </a:cubicBezTo>
                    <a:cubicBezTo>
                      <a:pt x="5730" y="179"/>
                      <a:pt x="5415" y="0"/>
                      <a:pt x="50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58" name="Google Shape;558;p18"/>
              <p:cNvGrpSpPr/>
              <p:nvPr/>
            </p:nvGrpSpPr>
            <p:grpSpPr>
              <a:xfrm>
                <a:off x="593100" y="4542650"/>
                <a:ext cx="1005375" cy="613950"/>
                <a:chOff x="593100" y="4542650"/>
                <a:chExt cx="1005375" cy="613950"/>
              </a:xfrm>
            </p:grpSpPr>
            <p:sp>
              <p:nvSpPr>
                <p:cNvPr id="559" name="Google Shape;559;p18"/>
                <p:cNvSpPr/>
                <p:nvPr/>
              </p:nvSpPr>
              <p:spPr>
                <a:xfrm>
                  <a:off x="1128825" y="4542650"/>
                  <a:ext cx="154300" cy="110700"/>
                </a:xfrm>
                <a:custGeom>
                  <a:rect b="b" l="l" r="r" t="t"/>
                  <a:pathLst>
                    <a:path extrusionOk="0" h="4428" w="6172">
                      <a:moveTo>
                        <a:pt x="3676" y="0"/>
                      </a:moveTo>
                      <a:cubicBezTo>
                        <a:pt x="3008" y="0"/>
                        <a:pt x="2340" y="91"/>
                        <a:pt x="1733" y="345"/>
                      </a:cubicBezTo>
                      <a:cubicBezTo>
                        <a:pt x="578" y="862"/>
                        <a:pt x="1" y="2199"/>
                        <a:pt x="548" y="3385"/>
                      </a:cubicBezTo>
                      <a:cubicBezTo>
                        <a:pt x="881" y="4147"/>
                        <a:pt x="1392" y="4428"/>
                        <a:pt x="1962" y="4428"/>
                      </a:cubicBezTo>
                      <a:cubicBezTo>
                        <a:pt x="3006" y="4428"/>
                        <a:pt x="4248" y="3486"/>
                        <a:pt x="4955" y="2838"/>
                      </a:cubicBezTo>
                      <a:cubicBezTo>
                        <a:pt x="5138" y="2686"/>
                        <a:pt x="5229" y="2534"/>
                        <a:pt x="5290" y="2351"/>
                      </a:cubicBezTo>
                      <a:cubicBezTo>
                        <a:pt x="6171" y="1895"/>
                        <a:pt x="6050" y="224"/>
                        <a:pt x="4773" y="72"/>
                      </a:cubicBezTo>
                      <a:cubicBezTo>
                        <a:pt x="4415" y="28"/>
                        <a:pt x="4046" y="0"/>
                        <a:pt x="367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0" name="Google Shape;560;p18"/>
                <p:cNvSpPr/>
                <p:nvPr/>
              </p:nvSpPr>
              <p:spPr>
                <a:xfrm>
                  <a:off x="1169875" y="4704100"/>
                  <a:ext cx="145925" cy="137650"/>
                </a:xfrm>
                <a:custGeom>
                  <a:rect b="b" l="l" r="r" t="t"/>
                  <a:pathLst>
                    <a:path extrusionOk="0" h="5506" w="5837">
                      <a:moveTo>
                        <a:pt x="4275" y="0"/>
                      </a:moveTo>
                      <a:cubicBezTo>
                        <a:pt x="4191" y="0"/>
                        <a:pt x="4104" y="9"/>
                        <a:pt x="4012" y="27"/>
                      </a:cubicBezTo>
                      <a:cubicBezTo>
                        <a:pt x="3009" y="240"/>
                        <a:pt x="1824" y="848"/>
                        <a:pt x="1094" y="1577"/>
                      </a:cubicBezTo>
                      <a:cubicBezTo>
                        <a:pt x="0" y="2611"/>
                        <a:pt x="547" y="4100"/>
                        <a:pt x="1398" y="5134"/>
                      </a:cubicBezTo>
                      <a:cubicBezTo>
                        <a:pt x="1621" y="5393"/>
                        <a:pt x="1934" y="5506"/>
                        <a:pt x="2248" y="5506"/>
                      </a:cubicBezTo>
                      <a:cubicBezTo>
                        <a:pt x="2448" y="5506"/>
                        <a:pt x="2649" y="5460"/>
                        <a:pt x="2827" y="5377"/>
                      </a:cubicBezTo>
                      <a:cubicBezTo>
                        <a:pt x="4134" y="4799"/>
                        <a:pt x="5137" y="3462"/>
                        <a:pt x="5654" y="2124"/>
                      </a:cubicBezTo>
                      <a:cubicBezTo>
                        <a:pt x="5836" y="1638"/>
                        <a:pt x="5684" y="1243"/>
                        <a:pt x="5411" y="1000"/>
                      </a:cubicBezTo>
                      <a:cubicBezTo>
                        <a:pt x="5304" y="465"/>
                        <a:pt x="4891" y="0"/>
                        <a:pt x="427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1" name="Google Shape;561;p18"/>
                <p:cNvSpPr/>
                <p:nvPr/>
              </p:nvSpPr>
              <p:spPr>
                <a:xfrm>
                  <a:off x="1378850" y="4709925"/>
                  <a:ext cx="90450" cy="100100"/>
                </a:xfrm>
                <a:custGeom>
                  <a:rect b="b" l="l" r="r" t="t"/>
                  <a:pathLst>
                    <a:path extrusionOk="0" h="4004" w="3618">
                      <a:moveTo>
                        <a:pt x="2264" y="1"/>
                      </a:moveTo>
                      <a:cubicBezTo>
                        <a:pt x="1988" y="1"/>
                        <a:pt x="1713" y="101"/>
                        <a:pt x="1489" y="311"/>
                      </a:cubicBezTo>
                      <a:cubicBezTo>
                        <a:pt x="973" y="767"/>
                        <a:pt x="395" y="1192"/>
                        <a:pt x="152" y="1891"/>
                      </a:cubicBezTo>
                      <a:cubicBezTo>
                        <a:pt x="0" y="2347"/>
                        <a:pt x="30" y="2834"/>
                        <a:pt x="274" y="3259"/>
                      </a:cubicBezTo>
                      <a:cubicBezTo>
                        <a:pt x="522" y="3756"/>
                        <a:pt x="967" y="4004"/>
                        <a:pt x="1433" y="4004"/>
                      </a:cubicBezTo>
                      <a:cubicBezTo>
                        <a:pt x="1766" y="4004"/>
                        <a:pt x="2110" y="3877"/>
                        <a:pt x="2401" y="3624"/>
                      </a:cubicBezTo>
                      <a:cubicBezTo>
                        <a:pt x="2736" y="3320"/>
                        <a:pt x="2857" y="2834"/>
                        <a:pt x="2736" y="2408"/>
                      </a:cubicBezTo>
                      <a:cubicBezTo>
                        <a:pt x="2857" y="2287"/>
                        <a:pt x="2979" y="2165"/>
                        <a:pt x="3100" y="2074"/>
                      </a:cubicBezTo>
                      <a:cubicBezTo>
                        <a:pt x="3556" y="1648"/>
                        <a:pt x="3617" y="828"/>
                        <a:pt x="3161" y="402"/>
                      </a:cubicBezTo>
                      <a:cubicBezTo>
                        <a:pt x="2915" y="139"/>
                        <a:pt x="2589" y="1"/>
                        <a:pt x="226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2" name="Google Shape;562;p18"/>
                <p:cNvSpPr/>
                <p:nvPr/>
              </p:nvSpPr>
              <p:spPr>
                <a:xfrm>
                  <a:off x="1312725" y="4918100"/>
                  <a:ext cx="145175" cy="140375"/>
                </a:xfrm>
                <a:custGeom>
                  <a:rect b="b" l="l" r="r" t="t"/>
                  <a:pathLst>
                    <a:path extrusionOk="0" h="5615" w="5807">
                      <a:moveTo>
                        <a:pt x="4037" y="1"/>
                      </a:moveTo>
                      <a:cubicBezTo>
                        <a:pt x="3867" y="1"/>
                        <a:pt x="3686" y="41"/>
                        <a:pt x="3496" y="130"/>
                      </a:cubicBezTo>
                      <a:cubicBezTo>
                        <a:pt x="1885" y="859"/>
                        <a:pt x="1" y="3443"/>
                        <a:pt x="1520" y="5084"/>
                      </a:cubicBezTo>
                      <a:cubicBezTo>
                        <a:pt x="1874" y="5461"/>
                        <a:pt x="2284" y="5615"/>
                        <a:pt x="2701" y="5615"/>
                      </a:cubicBezTo>
                      <a:cubicBezTo>
                        <a:pt x="3395" y="5615"/>
                        <a:pt x="4108" y="5190"/>
                        <a:pt x="4621" y="4659"/>
                      </a:cubicBezTo>
                      <a:cubicBezTo>
                        <a:pt x="5563" y="3686"/>
                        <a:pt x="5806" y="2562"/>
                        <a:pt x="5654" y="1224"/>
                      </a:cubicBezTo>
                      <a:cubicBezTo>
                        <a:pt x="5624" y="768"/>
                        <a:pt x="5229" y="434"/>
                        <a:pt x="4803" y="312"/>
                      </a:cubicBezTo>
                      <a:cubicBezTo>
                        <a:pt x="4592" y="120"/>
                        <a:pt x="4331" y="1"/>
                        <a:pt x="403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3" name="Google Shape;563;p18"/>
                <p:cNvSpPr/>
                <p:nvPr/>
              </p:nvSpPr>
              <p:spPr>
                <a:xfrm>
                  <a:off x="1474575" y="5016225"/>
                  <a:ext cx="123900" cy="132150"/>
                </a:xfrm>
                <a:custGeom>
                  <a:rect b="b" l="l" r="r" t="t"/>
                  <a:pathLst>
                    <a:path extrusionOk="0" h="5286" w="4956">
                      <a:moveTo>
                        <a:pt x="3402" y="1"/>
                      </a:moveTo>
                      <a:cubicBezTo>
                        <a:pt x="3157" y="1"/>
                        <a:pt x="2907" y="83"/>
                        <a:pt x="2676" y="278"/>
                      </a:cubicBezTo>
                      <a:cubicBezTo>
                        <a:pt x="1642" y="1159"/>
                        <a:pt x="1" y="2862"/>
                        <a:pt x="518" y="4351"/>
                      </a:cubicBezTo>
                      <a:cubicBezTo>
                        <a:pt x="703" y="4934"/>
                        <a:pt x="1097" y="5286"/>
                        <a:pt x="1658" y="5286"/>
                      </a:cubicBezTo>
                      <a:cubicBezTo>
                        <a:pt x="1740" y="5286"/>
                        <a:pt x="1826" y="5278"/>
                        <a:pt x="1916" y="5263"/>
                      </a:cubicBezTo>
                      <a:cubicBezTo>
                        <a:pt x="2767" y="5172"/>
                        <a:pt x="3436" y="4351"/>
                        <a:pt x="3922" y="3743"/>
                      </a:cubicBezTo>
                      <a:cubicBezTo>
                        <a:pt x="4408" y="3135"/>
                        <a:pt x="4955" y="2314"/>
                        <a:pt x="4895" y="1494"/>
                      </a:cubicBezTo>
                      <a:cubicBezTo>
                        <a:pt x="4864" y="1068"/>
                        <a:pt x="4682" y="673"/>
                        <a:pt x="4378" y="460"/>
                      </a:cubicBezTo>
                      <a:cubicBezTo>
                        <a:pt x="4123" y="187"/>
                        <a:pt x="3769" y="1"/>
                        <a:pt x="340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4" name="Google Shape;564;p18"/>
                <p:cNvSpPr/>
                <p:nvPr/>
              </p:nvSpPr>
              <p:spPr>
                <a:xfrm>
                  <a:off x="938475" y="4583700"/>
                  <a:ext cx="144100" cy="89400"/>
                </a:xfrm>
                <a:custGeom>
                  <a:rect b="b" l="l" r="r" t="t"/>
                  <a:pathLst>
                    <a:path extrusionOk="0" h="3576" w="5764">
                      <a:moveTo>
                        <a:pt x="4036" y="0"/>
                      </a:moveTo>
                      <a:cubicBezTo>
                        <a:pt x="3781" y="0"/>
                        <a:pt x="3515" y="94"/>
                        <a:pt x="3268" y="314"/>
                      </a:cubicBezTo>
                      <a:cubicBezTo>
                        <a:pt x="2752" y="770"/>
                        <a:pt x="1809" y="922"/>
                        <a:pt x="1141" y="1287"/>
                      </a:cubicBezTo>
                      <a:cubicBezTo>
                        <a:pt x="1" y="1935"/>
                        <a:pt x="627" y="3576"/>
                        <a:pt x="1665" y="3576"/>
                      </a:cubicBezTo>
                      <a:cubicBezTo>
                        <a:pt x="1845" y="3576"/>
                        <a:pt x="2037" y="3527"/>
                        <a:pt x="2235" y="3415"/>
                      </a:cubicBezTo>
                      <a:cubicBezTo>
                        <a:pt x="3116" y="2928"/>
                        <a:pt x="4119" y="2776"/>
                        <a:pt x="4879" y="2077"/>
                      </a:cubicBezTo>
                      <a:cubicBezTo>
                        <a:pt x="5764" y="1264"/>
                        <a:pt x="4975" y="0"/>
                        <a:pt x="403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5" name="Google Shape;565;p18"/>
                <p:cNvSpPr/>
                <p:nvPr/>
              </p:nvSpPr>
              <p:spPr>
                <a:xfrm>
                  <a:off x="732925" y="4767950"/>
                  <a:ext cx="147450" cy="142000"/>
                </a:xfrm>
                <a:custGeom>
                  <a:rect b="b" l="l" r="r" t="t"/>
                  <a:pathLst>
                    <a:path extrusionOk="0" h="5680" w="5898">
                      <a:moveTo>
                        <a:pt x="4577" y="1"/>
                      </a:moveTo>
                      <a:cubicBezTo>
                        <a:pt x="4372" y="1"/>
                        <a:pt x="4167" y="56"/>
                        <a:pt x="3983" y="178"/>
                      </a:cubicBezTo>
                      <a:cubicBezTo>
                        <a:pt x="2979" y="604"/>
                        <a:pt x="1885" y="999"/>
                        <a:pt x="1065" y="1789"/>
                      </a:cubicBezTo>
                      <a:cubicBezTo>
                        <a:pt x="1" y="2823"/>
                        <a:pt x="122" y="4221"/>
                        <a:pt x="1034" y="5315"/>
                      </a:cubicBezTo>
                      <a:cubicBezTo>
                        <a:pt x="1263" y="5563"/>
                        <a:pt x="1587" y="5679"/>
                        <a:pt x="1909" y="5679"/>
                      </a:cubicBezTo>
                      <a:cubicBezTo>
                        <a:pt x="2101" y="5679"/>
                        <a:pt x="2293" y="5638"/>
                        <a:pt x="2463" y="5558"/>
                      </a:cubicBezTo>
                      <a:cubicBezTo>
                        <a:pt x="3922" y="4920"/>
                        <a:pt x="4773" y="3339"/>
                        <a:pt x="5563" y="2032"/>
                      </a:cubicBezTo>
                      <a:cubicBezTo>
                        <a:pt x="5806" y="1789"/>
                        <a:pt x="5897" y="1455"/>
                        <a:pt x="5837" y="1121"/>
                      </a:cubicBezTo>
                      <a:cubicBezTo>
                        <a:pt x="5791" y="484"/>
                        <a:pt x="5185" y="1"/>
                        <a:pt x="457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6" name="Google Shape;566;p18"/>
                <p:cNvSpPr/>
                <p:nvPr/>
              </p:nvSpPr>
              <p:spPr>
                <a:xfrm>
                  <a:off x="820050" y="4957225"/>
                  <a:ext cx="143150" cy="128000"/>
                </a:xfrm>
                <a:custGeom>
                  <a:rect b="b" l="l" r="r" t="t"/>
                  <a:pathLst>
                    <a:path extrusionOk="0" h="5120" w="5726">
                      <a:moveTo>
                        <a:pt x="3752" y="0"/>
                      </a:moveTo>
                      <a:cubicBezTo>
                        <a:pt x="1793" y="0"/>
                        <a:pt x="0" y="2247"/>
                        <a:pt x="224" y="4188"/>
                      </a:cubicBezTo>
                      <a:cubicBezTo>
                        <a:pt x="316" y="4783"/>
                        <a:pt x="873" y="5120"/>
                        <a:pt x="1415" y="5120"/>
                      </a:cubicBezTo>
                      <a:cubicBezTo>
                        <a:pt x="1593" y="5120"/>
                        <a:pt x="1769" y="5084"/>
                        <a:pt x="1926" y="5009"/>
                      </a:cubicBezTo>
                      <a:cubicBezTo>
                        <a:pt x="3172" y="4431"/>
                        <a:pt x="4115" y="3489"/>
                        <a:pt x="5118" y="2577"/>
                      </a:cubicBezTo>
                      <a:cubicBezTo>
                        <a:pt x="5361" y="2334"/>
                        <a:pt x="5452" y="2091"/>
                        <a:pt x="5482" y="1848"/>
                      </a:cubicBezTo>
                      <a:cubicBezTo>
                        <a:pt x="5726" y="1361"/>
                        <a:pt x="5665" y="723"/>
                        <a:pt x="5057" y="358"/>
                      </a:cubicBezTo>
                      <a:cubicBezTo>
                        <a:pt x="4627" y="110"/>
                        <a:pt x="4185" y="0"/>
                        <a:pt x="375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7" name="Google Shape;567;p18"/>
                <p:cNvSpPr/>
                <p:nvPr/>
              </p:nvSpPr>
              <p:spPr>
                <a:xfrm>
                  <a:off x="593100" y="5021925"/>
                  <a:ext cx="169500" cy="134675"/>
                </a:xfrm>
                <a:custGeom>
                  <a:rect b="b" l="l" r="r" t="t"/>
                  <a:pathLst>
                    <a:path extrusionOk="0" h="5387" w="6780">
                      <a:moveTo>
                        <a:pt x="5206" y="0"/>
                      </a:moveTo>
                      <a:cubicBezTo>
                        <a:pt x="5032" y="0"/>
                        <a:pt x="4846" y="44"/>
                        <a:pt x="4651" y="141"/>
                      </a:cubicBezTo>
                      <a:cubicBezTo>
                        <a:pt x="3192" y="931"/>
                        <a:pt x="1" y="2755"/>
                        <a:pt x="1855" y="4792"/>
                      </a:cubicBezTo>
                      <a:cubicBezTo>
                        <a:pt x="2251" y="5214"/>
                        <a:pt x="2649" y="5387"/>
                        <a:pt x="3039" y="5387"/>
                      </a:cubicBezTo>
                      <a:cubicBezTo>
                        <a:pt x="4448" y="5387"/>
                        <a:pt x="5748" y="3130"/>
                        <a:pt x="6414" y="2178"/>
                      </a:cubicBezTo>
                      <a:cubicBezTo>
                        <a:pt x="6779" y="1630"/>
                        <a:pt x="6627" y="1083"/>
                        <a:pt x="6262" y="749"/>
                      </a:cubicBezTo>
                      <a:cubicBezTo>
                        <a:pt x="6062" y="326"/>
                        <a:pt x="5682" y="0"/>
                        <a:pt x="520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8" name="Google Shape;568;p18"/>
                <p:cNvSpPr/>
                <p:nvPr/>
              </p:nvSpPr>
              <p:spPr>
                <a:xfrm>
                  <a:off x="1115150" y="4931025"/>
                  <a:ext cx="148200" cy="117650"/>
                </a:xfrm>
                <a:custGeom>
                  <a:rect b="b" l="l" r="r" t="t"/>
                  <a:pathLst>
                    <a:path extrusionOk="0" h="4706" w="5928">
                      <a:moveTo>
                        <a:pt x="4546" y="0"/>
                      </a:moveTo>
                      <a:cubicBezTo>
                        <a:pt x="4396" y="0"/>
                        <a:pt x="4237" y="40"/>
                        <a:pt x="4074" y="130"/>
                      </a:cubicBezTo>
                      <a:cubicBezTo>
                        <a:pt x="2797" y="829"/>
                        <a:pt x="1" y="2409"/>
                        <a:pt x="1612" y="4172"/>
                      </a:cubicBezTo>
                      <a:cubicBezTo>
                        <a:pt x="1957" y="4551"/>
                        <a:pt x="2306" y="4706"/>
                        <a:pt x="2647" y="4706"/>
                      </a:cubicBezTo>
                      <a:cubicBezTo>
                        <a:pt x="3868" y="4706"/>
                        <a:pt x="5000" y="2724"/>
                        <a:pt x="5594" y="1893"/>
                      </a:cubicBezTo>
                      <a:cubicBezTo>
                        <a:pt x="5928" y="1437"/>
                        <a:pt x="5776" y="950"/>
                        <a:pt x="5442" y="646"/>
                      </a:cubicBezTo>
                      <a:cubicBezTo>
                        <a:pt x="5286" y="291"/>
                        <a:pt x="4952" y="0"/>
                        <a:pt x="454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69" name="Google Shape;569;p18"/>
            <p:cNvSpPr/>
            <p:nvPr/>
          </p:nvSpPr>
          <p:spPr>
            <a:xfrm flipH="1" rot="-7037420">
              <a:off x="8416010" y="168143"/>
              <a:ext cx="622591" cy="511292"/>
            </a:xfrm>
            <a:custGeom>
              <a:rect b="b" l="l" r="r" t="t"/>
              <a:pathLst>
                <a:path extrusionOk="0" h="34872" w="42463">
                  <a:moveTo>
                    <a:pt x="5660" y="0"/>
                  </a:moveTo>
                  <a:cubicBezTo>
                    <a:pt x="4726" y="0"/>
                    <a:pt x="3803" y="385"/>
                    <a:pt x="2888" y="1255"/>
                  </a:cubicBezTo>
                  <a:cubicBezTo>
                    <a:pt x="365" y="4720"/>
                    <a:pt x="0" y="15359"/>
                    <a:pt x="1246" y="20860"/>
                  </a:cubicBezTo>
                  <a:cubicBezTo>
                    <a:pt x="2128" y="24751"/>
                    <a:pt x="6566" y="29158"/>
                    <a:pt x="9757" y="31225"/>
                  </a:cubicBezTo>
                  <a:cubicBezTo>
                    <a:pt x="13135" y="33383"/>
                    <a:pt x="17561" y="34871"/>
                    <a:pt x="21984" y="34871"/>
                  </a:cubicBezTo>
                  <a:cubicBezTo>
                    <a:pt x="25164" y="34871"/>
                    <a:pt x="28341" y="34102"/>
                    <a:pt x="31125" y="32259"/>
                  </a:cubicBezTo>
                  <a:cubicBezTo>
                    <a:pt x="34134" y="30253"/>
                    <a:pt x="42463" y="23566"/>
                    <a:pt x="31216" y="23201"/>
                  </a:cubicBezTo>
                  <a:cubicBezTo>
                    <a:pt x="20751" y="22851"/>
                    <a:pt x="12858" y="0"/>
                    <a:pt x="5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8555037" y="539504"/>
              <a:ext cx="209372" cy="168853"/>
            </a:xfrm>
            <a:custGeom>
              <a:rect b="b" l="l" r="r" t="t"/>
              <a:pathLst>
                <a:path extrusionOk="0" h="11516" w="14277">
                  <a:moveTo>
                    <a:pt x="6159" y="0"/>
                  </a:moveTo>
                  <a:cubicBezTo>
                    <a:pt x="5795" y="0"/>
                    <a:pt x="5431" y="54"/>
                    <a:pt x="5077" y="155"/>
                  </a:cubicBezTo>
                  <a:cubicBezTo>
                    <a:pt x="3253" y="489"/>
                    <a:pt x="1855" y="1918"/>
                    <a:pt x="1247" y="3742"/>
                  </a:cubicBezTo>
                  <a:cubicBezTo>
                    <a:pt x="1" y="7572"/>
                    <a:pt x="3071" y="10702"/>
                    <a:pt x="6627" y="11371"/>
                  </a:cubicBezTo>
                  <a:cubicBezTo>
                    <a:pt x="7121" y="11467"/>
                    <a:pt x="7624" y="11515"/>
                    <a:pt x="8125" y="11515"/>
                  </a:cubicBezTo>
                  <a:cubicBezTo>
                    <a:pt x="11263" y="11515"/>
                    <a:pt x="14277" y="9635"/>
                    <a:pt x="13831" y="5991"/>
                  </a:cubicBezTo>
                  <a:cubicBezTo>
                    <a:pt x="13588" y="4167"/>
                    <a:pt x="12585" y="2465"/>
                    <a:pt x="10943" y="1523"/>
                  </a:cubicBezTo>
                  <a:cubicBezTo>
                    <a:pt x="10366" y="1189"/>
                    <a:pt x="9727" y="976"/>
                    <a:pt x="9089" y="793"/>
                  </a:cubicBezTo>
                  <a:cubicBezTo>
                    <a:pt x="8603" y="611"/>
                    <a:pt x="8147" y="459"/>
                    <a:pt x="7661" y="337"/>
                  </a:cubicBezTo>
                  <a:cubicBezTo>
                    <a:pt x="7181" y="107"/>
                    <a:pt x="6670" y="0"/>
                    <a:pt x="61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8"/>
            <p:cNvSpPr/>
            <p:nvPr/>
          </p:nvSpPr>
          <p:spPr>
            <a:xfrm rot="10800000">
              <a:off x="8686757" y="876604"/>
              <a:ext cx="410470" cy="318505"/>
            </a:xfrm>
            <a:custGeom>
              <a:rect b="b" l="l" r="r" t="t"/>
              <a:pathLst>
                <a:path extrusionOk="0" h="6840" w="8815">
                  <a:moveTo>
                    <a:pt x="4408" y="1"/>
                  </a:moveTo>
                  <a:cubicBezTo>
                    <a:pt x="31" y="1"/>
                    <a:pt x="0" y="6840"/>
                    <a:pt x="4408" y="6840"/>
                  </a:cubicBezTo>
                  <a:cubicBezTo>
                    <a:pt x="8815" y="6840"/>
                    <a:pt x="8815" y="1"/>
                    <a:pt x="44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8"/>
            <p:cNvSpPr/>
            <p:nvPr/>
          </p:nvSpPr>
          <p:spPr>
            <a:xfrm flipH="1" rot="10800000">
              <a:off x="8764400" y="3780325"/>
              <a:ext cx="171750" cy="133000"/>
            </a:xfrm>
            <a:custGeom>
              <a:rect b="b" l="l" r="r" t="t"/>
              <a:pathLst>
                <a:path extrusionOk="0" h="5320" w="6870">
                  <a:moveTo>
                    <a:pt x="3435" y="0"/>
                  </a:moveTo>
                  <a:cubicBezTo>
                    <a:pt x="31" y="0"/>
                    <a:pt x="0" y="5319"/>
                    <a:pt x="3435" y="5319"/>
                  </a:cubicBezTo>
                  <a:cubicBezTo>
                    <a:pt x="6870" y="5319"/>
                    <a:pt x="6870" y="0"/>
                    <a:pt x="34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8"/>
            <p:cNvSpPr/>
            <p:nvPr/>
          </p:nvSpPr>
          <p:spPr>
            <a:xfrm flipH="1" rot="10800000">
              <a:off x="8867275" y="4329075"/>
              <a:ext cx="49425" cy="38025"/>
            </a:xfrm>
            <a:custGeom>
              <a:rect b="b" l="l" r="r" t="t"/>
              <a:pathLst>
                <a:path extrusionOk="0" h="1521" w="1977">
                  <a:moveTo>
                    <a:pt x="1004" y="1"/>
                  </a:moveTo>
                  <a:cubicBezTo>
                    <a:pt x="0" y="1"/>
                    <a:pt x="0" y="1521"/>
                    <a:pt x="1004" y="1521"/>
                  </a:cubicBezTo>
                  <a:cubicBezTo>
                    <a:pt x="1976" y="1521"/>
                    <a:pt x="1976" y="1"/>
                    <a:pt x="10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8"/>
            <p:cNvSpPr/>
            <p:nvPr/>
          </p:nvSpPr>
          <p:spPr>
            <a:xfrm flipH="1" rot="10800000">
              <a:off x="191650" y="4920575"/>
              <a:ext cx="48650" cy="38025"/>
            </a:xfrm>
            <a:custGeom>
              <a:rect b="b" l="l" r="r" t="t"/>
              <a:pathLst>
                <a:path extrusionOk="0" h="1521" w="1946">
                  <a:moveTo>
                    <a:pt x="973" y="1"/>
                  </a:moveTo>
                  <a:cubicBezTo>
                    <a:pt x="0" y="1"/>
                    <a:pt x="0" y="1521"/>
                    <a:pt x="973" y="1521"/>
                  </a:cubicBezTo>
                  <a:cubicBezTo>
                    <a:pt x="1945" y="1521"/>
                    <a:pt x="1945" y="1"/>
                    <a:pt x="9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8"/>
            <p:cNvSpPr/>
            <p:nvPr/>
          </p:nvSpPr>
          <p:spPr>
            <a:xfrm flipH="1" rot="10800000">
              <a:off x="909538" y="5011000"/>
              <a:ext cx="110200" cy="85875"/>
            </a:xfrm>
            <a:custGeom>
              <a:rect b="b" l="l" r="r" t="t"/>
              <a:pathLst>
                <a:path extrusionOk="0" h="3435" w="4408">
                  <a:moveTo>
                    <a:pt x="2189" y="0"/>
                  </a:moveTo>
                  <a:cubicBezTo>
                    <a:pt x="0" y="0"/>
                    <a:pt x="0" y="3435"/>
                    <a:pt x="2189" y="3435"/>
                  </a:cubicBezTo>
                  <a:cubicBezTo>
                    <a:pt x="4408" y="3435"/>
                    <a:pt x="4408" y="0"/>
                    <a:pt x="21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8"/>
            <p:cNvSpPr/>
            <p:nvPr/>
          </p:nvSpPr>
          <p:spPr>
            <a:xfrm flipH="1" rot="10800000">
              <a:off x="45913" y="4243175"/>
              <a:ext cx="110225" cy="85900"/>
            </a:xfrm>
            <a:custGeom>
              <a:rect b="b" l="l" r="r" t="t"/>
              <a:pathLst>
                <a:path extrusionOk="0" h="3436" w="4409">
                  <a:moveTo>
                    <a:pt x="2189" y="1"/>
                  </a:moveTo>
                  <a:cubicBezTo>
                    <a:pt x="1" y="1"/>
                    <a:pt x="1" y="3435"/>
                    <a:pt x="2189" y="3435"/>
                  </a:cubicBezTo>
                  <a:cubicBezTo>
                    <a:pt x="4408" y="3435"/>
                    <a:pt x="4408" y="1"/>
                    <a:pt x="21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8"/>
            <p:cNvSpPr/>
            <p:nvPr/>
          </p:nvSpPr>
          <p:spPr>
            <a:xfrm flipH="1" rot="10800000">
              <a:off x="450700" y="4845250"/>
              <a:ext cx="36500" cy="28900"/>
            </a:xfrm>
            <a:custGeom>
              <a:rect b="b" l="l" r="r" t="t"/>
              <a:pathLst>
                <a:path extrusionOk="0" h="1156" w="1460">
                  <a:moveTo>
                    <a:pt x="730" y="0"/>
                  </a:moveTo>
                  <a:cubicBezTo>
                    <a:pt x="0" y="0"/>
                    <a:pt x="0" y="1155"/>
                    <a:pt x="730" y="1155"/>
                  </a:cubicBezTo>
                  <a:cubicBezTo>
                    <a:pt x="1459" y="1155"/>
                    <a:pt x="1459" y="0"/>
                    <a:pt x="7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6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19"/>
          <p:cNvGrpSpPr/>
          <p:nvPr/>
        </p:nvGrpSpPr>
        <p:grpSpPr>
          <a:xfrm>
            <a:off x="0" y="-95601"/>
            <a:ext cx="9205249" cy="1634013"/>
            <a:chOff x="0" y="-95601"/>
            <a:chExt cx="9205249" cy="1634013"/>
          </a:xfrm>
        </p:grpSpPr>
        <p:grpSp>
          <p:nvGrpSpPr>
            <p:cNvPr id="580" name="Google Shape;580;p19"/>
            <p:cNvGrpSpPr/>
            <p:nvPr/>
          </p:nvGrpSpPr>
          <p:grpSpPr>
            <a:xfrm>
              <a:off x="0" y="-95601"/>
              <a:ext cx="9205249" cy="1634013"/>
              <a:chOff x="0" y="-95601"/>
              <a:chExt cx="9205249" cy="1634013"/>
            </a:xfrm>
          </p:grpSpPr>
          <p:grpSp>
            <p:nvGrpSpPr>
              <p:cNvPr id="581" name="Google Shape;581;p19"/>
              <p:cNvGrpSpPr/>
              <p:nvPr/>
            </p:nvGrpSpPr>
            <p:grpSpPr>
              <a:xfrm>
                <a:off x="0" y="-22725"/>
                <a:ext cx="2270477" cy="1561138"/>
                <a:chOff x="0" y="-46050"/>
                <a:chExt cx="2270477" cy="1561138"/>
              </a:xfrm>
            </p:grpSpPr>
            <p:sp>
              <p:nvSpPr>
                <p:cNvPr id="582" name="Google Shape;582;p19"/>
                <p:cNvSpPr/>
                <p:nvPr/>
              </p:nvSpPr>
              <p:spPr>
                <a:xfrm flipH="1">
                  <a:off x="512225" y="940850"/>
                  <a:ext cx="220375" cy="171000"/>
                </a:xfrm>
                <a:custGeom>
                  <a:rect b="b" l="l" r="r" t="t"/>
                  <a:pathLst>
                    <a:path extrusionOk="0" h="6840" w="8815">
                      <a:moveTo>
                        <a:pt x="4408" y="1"/>
                      </a:moveTo>
                      <a:cubicBezTo>
                        <a:pt x="31" y="1"/>
                        <a:pt x="0" y="6840"/>
                        <a:pt x="4408" y="6840"/>
                      </a:cubicBezTo>
                      <a:cubicBezTo>
                        <a:pt x="8815" y="6840"/>
                        <a:pt x="8815" y="1"/>
                        <a:pt x="4408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" name="Google Shape;583;p19"/>
                <p:cNvSpPr/>
                <p:nvPr/>
              </p:nvSpPr>
              <p:spPr>
                <a:xfrm flipH="1">
                  <a:off x="223863" y="1218875"/>
                  <a:ext cx="49400" cy="38000"/>
                </a:xfrm>
                <a:custGeom>
                  <a:rect b="b" l="l" r="r" t="t"/>
                  <a:pathLst>
                    <a:path extrusionOk="0" h="1520" w="1976">
                      <a:moveTo>
                        <a:pt x="973" y="0"/>
                      </a:moveTo>
                      <a:cubicBezTo>
                        <a:pt x="0" y="0"/>
                        <a:pt x="0" y="1520"/>
                        <a:pt x="973" y="1520"/>
                      </a:cubicBezTo>
                      <a:cubicBezTo>
                        <a:pt x="1976" y="1520"/>
                        <a:pt x="1976" y="0"/>
                        <a:pt x="97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" name="Google Shape;584;p19"/>
                <p:cNvSpPr/>
                <p:nvPr/>
              </p:nvSpPr>
              <p:spPr>
                <a:xfrm>
                  <a:off x="0" y="-46050"/>
                  <a:ext cx="2177875" cy="659125"/>
                </a:xfrm>
                <a:custGeom>
                  <a:rect b="b" l="l" r="r" t="t"/>
                  <a:pathLst>
                    <a:path extrusionOk="0" h="26365" w="87115">
                      <a:moveTo>
                        <a:pt x="0" y="0"/>
                      </a:moveTo>
                      <a:cubicBezTo>
                        <a:pt x="1399" y="4499"/>
                        <a:pt x="3709" y="8845"/>
                        <a:pt x="5259" y="11398"/>
                      </a:cubicBezTo>
                      <a:cubicBezTo>
                        <a:pt x="11599" y="21878"/>
                        <a:pt x="16466" y="23654"/>
                        <a:pt x="27413" y="23654"/>
                      </a:cubicBezTo>
                      <a:cubicBezTo>
                        <a:pt x="27802" y="23654"/>
                        <a:pt x="28198" y="23652"/>
                        <a:pt x="28603" y="23648"/>
                      </a:cubicBezTo>
                      <a:cubicBezTo>
                        <a:pt x="28742" y="23646"/>
                        <a:pt x="28881" y="23645"/>
                        <a:pt x="29021" y="23645"/>
                      </a:cubicBezTo>
                      <a:cubicBezTo>
                        <a:pt x="36196" y="23645"/>
                        <a:pt x="43847" y="25905"/>
                        <a:pt x="50913" y="26292"/>
                      </a:cubicBezTo>
                      <a:cubicBezTo>
                        <a:pt x="51616" y="26342"/>
                        <a:pt x="52310" y="26365"/>
                        <a:pt x="52994" y="26365"/>
                      </a:cubicBezTo>
                      <a:cubicBezTo>
                        <a:pt x="53553" y="26365"/>
                        <a:pt x="54105" y="26350"/>
                        <a:pt x="54652" y="26323"/>
                      </a:cubicBezTo>
                      <a:cubicBezTo>
                        <a:pt x="54774" y="26292"/>
                        <a:pt x="54865" y="26292"/>
                        <a:pt x="54956" y="26292"/>
                      </a:cubicBezTo>
                      <a:cubicBezTo>
                        <a:pt x="63497" y="25654"/>
                        <a:pt x="69515" y="18724"/>
                        <a:pt x="76294" y="13374"/>
                      </a:cubicBezTo>
                      <a:cubicBezTo>
                        <a:pt x="82403" y="8602"/>
                        <a:pt x="85534" y="4924"/>
                        <a:pt x="8711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" name="Google Shape;585;p19"/>
                <p:cNvSpPr/>
                <p:nvPr/>
              </p:nvSpPr>
              <p:spPr>
                <a:xfrm>
                  <a:off x="470625" y="733863"/>
                  <a:ext cx="73750" cy="57025"/>
                </a:xfrm>
                <a:custGeom>
                  <a:rect b="b" l="l" r="r" t="t"/>
                  <a:pathLst>
                    <a:path extrusionOk="0" h="2281" w="2950">
                      <a:moveTo>
                        <a:pt x="1460" y="1"/>
                      </a:moveTo>
                      <a:cubicBezTo>
                        <a:pt x="1" y="1"/>
                        <a:pt x="1" y="2281"/>
                        <a:pt x="1460" y="2281"/>
                      </a:cubicBezTo>
                      <a:cubicBezTo>
                        <a:pt x="2949" y="2281"/>
                        <a:pt x="2949" y="1"/>
                        <a:pt x="146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6" name="Google Shape;586;p19"/>
                <p:cNvSpPr/>
                <p:nvPr/>
              </p:nvSpPr>
              <p:spPr>
                <a:xfrm>
                  <a:off x="138375" y="733863"/>
                  <a:ext cx="220375" cy="171000"/>
                </a:xfrm>
                <a:custGeom>
                  <a:rect b="b" l="l" r="r" t="t"/>
                  <a:pathLst>
                    <a:path extrusionOk="0" h="6840" w="8815">
                      <a:moveTo>
                        <a:pt x="4408" y="1"/>
                      </a:moveTo>
                      <a:cubicBezTo>
                        <a:pt x="31" y="1"/>
                        <a:pt x="0" y="6840"/>
                        <a:pt x="4408" y="6840"/>
                      </a:cubicBezTo>
                      <a:cubicBezTo>
                        <a:pt x="8815" y="6840"/>
                        <a:pt x="8815" y="1"/>
                        <a:pt x="4408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87" name="Google Shape;587;p19"/>
                <p:cNvGrpSpPr/>
                <p:nvPr/>
              </p:nvGrpSpPr>
              <p:grpSpPr>
                <a:xfrm>
                  <a:off x="188800" y="-23337"/>
                  <a:ext cx="991700" cy="703400"/>
                  <a:chOff x="4481975" y="890363"/>
                  <a:chExt cx="991700" cy="703400"/>
                </a:xfrm>
              </p:grpSpPr>
              <p:sp>
                <p:nvSpPr>
                  <p:cNvPr id="588" name="Google Shape;588;p19"/>
                  <p:cNvSpPr/>
                  <p:nvPr/>
                </p:nvSpPr>
                <p:spPr>
                  <a:xfrm>
                    <a:off x="5387775" y="1486863"/>
                    <a:ext cx="85900" cy="66900"/>
                  </a:xfrm>
                  <a:custGeom>
                    <a:rect b="b" l="l" r="r" t="t"/>
                    <a:pathLst>
                      <a:path extrusionOk="0" h="2676" w="3436">
                        <a:moveTo>
                          <a:pt x="1703" y="1"/>
                        </a:moveTo>
                        <a:cubicBezTo>
                          <a:pt x="1" y="1"/>
                          <a:pt x="1" y="2675"/>
                          <a:pt x="1703" y="2675"/>
                        </a:cubicBezTo>
                        <a:cubicBezTo>
                          <a:pt x="3435" y="2675"/>
                          <a:pt x="3435" y="1"/>
                          <a:pt x="17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9" name="Google Shape;589;p19"/>
                  <p:cNvSpPr/>
                  <p:nvPr/>
                </p:nvSpPr>
                <p:spPr>
                  <a:xfrm>
                    <a:off x="4481975" y="1034313"/>
                    <a:ext cx="127700" cy="122200"/>
                  </a:xfrm>
                  <a:custGeom>
                    <a:rect b="b" l="l" r="r" t="t"/>
                    <a:pathLst>
                      <a:path extrusionOk="0" h="4888" w="5108">
                        <a:moveTo>
                          <a:pt x="1220" y="0"/>
                        </a:moveTo>
                        <a:cubicBezTo>
                          <a:pt x="683" y="0"/>
                          <a:pt x="116" y="347"/>
                          <a:pt x="62" y="1020"/>
                        </a:cubicBezTo>
                        <a:cubicBezTo>
                          <a:pt x="1" y="1932"/>
                          <a:pt x="62" y="2905"/>
                          <a:pt x="457" y="3725"/>
                        </a:cubicBezTo>
                        <a:cubicBezTo>
                          <a:pt x="824" y="4460"/>
                          <a:pt x="1545" y="4888"/>
                          <a:pt x="2302" y="4888"/>
                        </a:cubicBezTo>
                        <a:cubicBezTo>
                          <a:pt x="2610" y="4888"/>
                          <a:pt x="2924" y="4817"/>
                          <a:pt x="3223" y="4668"/>
                        </a:cubicBezTo>
                        <a:cubicBezTo>
                          <a:pt x="5107" y="3725"/>
                          <a:pt x="3496" y="1689"/>
                          <a:pt x="2554" y="747"/>
                        </a:cubicBezTo>
                        <a:cubicBezTo>
                          <a:pt x="2402" y="595"/>
                          <a:pt x="2250" y="503"/>
                          <a:pt x="2098" y="473"/>
                        </a:cubicBezTo>
                        <a:cubicBezTo>
                          <a:pt x="1927" y="156"/>
                          <a:pt x="1581" y="0"/>
                          <a:pt x="122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0" name="Google Shape;590;p19"/>
                  <p:cNvSpPr/>
                  <p:nvPr/>
                </p:nvSpPr>
                <p:spPr>
                  <a:xfrm>
                    <a:off x="4621800" y="993713"/>
                    <a:ext cx="130725" cy="115800"/>
                  </a:xfrm>
                  <a:custGeom>
                    <a:rect b="b" l="l" r="r" t="t"/>
                    <a:pathLst>
                      <a:path extrusionOk="0" h="4632" w="5229">
                        <a:moveTo>
                          <a:pt x="1661" y="0"/>
                        </a:moveTo>
                        <a:cubicBezTo>
                          <a:pt x="1376" y="0"/>
                          <a:pt x="1150" y="135"/>
                          <a:pt x="973" y="334"/>
                        </a:cubicBezTo>
                        <a:cubicBezTo>
                          <a:pt x="457" y="456"/>
                          <a:pt x="1" y="912"/>
                          <a:pt x="183" y="1580"/>
                        </a:cubicBezTo>
                        <a:cubicBezTo>
                          <a:pt x="426" y="2492"/>
                          <a:pt x="1004" y="3526"/>
                          <a:pt x="1672" y="4134"/>
                        </a:cubicBezTo>
                        <a:cubicBezTo>
                          <a:pt x="2049" y="4487"/>
                          <a:pt x="2468" y="4631"/>
                          <a:pt x="2891" y="4631"/>
                        </a:cubicBezTo>
                        <a:cubicBezTo>
                          <a:pt x="3596" y="4631"/>
                          <a:pt x="4313" y="4232"/>
                          <a:pt x="4864" y="3738"/>
                        </a:cubicBezTo>
                        <a:cubicBezTo>
                          <a:pt x="5198" y="3404"/>
                          <a:pt x="5229" y="2857"/>
                          <a:pt x="5016" y="2431"/>
                        </a:cubicBezTo>
                        <a:cubicBezTo>
                          <a:pt x="4438" y="1276"/>
                          <a:pt x="3223" y="456"/>
                          <a:pt x="2007" y="61"/>
                        </a:cubicBezTo>
                        <a:cubicBezTo>
                          <a:pt x="1883" y="19"/>
                          <a:pt x="1768" y="0"/>
                          <a:pt x="166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1" name="Google Shape;591;p19"/>
                  <p:cNvSpPr/>
                  <p:nvPr/>
                </p:nvSpPr>
                <p:spPr>
                  <a:xfrm>
                    <a:off x="4625600" y="890363"/>
                    <a:ext cx="91975" cy="42025"/>
                  </a:xfrm>
                  <a:custGeom>
                    <a:rect b="b" l="l" r="r" t="t"/>
                    <a:pathLst>
                      <a:path extrusionOk="0" h="1681" w="3679">
                        <a:moveTo>
                          <a:pt x="1" y="0"/>
                        </a:moveTo>
                        <a:cubicBezTo>
                          <a:pt x="31" y="182"/>
                          <a:pt x="122" y="334"/>
                          <a:pt x="274" y="486"/>
                        </a:cubicBezTo>
                        <a:cubicBezTo>
                          <a:pt x="700" y="942"/>
                          <a:pt x="1095" y="1459"/>
                          <a:pt x="1703" y="1611"/>
                        </a:cubicBezTo>
                        <a:cubicBezTo>
                          <a:pt x="1861" y="1656"/>
                          <a:pt x="2024" y="1680"/>
                          <a:pt x="2184" y="1680"/>
                        </a:cubicBezTo>
                        <a:cubicBezTo>
                          <a:pt x="2455" y="1680"/>
                          <a:pt x="2720" y="1612"/>
                          <a:pt x="2949" y="1459"/>
                        </a:cubicBezTo>
                        <a:cubicBezTo>
                          <a:pt x="3527" y="1155"/>
                          <a:pt x="3679" y="547"/>
                          <a:pt x="346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2" name="Google Shape;592;p19"/>
                  <p:cNvSpPr/>
                  <p:nvPr/>
                </p:nvSpPr>
                <p:spPr>
                  <a:xfrm>
                    <a:off x="4810250" y="890363"/>
                    <a:ext cx="134525" cy="71800"/>
                  </a:xfrm>
                  <a:custGeom>
                    <a:rect b="b" l="l" r="r" t="t"/>
                    <a:pathLst>
                      <a:path extrusionOk="0" h="2872" w="5381">
                        <a:moveTo>
                          <a:pt x="62" y="0"/>
                        </a:moveTo>
                        <a:cubicBezTo>
                          <a:pt x="1" y="213"/>
                          <a:pt x="31" y="486"/>
                          <a:pt x="153" y="729"/>
                        </a:cubicBezTo>
                        <a:cubicBezTo>
                          <a:pt x="680" y="1761"/>
                          <a:pt x="2078" y="2872"/>
                          <a:pt x="3341" y="2872"/>
                        </a:cubicBezTo>
                        <a:cubicBezTo>
                          <a:pt x="3827" y="2872"/>
                          <a:pt x="4293" y="2707"/>
                          <a:pt x="4682" y="2310"/>
                        </a:cubicBezTo>
                        <a:cubicBezTo>
                          <a:pt x="5381" y="1581"/>
                          <a:pt x="5138" y="699"/>
                          <a:pt x="459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3" name="Google Shape;593;p19"/>
                  <p:cNvSpPr/>
                  <p:nvPr/>
                </p:nvSpPr>
                <p:spPr>
                  <a:xfrm>
                    <a:off x="5024550" y="890363"/>
                    <a:ext cx="116275" cy="90450"/>
                  </a:xfrm>
                  <a:custGeom>
                    <a:rect b="b" l="l" r="r" t="t"/>
                    <a:pathLst>
                      <a:path extrusionOk="0" h="3618" w="4651">
                        <a:moveTo>
                          <a:pt x="639" y="0"/>
                        </a:moveTo>
                        <a:cubicBezTo>
                          <a:pt x="152" y="274"/>
                          <a:pt x="0" y="942"/>
                          <a:pt x="274" y="1429"/>
                        </a:cubicBezTo>
                        <a:cubicBezTo>
                          <a:pt x="426" y="1733"/>
                          <a:pt x="365" y="2128"/>
                          <a:pt x="578" y="2462"/>
                        </a:cubicBezTo>
                        <a:cubicBezTo>
                          <a:pt x="882" y="3009"/>
                          <a:pt x="1490" y="3161"/>
                          <a:pt x="2067" y="3192"/>
                        </a:cubicBezTo>
                        <a:cubicBezTo>
                          <a:pt x="2462" y="3465"/>
                          <a:pt x="2918" y="3617"/>
                          <a:pt x="3435" y="3617"/>
                        </a:cubicBezTo>
                        <a:cubicBezTo>
                          <a:pt x="4134" y="3617"/>
                          <a:pt x="4651" y="2948"/>
                          <a:pt x="4469" y="2280"/>
                        </a:cubicBezTo>
                        <a:cubicBezTo>
                          <a:pt x="4317" y="1550"/>
                          <a:pt x="3557" y="1003"/>
                          <a:pt x="3010" y="578"/>
                        </a:cubicBezTo>
                        <a:cubicBezTo>
                          <a:pt x="2736" y="365"/>
                          <a:pt x="2402" y="152"/>
                          <a:pt x="2067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4" name="Google Shape;594;p19"/>
                  <p:cNvSpPr/>
                  <p:nvPr/>
                </p:nvSpPr>
                <p:spPr>
                  <a:xfrm>
                    <a:off x="5159800" y="993963"/>
                    <a:ext cx="101100" cy="66450"/>
                  </a:xfrm>
                  <a:custGeom>
                    <a:rect b="b" l="l" r="r" t="t"/>
                    <a:pathLst>
                      <a:path extrusionOk="0" h="2658" w="4044">
                        <a:moveTo>
                          <a:pt x="1902" y="1"/>
                        </a:moveTo>
                        <a:cubicBezTo>
                          <a:pt x="1572" y="1"/>
                          <a:pt x="1242" y="71"/>
                          <a:pt x="913" y="142"/>
                        </a:cubicBezTo>
                        <a:cubicBezTo>
                          <a:pt x="366" y="233"/>
                          <a:pt x="1" y="902"/>
                          <a:pt x="153" y="1449"/>
                        </a:cubicBezTo>
                        <a:cubicBezTo>
                          <a:pt x="305" y="1874"/>
                          <a:pt x="639" y="2148"/>
                          <a:pt x="1065" y="2209"/>
                        </a:cubicBezTo>
                        <a:cubicBezTo>
                          <a:pt x="1186" y="2239"/>
                          <a:pt x="1308" y="2269"/>
                          <a:pt x="1429" y="2269"/>
                        </a:cubicBezTo>
                        <a:cubicBezTo>
                          <a:pt x="1581" y="2330"/>
                          <a:pt x="1673" y="2421"/>
                          <a:pt x="1825" y="2482"/>
                        </a:cubicBezTo>
                        <a:cubicBezTo>
                          <a:pt x="2070" y="2599"/>
                          <a:pt x="2316" y="2658"/>
                          <a:pt x="2554" y="2658"/>
                        </a:cubicBezTo>
                        <a:cubicBezTo>
                          <a:pt x="2936" y="2658"/>
                          <a:pt x="3300" y="2508"/>
                          <a:pt x="3618" y="2209"/>
                        </a:cubicBezTo>
                        <a:cubicBezTo>
                          <a:pt x="3952" y="1935"/>
                          <a:pt x="4044" y="1297"/>
                          <a:pt x="3800" y="932"/>
                        </a:cubicBezTo>
                        <a:cubicBezTo>
                          <a:pt x="3405" y="385"/>
                          <a:pt x="2888" y="81"/>
                          <a:pt x="2189" y="20"/>
                        </a:cubicBezTo>
                        <a:cubicBezTo>
                          <a:pt x="2093" y="6"/>
                          <a:pt x="1998" y="1"/>
                          <a:pt x="190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5" name="Google Shape;595;p19"/>
                  <p:cNvSpPr/>
                  <p:nvPr/>
                </p:nvSpPr>
                <p:spPr>
                  <a:xfrm>
                    <a:off x="4999475" y="1135038"/>
                    <a:ext cx="134525" cy="124350"/>
                  </a:xfrm>
                  <a:custGeom>
                    <a:rect b="b" l="l" r="r" t="t"/>
                    <a:pathLst>
                      <a:path extrusionOk="0" h="4974" w="5381">
                        <a:moveTo>
                          <a:pt x="1950" y="0"/>
                        </a:moveTo>
                        <a:cubicBezTo>
                          <a:pt x="1623" y="0"/>
                          <a:pt x="1280" y="54"/>
                          <a:pt x="913" y="158"/>
                        </a:cubicBezTo>
                        <a:cubicBezTo>
                          <a:pt x="31" y="431"/>
                          <a:pt x="1" y="1465"/>
                          <a:pt x="487" y="1982"/>
                        </a:cubicBezTo>
                        <a:cubicBezTo>
                          <a:pt x="487" y="2194"/>
                          <a:pt x="578" y="2377"/>
                          <a:pt x="761" y="2559"/>
                        </a:cubicBezTo>
                        <a:cubicBezTo>
                          <a:pt x="1430" y="3258"/>
                          <a:pt x="1673" y="4352"/>
                          <a:pt x="2615" y="4808"/>
                        </a:cubicBezTo>
                        <a:cubicBezTo>
                          <a:pt x="2835" y="4922"/>
                          <a:pt x="3083" y="4973"/>
                          <a:pt x="3339" y="4973"/>
                        </a:cubicBezTo>
                        <a:cubicBezTo>
                          <a:pt x="4249" y="4973"/>
                          <a:pt x="5242" y="4312"/>
                          <a:pt x="5290" y="3410"/>
                        </a:cubicBezTo>
                        <a:cubicBezTo>
                          <a:pt x="5381" y="2438"/>
                          <a:pt x="4591" y="1495"/>
                          <a:pt x="3952" y="857"/>
                        </a:cubicBezTo>
                        <a:cubicBezTo>
                          <a:pt x="3323" y="269"/>
                          <a:pt x="2679" y="0"/>
                          <a:pt x="195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6" name="Google Shape;596;p19"/>
                  <p:cNvSpPr/>
                  <p:nvPr/>
                </p:nvSpPr>
                <p:spPr>
                  <a:xfrm>
                    <a:off x="4654475" y="1168463"/>
                    <a:ext cx="163400" cy="135100"/>
                  </a:xfrm>
                  <a:custGeom>
                    <a:rect b="b" l="l" r="r" t="t"/>
                    <a:pathLst>
                      <a:path extrusionOk="0" h="5404" w="6536">
                        <a:moveTo>
                          <a:pt x="1286" y="0"/>
                        </a:moveTo>
                        <a:cubicBezTo>
                          <a:pt x="913" y="0"/>
                          <a:pt x="628" y="220"/>
                          <a:pt x="487" y="548"/>
                        </a:cubicBezTo>
                        <a:cubicBezTo>
                          <a:pt x="153" y="852"/>
                          <a:pt x="1" y="1308"/>
                          <a:pt x="244" y="1794"/>
                        </a:cubicBezTo>
                        <a:cubicBezTo>
                          <a:pt x="730" y="2767"/>
                          <a:pt x="1004" y="3831"/>
                          <a:pt x="1733" y="4651"/>
                        </a:cubicBezTo>
                        <a:cubicBezTo>
                          <a:pt x="2181" y="5145"/>
                          <a:pt x="2753" y="5404"/>
                          <a:pt x="3324" y="5404"/>
                        </a:cubicBezTo>
                        <a:cubicBezTo>
                          <a:pt x="3878" y="5404"/>
                          <a:pt x="4430" y="5160"/>
                          <a:pt x="4864" y="4651"/>
                        </a:cubicBezTo>
                        <a:cubicBezTo>
                          <a:pt x="6536" y="2706"/>
                          <a:pt x="3192" y="609"/>
                          <a:pt x="1642" y="62"/>
                        </a:cubicBezTo>
                        <a:cubicBezTo>
                          <a:pt x="1517" y="20"/>
                          <a:pt x="1398" y="0"/>
                          <a:pt x="12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7" name="Google Shape;597;p19"/>
                  <p:cNvSpPr/>
                  <p:nvPr/>
                </p:nvSpPr>
                <p:spPr>
                  <a:xfrm>
                    <a:off x="4516375" y="1216138"/>
                    <a:ext cx="101650" cy="104625"/>
                  </a:xfrm>
                  <a:custGeom>
                    <a:rect b="b" l="l" r="r" t="t"/>
                    <a:pathLst>
                      <a:path extrusionOk="0" h="4185" w="4066">
                        <a:moveTo>
                          <a:pt x="1563" y="0"/>
                        </a:moveTo>
                        <a:cubicBezTo>
                          <a:pt x="739" y="0"/>
                          <a:pt x="0" y="1080"/>
                          <a:pt x="753" y="1832"/>
                        </a:cubicBezTo>
                        <a:cubicBezTo>
                          <a:pt x="1178" y="2258"/>
                          <a:pt x="1361" y="3109"/>
                          <a:pt x="1725" y="3687"/>
                        </a:cubicBezTo>
                        <a:cubicBezTo>
                          <a:pt x="1938" y="4039"/>
                          <a:pt x="2259" y="4185"/>
                          <a:pt x="2582" y="4185"/>
                        </a:cubicBezTo>
                        <a:cubicBezTo>
                          <a:pt x="3318" y="4185"/>
                          <a:pt x="4065" y="3426"/>
                          <a:pt x="3579" y="2623"/>
                        </a:cubicBezTo>
                        <a:cubicBezTo>
                          <a:pt x="3093" y="1863"/>
                          <a:pt x="2911" y="981"/>
                          <a:pt x="2272" y="313"/>
                        </a:cubicBezTo>
                        <a:cubicBezTo>
                          <a:pt x="2052" y="92"/>
                          <a:pt x="1804" y="0"/>
                          <a:pt x="156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8" name="Google Shape;598;p19"/>
                  <p:cNvSpPr/>
                  <p:nvPr/>
                </p:nvSpPr>
                <p:spPr>
                  <a:xfrm>
                    <a:off x="4692475" y="1379163"/>
                    <a:ext cx="139075" cy="121900"/>
                  </a:xfrm>
                  <a:custGeom>
                    <a:rect b="b" l="l" r="r" t="t"/>
                    <a:pathLst>
                      <a:path extrusionOk="0" h="4876" w="5563">
                        <a:moveTo>
                          <a:pt x="1467" y="0"/>
                        </a:moveTo>
                        <a:cubicBezTo>
                          <a:pt x="1394" y="0"/>
                          <a:pt x="1320" y="8"/>
                          <a:pt x="1247" y="23"/>
                        </a:cubicBezTo>
                        <a:cubicBezTo>
                          <a:pt x="487" y="114"/>
                          <a:pt x="1" y="1087"/>
                          <a:pt x="487" y="1725"/>
                        </a:cubicBezTo>
                        <a:cubicBezTo>
                          <a:pt x="912" y="2606"/>
                          <a:pt x="1308" y="3579"/>
                          <a:pt x="2037" y="4248"/>
                        </a:cubicBezTo>
                        <a:cubicBezTo>
                          <a:pt x="2483" y="4680"/>
                          <a:pt x="2981" y="4876"/>
                          <a:pt x="3482" y="4876"/>
                        </a:cubicBezTo>
                        <a:cubicBezTo>
                          <a:pt x="4074" y="4876"/>
                          <a:pt x="4672" y="4603"/>
                          <a:pt x="5198" y="4126"/>
                        </a:cubicBezTo>
                        <a:cubicBezTo>
                          <a:pt x="5533" y="3792"/>
                          <a:pt x="5563" y="3275"/>
                          <a:pt x="5350" y="2850"/>
                        </a:cubicBezTo>
                        <a:cubicBezTo>
                          <a:pt x="4742" y="1603"/>
                          <a:pt x="3283" y="874"/>
                          <a:pt x="2067" y="236"/>
                        </a:cubicBezTo>
                        <a:cubicBezTo>
                          <a:pt x="1906" y="74"/>
                          <a:pt x="1693" y="0"/>
                          <a:pt x="1467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9" name="Google Shape;599;p19"/>
                  <p:cNvSpPr/>
                  <p:nvPr/>
                </p:nvSpPr>
                <p:spPr>
                  <a:xfrm>
                    <a:off x="4846475" y="1298813"/>
                    <a:ext cx="140875" cy="118350"/>
                  </a:xfrm>
                  <a:custGeom>
                    <a:rect b="b" l="l" r="r" t="t"/>
                    <a:pathLst>
                      <a:path extrusionOk="0" h="4734" w="5635">
                        <a:moveTo>
                          <a:pt x="1922" y="0"/>
                        </a:moveTo>
                        <a:cubicBezTo>
                          <a:pt x="1597" y="0"/>
                          <a:pt x="1280" y="162"/>
                          <a:pt x="1075" y="532"/>
                        </a:cubicBezTo>
                        <a:cubicBezTo>
                          <a:pt x="1" y="2567"/>
                          <a:pt x="2212" y="4734"/>
                          <a:pt x="4239" y="4734"/>
                        </a:cubicBezTo>
                        <a:cubicBezTo>
                          <a:pt x="4391" y="4734"/>
                          <a:pt x="4543" y="4721"/>
                          <a:pt x="4692" y="4696"/>
                        </a:cubicBezTo>
                        <a:cubicBezTo>
                          <a:pt x="5391" y="4574"/>
                          <a:pt x="5634" y="3693"/>
                          <a:pt x="5360" y="3146"/>
                        </a:cubicBezTo>
                        <a:cubicBezTo>
                          <a:pt x="4783" y="2082"/>
                          <a:pt x="3901" y="1261"/>
                          <a:pt x="3050" y="410"/>
                        </a:cubicBezTo>
                        <a:cubicBezTo>
                          <a:pt x="2838" y="197"/>
                          <a:pt x="2594" y="106"/>
                          <a:pt x="2382" y="106"/>
                        </a:cubicBezTo>
                        <a:cubicBezTo>
                          <a:pt x="2234" y="37"/>
                          <a:pt x="2077" y="0"/>
                          <a:pt x="19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0" name="Google Shape;600;p19"/>
                  <p:cNvSpPr/>
                  <p:nvPr/>
                </p:nvSpPr>
                <p:spPr>
                  <a:xfrm>
                    <a:off x="5057425" y="1335163"/>
                    <a:ext cx="138125" cy="107775"/>
                  </a:xfrm>
                  <a:custGeom>
                    <a:rect b="b" l="l" r="r" t="t"/>
                    <a:pathLst>
                      <a:path extrusionOk="0" h="4311" w="5525">
                        <a:moveTo>
                          <a:pt x="1035" y="1"/>
                        </a:moveTo>
                        <a:cubicBezTo>
                          <a:pt x="399" y="1"/>
                          <a:pt x="1" y="599"/>
                          <a:pt x="53" y="1175"/>
                        </a:cubicBezTo>
                        <a:cubicBezTo>
                          <a:pt x="23" y="1540"/>
                          <a:pt x="144" y="1874"/>
                          <a:pt x="509" y="2117"/>
                        </a:cubicBezTo>
                        <a:cubicBezTo>
                          <a:pt x="600" y="2208"/>
                          <a:pt x="661" y="2330"/>
                          <a:pt x="722" y="2421"/>
                        </a:cubicBezTo>
                        <a:cubicBezTo>
                          <a:pt x="965" y="2786"/>
                          <a:pt x="1208" y="3151"/>
                          <a:pt x="1482" y="3485"/>
                        </a:cubicBezTo>
                        <a:cubicBezTo>
                          <a:pt x="1834" y="3954"/>
                          <a:pt x="2387" y="4310"/>
                          <a:pt x="2939" y="4310"/>
                        </a:cubicBezTo>
                        <a:cubicBezTo>
                          <a:pt x="3246" y="4310"/>
                          <a:pt x="3551" y="4201"/>
                          <a:pt x="3822" y="3941"/>
                        </a:cubicBezTo>
                        <a:cubicBezTo>
                          <a:pt x="5524" y="2330"/>
                          <a:pt x="2728" y="476"/>
                          <a:pt x="1360" y="50"/>
                        </a:cubicBezTo>
                        <a:cubicBezTo>
                          <a:pt x="1246" y="16"/>
                          <a:pt x="1137" y="1"/>
                          <a:pt x="103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1" name="Google Shape;601;p19"/>
                  <p:cNvSpPr/>
                  <p:nvPr/>
                </p:nvSpPr>
                <p:spPr>
                  <a:xfrm>
                    <a:off x="5205150" y="1306713"/>
                    <a:ext cx="120350" cy="96225"/>
                  </a:xfrm>
                  <a:custGeom>
                    <a:rect b="b" l="l" r="r" t="t"/>
                    <a:pathLst>
                      <a:path extrusionOk="0" h="3849" w="4814">
                        <a:moveTo>
                          <a:pt x="1800" y="0"/>
                        </a:moveTo>
                        <a:cubicBezTo>
                          <a:pt x="1731" y="0"/>
                          <a:pt x="1661" y="10"/>
                          <a:pt x="1591" y="33"/>
                        </a:cubicBezTo>
                        <a:cubicBezTo>
                          <a:pt x="1569" y="32"/>
                          <a:pt x="1547" y="31"/>
                          <a:pt x="1525" y="31"/>
                        </a:cubicBezTo>
                        <a:cubicBezTo>
                          <a:pt x="729" y="31"/>
                          <a:pt x="1" y="1087"/>
                          <a:pt x="740" y="1827"/>
                        </a:cubicBezTo>
                        <a:cubicBezTo>
                          <a:pt x="1166" y="2282"/>
                          <a:pt x="1500" y="2799"/>
                          <a:pt x="1956" y="3225"/>
                        </a:cubicBezTo>
                        <a:cubicBezTo>
                          <a:pt x="2384" y="3600"/>
                          <a:pt x="2886" y="3849"/>
                          <a:pt x="3388" y="3849"/>
                        </a:cubicBezTo>
                        <a:cubicBezTo>
                          <a:pt x="3740" y="3849"/>
                          <a:pt x="4092" y="3726"/>
                          <a:pt x="4418" y="3437"/>
                        </a:cubicBezTo>
                        <a:cubicBezTo>
                          <a:pt x="4661" y="3194"/>
                          <a:pt x="4813" y="2738"/>
                          <a:pt x="4692" y="2404"/>
                        </a:cubicBezTo>
                        <a:cubicBezTo>
                          <a:pt x="4266" y="1219"/>
                          <a:pt x="3354" y="428"/>
                          <a:pt x="2138" y="64"/>
                        </a:cubicBezTo>
                        <a:cubicBezTo>
                          <a:pt x="2026" y="26"/>
                          <a:pt x="1913" y="0"/>
                          <a:pt x="180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2" name="Google Shape;602;p19"/>
                  <p:cNvSpPr/>
                  <p:nvPr/>
                </p:nvSpPr>
                <p:spPr>
                  <a:xfrm>
                    <a:off x="5170450" y="1097663"/>
                    <a:ext cx="123875" cy="111225"/>
                  </a:xfrm>
                  <a:custGeom>
                    <a:rect b="b" l="l" r="r" t="t"/>
                    <a:pathLst>
                      <a:path extrusionOk="0" h="4449" w="4955">
                        <a:moveTo>
                          <a:pt x="1247" y="0"/>
                        </a:moveTo>
                        <a:cubicBezTo>
                          <a:pt x="896" y="0"/>
                          <a:pt x="565" y="163"/>
                          <a:pt x="365" y="523"/>
                        </a:cubicBezTo>
                        <a:cubicBezTo>
                          <a:pt x="304" y="614"/>
                          <a:pt x="244" y="735"/>
                          <a:pt x="244" y="887"/>
                        </a:cubicBezTo>
                        <a:cubicBezTo>
                          <a:pt x="31" y="1252"/>
                          <a:pt x="0" y="1739"/>
                          <a:pt x="396" y="2134"/>
                        </a:cubicBezTo>
                        <a:cubicBezTo>
                          <a:pt x="1034" y="2802"/>
                          <a:pt x="1611" y="3593"/>
                          <a:pt x="2402" y="4140"/>
                        </a:cubicBezTo>
                        <a:cubicBezTo>
                          <a:pt x="2684" y="4340"/>
                          <a:pt x="3022" y="4449"/>
                          <a:pt x="3345" y="4449"/>
                        </a:cubicBezTo>
                        <a:cubicBezTo>
                          <a:pt x="3856" y="4449"/>
                          <a:pt x="4331" y="4177"/>
                          <a:pt x="4499" y="3562"/>
                        </a:cubicBezTo>
                        <a:cubicBezTo>
                          <a:pt x="4955" y="1891"/>
                          <a:pt x="3070" y="705"/>
                          <a:pt x="1794" y="128"/>
                        </a:cubicBezTo>
                        <a:cubicBezTo>
                          <a:pt x="1617" y="44"/>
                          <a:pt x="1429" y="0"/>
                          <a:pt x="1247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3" name="Google Shape;603;p19"/>
                  <p:cNvSpPr/>
                  <p:nvPr/>
                </p:nvSpPr>
                <p:spPr>
                  <a:xfrm>
                    <a:off x="4926525" y="1476338"/>
                    <a:ext cx="158075" cy="117425"/>
                  </a:xfrm>
                  <a:custGeom>
                    <a:rect b="b" l="l" r="r" t="t"/>
                    <a:pathLst>
                      <a:path extrusionOk="0" h="4697" w="6323">
                        <a:moveTo>
                          <a:pt x="1573" y="1"/>
                        </a:moveTo>
                        <a:cubicBezTo>
                          <a:pt x="1279" y="1"/>
                          <a:pt x="1023" y="151"/>
                          <a:pt x="851" y="361"/>
                        </a:cubicBezTo>
                        <a:cubicBezTo>
                          <a:pt x="335" y="634"/>
                          <a:pt x="0" y="1212"/>
                          <a:pt x="365" y="1820"/>
                        </a:cubicBezTo>
                        <a:cubicBezTo>
                          <a:pt x="975" y="2805"/>
                          <a:pt x="2165" y="4697"/>
                          <a:pt x="3473" y="4697"/>
                        </a:cubicBezTo>
                        <a:cubicBezTo>
                          <a:pt x="3859" y="4697"/>
                          <a:pt x="4256" y="4532"/>
                          <a:pt x="4651" y="4130"/>
                        </a:cubicBezTo>
                        <a:cubicBezTo>
                          <a:pt x="6323" y="2428"/>
                          <a:pt x="3222" y="877"/>
                          <a:pt x="2128" y="178"/>
                        </a:cubicBezTo>
                        <a:cubicBezTo>
                          <a:pt x="1936" y="54"/>
                          <a:pt x="1747" y="1"/>
                          <a:pt x="157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4" name="Google Shape;604;p19"/>
                  <p:cNvSpPr/>
                  <p:nvPr/>
                </p:nvSpPr>
                <p:spPr>
                  <a:xfrm>
                    <a:off x="4826225" y="1032688"/>
                    <a:ext cx="136800" cy="102350"/>
                  </a:xfrm>
                  <a:custGeom>
                    <a:rect b="b" l="l" r="r" t="t"/>
                    <a:pathLst>
                      <a:path extrusionOk="0" h="4094" w="5472">
                        <a:moveTo>
                          <a:pt x="1367" y="0"/>
                        </a:moveTo>
                        <a:cubicBezTo>
                          <a:pt x="1109" y="0"/>
                          <a:pt x="873" y="132"/>
                          <a:pt x="699" y="325"/>
                        </a:cubicBezTo>
                        <a:cubicBezTo>
                          <a:pt x="274" y="538"/>
                          <a:pt x="0" y="1024"/>
                          <a:pt x="304" y="1572"/>
                        </a:cubicBezTo>
                        <a:cubicBezTo>
                          <a:pt x="821" y="2442"/>
                          <a:pt x="1866" y="4094"/>
                          <a:pt x="3002" y="4094"/>
                        </a:cubicBezTo>
                        <a:cubicBezTo>
                          <a:pt x="3335" y="4094"/>
                          <a:pt x="3675" y="3952"/>
                          <a:pt x="4012" y="3608"/>
                        </a:cubicBezTo>
                        <a:cubicBezTo>
                          <a:pt x="5471" y="2119"/>
                          <a:pt x="2797" y="781"/>
                          <a:pt x="1824" y="143"/>
                        </a:cubicBezTo>
                        <a:cubicBezTo>
                          <a:pt x="1669" y="43"/>
                          <a:pt x="1514" y="0"/>
                          <a:pt x="1367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05" name="Google Shape;605;p19"/>
                <p:cNvSpPr/>
                <p:nvPr/>
              </p:nvSpPr>
              <p:spPr>
                <a:xfrm>
                  <a:off x="72750" y="1448188"/>
                  <a:ext cx="85900" cy="66900"/>
                </a:xfrm>
                <a:custGeom>
                  <a:rect b="b" l="l" r="r" t="t"/>
                  <a:pathLst>
                    <a:path extrusionOk="0" h="2676" w="3436">
                      <a:moveTo>
                        <a:pt x="1703" y="1"/>
                      </a:moveTo>
                      <a:cubicBezTo>
                        <a:pt x="1" y="1"/>
                        <a:pt x="1" y="2675"/>
                        <a:pt x="1703" y="2675"/>
                      </a:cubicBezTo>
                      <a:cubicBezTo>
                        <a:pt x="3435" y="2675"/>
                        <a:pt x="3435" y="1"/>
                        <a:pt x="1703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6" name="Google Shape;606;p19"/>
                <p:cNvSpPr/>
                <p:nvPr/>
              </p:nvSpPr>
              <p:spPr>
                <a:xfrm>
                  <a:off x="1297538" y="157125"/>
                  <a:ext cx="356925" cy="287900"/>
                </a:xfrm>
                <a:custGeom>
                  <a:rect b="b" l="l" r="r" t="t"/>
                  <a:pathLst>
                    <a:path extrusionOk="0" h="11516" w="14277">
                      <a:moveTo>
                        <a:pt x="6159" y="0"/>
                      </a:moveTo>
                      <a:cubicBezTo>
                        <a:pt x="5795" y="0"/>
                        <a:pt x="5431" y="54"/>
                        <a:pt x="5077" y="155"/>
                      </a:cubicBezTo>
                      <a:cubicBezTo>
                        <a:pt x="3253" y="489"/>
                        <a:pt x="1855" y="1918"/>
                        <a:pt x="1247" y="3742"/>
                      </a:cubicBezTo>
                      <a:cubicBezTo>
                        <a:pt x="1" y="7572"/>
                        <a:pt x="3071" y="10702"/>
                        <a:pt x="6627" y="11371"/>
                      </a:cubicBezTo>
                      <a:cubicBezTo>
                        <a:pt x="7121" y="11467"/>
                        <a:pt x="7624" y="11515"/>
                        <a:pt x="8125" y="11515"/>
                      </a:cubicBezTo>
                      <a:cubicBezTo>
                        <a:pt x="11263" y="11515"/>
                        <a:pt x="14277" y="9635"/>
                        <a:pt x="13831" y="5991"/>
                      </a:cubicBezTo>
                      <a:cubicBezTo>
                        <a:pt x="13588" y="4167"/>
                        <a:pt x="12585" y="2465"/>
                        <a:pt x="10943" y="1523"/>
                      </a:cubicBezTo>
                      <a:cubicBezTo>
                        <a:pt x="10366" y="1189"/>
                        <a:pt x="9727" y="976"/>
                        <a:pt x="9089" y="793"/>
                      </a:cubicBezTo>
                      <a:cubicBezTo>
                        <a:pt x="8603" y="611"/>
                        <a:pt x="8147" y="459"/>
                        <a:pt x="7661" y="337"/>
                      </a:cubicBezTo>
                      <a:cubicBezTo>
                        <a:pt x="7181" y="107"/>
                        <a:pt x="6670" y="0"/>
                        <a:pt x="615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7" name="Google Shape;607;p19"/>
                <p:cNvSpPr/>
                <p:nvPr/>
              </p:nvSpPr>
              <p:spPr>
                <a:xfrm rot="10800000">
                  <a:off x="1860007" y="74754"/>
                  <a:ext cx="410470" cy="318505"/>
                </a:xfrm>
                <a:custGeom>
                  <a:rect b="b" l="l" r="r" t="t"/>
                  <a:pathLst>
                    <a:path extrusionOk="0" h="6840" w="8815">
                      <a:moveTo>
                        <a:pt x="4408" y="1"/>
                      </a:moveTo>
                      <a:cubicBezTo>
                        <a:pt x="31" y="1"/>
                        <a:pt x="0" y="6840"/>
                        <a:pt x="4408" y="6840"/>
                      </a:cubicBezTo>
                      <a:cubicBezTo>
                        <a:pt x="8815" y="6840"/>
                        <a:pt x="8815" y="1"/>
                        <a:pt x="440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08" name="Google Shape;608;p19"/>
              <p:cNvGrpSpPr/>
              <p:nvPr/>
            </p:nvGrpSpPr>
            <p:grpSpPr>
              <a:xfrm>
                <a:off x="7860550" y="-95601"/>
                <a:ext cx="1344699" cy="1298876"/>
                <a:chOff x="7860550" y="-95601"/>
                <a:chExt cx="1344699" cy="1298876"/>
              </a:xfrm>
            </p:grpSpPr>
            <p:sp>
              <p:nvSpPr>
                <p:cNvPr id="609" name="Google Shape;609;p19"/>
                <p:cNvSpPr/>
                <p:nvPr/>
              </p:nvSpPr>
              <p:spPr>
                <a:xfrm rot="3108773">
                  <a:off x="8049938" y="142001"/>
                  <a:ext cx="697321" cy="572662"/>
                </a:xfrm>
                <a:custGeom>
                  <a:rect b="b" l="l" r="r" t="t"/>
                  <a:pathLst>
                    <a:path extrusionOk="0" h="34872" w="42463">
                      <a:moveTo>
                        <a:pt x="5660" y="0"/>
                      </a:moveTo>
                      <a:cubicBezTo>
                        <a:pt x="4726" y="0"/>
                        <a:pt x="3803" y="385"/>
                        <a:pt x="2888" y="1255"/>
                      </a:cubicBezTo>
                      <a:cubicBezTo>
                        <a:pt x="365" y="4720"/>
                        <a:pt x="0" y="15359"/>
                        <a:pt x="1246" y="20860"/>
                      </a:cubicBezTo>
                      <a:cubicBezTo>
                        <a:pt x="2128" y="24751"/>
                        <a:pt x="6566" y="29158"/>
                        <a:pt x="9757" y="31225"/>
                      </a:cubicBezTo>
                      <a:cubicBezTo>
                        <a:pt x="13135" y="33383"/>
                        <a:pt x="17561" y="34871"/>
                        <a:pt x="21984" y="34871"/>
                      </a:cubicBezTo>
                      <a:cubicBezTo>
                        <a:pt x="25164" y="34871"/>
                        <a:pt x="28341" y="34102"/>
                        <a:pt x="31125" y="32259"/>
                      </a:cubicBezTo>
                      <a:cubicBezTo>
                        <a:pt x="34134" y="30253"/>
                        <a:pt x="42463" y="23566"/>
                        <a:pt x="31216" y="23201"/>
                      </a:cubicBezTo>
                      <a:cubicBezTo>
                        <a:pt x="20751" y="22851"/>
                        <a:pt x="12858" y="0"/>
                        <a:pt x="566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0" name="Google Shape;610;p19"/>
                <p:cNvSpPr/>
                <p:nvPr/>
              </p:nvSpPr>
              <p:spPr>
                <a:xfrm>
                  <a:off x="7860550" y="50200"/>
                  <a:ext cx="220375" cy="171000"/>
                </a:xfrm>
                <a:custGeom>
                  <a:rect b="b" l="l" r="r" t="t"/>
                  <a:pathLst>
                    <a:path extrusionOk="0" h="6840" w="8815">
                      <a:moveTo>
                        <a:pt x="4408" y="1"/>
                      </a:moveTo>
                      <a:cubicBezTo>
                        <a:pt x="31" y="1"/>
                        <a:pt x="0" y="6840"/>
                        <a:pt x="4408" y="6840"/>
                      </a:cubicBezTo>
                      <a:cubicBezTo>
                        <a:pt x="8815" y="6840"/>
                        <a:pt x="8815" y="1"/>
                        <a:pt x="4408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1" name="Google Shape;611;p19"/>
                <p:cNvSpPr/>
                <p:nvPr/>
              </p:nvSpPr>
              <p:spPr>
                <a:xfrm>
                  <a:off x="8473150" y="506050"/>
                  <a:ext cx="85900" cy="66900"/>
                </a:xfrm>
                <a:custGeom>
                  <a:rect b="b" l="l" r="r" t="t"/>
                  <a:pathLst>
                    <a:path extrusionOk="0" h="2676" w="3436">
                      <a:moveTo>
                        <a:pt x="1703" y="1"/>
                      </a:moveTo>
                      <a:cubicBezTo>
                        <a:pt x="1" y="1"/>
                        <a:pt x="1" y="2675"/>
                        <a:pt x="1703" y="2675"/>
                      </a:cubicBezTo>
                      <a:cubicBezTo>
                        <a:pt x="3435" y="2675"/>
                        <a:pt x="3435" y="1"/>
                        <a:pt x="1703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2" name="Google Shape;612;p19"/>
                <p:cNvSpPr/>
                <p:nvPr/>
              </p:nvSpPr>
              <p:spPr>
                <a:xfrm>
                  <a:off x="8920350" y="1165275"/>
                  <a:ext cx="48650" cy="38000"/>
                </a:xfrm>
                <a:custGeom>
                  <a:rect b="b" l="l" r="r" t="t"/>
                  <a:pathLst>
                    <a:path extrusionOk="0" h="1520" w="1946">
                      <a:moveTo>
                        <a:pt x="973" y="0"/>
                      </a:moveTo>
                      <a:cubicBezTo>
                        <a:pt x="0" y="0"/>
                        <a:pt x="0" y="1520"/>
                        <a:pt x="973" y="1520"/>
                      </a:cubicBezTo>
                      <a:cubicBezTo>
                        <a:pt x="1946" y="1520"/>
                        <a:pt x="1946" y="0"/>
                        <a:pt x="97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3" name="Google Shape;613;p19"/>
                <p:cNvSpPr/>
                <p:nvPr/>
              </p:nvSpPr>
              <p:spPr>
                <a:xfrm>
                  <a:off x="8969000" y="409325"/>
                  <a:ext cx="48650" cy="38025"/>
                </a:xfrm>
                <a:custGeom>
                  <a:rect b="b" l="l" r="r" t="t"/>
                  <a:pathLst>
                    <a:path extrusionOk="0" h="1521" w="1946">
                      <a:moveTo>
                        <a:pt x="973" y="1"/>
                      </a:moveTo>
                      <a:cubicBezTo>
                        <a:pt x="0" y="1"/>
                        <a:pt x="0" y="1520"/>
                        <a:pt x="973" y="1520"/>
                      </a:cubicBezTo>
                      <a:cubicBezTo>
                        <a:pt x="1946" y="1520"/>
                        <a:pt x="1946" y="1"/>
                        <a:pt x="973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4" name="Google Shape;614;p19"/>
                <p:cNvSpPr/>
                <p:nvPr/>
              </p:nvSpPr>
              <p:spPr>
                <a:xfrm rot="-1700448">
                  <a:off x="8522533" y="32672"/>
                  <a:ext cx="633335" cy="367911"/>
                </a:xfrm>
                <a:custGeom>
                  <a:rect b="b" l="l" r="r" t="t"/>
                  <a:pathLst>
                    <a:path extrusionOk="0" h="19726" w="33953">
                      <a:moveTo>
                        <a:pt x="20051" y="0"/>
                      </a:moveTo>
                      <a:cubicBezTo>
                        <a:pt x="17303" y="0"/>
                        <a:pt x="14567" y="691"/>
                        <a:pt x="12310" y="2144"/>
                      </a:cubicBezTo>
                      <a:lnTo>
                        <a:pt x="12280" y="2144"/>
                      </a:lnTo>
                      <a:cubicBezTo>
                        <a:pt x="10973" y="2813"/>
                        <a:pt x="9757" y="3694"/>
                        <a:pt x="8450" y="4332"/>
                      </a:cubicBezTo>
                      <a:cubicBezTo>
                        <a:pt x="6778" y="5123"/>
                        <a:pt x="4955" y="5609"/>
                        <a:pt x="3344" y="6460"/>
                      </a:cubicBezTo>
                      <a:cubicBezTo>
                        <a:pt x="1125" y="7615"/>
                        <a:pt x="0" y="9956"/>
                        <a:pt x="91" y="12387"/>
                      </a:cubicBezTo>
                      <a:cubicBezTo>
                        <a:pt x="182" y="14788"/>
                        <a:pt x="1398" y="17251"/>
                        <a:pt x="3465" y="18497"/>
                      </a:cubicBezTo>
                      <a:cubicBezTo>
                        <a:pt x="4992" y="19419"/>
                        <a:pt x="6693" y="19726"/>
                        <a:pt x="8422" y="19726"/>
                      </a:cubicBezTo>
                      <a:cubicBezTo>
                        <a:pt x="9996" y="19726"/>
                        <a:pt x="11593" y="19471"/>
                        <a:pt x="13101" y="19196"/>
                      </a:cubicBezTo>
                      <a:cubicBezTo>
                        <a:pt x="15178" y="18807"/>
                        <a:pt x="17244" y="18704"/>
                        <a:pt x="19320" y="18704"/>
                      </a:cubicBezTo>
                      <a:cubicBezTo>
                        <a:pt x="20494" y="18704"/>
                        <a:pt x="21672" y="18737"/>
                        <a:pt x="22858" y="18770"/>
                      </a:cubicBezTo>
                      <a:cubicBezTo>
                        <a:pt x="22962" y="18772"/>
                        <a:pt x="23066" y="18773"/>
                        <a:pt x="23170" y="18773"/>
                      </a:cubicBezTo>
                      <a:cubicBezTo>
                        <a:pt x="26243" y="18773"/>
                        <a:pt x="29089" y="17889"/>
                        <a:pt x="30882" y="15214"/>
                      </a:cubicBezTo>
                      <a:cubicBezTo>
                        <a:pt x="33952" y="10655"/>
                        <a:pt x="32402" y="4454"/>
                        <a:pt x="27630" y="1870"/>
                      </a:cubicBezTo>
                      <a:cubicBezTo>
                        <a:pt x="25374" y="645"/>
                        <a:pt x="22707" y="0"/>
                        <a:pt x="2005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5" name="Google Shape;615;p19"/>
                <p:cNvSpPr/>
                <p:nvPr/>
              </p:nvSpPr>
              <p:spPr>
                <a:xfrm>
                  <a:off x="8660725" y="655975"/>
                  <a:ext cx="356925" cy="287900"/>
                </a:xfrm>
                <a:custGeom>
                  <a:rect b="b" l="l" r="r" t="t"/>
                  <a:pathLst>
                    <a:path extrusionOk="0" h="11516" w="14277">
                      <a:moveTo>
                        <a:pt x="6159" y="0"/>
                      </a:moveTo>
                      <a:cubicBezTo>
                        <a:pt x="5795" y="0"/>
                        <a:pt x="5431" y="54"/>
                        <a:pt x="5077" y="155"/>
                      </a:cubicBezTo>
                      <a:cubicBezTo>
                        <a:pt x="3253" y="489"/>
                        <a:pt x="1855" y="1918"/>
                        <a:pt x="1247" y="3742"/>
                      </a:cubicBezTo>
                      <a:cubicBezTo>
                        <a:pt x="1" y="7572"/>
                        <a:pt x="3071" y="10702"/>
                        <a:pt x="6627" y="11371"/>
                      </a:cubicBezTo>
                      <a:cubicBezTo>
                        <a:pt x="7121" y="11467"/>
                        <a:pt x="7624" y="11515"/>
                        <a:pt x="8125" y="11515"/>
                      </a:cubicBezTo>
                      <a:cubicBezTo>
                        <a:pt x="11263" y="11515"/>
                        <a:pt x="14277" y="9635"/>
                        <a:pt x="13831" y="5991"/>
                      </a:cubicBezTo>
                      <a:cubicBezTo>
                        <a:pt x="13588" y="4167"/>
                        <a:pt x="12585" y="2465"/>
                        <a:pt x="10943" y="1523"/>
                      </a:cubicBezTo>
                      <a:cubicBezTo>
                        <a:pt x="10366" y="1189"/>
                        <a:pt x="9727" y="976"/>
                        <a:pt x="9089" y="793"/>
                      </a:cubicBezTo>
                      <a:cubicBezTo>
                        <a:pt x="8603" y="611"/>
                        <a:pt x="8147" y="459"/>
                        <a:pt x="7661" y="337"/>
                      </a:cubicBezTo>
                      <a:cubicBezTo>
                        <a:pt x="7181" y="107"/>
                        <a:pt x="6670" y="0"/>
                        <a:pt x="61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6" name="Google Shape;616;p19"/>
                <p:cNvSpPr/>
                <p:nvPr/>
              </p:nvSpPr>
              <p:spPr>
                <a:xfrm>
                  <a:off x="8559050" y="905875"/>
                  <a:ext cx="48650" cy="38000"/>
                </a:xfrm>
                <a:custGeom>
                  <a:rect b="b" l="l" r="r" t="t"/>
                  <a:pathLst>
                    <a:path extrusionOk="0" h="1520" w="1946">
                      <a:moveTo>
                        <a:pt x="973" y="0"/>
                      </a:moveTo>
                      <a:cubicBezTo>
                        <a:pt x="0" y="0"/>
                        <a:pt x="0" y="1520"/>
                        <a:pt x="973" y="1520"/>
                      </a:cubicBezTo>
                      <a:cubicBezTo>
                        <a:pt x="1946" y="1520"/>
                        <a:pt x="1946" y="0"/>
                        <a:pt x="97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17" name="Google Shape;617;p19"/>
            <p:cNvSpPr/>
            <p:nvPr/>
          </p:nvSpPr>
          <p:spPr>
            <a:xfrm>
              <a:off x="8339425" y="841475"/>
              <a:ext cx="49400" cy="38000"/>
            </a:xfrm>
            <a:custGeom>
              <a:rect b="b" l="l" r="r" t="t"/>
              <a:pathLst>
                <a:path extrusionOk="0" h="1520" w="1976">
                  <a:moveTo>
                    <a:pt x="973" y="0"/>
                  </a:moveTo>
                  <a:cubicBezTo>
                    <a:pt x="0" y="0"/>
                    <a:pt x="0" y="1520"/>
                    <a:pt x="973" y="1520"/>
                  </a:cubicBezTo>
                  <a:cubicBezTo>
                    <a:pt x="1976" y="1520"/>
                    <a:pt x="1976" y="0"/>
                    <a:pt x="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8" name="Google Shape;618;p1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7"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Google Shape;620;p20"/>
          <p:cNvGrpSpPr/>
          <p:nvPr/>
        </p:nvGrpSpPr>
        <p:grpSpPr>
          <a:xfrm>
            <a:off x="-1097162" y="-364775"/>
            <a:ext cx="10194390" cy="5858615"/>
            <a:chOff x="-1097162" y="-364775"/>
            <a:chExt cx="10194390" cy="5858615"/>
          </a:xfrm>
        </p:grpSpPr>
        <p:sp>
          <p:nvSpPr>
            <p:cNvPr id="621" name="Google Shape;621;p20"/>
            <p:cNvSpPr/>
            <p:nvPr/>
          </p:nvSpPr>
          <p:spPr>
            <a:xfrm flipH="1" rot="10800000">
              <a:off x="-1097162" y="-364775"/>
              <a:ext cx="2505375" cy="1363175"/>
            </a:xfrm>
            <a:custGeom>
              <a:rect b="b" l="l" r="r" t="t"/>
              <a:pathLst>
                <a:path extrusionOk="0" h="54527" w="100215">
                  <a:moveTo>
                    <a:pt x="34672" y="1"/>
                  </a:moveTo>
                  <a:cubicBezTo>
                    <a:pt x="27998" y="1"/>
                    <a:pt x="22358" y="4564"/>
                    <a:pt x="16171" y="7292"/>
                  </a:cubicBezTo>
                  <a:cubicBezTo>
                    <a:pt x="10487" y="9784"/>
                    <a:pt x="5137" y="11030"/>
                    <a:pt x="0" y="11182"/>
                  </a:cubicBezTo>
                  <a:lnTo>
                    <a:pt x="0" y="54526"/>
                  </a:lnTo>
                  <a:lnTo>
                    <a:pt x="67661" y="54526"/>
                  </a:lnTo>
                  <a:cubicBezTo>
                    <a:pt x="68816" y="44800"/>
                    <a:pt x="73497" y="39633"/>
                    <a:pt x="81734" y="33097"/>
                  </a:cubicBezTo>
                  <a:cubicBezTo>
                    <a:pt x="89029" y="27322"/>
                    <a:pt x="100215" y="22733"/>
                    <a:pt x="95503" y="10848"/>
                  </a:cubicBezTo>
                  <a:cubicBezTo>
                    <a:pt x="92626" y="3618"/>
                    <a:pt x="87733" y="1358"/>
                    <a:pt x="82057" y="1358"/>
                  </a:cubicBezTo>
                  <a:cubicBezTo>
                    <a:pt x="72600" y="1358"/>
                    <a:pt x="60970" y="7632"/>
                    <a:pt x="52878" y="7632"/>
                  </a:cubicBezTo>
                  <a:cubicBezTo>
                    <a:pt x="52229" y="7632"/>
                    <a:pt x="51604" y="7591"/>
                    <a:pt x="51004" y="7504"/>
                  </a:cubicBezTo>
                  <a:cubicBezTo>
                    <a:pt x="45016" y="6653"/>
                    <a:pt x="45138" y="2854"/>
                    <a:pt x="39849" y="939"/>
                  </a:cubicBezTo>
                  <a:cubicBezTo>
                    <a:pt x="38044" y="281"/>
                    <a:pt x="36326" y="1"/>
                    <a:pt x="34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 flipH="1" rot="10800000">
              <a:off x="-523112" y="-156912"/>
              <a:ext cx="3796425" cy="947425"/>
            </a:xfrm>
            <a:custGeom>
              <a:rect b="b" l="l" r="r" t="t"/>
              <a:pathLst>
                <a:path extrusionOk="0" h="37897" w="151857">
                  <a:moveTo>
                    <a:pt x="52927" y="1"/>
                  </a:moveTo>
                  <a:cubicBezTo>
                    <a:pt x="50805" y="1"/>
                    <a:pt x="48661" y="253"/>
                    <a:pt x="46475" y="753"/>
                  </a:cubicBezTo>
                  <a:cubicBezTo>
                    <a:pt x="38967" y="2455"/>
                    <a:pt x="31824" y="6832"/>
                    <a:pt x="23921" y="11939"/>
                  </a:cubicBezTo>
                  <a:cubicBezTo>
                    <a:pt x="16262" y="16893"/>
                    <a:pt x="9149" y="19446"/>
                    <a:pt x="2736" y="19537"/>
                  </a:cubicBezTo>
                  <a:cubicBezTo>
                    <a:pt x="1824" y="19537"/>
                    <a:pt x="881" y="19507"/>
                    <a:pt x="0" y="19385"/>
                  </a:cubicBezTo>
                  <a:lnTo>
                    <a:pt x="0" y="19781"/>
                  </a:lnTo>
                  <a:cubicBezTo>
                    <a:pt x="912" y="19872"/>
                    <a:pt x="1824" y="19902"/>
                    <a:pt x="2736" y="19902"/>
                  </a:cubicBezTo>
                  <a:cubicBezTo>
                    <a:pt x="9240" y="19841"/>
                    <a:pt x="16414" y="17258"/>
                    <a:pt x="24134" y="12273"/>
                  </a:cubicBezTo>
                  <a:cubicBezTo>
                    <a:pt x="34504" y="5553"/>
                    <a:pt x="43475" y="428"/>
                    <a:pt x="52995" y="428"/>
                  </a:cubicBezTo>
                  <a:cubicBezTo>
                    <a:pt x="58461" y="428"/>
                    <a:pt x="64108" y="2117"/>
                    <a:pt x="70305" y="6163"/>
                  </a:cubicBezTo>
                  <a:cubicBezTo>
                    <a:pt x="73983" y="8595"/>
                    <a:pt x="76932" y="10723"/>
                    <a:pt x="79546" y="12607"/>
                  </a:cubicBezTo>
                  <a:cubicBezTo>
                    <a:pt x="88105" y="18832"/>
                    <a:pt x="92566" y="22049"/>
                    <a:pt x="105098" y="22049"/>
                  </a:cubicBezTo>
                  <a:cubicBezTo>
                    <a:pt x="106763" y="22049"/>
                    <a:pt x="108571" y="21992"/>
                    <a:pt x="110549" y="21878"/>
                  </a:cubicBezTo>
                  <a:cubicBezTo>
                    <a:pt x="112106" y="21785"/>
                    <a:pt x="113625" y="21738"/>
                    <a:pt x="115107" y="21738"/>
                  </a:cubicBezTo>
                  <a:cubicBezTo>
                    <a:pt x="130610" y="21738"/>
                    <a:pt x="142104" y="26855"/>
                    <a:pt x="151371" y="37896"/>
                  </a:cubicBezTo>
                  <a:lnTo>
                    <a:pt x="151857" y="37896"/>
                  </a:lnTo>
                  <a:cubicBezTo>
                    <a:pt x="142490" y="26584"/>
                    <a:pt x="130835" y="21346"/>
                    <a:pt x="115081" y="21346"/>
                  </a:cubicBezTo>
                  <a:cubicBezTo>
                    <a:pt x="113606" y="21346"/>
                    <a:pt x="112097" y="21392"/>
                    <a:pt x="110549" y="21483"/>
                  </a:cubicBezTo>
                  <a:cubicBezTo>
                    <a:pt x="108535" y="21603"/>
                    <a:pt x="106700" y="21663"/>
                    <a:pt x="105012" y="21663"/>
                  </a:cubicBezTo>
                  <a:cubicBezTo>
                    <a:pt x="92666" y="21663"/>
                    <a:pt x="88235" y="18454"/>
                    <a:pt x="79758" y="12303"/>
                  </a:cubicBezTo>
                  <a:cubicBezTo>
                    <a:pt x="77175" y="10419"/>
                    <a:pt x="74196" y="8261"/>
                    <a:pt x="70518" y="5859"/>
                  </a:cubicBezTo>
                  <a:cubicBezTo>
                    <a:pt x="64512" y="1930"/>
                    <a:pt x="58801" y="1"/>
                    <a:pt x="5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 flipH="1" rot="10800000">
              <a:off x="651013" y="185800"/>
              <a:ext cx="207475" cy="161875"/>
            </a:xfrm>
            <a:custGeom>
              <a:rect b="b" l="l" r="r" t="t"/>
              <a:pathLst>
                <a:path extrusionOk="0" h="6475" w="8299">
                  <a:moveTo>
                    <a:pt x="4165" y="1"/>
                  </a:moveTo>
                  <a:cubicBezTo>
                    <a:pt x="1" y="1"/>
                    <a:pt x="1" y="6475"/>
                    <a:pt x="4165" y="6475"/>
                  </a:cubicBezTo>
                  <a:cubicBezTo>
                    <a:pt x="8299" y="6475"/>
                    <a:pt x="8299" y="1"/>
                    <a:pt x="41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 flipH="1" rot="10800000">
              <a:off x="149813" y="347675"/>
              <a:ext cx="60825" cy="47150"/>
            </a:xfrm>
            <a:custGeom>
              <a:rect b="b" l="l" r="r" t="t"/>
              <a:pathLst>
                <a:path extrusionOk="0" h="1886" w="2433">
                  <a:moveTo>
                    <a:pt x="1216" y="1"/>
                  </a:moveTo>
                  <a:cubicBezTo>
                    <a:pt x="0" y="1"/>
                    <a:pt x="0" y="1885"/>
                    <a:pt x="1216" y="1885"/>
                  </a:cubicBezTo>
                  <a:cubicBezTo>
                    <a:pt x="2432" y="1885"/>
                    <a:pt x="2432" y="1"/>
                    <a:pt x="12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0"/>
            <p:cNvSpPr/>
            <p:nvPr/>
          </p:nvSpPr>
          <p:spPr>
            <a:xfrm flipH="1" rot="10800000">
              <a:off x="100425" y="1559425"/>
              <a:ext cx="110225" cy="85900"/>
            </a:xfrm>
            <a:custGeom>
              <a:rect b="b" l="l" r="r" t="t"/>
              <a:pathLst>
                <a:path extrusionOk="0" h="3436" w="4409">
                  <a:moveTo>
                    <a:pt x="2220" y="1"/>
                  </a:moveTo>
                  <a:cubicBezTo>
                    <a:pt x="1" y="1"/>
                    <a:pt x="1" y="3435"/>
                    <a:pt x="2220" y="3435"/>
                  </a:cubicBezTo>
                  <a:cubicBezTo>
                    <a:pt x="4408" y="3435"/>
                    <a:pt x="4408" y="1"/>
                    <a:pt x="2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6" name="Google Shape;626;p20"/>
            <p:cNvGrpSpPr/>
            <p:nvPr/>
          </p:nvGrpSpPr>
          <p:grpSpPr>
            <a:xfrm flipH="1">
              <a:off x="3854016" y="4706081"/>
              <a:ext cx="1289997" cy="787759"/>
              <a:chOff x="593100" y="4542650"/>
              <a:chExt cx="1005375" cy="613950"/>
            </a:xfrm>
          </p:grpSpPr>
          <p:sp>
            <p:nvSpPr>
              <p:cNvPr id="627" name="Google Shape;627;p20"/>
              <p:cNvSpPr/>
              <p:nvPr/>
            </p:nvSpPr>
            <p:spPr>
              <a:xfrm>
                <a:off x="954050" y="4731300"/>
                <a:ext cx="166450" cy="142100"/>
              </a:xfrm>
              <a:custGeom>
                <a:rect b="b" l="l" r="r" t="t"/>
                <a:pathLst>
                  <a:path extrusionOk="0" h="5684" w="6658">
                    <a:moveTo>
                      <a:pt x="5064" y="0"/>
                    </a:moveTo>
                    <a:cubicBezTo>
                      <a:pt x="4902" y="0"/>
                      <a:pt x="4733" y="38"/>
                      <a:pt x="4560" y="125"/>
                    </a:cubicBezTo>
                    <a:cubicBezTo>
                      <a:pt x="3466" y="581"/>
                      <a:pt x="2250" y="854"/>
                      <a:pt x="1277" y="1614"/>
                    </a:cubicBezTo>
                    <a:cubicBezTo>
                      <a:pt x="153" y="2556"/>
                      <a:pt x="1" y="4106"/>
                      <a:pt x="1126" y="5109"/>
                    </a:cubicBezTo>
                    <a:cubicBezTo>
                      <a:pt x="1555" y="5514"/>
                      <a:pt x="2002" y="5684"/>
                      <a:pt x="2447" y="5684"/>
                    </a:cubicBezTo>
                    <a:cubicBezTo>
                      <a:pt x="4178" y="5684"/>
                      <a:pt x="5882" y="3114"/>
                      <a:pt x="6414" y="1736"/>
                    </a:cubicBezTo>
                    <a:cubicBezTo>
                      <a:pt x="6658" y="1128"/>
                      <a:pt x="6384" y="672"/>
                      <a:pt x="5958" y="429"/>
                    </a:cubicBezTo>
                    <a:cubicBezTo>
                      <a:pt x="5730" y="179"/>
                      <a:pt x="5415" y="0"/>
                      <a:pt x="5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28" name="Google Shape;628;p20"/>
              <p:cNvGrpSpPr/>
              <p:nvPr/>
            </p:nvGrpSpPr>
            <p:grpSpPr>
              <a:xfrm>
                <a:off x="593100" y="4542650"/>
                <a:ext cx="1005375" cy="613950"/>
                <a:chOff x="593100" y="4542650"/>
                <a:chExt cx="1005375" cy="613950"/>
              </a:xfrm>
            </p:grpSpPr>
            <p:sp>
              <p:nvSpPr>
                <p:cNvPr id="629" name="Google Shape;629;p20"/>
                <p:cNvSpPr/>
                <p:nvPr/>
              </p:nvSpPr>
              <p:spPr>
                <a:xfrm>
                  <a:off x="1128825" y="4542650"/>
                  <a:ext cx="154300" cy="110700"/>
                </a:xfrm>
                <a:custGeom>
                  <a:rect b="b" l="l" r="r" t="t"/>
                  <a:pathLst>
                    <a:path extrusionOk="0" h="4428" w="6172">
                      <a:moveTo>
                        <a:pt x="3676" y="0"/>
                      </a:moveTo>
                      <a:cubicBezTo>
                        <a:pt x="3008" y="0"/>
                        <a:pt x="2340" y="91"/>
                        <a:pt x="1733" y="345"/>
                      </a:cubicBezTo>
                      <a:cubicBezTo>
                        <a:pt x="578" y="862"/>
                        <a:pt x="1" y="2199"/>
                        <a:pt x="548" y="3385"/>
                      </a:cubicBezTo>
                      <a:cubicBezTo>
                        <a:pt x="881" y="4147"/>
                        <a:pt x="1392" y="4428"/>
                        <a:pt x="1962" y="4428"/>
                      </a:cubicBezTo>
                      <a:cubicBezTo>
                        <a:pt x="3006" y="4428"/>
                        <a:pt x="4248" y="3486"/>
                        <a:pt x="4955" y="2838"/>
                      </a:cubicBezTo>
                      <a:cubicBezTo>
                        <a:pt x="5138" y="2686"/>
                        <a:pt x="5229" y="2534"/>
                        <a:pt x="5290" y="2351"/>
                      </a:cubicBezTo>
                      <a:cubicBezTo>
                        <a:pt x="6171" y="1895"/>
                        <a:pt x="6050" y="224"/>
                        <a:pt x="4773" y="72"/>
                      </a:cubicBezTo>
                      <a:cubicBezTo>
                        <a:pt x="4415" y="28"/>
                        <a:pt x="4046" y="0"/>
                        <a:pt x="367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" name="Google Shape;630;p20"/>
                <p:cNvSpPr/>
                <p:nvPr/>
              </p:nvSpPr>
              <p:spPr>
                <a:xfrm>
                  <a:off x="1169875" y="4704100"/>
                  <a:ext cx="145925" cy="137650"/>
                </a:xfrm>
                <a:custGeom>
                  <a:rect b="b" l="l" r="r" t="t"/>
                  <a:pathLst>
                    <a:path extrusionOk="0" h="5506" w="5837">
                      <a:moveTo>
                        <a:pt x="4275" y="0"/>
                      </a:moveTo>
                      <a:cubicBezTo>
                        <a:pt x="4191" y="0"/>
                        <a:pt x="4104" y="9"/>
                        <a:pt x="4012" y="27"/>
                      </a:cubicBezTo>
                      <a:cubicBezTo>
                        <a:pt x="3009" y="240"/>
                        <a:pt x="1824" y="848"/>
                        <a:pt x="1094" y="1577"/>
                      </a:cubicBezTo>
                      <a:cubicBezTo>
                        <a:pt x="0" y="2611"/>
                        <a:pt x="547" y="4100"/>
                        <a:pt x="1398" y="5134"/>
                      </a:cubicBezTo>
                      <a:cubicBezTo>
                        <a:pt x="1621" y="5393"/>
                        <a:pt x="1934" y="5506"/>
                        <a:pt x="2248" y="5506"/>
                      </a:cubicBezTo>
                      <a:cubicBezTo>
                        <a:pt x="2448" y="5506"/>
                        <a:pt x="2649" y="5460"/>
                        <a:pt x="2827" y="5377"/>
                      </a:cubicBezTo>
                      <a:cubicBezTo>
                        <a:pt x="4134" y="4799"/>
                        <a:pt x="5137" y="3462"/>
                        <a:pt x="5654" y="2124"/>
                      </a:cubicBezTo>
                      <a:cubicBezTo>
                        <a:pt x="5836" y="1638"/>
                        <a:pt x="5684" y="1243"/>
                        <a:pt x="5411" y="1000"/>
                      </a:cubicBezTo>
                      <a:cubicBezTo>
                        <a:pt x="5304" y="465"/>
                        <a:pt x="4891" y="0"/>
                        <a:pt x="427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p20"/>
                <p:cNvSpPr/>
                <p:nvPr/>
              </p:nvSpPr>
              <p:spPr>
                <a:xfrm>
                  <a:off x="1378850" y="4709925"/>
                  <a:ext cx="90450" cy="100100"/>
                </a:xfrm>
                <a:custGeom>
                  <a:rect b="b" l="l" r="r" t="t"/>
                  <a:pathLst>
                    <a:path extrusionOk="0" h="4004" w="3618">
                      <a:moveTo>
                        <a:pt x="2264" y="1"/>
                      </a:moveTo>
                      <a:cubicBezTo>
                        <a:pt x="1988" y="1"/>
                        <a:pt x="1713" y="101"/>
                        <a:pt x="1489" y="311"/>
                      </a:cubicBezTo>
                      <a:cubicBezTo>
                        <a:pt x="973" y="767"/>
                        <a:pt x="395" y="1192"/>
                        <a:pt x="152" y="1891"/>
                      </a:cubicBezTo>
                      <a:cubicBezTo>
                        <a:pt x="0" y="2347"/>
                        <a:pt x="30" y="2834"/>
                        <a:pt x="274" y="3259"/>
                      </a:cubicBezTo>
                      <a:cubicBezTo>
                        <a:pt x="522" y="3756"/>
                        <a:pt x="967" y="4004"/>
                        <a:pt x="1433" y="4004"/>
                      </a:cubicBezTo>
                      <a:cubicBezTo>
                        <a:pt x="1766" y="4004"/>
                        <a:pt x="2110" y="3877"/>
                        <a:pt x="2401" y="3624"/>
                      </a:cubicBezTo>
                      <a:cubicBezTo>
                        <a:pt x="2736" y="3320"/>
                        <a:pt x="2857" y="2834"/>
                        <a:pt x="2736" y="2408"/>
                      </a:cubicBezTo>
                      <a:cubicBezTo>
                        <a:pt x="2857" y="2287"/>
                        <a:pt x="2979" y="2165"/>
                        <a:pt x="3100" y="2074"/>
                      </a:cubicBezTo>
                      <a:cubicBezTo>
                        <a:pt x="3556" y="1648"/>
                        <a:pt x="3617" y="828"/>
                        <a:pt x="3161" y="402"/>
                      </a:cubicBezTo>
                      <a:cubicBezTo>
                        <a:pt x="2915" y="139"/>
                        <a:pt x="2589" y="1"/>
                        <a:pt x="226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20"/>
                <p:cNvSpPr/>
                <p:nvPr/>
              </p:nvSpPr>
              <p:spPr>
                <a:xfrm>
                  <a:off x="1312725" y="4918100"/>
                  <a:ext cx="145175" cy="140375"/>
                </a:xfrm>
                <a:custGeom>
                  <a:rect b="b" l="l" r="r" t="t"/>
                  <a:pathLst>
                    <a:path extrusionOk="0" h="5615" w="5807">
                      <a:moveTo>
                        <a:pt x="4037" y="1"/>
                      </a:moveTo>
                      <a:cubicBezTo>
                        <a:pt x="3867" y="1"/>
                        <a:pt x="3686" y="41"/>
                        <a:pt x="3496" y="130"/>
                      </a:cubicBezTo>
                      <a:cubicBezTo>
                        <a:pt x="1885" y="859"/>
                        <a:pt x="1" y="3443"/>
                        <a:pt x="1520" y="5084"/>
                      </a:cubicBezTo>
                      <a:cubicBezTo>
                        <a:pt x="1874" y="5461"/>
                        <a:pt x="2284" y="5615"/>
                        <a:pt x="2701" y="5615"/>
                      </a:cubicBezTo>
                      <a:cubicBezTo>
                        <a:pt x="3395" y="5615"/>
                        <a:pt x="4108" y="5190"/>
                        <a:pt x="4621" y="4659"/>
                      </a:cubicBezTo>
                      <a:cubicBezTo>
                        <a:pt x="5563" y="3686"/>
                        <a:pt x="5806" y="2562"/>
                        <a:pt x="5654" y="1224"/>
                      </a:cubicBezTo>
                      <a:cubicBezTo>
                        <a:pt x="5624" y="768"/>
                        <a:pt x="5229" y="434"/>
                        <a:pt x="4803" y="312"/>
                      </a:cubicBezTo>
                      <a:cubicBezTo>
                        <a:pt x="4592" y="120"/>
                        <a:pt x="4331" y="1"/>
                        <a:pt x="403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3" name="Google Shape;633;p20"/>
                <p:cNvSpPr/>
                <p:nvPr/>
              </p:nvSpPr>
              <p:spPr>
                <a:xfrm>
                  <a:off x="1474575" y="5016225"/>
                  <a:ext cx="123900" cy="132150"/>
                </a:xfrm>
                <a:custGeom>
                  <a:rect b="b" l="l" r="r" t="t"/>
                  <a:pathLst>
                    <a:path extrusionOk="0" h="5286" w="4956">
                      <a:moveTo>
                        <a:pt x="3402" y="1"/>
                      </a:moveTo>
                      <a:cubicBezTo>
                        <a:pt x="3157" y="1"/>
                        <a:pt x="2907" y="83"/>
                        <a:pt x="2676" y="278"/>
                      </a:cubicBezTo>
                      <a:cubicBezTo>
                        <a:pt x="1642" y="1159"/>
                        <a:pt x="1" y="2862"/>
                        <a:pt x="518" y="4351"/>
                      </a:cubicBezTo>
                      <a:cubicBezTo>
                        <a:pt x="703" y="4934"/>
                        <a:pt x="1097" y="5286"/>
                        <a:pt x="1658" y="5286"/>
                      </a:cubicBezTo>
                      <a:cubicBezTo>
                        <a:pt x="1740" y="5286"/>
                        <a:pt x="1826" y="5278"/>
                        <a:pt x="1916" y="5263"/>
                      </a:cubicBezTo>
                      <a:cubicBezTo>
                        <a:pt x="2767" y="5172"/>
                        <a:pt x="3436" y="4351"/>
                        <a:pt x="3922" y="3743"/>
                      </a:cubicBezTo>
                      <a:cubicBezTo>
                        <a:pt x="4408" y="3135"/>
                        <a:pt x="4955" y="2314"/>
                        <a:pt x="4895" y="1494"/>
                      </a:cubicBezTo>
                      <a:cubicBezTo>
                        <a:pt x="4864" y="1068"/>
                        <a:pt x="4682" y="673"/>
                        <a:pt x="4378" y="460"/>
                      </a:cubicBezTo>
                      <a:cubicBezTo>
                        <a:pt x="4123" y="187"/>
                        <a:pt x="3769" y="1"/>
                        <a:pt x="340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4" name="Google Shape;634;p20"/>
                <p:cNvSpPr/>
                <p:nvPr/>
              </p:nvSpPr>
              <p:spPr>
                <a:xfrm>
                  <a:off x="938475" y="4583700"/>
                  <a:ext cx="144100" cy="89400"/>
                </a:xfrm>
                <a:custGeom>
                  <a:rect b="b" l="l" r="r" t="t"/>
                  <a:pathLst>
                    <a:path extrusionOk="0" h="3576" w="5764">
                      <a:moveTo>
                        <a:pt x="4036" y="0"/>
                      </a:moveTo>
                      <a:cubicBezTo>
                        <a:pt x="3781" y="0"/>
                        <a:pt x="3515" y="94"/>
                        <a:pt x="3268" y="314"/>
                      </a:cubicBezTo>
                      <a:cubicBezTo>
                        <a:pt x="2752" y="770"/>
                        <a:pt x="1809" y="922"/>
                        <a:pt x="1141" y="1287"/>
                      </a:cubicBezTo>
                      <a:cubicBezTo>
                        <a:pt x="1" y="1935"/>
                        <a:pt x="627" y="3576"/>
                        <a:pt x="1665" y="3576"/>
                      </a:cubicBezTo>
                      <a:cubicBezTo>
                        <a:pt x="1845" y="3576"/>
                        <a:pt x="2037" y="3527"/>
                        <a:pt x="2235" y="3415"/>
                      </a:cubicBezTo>
                      <a:cubicBezTo>
                        <a:pt x="3116" y="2928"/>
                        <a:pt x="4119" y="2776"/>
                        <a:pt x="4879" y="2077"/>
                      </a:cubicBezTo>
                      <a:cubicBezTo>
                        <a:pt x="5764" y="1264"/>
                        <a:pt x="4975" y="0"/>
                        <a:pt x="403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20"/>
                <p:cNvSpPr/>
                <p:nvPr/>
              </p:nvSpPr>
              <p:spPr>
                <a:xfrm>
                  <a:off x="732925" y="4767950"/>
                  <a:ext cx="147450" cy="142000"/>
                </a:xfrm>
                <a:custGeom>
                  <a:rect b="b" l="l" r="r" t="t"/>
                  <a:pathLst>
                    <a:path extrusionOk="0" h="5680" w="5898">
                      <a:moveTo>
                        <a:pt x="4577" y="1"/>
                      </a:moveTo>
                      <a:cubicBezTo>
                        <a:pt x="4372" y="1"/>
                        <a:pt x="4167" y="56"/>
                        <a:pt x="3983" y="178"/>
                      </a:cubicBezTo>
                      <a:cubicBezTo>
                        <a:pt x="2979" y="604"/>
                        <a:pt x="1885" y="999"/>
                        <a:pt x="1065" y="1789"/>
                      </a:cubicBezTo>
                      <a:cubicBezTo>
                        <a:pt x="1" y="2823"/>
                        <a:pt x="122" y="4221"/>
                        <a:pt x="1034" y="5315"/>
                      </a:cubicBezTo>
                      <a:cubicBezTo>
                        <a:pt x="1263" y="5563"/>
                        <a:pt x="1587" y="5679"/>
                        <a:pt x="1909" y="5679"/>
                      </a:cubicBezTo>
                      <a:cubicBezTo>
                        <a:pt x="2101" y="5679"/>
                        <a:pt x="2293" y="5638"/>
                        <a:pt x="2463" y="5558"/>
                      </a:cubicBezTo>
                      <a:cubicBezTo>
                        <a:pt x="3922" y="4920"/>
                        <a:pt x="4773" y="3339"/>
                        <a:pt x="5563" y="2032"/>
                      </a:cubicBezTo>
                      <a:cubicBezTo>
                        <a:pt x="5806" y="1789"/>
                        <a:pt x="5897" y="1455"/>
                        <a:pt x="5837" y="1121"/>
                      </a:cubicBezTo>
                      <a:cubicBezTo>
                        <a:pt x="5791" y="484"/>
                        <a:pt x="5185" y="1"/>
                        <a:pt x="457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6" name="Google Shape;636;p20"/>
                <p:cNvSpPr/>
                <p:nvPr/>
              </p:nvSpPr>
              <p:spPr>
                <a:xfrm>
                  <a:off x="820050" y="4957225"/>
                  <a:ext cx="143150" cy="128000"/>
                </a:xfrm>
                <a:custGeom>
                  <a:rect b="b" l="l" r="r" t="t"/>
                  <a:pathLst>
                    <a:path extrusionOk="0" h="5120" w="5726">
                      <a:moveTo>
                        <a:pt x="3752" y="0"/>
                      </a:moveTo>
                      <a:cubicBezTo>
                        <a:pt x="1793" y="0"/>
                        <a:pt x="0" y="2247"/>
                        <a:pt x="224" y="4188"/>
                      </a:cubicBezTo>
                      <a:cubicBezTo>
                        <a:pt x="316" y="4783"/>
                        <a:pt x="873" y="5120"/>
                        <a:pt x="1415" y="5120"/>
                      </a:cubicBezTo>
                      <a:cubicBezTo>
                        <a:pt x="1593" y="5120"/>
                        <a:pt x="1769" y="5084"/>
                        <a:pt x="1926" y="5009"/>
                      </a:cubicBezTo>
                      <a:cubicBezTo>
                        <a:pt x="3172" y="4431"/>
                        <a:pt x="4115" y="3489"/>
                        <a:pt x="5118" y="2577"/>
                      </a:cubicBezTo>
                      <a:cubicBezTo>
                        <a:pt x="5361" y="2334"/>
                        <a:pt x="5452" y="2091"/>
                        <a:pt x="5482" y="1848"/>
                      </a:cubicBezTo>
                      <a:cubicBezTo>
                        <a:pt x="5726" y="1361"/>
                        <a:pt x="5665" y="723"/>
                        <a:pt x="5057" y="358"/>
                      </a:cubicBezTo>
                      <a:cubicBezTo>
                        <a:pt x="4627" y="110"/>
                        <a:pt x="4185" y="0"/>
                        <a:pt x="375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7" name="Google Shape;637;p20"/>
                <p:cNvSpPr/>
                <p:nvPr/>
              </p:nvSpPr>
              <p:spPr>
                <a:xfrm>
                  <a:off x="593100" y="5021925"/>
                  <a:ext cx="169500" cy="134675"/>
                </a:xfrm>
                <a:custGeom>
                  <a:rect b="b" l="l" r="r" t="t"/>
                  <a:pathLst>
                    <a:path extrusionOk="0" h="5387" w="6780">
                      <a:moveTo>
                        <a:pt x="5206" y="0"/>
                      </a:moveTo>
                      <a:cubicBezTo>
                        <a:pt x="5032" y="0"/>
                        <a:pt x="4846" y="44"/>
                        <a:pt x="4651" y="141"/>
                      </a:cubicBezTo>
                      <a:cubicBezTo>
                        <a:pt x="3192" y="931"/>
                        <a:pt x="1" y="2755"/>
                        <a:pt x="1855" y="4792"/>
                      </a:cubicBezTo>
                      <a:cubicBezTo>
                        <a:pt x="2251" y="5214"/>
                        <a:pt x="2649" y="5387"/>
                        <a:pt x="3039" y="5387"/>
                      </a:cubicBezTo>
                      <a:cubicBezTo>
                        <a:pt x="4448" y="5387"/>
                        <a:pt x="5748" y="3130"/>
                        <a:pt x="6414" y="2178"/>
                      </a:cubicBezTo>
                      <a:cubicBezTo>
                        <a:pt x="6779" y="1630"/>
                        <a:pt x="6627" y="1083"/>
                        <a:pt x="6262" y="749"/>
                      </a:cubicBezTo>
                      <a:cubicBezTo>
                        <a:pt x="6062" y="326"/>
                        <a:pt x="5682" y="0"/>
                        <a:pt x="520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8" name="Google Shape;638;p20"/>
                <p:cNvSpPr/>
                <p:nvPr/>
              </p:nvSpPr>
              <p:spPr>
                <a:xfrm>
                  <a:off x="1115150" y="4931025"/>
                  <a:ext cx="148200" cy="117650"/>
                </a:xfrm>
                <a:custGeom>
                  <a:rect b="b" l="l" r="r" t="t"/>
                  <a:pathLst>
                    <a:path extrusionOk="0" h="4706" w="5928">
                      <a:moveTo>
                        <a:pt x="4546" y="0"/>
                      </a:moveTo>
                      <a:cubicBezTo>
                        <a:pt x="4396" y="0"/>
                        <a:pt x="4237" y="40"/>
                        <a:pt x="4074" y="130"/>
                      </a:cubicBezTo>
                      <a:cubicBezTo>
                        <a:pt x="2797" y="829"/>
                        <a:pt x="1" y="2409"/>
                        <a:pt x="1612" y="4172"/>
                      </a:cubicBezTo>
                      <a:cubicBezTo>
                        <a:pt x="1957" y="4551"/>
                        <a:pt x="2306" y="4706"/>
                        <a:pt x="2647" y="4706"/>
                      </a:cubicBezTo>
                      <a:cubicBezTo>
                        <a:pt x="3868" y="4706"/>
                        <a:pt x="5000" y="2724"/>
                        <a:pt x="5594" y="1893"/>
                      </a:cubicBezTo>
                      <a:cubicBezTo>
                        <a:pt x="5928" y="1437"/>
                        <a:pt x="5776" y="950"/>
                        <a:pt x="5442" y="646"/>
                      </a:cubicBezTo>
                      <a:cubicBezTo>
                        <a:pt x="5286" y="291"/>
                        <a:pt x="4952" y="0"/>
                        <a:pt x="454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39" name="Google Shape;639;p20"/>
            <p:cNvSpPr/>
            <p:nvPr/>
          </p:nvSpPr>
          <p:spPr>
            <a:xfrm flipH="1" rot="-7037420">
              <a:off x="8416010" y="168143"/>
              <a:ext cx="622591" cy="511292"/>
            </a:xfrm>
            <a:custGeom>
              <a:rect b="b" l="l" r="r" t="t"/>
              <a:pathLst>
                <a:path extrusionOk="0" h="34872" w="42463">
                  <a:moveTo>
                    <a:pt x="5660" y="0"/>
                  </a:moveTo>
                  <a:cubicBezTo>
                    <a:pt x="4726" y="0"/>
                    <a:pt x="3803" y="385"/>
                    <a:pt x="2888" y="1255"/>
                  </a:cubicBezTo>
                  <a:cubicBezTo>
                    <a:pt x="365" y="4720"/>
                    <a:pt x="0" y="15359"/>
                    <a:pt x="1246" y="20860"/>
                  </a:cubicBezTo>
                  <a:cubicBezTo>
                    <a:pt x="2128" y="24751"/>
                    <a:pt x="6566" y="29158"/>
                    <a:pt x="9757" y="31225"/>
                  </a:cubicBezTo>
                  <a:cubicBezTo>
                    <a:pt x="13135" y="33383"/>
                    <a:pt x="17561" y="34871"/>
                    <a:pt x="21984" y="34871"/>
                  </a:cubicBezTo>
                  <a:cubicBezTo>
                    <a:pt x="25164" y="34871"/>
                    <a:pt x="28341" y="34102"/>
                    <a:pt x="31125" y="32259"/>
                  </a:cubicBezTo>
                  <a:cubicBezTo>
                    <a:pt x="34134" y="30253"/>
                    <a:pt x="42463" y="23566"/>
                    <a:pt x="31216" y="23201"/>
                  </a:cubicBezTo>
                  <a:cubicBezTo>
                    <a:pt x="20751" y="22851"/>
                    <a:pt x="12858" y="0"/>
                    <a:pt x="5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8555037" y="539504"/>
              <a:ext cx="209372" cy="168853"/>
            </a:xfrm>
            <a:custGeom>
              <a:rect b="b" l="l" r="r" t="t"/>
              <a:pathLst>
                <a:path extrusionOk="0" h="11516" w="14277">
                  <a:moveTo>
                    <a:pt x="6159" y="0"/>
                  </a:moveTo>
                  <a:cubicBezTo>
                    <a:pt x="5795" y="0"/>
                    <a:pt x="5431" y="54"/>
                    <a:pt x="5077" y="155"/>
                  </a:cubicBezTo>
                  <a:cubicBezTo>
                    <a:pt x="3253" y="489"/>
                    <a:pt x="1855" y="1918"/>
                    <a:pt x="1247" y="3742"/>
                  </a:cubicBezTo>
                  <a:cubicBezTo>
                    <a:pt x="1" y="7572"/>
                    <a:pt x="3071" y="10702"/>
                    <a:pt x="6627" y="11371"/>
                  </a:cubicBezTo>
                  <a:cubicBezTo>
                    <a:pt x="7121" y="11467"/>
                    <a:pt x="7624" y="11515"/>
                    <a:pt x="8125" y="11515"/>
                  </a:cubicBezTo>
                  <a:cubicBezTo>
                    <a:pt x="11263" y="11515"/>
                    <a:pt x="14277" y="9635"/>
                    <a:pt x="13831" y="5991"/>
                  </a:cubicBezTo>
                  <a:cubicBezTo>
                    <a:pt x="13588" y="4167"/>
                    <a:pt x="12585" y="2465"/>
                    <a:pt x="10943" y="1523"/>
                  </a:cubicBezTo>
                  <a:cubicBezTo>
                    <a:pt x="10366" y="1189"/>
                    <a:pt x="9727" y="976"/>
                    <a:pt x="9089" y="793"/>
                  </a:cubicBezTo>
                  <a:cubicBezTo>
                    <a:pt x="8603" y="611"/>
                    <a:pt x="8147" y="459"/>
                    <a:pt x="7661" y="337"/>
                  </a:cubicBezTo>
                  <a:cubicBezTo>
                    <a:pt x="7181" y="107"/>
                    <a:pt x="6670" y="0"/>
                    <a:pt x="6159" y="0"/>
                  </a:cubicBezTo>
                  <a:close/>
                </a:path>
              </a:pathLst>
            </a:custGeom>
            <a:solidFill>
              <a:srgbClr val="FFA3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 rot="10800000">
              <a:off x="8686757" y="876604"/>
              <a:ext cx="410470" cy="318505"/>
            </a:xfrm>
            <a:custGeom>
              <a:rect b="b" l="l" r="r" t="t"/>
              <a:pathLst>
                <a:path extrusionOk="0" h="6840" w="8815">
                  <a:moveTo>
                    <a:pt x="4408" y="1"/>
                  </a:moveTo>
                  <a:cubicBezTo>
                    <a:pt x="31" y="1"/>
                    <a:pt x="0" y="6840"/>
                    <a:pt x="4408" y="6840"/>
                  </a:cubicBezTo>
                  <a:cubicBezTo>
                    <a:pt x="8815" y="6840"/>
                    <a:pt x="8815" y="1"/>
                    <a:pt x="44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 flipH="1" rot="10800000">
              <a:off x="8723500" y="4873088"/>
              <a:ext cx="171750" cy="133000"/>
            </a:xfrm>
            <a:custGeom>
              <a:rect b="b" l="l" r="r" t="t"/>
              <a:pathLst>
                <a:path extrusionOk="0" h="5320" w="6870">
                  <a:moveTo>
                    <a:pt x="3435" y="0"/>
                  </a:moveTo>
                  <a:cubicBezTo>
                    <a:pt x="31" y="0"/>
                    <a:pt x="0" y="5319"/>
                    <a:pt x="3435" y="5319"/>
                  </a:cubicBezTo>
                  <a:cubicBezTo>
                    <a:pt x="6870" y="5319"/>
                    <a:pt x="6870" y="0"/>
                    <a:pt x="34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 flipH="1" rot="10800000">
              <a:off x="9005350" y="5034925"/>
              <a:ext cx="49425" cy="38025"/>
            </a:xfrm>
            <a:custGeom>
              <a:rect b="b" l="l" r="r" t="t"/>
              <a:pathLst>
                <a:path extrusionOk="0" h="1521" w="1977">
                  <a:moveTo>
                    <a:pt x="1004" y="1"/>
                  </a:moveTo>
                  <a:cubicBezTo>
                    <a:pt x="0" y="1"/>
                    <a:pt x="0" y="1521"/>
                    <a:pt x="1004" y="1521"/>
                  </a:cubicBezTo>
                  <a:cubicBezTo>
                    <a:pt x="1976" y="1521"/>
                    <a:pt x="1976" y="1"/>
                    <a:pt x="10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 flipH="1" rot="10800000">
              <a:off x="191650" y="4920575"/>
              <a:ext cx="48650" cy="38025"/>
            </a:xfrm>
            <a:custGeom>
              <a:rect b="b" l="l" r="r" t="t"/>
              <a:pathLst>
                <a:path extrusionOk="0" h="1521" w="1946">
                  <a:moveTo>
                    <a:pt x="973" y="1"/>
                  </a:moveTo>
                  <a:cubicBezTo>
                    <a:pt x="0" y="1"/>
                    <a:pt x="0" y="1521"/>
                    <a:pt x="973" y="1521"/>
                  </a:cubicBezTo>
                  <a:cubicBezTo>
                    <a:pt x="1945" y="1521"/>
                    <a:pt x="1945" y="1"/>
                    <a:pt x="9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 flipH="1" rot="10800000">
              <a:off x="909538" y="5011000"/>
              <a:ext cx="110200" cy="85875"/>
            </a:xfrm>
            <a:custGeom>
              <a:rect b="b" l="l" r="r" t="t"/>
              <a:pathLst>
                <a:path extrusionOk="0" h="3435" w="4408">
                  <a:moveTo>
                    <a:pt x="2189" y="0"/>
                  </a:moveTo>
                  <a:cubicBezTo>
                    <a:pt x="0" y="0"/>
                    <a:pt x="0" y="3435"/>
                    <a:pt x="2189" y="3435"/>
                  </a:cubicBezTo>
                  <a:cubicBezTo>
                    <a:pt x="4408" y="3435"/>
                    <a:pt x="4408" y="0"/>
                    <a:pt x="21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 flipH="1" rot="10800000">
              <a:off x="45913" y="4243175"/>
              <a:ext cx="110225" cy="85900"/>
            </a:xfrm>
            <a:custGeom>
              <a:rect b="b" l="l" r="r" t="t"/>
              <a:pathLst>
                <a:path extrusionOk="0" h="3436" w="4409">
                  <a:moveTo>
                    <a:pt x="2189" y="1"/>
                  </a:moveTo>
                  <a:cubicBezTo>
                    <a:pt x="1" y="1"/>
                    <a:pt x="1" y="3435"/>
                    <a:pt x="2189" y="3435"/>
                  </a:cubicBezTo>
                  <a:cubicBezTo>
                    <a:pt x="4408" y="3435"/>
                    <a:pt x="4408" y="1"/>
                    <a:pt x="21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 flipH="1" rot="10800000">
              <a:off x="450700" y="4845250"/>
              <a:ext cx="36500" cy="28900"/>
            </a:xfrm>
            <a:custGeom>
              <a:rect b="b" l="l" r="r" t="t"/>
              <a:pathLst>
                <a:path extrusionOk="0" h="1156" w="1460">
                  <a:moveTo>
                    <a:pt x="730" y="0"/>
                  </a:moveTo>
                  <a:cubicBezTo>
                    <a:pt x="0" y="0"/>
                    <a:pt x="0" y="1155"/>
                    <a:pt x="730" y="1155"/>
                  </a:cubicBezTo>
                  <a:cubicBezTo>
                    <a:pt x="1459" y="1155"/>
                    <a:pt x="1459" y="0"/>
                    <a:pt x="7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8" name="Google Shape;648;p2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3"/>
          <p:cNvGrpSpPr/>
          <p:nvPr/>
        </p:nvGrpSpPr>
        <p:grpSpPr>
          <a:xfrm>
            <a:off x="-62960" y="0"/>
            <a:ext cx="9359360" cy="5143500"/>
            <a:chOff x="-62960" y="0"/>
            <a:chExt cx="9359360" cy="5143500"/>
          </a:xfrm>
        </p:grpSpPr>
        <p:grpSp>
          <p:nvGrpSpPr>
            <p:cNvPr id="58" name="Google Shape;58;p3"/>
            <p:cNvGrpSpPr/>
            <p:nvPr/>
          </p:nvGrpSpPr>
          <p:grpSpPr>
            <a:xfrm>
              <a:off x="0" y="0"/>
              <a:ext cx="9144000" cy="5143500"/>
              <a:chOff x="0" y="0"/>
              <a:chExt cx="9144000" cy="5143500"/>
            </a:xfrm>
          </p:grpSpPr>
          <p:grpSp>
            <p:nvGrpSpPr>
              <p:cNvPr id="59" name="Google Shape;59;p3"/>
              <p:cNvGrpSpPr/>
              <p:nvPr/>
            </p:nvGrpSpPr>
            <p:grpSpPr>
              <a:xfrm>
                <a:off x="0" y="0"/>
                <a:ext cx="2674075" cy="2497000"/>
                <a:chOff x="0" y="0"/>
                <a:chExt cx="2674075" cy="2497000"/>
              </a:xfrm>
            </p:grpSpPr>
            <p:sp>
              <p:nvSpPr>
                <p:cNvPr id="60" name="Google Shape;60;p3"/>
                <p:cNvSpPr/>
                <p:nvPr/>
              </p:nvSpPr>
              <p:spPr>
                <a:xfrm flipH="1">
                  <a:off x="0" y="0"/>
                  <a:ext cx="2535775" cy="1932525"/>
                </a:xfrm>
                <a:custGeom>
                  <a:rect b="b" l="l" r="r" t="t"/>
                  <a:pathLst>
                    <a:path extrusionOk="0" h="77301" w="101431">
                      <a:moveTo>
                        <a:pt x="14925" y="0"/>
                      </a:moveTo>
                      <a:cubicBezTo>
                        <a:pt x="14317" y="1277"/>
                        <a:pt x="13587" y="2796"/>
                        <a:pt x="12523" y="4681"/>
                      </a:cubicBezTo>
                      <a:cubicBezTo>
                        <a:pt x="7690" y="13252"/>
                        <a:pt x="0" y="23617"/>
                        <a:pt x="6231" y="34377"/>
                      </a:cubicBezTo>
                      <a:cubicBezTo>
                        <a:pt x="12675" y="45472"/>
                        <a:pt x="24742" y="43800"/>
                        <a:pt x="35563" y="45928"/>
                      </a:cubicBezTo>
                      <a:cubicBezTo>
                        <a:pt x="55260" y="49788"/>
                        <a:pt x="53922" y="66506"/>
                        <a:pt x="69515" y="74864"/>
                      </a:cubicBezTo>
                      <a:cubicBezTo>
                        <a:pt x="72638" y="76540"/>
                        <a:pt x="75607" y="77301"/>
                        <a:pt x="78417" y="77301"/>
                      </a:cubicBezTo>
                      <a:cubicBezTo>
                        <a:pt x="87944" y="77301"/>
                        <a:pt x="95657" y="68560"/>
                        <a:pt x="101431" y="57083"/>
                      </a:cubicBezTo>
                      <a:lnTo>
                        <a:pt x="10143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" name="Google Shape;61;p3"/>
                <p:cNvSpPr/>
                <p:nvPr/>
              </p:nvSpPr>
              <p:spPr>
                <a:xfrm flipH="1">
                  <a:off x="0" y="0"/>
                  <a:ext cx="2294900" cy="2413425"/>
                </a:xfrm>
                <a:custGeom>
                  <a:rect b="b" l="l" r="r" t="t"/>
                  <a:pathLst>
                    <a:path extrusionOk="0" h="96537" w="91796">
                      <a:moveTo>
                        <a:pt x="1" y="0"/>
                      </a:moveTo>
                      <a:cubicBezTo>
                        <a:pt x="639" y="3222"/>
                        <a:pt x="730" y="6778"/>
                        <a:pt x="821" y="10426"/>
                      </a:cubicBezTo>
                      <a:cubicBezTo>
                        <a:pt x="1034" y="19939"/>
                        <a:pt x="1308" y="29788"/>
                        <a:pt x="12068" y="33222"/>
                      </a:cubicBezTo>
                      <a:cubicBezTo>
                        <a:pt x="14326" y="33945"/>
                        <a:pt x="16704" y="34207"/>
                        <a:pt x="19136" y="34207"/>
                      </a:cubicBezTo>
                      <a:cubicBezTo>
                        <a:pt x="22433" y="34207"/>
                        <a:pt x="25827" y="33725"/>
                        <a:pt x="29150" y="33253"/>
                      </a:cubicBezTo>
                      <a:cubicBezTo>
                        <a:pt x="32430" y="32792"/>
                        <a:pt x="35656" y="32339"/>
                        <a:pt x="38705" y="32339"/>
                      </a:cubicBezTo>
                      <a:cubicBezTo>
                        <a:pt x="45912" y="32339"/>
                        <a:pt x="52127" y="34870"/>
                        <a:pt x="55716" y="45806"/>
                      </a:cubicBezTo>
                      <a:cubicBezTo>
                        <a:pt x="57996" y="52828"/>
                        <a:pt x="56142" y="59545"/>
                        <a:pt x="54318" y="66050"/>
                      </a:cubicBezTo>
                      <a:cubicBezTo>
                        <a:pt x="52038" y="74226"/>
                        <a:pt x="49910" y="81977"/>
                        <a:pt x="56446" y="89150"/>
                      </a:cubicBezTo>
                      <a:cubicBezTo>
                        <a:pt x="60853" y="93983"/>
                        <a:pt x="66537" y="96536"/>
                        <a:pt x="72586" y="96536"/>
                      </a:cubicBezTo>
                      <a:cubicBezTo>
                        <a:pt x="74805" y="96536"/>
                        <a:pt x="77054" y="96202"/>
                        <a:pt x="79303" y="95533"/>
                      </a:cubicBezTo>
                      <a:cubicBezTo>
                        <a:pt x="84166" y="94074"/>
                        <a:pt x="88483" y="91187"/>
                        <a:pt x="91796" y="87448"/>
                      </a:cubicBezTo>
                      <a:lnTo>
                        <a:pt x="91796" y="86871"/>
                      </a:lnTo>
                      <a:cubicBezTo>
                        <a:pt x="88513" y="90731"/>
                        <a:pt x="84136" y="93679"/>
                        <a:pt x="79182" y="95169"/>
                      </a:cubicBezTo>
                      <a:cubicBezTo>
                        <a:pt x="76963" y="95830"/>
                        <a:pt x="74757" y="96155"/>
                        <a:pt x="72603" y="96155"/>
                      </a:cubicBezTo>
                      <a:cubicBezTo>
                        <a:pt x="66641" y="96155"/>
                        <a:pt x="61073" y="93663"/>
                        <a:pt x="56719" y="88907"/>
                      </a:cubicBezTo>
                      <a:cubicBezTo>
                        <a:pt x="50336" y="81855"/>
                        <a:pt x="52433" y="74226"/>
                        <a:pt x="54683" y="66171"/>
                      </a:cubicBezTo>
                      <a:cubicBezTo>
                        <a:pt x="56506" y="59606"/>
                        <a:pt x="58391" y="52797"/>
                        <a:pt x="56050" y="45685"/>
                      </a:cubicBezTo>
                      <a:cubicBezTo>
                        <a:pt x="52420" y="34536"/>
                        <a:pt x="46117" y="31956"/>
                        <a:pt x="38799" y="31956"/>
                      </a:cubicBezTo>
                      <a:cubicBezTo>
                        <a:pt x="35703" y="31956"/>
                        <a:pt x="32424" y="32418"/>
                        <a:pt x="29089" y="32888"/>
                      </a:cubicBezTo>
                      <a:cubicBezTo>
                        <a:pt x="25774" y="33344"/>
                        <a:pt x="22398" y="33820"/>
                        <a:pt x="19125" y="33820"/>
                      </a:cubicBezTo>
                      <a:cubicBezTo>
                        <a:pt x="16726" y="33820"/>
                        <a:pt x="14383" y="33565"/>
                        <a:pt x="12159" y="32858"/>
                      </a:cubicBezTo>
                      <a:cubicBezTo>
                        <a:pt x="1672" y="29514"/>
                        <a:pt x="1429" y="19788"/>
                        <a:pt x="1186" y="10395"/>
                      </a:cubicBezTo>
                      <a:cubicBezTo>
                        <a:pt x="1095" y="6869"/>
                        <a:pt x="1004" y="3283"/>
                        <a:pt x="36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" name="Google Shape;62;p3"/>
                <p:cNvSpPr/>
                <p:nvPr/>
              </p:nvSpPr>
              <p:spPr>
                <a:xfrm flipH="1">
                  <a:off x="2453700" y="389800"/>
                  <a:ext cx="220375" cy="171000"/>
                </a:xfrm>
                <a:custGeom>
                  <a:rect b="b" l="l" r="r" t="t"/>
                  <a:pathLst>
                    <a:path extrusionOk="0" h="6840" w="8815">
                      <a:moveTo>
                        <a:pt x="4408" y="1"/>
                      </a:moveTo>
                      <a:cubicBezTo>
                        <a:pt x="31" y="1"/>
                        <a:pt x="0" y="6840"/>
                        <a:pt x="4408" y="6840"/>
                      </a:cubicBezTo>
                      <a:cubicBezTo>
                        <a:pt x="8815" y="6840"/>
                        <a:pt x="8815" y="1"/>
                        <a:pt x="4408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" name="Google Shape;63;p3"/>
                <p:cNvSpPr/>
                <p:nvPr/>
              </p:nvSpPr>
              <p:spPr>
                <a:xfrm flipH="1">
                  <a:off x="2471175" y="828275"/>
                  <a:ext cx="49400" cy="38000"/>
                </a:xfrm>
                <a:custGeom>
                  <a:rect b="b" l="l" r="r" t="t"/>
                  <a:pathLst>
                    <a:path extrusionOk="0" h="1520" w="1976">
                      <a:moveTo>
                        <a:pt x="973" y="0"/>
                      </a:moveTo>
                      <a:cubicBezTo>
                        <a:pt x="0" y="0"/>
                        <a:pt x="0" y="1520"/>
                        <a:pt x="973" y="1520"/>
                      </a:cubicBezTo>
                      <a:cubicBezTo>
                        <a:pt x="1976" y="1520"/>
                        <a:pt x="1976" y="0"/>
                        <a:pt x="97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" name="Google Shape;64;p3"/>
                <p:cNvSpPr/>
                <p:nvPr/>
              </p:nvSpPr>
              <p:spPr>
                <a:xfrm flipH="1">
                  <a:off x="1053200" y="1737850"/>
                  <a:ext cx="159600" cy="123125"/>
                </a:xfrm>
                <a:custGeom>
                  <a:rect b="b" l="l" r="r" t="t"/>
                  <a:pathLst>
                    <a:path extrusionOk="0" h="4925" w="6384">
                      <a:moveTo>
                        <a:pt x="3192" y="1"/>
                      </a:moveTo>
                      <a:cubicBezTo>
                        <a:pt x="0" y="1"/>
                        <a:pt x="0" y="4925"/>
                        <a:pt x="3192" y="4925"/>
                      </a:cubicBezTo>
                      <a:cubicBezTo>
                        <a:pt x="6353" y="4925"/>
                        <a:pt x="6383" y="1"/>
                        <a:pt x="319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" name="Google Shape;65;p3"/>
                <p:cNvSpPr/>
                <p:nvPr/>
              </p:nvSpPr>
              <p:spPr>
                <a:xfrm flipH="1">
                  <a:off x="1215075" y="1567650"/>
                  <a:ext cx="48650" cy="38000"/>
                </a:xfrm>
                <a:custGeom>
                  <a:rect b="b" l="l" r="r" t="t"/>
                  <a:pathLst>
                    <a:path extrusionOk="0" h="1520" w="1946">
                      <a:moveTo>
                        <a:pt x="973" y="0"/>
                      </a:moveTo>
                      <a:cubicBezTo>
                        <a:pt x="1" y="0"/>
                        <a:pt x="1" y="1520"/>
                        <a:pt x="973" y="1520"/>
                      </a:cubicBezTo>
                      <a:cubicBezTo>
                        <a:pt x="1946" y="1520"/>
                        <a:pt x="1946" y="0"/>
                        <a:pt x="97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" name="Google Shape;66;p3"/>
                <p:cNvSpPr/>
                <p:nvPr/>
              </p:nvSpPr>
              <p:spPr>
                <a:xfrm flipH="1">
                  <a:off x="1495475" y="1369300"/>
                  <a:ext cx="48650" cy="38025"/>
                </a:xfrm>
                <a:custGeom>
                  <a:rect b="b" l="l" r="r" t="t"/>
                  <a:pathLst>
                    <a:path extrusionOk="0" h="1521" w="1946">
                      <a:moveTo>
                        <a:pt x="973" y="1"/>
                      </a:moveTo>
                      <a:cubicBezTo>
                        <a:pt x="1" y="1"/>
                        <a:pt x="1" y="1521"/>
                        <a:pt x="973" y="1521"/>
                      </a:cubicBezTo>
                      <a:cubicBezTo>
                        <a:pt x="1946" y="1521"/>
                        <a:pt x="1946" y="1"/>
                        <a:pt x="973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" name="Google Shape;67;p3"/>
                <p:cNvSpPr/>
                <p:nvPr/>
              </p:nvSpPr>
              <p:spPr>
                <a:xfrm flipH="1">
                  <a:off x="1133000" y="2065375"/>
                  <a:ext cx="48650" cy="38000"/>
                </a:xfrm>
                <a:custGeom>
                  <a:rect b="b" l="l" r="r" t="t"/>
                  <a:pathLst>
                    <a:path extrusionOk="0" h="1520" w="1946">
                      <a:moveTo>
                        <a:pt x="973" y="0"/>
                      </a:moveTo>
                      <a:cubicBezTo>
                        <a:pt x="0" y="0"/>
                        <a:pt x="0" y="1520"/>
                        <a:pt x="973" y="1520"/>
                      </a:cubicBezTo>
                      <a:cubicBezTo>
                        <a:pt x="1946" y="1520"/>
                        <a:pt x="1946" y="0"/>
                        <a:pt x="97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" name="Google Shape;68;p3"/>
                <p:cNvSpPr/>
                <p:nvPr/>
              </p:nvSpPr>
              <p:spPr>
                <a:xfrm flipH="1">
                  <a:off x="983300" y="2181625"/>
                  <a:ext cx="48650" cy="38025"/>
                </a:xfrm>
                <a:custGeom>
                  <a:rect b="b" l="l" r="r" t="t"/>
                  <a:pathLst>
                    <a:path extrusionOk="0" h="1521" w="1946">
                      <a:moveTo>
                        <a:pt x="973" y="1"/>
                      </a:moveTo>
                      <a:cubicBezTo>
                        <a:pt x="0" y="1"/>
                        <a:pt x="0" y="1520"/>
                        <a:pt x="973" y="1520"/>
                      </a:cubicBezTo>
                      <a:cubicBezTo>
                        <a:pt x="1946" y="1520"/>
                        <a:pt x="1946" y="1"/>
                        <a:pt x="973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" name="Google Shape;69;p3"/>
                <p:cNvSpPr/>
                <p:nvPr/>
              </p:nvSpPr>
              <p:spPr>
                <a:xfrm flipH="1">
                  <a:off x="57750" y="2408825"/>
                  <a:ext cx="48650" cy="38025"/>
                </a:xfrm>
                <a:custGeom>
                  <a:rect b="b" l="l" r="r" t="t"/>
                  <a:pathLst>
                    <a:path extrusionOk="0" h="1521" w="1946">
                      <a:moveTo>
                        <a:pt x="973" y="1"/>
                      </a:moveTo>
                      <a:cubicBezTo>
                        <a:pt x="0" y="1"/>
                        <a:pt x="0" y="1521"/>
                        <a:pt x="973" y="1521"/>
                      </a:cubicBezTo>
                      <a:cubicBezTo>
                        <a:pt x="1946" y="1521"/>
                        <a:pt x="1946" y="1"/>
                        <a:pt x="973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" name="Google Shape;70;p3"/>
                <p:cNvSpPr/>
                <p:nvPr/>
              </p:nvSpPr>
              <p:spPr>
                <a:xfrm flipH="1">
                  <a:off x="131450" y="1929350"/>
                  <a:ext cx="171775" cy="133000"/>
                </a:xfrm>
                <a:custGeom>
                  <a:rect b="b" l="l" r="r" t="t"/>
                  <a:pathLst>
                    <a:path extrusionOk="0" h="5320" w="6871">
                      <a:moveTo>
                        <a:pt x="3436" y="0"/>
                      </a:moveTo>
                      <a:cubicBezTo>
                        <a:pt x="1" y="0"/>
                        <a:pt x="1" y="5320"/>
                        <a:pt x="3436" y="5320"/>
                      </a:cubicBezTo>
                      <a:cubicBezTo>
                        <a:pt x="6840" y="5320"/>
                        <a:pt x="6870" y="0"/>
                        <a:pt x="343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" name="Google Shape;71;p3"/>
                <p:cNvSpPr/>
                <p:nvPr/>
              </p:nvSpPr>
              <p:spPr>
                <a:xfrm flipH="1">
                  <a:off x="279625" y="2198350"/>
                  <a:ext cx="85900" cy="66125"/>
                </a:xfrm>
                <a:custGeom>
                  <a:rect b="b" l="l" r="r" t="t"/>
                  <a:pathLst>
                    <a:path extrusionOk="0" h="2645" w="3436">
                      <a:moveTo>
                        <a:pt x="1733" y="0"/>
                      </a:moveTo>
                      <a:cubicBezTo>
                        <a:pt x="31" y="0"/>
                        <a:pt x="0" y="2645"/>
                        <a:pt x="1733" y="2645"/>
                      </a:cubicBezTo>
                      <a:cubicBezTo>
                        <a:pt x="3435" y="2645"/>
                        <a:pt x="3435" y="0"/>
                        <a:pt x="173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" name="Google Shape;72;p3"/>
                <p:cNvSpPr/>
                <p:nvPr/>
              </p:nvSpPr>
              <p:spPr>
                <a:xfrm flipH="1">
                  <a:off x="835125" y="1930875"/>
                  <a:ext cx="49400" cy="38000"/>
                </a:xfrm>
                <a:custGeom>
                  <a:rect b="b" l="l" r="r" t="t"/>
                  <a:pathLst>
                    <a:path extrusionOk="0" h="1520" w="1976">
                      <a:moveTo>
                        <a:pt x="973" y="0"/>
                      </a:moveTo>
                      <a:cubicBezTo>
                        <a:pt x="0" y="0"/>
                        <a:pt x="0" y="1520"/>
                        <a:pt x="973" y="1520"/>
                      </a:cubicBezTo>
                      <a:cubicBezTo>
                        <a:pt x="1976" y="1520"/>
                        <a:pt x="1976" y="0"/>
                        <a:pt x="97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" name="Google Shape;73;p3"/>
                <p:cNvSpPr/>
                <p:nvPr/>
              </p:nvSpPr>
              <p:spPr>
                <a:xfrm flipH="1">
                  <a:off x="670975" y="2012175"/>
                  <a:ext cx="24350" cy="19025"/>
                </a:xfrm>
                <a:custGeom>
                  <a:rect b="b" l="l" r="r" t="t"/>
                  <a:pathLst>
                    <a:path extrusionOk="0" h="761" w="974">
                      <a:moveTo>
                        <a:pt x="487" y="0"/>
                      </a:moveTo>
                      <a:cubicBezTo>
                        <a:pt x="1" y="0"/>
                        <a:pt x="1" y="760"/>
                        <a:pt x="487" y="760"/>
                      </a:cubicBezTo>
                      <a:cubicBezTo>
                        <a:pt x="973" y="760"/>
                        <a:pt x="973" y="0"/>
                        <a:pt x="48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" name="Google Shape;74;p3"/>
                <p:cNvSpPr/>
                <p:nvPr/>
              </p:nvSpPr>
              <p:spPr>
                <a:xfrm flipH="1">
                  <a:off x="631475" y="2477975"/>
                  <a:ext cx="24325" cy="19025"/>
                </a:xfrm>
                <a:custGeom>
                  <a:rect b="b" l="l" r="r" t="t"/>
                  <a:pathLst>
                    <a:path extrusionOk="0" h="761" w="973">
                      <a:moveTo>
                        <a:pt x="487" y="1"/>
                      </a:moveTo>
                      <a:cubicBezTo>
                        <a:pt x="0" y="1"/>
                        <a:pt x="0" y="761"/>
                        <a:pt x="487" y="761"/>
                      </a:cubicBezTo>
                      <a:cubicBezTo>
                        <a:pt x="973" y="761"/>
                        <a:pt x="973" y="1"/>
                        <a:pt x="487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" name="Google Shape;75;p3"/>
                <p:cNvSpPr/>
                <p:nvPr/>
              </p:nvSpPr>
              <p:spPr>
                <a:xfrm flipH="1">
                  <a:off x="0" y="0"/>
                  <a:ext cx="1960550" cy="1491750"/>
                </a:xfrm>
                <a:custGeom>
                  <a:rect b="b" l="l" r="r" t="t"/>
                  <a:pathLst>
                    <a:path extrusionOk="0" h="59670" w="78422">
                      <a:moveTo>
                        <a:pt x="2189" y="0"/>
                      </a:moveTo>
                      <a:cubicBezTo>
                        <a:pt x="426" y="4985"/>
                        <a:pt x="1" y="10091"/>
                        <a:pt x="1673" y="13708"/>
                      </a:cubicBezTo>
                      <a:cubicBezTo>
                        <a:pt x="4602" y="19963"/>
                        <a:pt x="9708" y="21470"/>
                        <a:pt x="15404" y="21470"/>
                      </a:cubicBezTo>
                      <a:cubicBezTo>
                        <a:pt x="19757" y="21470"/>
                        <a:pt x="24454" y="20590"/>
                        <a:pt x="28786" y="20274"/>
                      </a:cubicBezTo>
                      <a:cubicBezTo>
                        <a:pt x="32688" y="19983"/>
                        <a:pt x="36623" y="19577"/>
                        <a:pt x="40322" y="19577"/>
                      </a:cubicBezTo>
                      <a:cubicBezTo>
                        <a:pt x="48983" y="19577"/>
                        <a:pt x="56349" y="21800"/>
                        <a:pt x="58968" y="32918"/>
                      </a:cubicBezTo>
                      <a:cubicBezTo>
                        <a:pt x="61096" y="42007"/>
                        <a:pt x="50974" y="54742"/>
                        <a:pt x="64197" y="59028"/>
                      </a:cubicBezTo>
                      <a:cubicBezTo>
                        <a:pt x="65521" y="59463"/>
                        <a:pt x="66776" y="59670"/>
                        <a:pt x="67964" y="59670"/>
                      </a:cubicBezTo>
                      <a:cubicBezTo>
                        <a:pt x="72257" y="59670"/>
                        <a:pt x="75684" y="56978"/>
                        <a:pt x="78422" y="52645"/>
                      </a:cubicBezTo>
                      <a:lnTo>
                        <a:pt x="7842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" name="Google Shape;76;p3"/>
                <p:cNvSpPr/>
                <p:nvPr/>
              </p:nvSpPr>
              <p:spPr>
                <a:xfrm rot="10800000">
                  <a:off x="1831457" y="1229054"/>
                  <a:ext cx="410470" cy="318505"/>
                </a:xfrm>
                <a:custGeom>
                  <a:rect b="b" l="l" r="r" t="t"/>
                  <a:pathLst>
                    <a:path extrusionOk="0" h="6840" w="8815">
                      <a:moveTo>
                        <a:pt x="4408" y="1"/>
                      </a:moveTo>
                      <a:cubicBezTo>
                        <a:pt x="31" y="1"/>
                        <a:pt x="0" y="6840"/>
                        <a:pt x="4408" y="6840"/>
                      </a:cubicBezTo>
                      <a:cubicBezTo>
                        <a:pt x="8815" y="6840"/>
                        <a:pt x="8815" y="1"/>
                        <a:pt x="440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7" name="Google Shape;77;p3"/>
              <p:cNvGrpSpPr/>
              <p:nvPr/>
            </p:nvGrpSpPr>
            <p:grpSpPr>
              <a:xfrm>
                <a:off x="7296832" y="3833329"/>
                <a:ext cx="1847168" cy="1310171"/>
                <a:chOff x="7296832" y="3833329"/>
                <a:chExt cx="1847168" cy="1310171"/>
              </a:xfrm>
            </p:grpSpPr>
            <p:sp>
              <p:nvSpPr>
                <p:cNvPr id="78" name="Google Shape;78;p3"/>
                <p:cNvSpPr/>
                <p:nvPr/>
              </p:nvSpPr>
              <p:spPr>
                <a:xfrm rot="10800000">
                  <a:off x="7296832" y="3907832"/>
                  <a:ext cx="159997" cy="124608"/>
                </a:xfrm>
                <a:custGeom>
                  <a:rect b="b" l="l" r="r" t="t"/>
                  <a:pathLst>
                    <a:path extrusionOk="0" h="2676" w="3436">
                      <a:moveTo>
                        <a:pt x="1703" y="1"/>
                      </a:moveTo>
                      <a:cubicBezTo>
                        <a:pt x="1" y="1"/>
                        <a:pt x="1" y="2675"/>
                        <a:pt x="1703" y="2675"/>
                      </a:cubicBezTo>
                      <a:cubicBezTo>
                        <a:pt x="3435" y="2675"/>
                        <a:pt x="3435" y="1"/>
                        <a:pt x="170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" name="Google Shape;79;p3"/>
                <p:cNvSpPr/>
                <p:nvPr/>
              </p:nvSpPr>
              <p:spPr>
                <a:xfrm rot="10800000">
                  <a:off x="8906146" y="4647764"/>
                  <a:ext cx="237854" cy="227610"/>
                </a:xfrm>
                <a:custGeom>
                  <a:rect b="b" l="l" r="r" t="t"/>
                  <a:pathLst>
                    <a:path extrusionOk="0" h="4888" w="5108">
                      <a:moveTo>
                        <a:pt x="1220" y="0"/>
                      </a:moveTo>
                      <a:cubicBezTo>
                        <a:pt x="683" y="0"/>
                        <a:pt x="116" y="347"/>
                        <a:pt x="62" y="1020"/>
                      </a:cubicBezTo>
                      <a:cubicBezTo>
                        <a:pt x="1" y="1932"/>
                        <a:pt x="62" y="2905"/>
                        <a:pt x="457" y="3725"/>
                      </a:cubicBezTo>
                      <a:cubicBezTo>
                        <a:pt x="824" y="4460"/>
                        <a:pt x="1545" y="4888"/>
                        <a:pt x="2302" y="4888"/>
                      </a:cubicBezTo>
                      <a:cubicBezTo>
                        <a:pt x="2610" y="4888"/>
                        <a:pt x="2924" y="4817"/>
                        <a:pt x="3223" y="4668"/>
                      </a:cubicBezTo>
                      <a:cubicBezTo>
                        <a:pt x="5107" y="3725"/>
                        <a:pt x="3496" y="1689"/>
                        <a:pt x="2554" y="747"/>
                      </a:cubicBezTo>
                      <a:cubicBezTo>
                        <a:pt x="2402" y="595"/>
                        <a:pt x="2250" y="503"/>
                        <a:pt x="2098" y="473"/>
                      </a:cubicBezTo>
                      <a:cubicBezTo>
                        <a:pt x="1927" y="156"/>
                        <a:pt x="1581" y="0"/>
                        <a:pt x="12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" name="Google Shape;80;p3"/>
                <p:cNvSpPr/>
                <p:nvPr/>
              </p:nvSpPr>
              <p:spPr>
                <a:xfrm rot="10800000">
                  <a:off x="8640069" y="4735308"/>
                  <a:ext cx="243488" cy="215689"/>
                </a:xfrm>
                <a:custGeom>
                  <a:rect b="b" l="l" r="r" t="t"/>
                  <a:pathLst>
                    <a:path extrusionOk="0" h="4632" w="5229">
                      <a:moveTo>
                        <a:pt x="1661" y="0"/>
                      </a:moveTo>
                      <a:cubicBezTo>
                        <a:pt x="1376" y="0"/>
                        <a:pt x="1150" y="135"/>
                        <a:pt x="973" y="334"/>
                      </a:cubicBezTo>
                      <a:cubicBezTo>
                        <a:pt x="457" y="456"/>
                        <a:pt x="1" y="912"/>
                        <a:pt x="183" y="1580"/>
                      </a:cubicBezTo>
                      <a:cubicBezTo>
                        <a:pt x="426" y="2492"/>
                        <a:pt x="1004" y="3526"/>
                        <a:pt x="1672" y="4134"/>
                      </a:cubicBezTo>
                      <a:cubicBezTo>
                        <a:pt x="2049" y="4487"/>
                        <a:pt x="2468" y="4631"/>
                        <a:pt x="2891" y="4631"/>
                      </a:cubicBezTo>
                      <a:cubicBezTo>
                        <a:pt x="3596" y="4631"/>
                        <a:pt x="4313" y="4232"/>
                        <a:pt x="4864" y="3738"/>
                      </a:cubicBezTo>
                      <a:cubicBezTo>
                        <a:pt x="5198" y="3404"/>
                        <a:pt x="5229" y="2857"/>
                        <a:pt x="5016" y="2431"/>
                      </a:cubicBezTo>
                      <a:cubicBezTo>
                        <a:pt x="4438" y="1276"/>
                        <a:pt x="3223" y="456"/>
                        <a:pt x="2007" y="61"/>
                      </a:cubicBezTo>
                      <a:cubicBezTo>
                        <a:pt x="1883" y="19"/>
                        <a:pt x="1768" y="0"/>
                        <a:pt x="166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" name="Google Shape;81;p3"/>
                <p:cNvSpPr/>
                <p:nvPr/>
              </p:nvSpPr>
              <p:spPr>
                <a:xfrm rot="10800000">
                  <a:off x="8705167" y="5065224"/>
                  <a:ext cx="171313" cy="78276"/>
                </a:xfrm>
                <a:custGeom>
                  <a:rect b="b" l="l" r="r" t="t"/>
                  <a:pathLst>
                    <a:path extrusionOk="0" h="1681" w="3679">
                      <a:moveTo>
                        <a:pt x="1" y="0"/>
                      </a:moveTo>
                      <a:cubicBezTo>
                        <a:pt x="31" y="182"/>
                        <a:pt x="122" y="334"/>
                        <a:pt x="274" y="486"/>
                      </a:cubicBezTo>
                      <a:cubicBezTo>
                        <a:pt x="700" y="942"/>
                        <a:pt x="1095" y="1459"/>
                        <a:pt x="1703" y="1611"/>
                      </a:cubicBezTo>
                      <a:cubicBezTo>
                        <a:pt x="1861" y="1656"/>
                        <a:pt x="2024" y="1680"/>
                        <a:pt x="2184" y="1680"/>
                      </a:cubicBezTo>
                      <a:cubicBezTo>
                        <a:pt x="2455" y="1680"/>
                        <a:pt x="2720" y="1612"/>
                        <a:pt x="2949" y="1459"/>
                      </a:cubicBezTo>
                      <a:cubicBezTo>
                        <a:pt x="3527" y="1155"/>
                        <a:pt x="3679" y="547"/>
                        <a:pt x="34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" name="Google Shape;82;p3"/>
                <p:cNvSpPr/>
                <p:nvPr/>
              </p:nvSpPr>
              <p:spPr>
                <a:xfrm rot="10800000">
                  <a:off x="8281979" y="5009765"/>
                  <a:ext cx="250566" cy="133735"/>
                </a:xfrm>
                <a:custGeom>
                  <a:rect b="b" l="l" r="r" t="t"/>
                  <a:pathLst>
                    <a:path extrusionOk="0" h="2872" w="5381">
                      <a:moveTo>
                        <a:pt x="62" y="0"/>
                      </a:moveTo>
                      <a:cubicBezTo>
                        <a:pt x="1" y="213"/>
                        <a:pt x="31" y="486"/>
                        <a:pt x="153" y="729"/>
                      </a:cubicBezTo>
                      <a:cubicBezTo>
                        <a:pt x="680" y="1761"/>
                        <a:pt x="2078" y="2872"/>
                        <a:pt x="3341" y="2872"/>
                      </a:cubicBezTo>
                      <a:cubicBezTo>
                        <a:pt x="3827" y="2872"/>
                        <a:pt x="4293" y="2707"/>
                        <a:pt x="4682" y="2310"/>
                      </a:cubicBezTo>
                      <a:cubicBezTo>
                        <a:pt x="5381" y="1581"/>
                        <a:pt x="5138" y="699"/>
                        <a:pt x="459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p3"/>
                <p:cNvSpPr/>
                <p:nvPr/>
              </p:nvSpPr>
              <p:spPr>
                <a:xfrm rot="10800000">
                  <a:off x="7916810" y="4975028"/>
                  <a:ext cx="216574" cy="168472"/>
                </a:xfrm>
                <a:custGeom>
                  <a:rect b="b" l="l" r="r" t="t"/>
                  <a:pathLst>
                    <a:path extrusionOk="0" h="3618" w="4651">
                      <a:moveTo>
                        <a:pt x="639" y="0"/>
                      </a:moveTo>
                      <a:cubicBezTo>
                        <a:pt x="152" y="274"/>
                        <a:pt x="0" y="942"/>
                        <a:pt x="274" y="1429"/>
                      </a:cubicBezTo>
                      <a:cubicBezTo>
                        <a:pt x="426" y="1733"/>
                        <a:pt x="365" y="2128"/>
                        <a:pt x="578" y="2462"/>
                      </a:cubicBezTo>
                      <a:cubicBezTo>
                        <a:pt x="882" y="3009"/>
                        <a:pt x="1490" y="3161"/>
                        <a:pt x="2067" y="3192"/>
                      </a:cubicBezTo>
                      <a:cubicBezTo>
                        <a:pt x="2462" y="3465"/>
                        <a:pt x="2918" y="3617"/>
                        <a:pt x="3435" y="3617"/>
                      </a:cubicBezTo>
                      <a:cubicBezTo>
                        <a:pt x="4134" y="3617"/>
                        <a:pt x="4651" y="2948"/>
                        <a:pt x="4469" y="2280"/>
                      </a:cubicBezTo>
                      <a:cubicBezTo>
                        <a:pt x="4317" y="1550"/>
                        <a:pt x="3557" y="1003"/>
                        <a:pt x="3010" y="578"/>
                      </a:cubicBezTo>
                      <a:cubicBezTo>
                        <a:pt x="2736" y="365"/>
                        <a:pt x="2402" y="152"/>
                        <a:pt x="20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" name="Google Shape;84;p3"/>
                <p:cNvSpPr/>
                <p:nvPr/>
              </p:nvSpPr>
              <p:spPr>
                <a:xfrm rot="10800000">
                  <a:off x="7693154" y="4826762"/>
                  <a:ext cx="188309" cy="123770"/>
                </a:xfrm>
                <a:custGeom>
                  <a:rect b="b" l="l" r="r" t="t"/>
                  <a:pathLst>
                    <a:path extrusionOk="0" h="2658" w="4044">
                      <a:moveTo>
                        <a:pt x="1902" y="1"/>
                      </a:moveTo>
                      <a:cubicBezTo>
                        <a:pt x="1572" y="1"/>
                        <a:pt x="1242" y="71"/>
                        <a:pt x="913" y="142"/>
                      </a:cubicBezTo>
                      <a:cubicBezTo>
                        <a:pt x="366" y="233"/>
                        <a:pt x="1" y="902"/>
                        <a:pt x="153" y="1449"/>
                      </a:cubicBezTo>
                      <a:cubicBezTo>
                        <a:pt x="305" y="1874"/>
                        <a:pt x="639" y="2148"/>
                        <a:pt x="1065" y="2209"/>
                      </a:cubicBezTo>
                      <a:cubicBezTo>
                        <a:pt x="1186" y="2239"/>
                        <a:pt x="1308" y="2269"/>
                        <a:pt x="1429" y="2269"/>
                      </a:cubicBezTo>
                      <a:cubicBezTo>
                        <a:pt x="1581" y="2330"/>
                        <a:pt x="1673" y="2421"/>
                        <a:pt x="1825" y="2482"/>
                      </a:cubicBezTo>
                      <a:cubicBezTo>
                        <a:pt x="2070" y="2599"/>
                        <a:pt x="2316" y="2658"/>
                        <a:pt x="2554" y="2658"/>
                      </a:cubicBezTo>
                      <a:cubicBezTo>
                        <a:pt x="2936" y="2658"/>
                        <a:pt x="3300" y="2508"/>
                        <a:pt x="3618" y="2209"/>
                      </a:cubicBezTo>
                      <a:cubicBezTo>
                        <a:pt x="3952" y="1935"/>
                        <a:pt x="4044" y="1297"/>
                        <a:pt x="3800" y="932"/>
                      </a:cubicBezTo>
                      <a:cubicBezTo>
                        <a:pt x="3405" y="385"/>
                        <a:pt x="2888" y="81"/>
                        <a:pt x="2189" y="20"/>
                      </a:cubicBezTo>
                      <a:cubicBezTo>
                        <a:pt x="2093" y="6"/>
                        <a:pt x="1998" y="1"/>
                        <a:pt x="190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" name="Google Shape;85;p3"/>
                <p:cNvSpPr/>
                <p:nvPr/>
              </p:nvSpPr>
              <p:spPr>
                <a:xfrm rot="10800000">
                  <a:off x="7916810" y="4504528"/>
                  <a:ext cx="250566" cy="231614"/>
                </a:xfrm>
                <a:custGeom>
                  <a:rect b="b" l="l" r="r" t="t"/>
                  <a:pathLst>
                    <a:path extrusionOk="0" h="4974" w="5381">
                      <a:moveTo>
                        <a:pt x="1950" y="0"/>
                      </a:moveTo>
                      <a:cubicBezTo>
                        <a:pt x="1623" y="0"/>
                        <a:pt x="1280" y="54"/>
                        <a:pt x="913" y="158"/>
                      </a:cubicBezTo>
                      <a:cubicBezTo>
                        <a:pt x="31" y="431"/>
                        <a:pt x="1" y="1465"/>
                        <a:pt x="487" y="1982"/>
                      </a:cubicBezTo>
                      <a:cubicBezTo>
                        <a:pt x="487" y="2194"/>
                        <a:pt x="578" y="2377"/>
                        <a:pt x="761" y="2559"/>
                      </a:cubicBezTo>
                      <a:cubicBezTo>
                        <a:pt x="1430" y="3258"/>
                        <a:pt x="1673" y="4352"/>
                        <a:pt x="2615" y="4808"/>
                      </a:cubicBezTo>
                      <a:cubicBezTo>
                        <a:pt x="2835" y="4922"/>
                        <a:pt x="3083" y="4973"/>
                        <a:pt x="3339" y="4973"/>
                      </a:cubicBezTo>
                      <a:cubicBezTo>
                        <a:pt x="4249" y="4973"/>
                        <a:pt x="5242" y="4312"/>
                        <a:pt x="5290" y="3410"/>
                      </a:cubicBezTo>
                      <a:cubicBezTo>
                        <a:pt x="5381" y="2438"/>
                        <a:pt x="4591" y="1495"/>
                        <a:pt x="3952" y="857"/>
                      </a:cubicBezTo>
                      <a:cubicBezTo>
                        <a:pt x="3323" y="269"/>
                        <a:pt x="2679" y="0"/>
                        <a:pt x="19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" name="Google Shape;86;p3"/>
                <p:cNvSpPr/>
                <p:nvPr/>
              </p:nvSpPr>
              <p:spPr>
                <a:xfrm rot="10800000">
                  <a:off x="8518347" y="4373865"/>
                  <a:ext cx="304349" cy="251637"/>
                </a:xfrm>
                <a:custGeom>
                  <a:rect b="b" l="l" r="r" t="t"/>
                  <a:pathLst>
                    <a:path extrusionOk="0" h="5404" w="6536">
                      <a:moveTo>
                        <a:pt x="1286" y="0"/>
                      </a:moveTo>
                      <a:cubicBezTo>
                        <a:pt x="913" y="0"/>
                        <a:pt x="628" y="220"/>
                        <a:pt x="487" y="548"/>
                      </a:cubicBezTo>
                      <a:cubicBezTo>
                        <a:pt x="153" y="852"/>
                        <a:pt x="1" y="1308"/>
                        <a:pt x="244" y="1794"/>
                      </a:cubicBezTo>
                      <a:cubicBezTo>
                        <a:pt x="730" y="2767"/>
                        <a:pt x="1004" y="3831"/>
                        <a:pt x="1733" y="4651"/>
                      </a:cubicBezTo>
                      <a:cubicBezTo>
                        <a:pt x="2181" y="5145"/>
                        <a:pt x="2753" y="5404"/>
                        <a:pt x="3324" y="5404"/>
                      </a:cubicBezTo>
                      <a:cubicBezTo>
                        <a:pt x="3878" y="5404"/>
                        <a:pt x="4430" y="5160"/>
                        <a:pt x="4864" y="4651"/>
                      </a:cubicBezTo>
                      <a:cubicBezTo>
                        <a:pt x="6536" y="2706"/>
                        <a:pt x="3192" y="609"/>
                        <a:pt x="1642" y="62"/>
                      </a:cubicBezTo>
                      <a:cubicBezTo>
                        <a:pt x="1517" y="20"/>
                        <a:pt x="1398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" name="Google Shape;87;p3"/>
                <p:cNvSpPr/>
                <p:nvPr/>
              </p:nvSpPr>
              <p:spPr>
                <a:xfrm rot="10800000">
                  <a:off x="8890592" y="4341827"/>
                  <a:ext cx="189333" cy="194875"/>
                </a:xfrm>
                <a:custGeom>
                  <a:rect b="b" l="l" r="r" t="t"/>
                  <a:pathLst>
                    <a:path extrusionOk="0" h="4185" w="4066">
                      <a:moveTo>
                        <a:pt x="1563" y="0"/>
                      </a:moveTo>
                      <a:cubicBezTo>
                        <a:pt x="739" y="0"/>
                        <a:pt x="0" y="1080"/>
                        <a:pt x="753" y="1832"/>
                      </a:cubicBezTo>
                      <a:cubicBezTo>
                        <a:pt x="1178" y="2258"/>
                        <a:pt x="1361" y="3109"/>
                        <a:pt x="1725" y="3687"/>
                      </a:cubicBezTo>
                      <a:cubicBezTo>
                        <a:pt x="1938" y="4039"/>
                        <a:pt x="2259" y="4185"/>
                        <a:pt x="2582" y="4185"/>
                      </a:cubicBezTo>
                      <a:cubicBezTo>
                        <a:pt x="3318" y="4185"/>
                        <a:pt x="4065" y="3426"/>
                        <a:pt x="3579" y="2623"/>
                      </a:cubicBezTo>
                      <a:cubicBezTo>
                        <a:pt x="3093" y="1863"/>
                        <a:pt x="2911" y="981"/>
                        <a:pt x="2272" y="313"/>
                      </a:cubicBezTo>
                      <a:cubicBezTo>
                        <a:pt x="2052" y="92"/>
                        <a:pt x="1804" y="0"/>
                        <a:pt x="15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" name="Google Shape;88;p3"/>
                <p:cNvSpPr/>
                <p:nvPr/>
              </p:nvSpPr>
              <p:spPr>
                <a:xfrm rot="10800000">
                  <a:off x="8492875" y="4005995"/>
                  <a:ext cx="259041" cy="227051"/>
                </a:xfrm>
                <a:custGeom>
                  <a:rect b="b" l="l" r="r" t="t"/>
                  <a:pathLst>
                    <a:path extrusionOk="0" h="4876" w="5563">
                      <a:moveTo>
                        <a:pt x="1467" y="0"/>
                      </a:moveTo>
                      <a:cubicBezTo>
                        <a:pt x="1394" y="0"/>
                        <a:pt x="1320" y="8"/>
                        <a:pt x="1247" y="23"/>
                      </a:cubicBezTo>
                      <a:cubicBezTo>
                        <a:pt x="487" y="114"/>
                        <a:pt x="1" y="1087"/>
                        <a:pt x="487" y="1725"/>
                      </a:cubicBezTo>
                      <a:cubicBezTo>
                        <a:pt x="912" y="2606"/>
                        <a:pt x="1308" y="3579"/>
                        <a:pt x="2037" y="4248"/>
                      </a:cubicBezTo>
                      <a:cubicBezTo>
                        <a:pt x="2483" y="4680"/>
                        <a:pt x="2981" y="4876"/>
                        <a:pt x="3482" y="4876"/>
                      </a:cubicBezTo>
                      <a:cubicBezTo>
                        <a:pt x="4074" y="4876"/>
                        <a:pt x="4672" y="4603"/>
                        <a:pt x="5198" y="4126"/>
                      </a:cubicBezTo>
                      <a:cubicBezTo>
                        <a:pt x="5533" y="3792"/>
                        <a:pt x="5563" y="3275"/>
                        <a:pt x="5350" y="2850"/>
                      </a:cubicBezTo>
                      <a:cubicBezTo>
                        <a:pt x="4742" y="1603"/>
                        <a:pt x="3283" y="874"/>
                        <a:pt x="2067" y="236"/>
                      </a:cubicBezTo>
                      <a:cubicBezTo>
                        <a:pt x="1906" y="74"/>
                        <a:pt x="1693" y="0"/>
                        <a:pt x="14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" name="Google Shape;89;p3"/>
                <p:cNvSpPr/>
                <p:nvPr/>
              </p:nvSpPr>
              <p:spPr>
                <a:xfrm rot="10800000">
                  <a:off x="8202678" y="4162269"/>
                  <a:ext cx="262394" cy="220439"/>
                </a:xfrm>
                <a:custGeom>
                  <a:rect b="b" l="l" r="r" t="t"/>
                  <a:pathLst>
                    <a:path extrusionOk="0" h="4734" w="5635">
                      <a:moveTo>
                        <a:pt x="1922" y="0"/>
                      </a:moveTo>
                      <a:cubicBezTo>
                        <a:pt x="1597" y="0"/>
                        <a:pt x="1280" y="162"/>
                        <a:pt x="1075" y="532"/>
                      </a:cubicBezTo>
                      <a:cubicBezTo>
                        <a:pt x="1" y="2567"/>
                        <a:pt x="2212" y="4734"/>
                        <a:pt x="4239" y="4734"/>
                      </a:cubicBezTo>
                      <a:cubicBezTo>
                        <a:pt x="4391" y="4734"/>
                        <a:pt x="4543" y="4721"/>
                        <a:pt x="4692" y="4696"/>
                      </a:cubicBezTo>
                      <a:cubicBezTo>
                        <a:pt x="5391" y="4574"/>
                        <a:pt x="5634" y="3693"/>
                        <a:pt x="5360" y="3146"/>
                      </a:cubicBezTo>
                      <a:cubicBezTo>
                        <a:pt x="4783" y="2082"/>
                        <a:pt x="3901" y="1261"/>
                        <a:pt x="3050" y="410"/>
                      </a:cubicBezTo>
                      <a:cubicBezTo>
                        <a:pt x="2838" y="197"/>
                        <a:pt x="2594" y="106"/>
                        <a:pt x="2382" y="106"/>
                      </a:cubicBezTo>
                      <a:cubicBezTo>
                        <a:pt x="2234" y="37"/>
                        <a:pt x="2077" y="0"/>
                        <a:pt x="192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" name="Google Shape;90;p3"/>
                <p:cNvSpPr/>
                <p:nvPr/>
              </p:nvSpPr>
              <p:spPr>
                <a:xfrm rot="10800000">
                  <a:off x="7814878" y="4114260"/>
                  <a:ext cx="257272" cy="200742"/>
                </a:xfrm>
                <a:custGeom>
                  <a:rect b="b" l="l" r="r" t="t"/>
                  <a:pathLst>
                    <a:path extrusionOk="0" h="4311" w="5525">
                      <a:moveTo>
                        <a:pt x="1035" y="1"/>
                      </a:moveTo>
                      <a:cubicBezTo>
                        <a:pt x="399" y="1"/>
                        <a:pt x="1" y="599"/>
                        <a:pt x="53" y="1175"/>
                      </a:cubicBezTo>
                      <a:cubicBezTo>
                        <a:pt x="23" y="1540"/>
                        <a:pt x="144" y="1874"/>
                        <a:pt x="509" y="2117"/>
                      </a:cubicBezTo>
                      <a:cubicBezTo>
                        <a:pt x="600" y="2208"/>
                        <a:pt x="661" y="2330"/>
                        <a:pt x="722" y="2421"/>
                      </a:cubicBezTo>
                      <a:cubicBezTo>
                        <a:pt x="965" y="2786"/>
                        <a:pt x="1208" y="3151"/>
                        <a:pt x="1482" y="3485"/>
                      </a:cubicBezTo>
                      <a:cubicBezTo>
                        <a:pt x="1834" y="3954"/>
                        <a:pt x="2387" y="4310"/>
                        <a:pt x="2939" y="4310"/>
                      </a:cubicBezTo>
                      <a:cubicBezTo>
                        <a:pt x="3246" y="4310"/>
                        <a:pt x="3551" y="4201"/>
                        <a:pt x="3822" y="3941"/>
                      </a:cubicBezTo>
                      <a:cubicBezTo>
                        <a:pt x="5524" y="2330"/>
                        <a:pt x="2728" y="476"/>
                        <a:pt x="1360" y="50"/>
                      </a:cubicBezTo>
                      <a:cubicBezTo>
                        <a:pt x="1246" y="16"/>
                        <a:pt x="1137" y="1"/>
                        <a:pt x="10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" name="Google Shape;91;p3"/>
                <p:cNvSpPr/>
                <p:nvPr/>
              </p:nvSpPr>
              <p:spPr>
                <a:xfrm rot="10800000">
                  <a:off x="7572829" y="4188765"/>
                  <a:ext cx="224164" cy="179229"/>
                </a:xfrm>
                <a:custGeom>
                  <a:rect b="b" l="l" r="r" t="t"/>
                  <a:pathLst>
                    <a:path extrusionOk="0" h="3849" w="4814">
                      <a:moveTo>
                        <a:pt x="1800" y="0"/>
                      </a:moveTo>
                      <a:cubicBezTo>
                        <a:pt x="1731" y="0"/>
                        <a:pt x="1661" y="10"/>
                        <a:pt x="1591" y="33"/>
                      </a:cubicBezTo>
                      <a:cubicBezTo>
                        <a:pt x="1569" y="32"/>
                        <a:pt x="1547" y="31"/>
                        <a:pt x="1525" y="31"/>
                      </a:cubicBezTo>
                      <a:cubicBezTo>
                        <a:pt x="729" y="31"/>
                        <a:pt x="1" y="1087"/>
                        <a:pt x="740" y="1827"/>
                      </a:cubicBezTo>
                      <a:cubicBezTo>
                        <a:pt x="1166" y="2282"/>
                        <a:pt x="1500" y="2799"/>
                        <a:pt x="1956" y="3225"/>
                      </a:cubicBezTo>
                      <a:cubicBezTo>
                        <a:pt x="2384" y="3600"/>
                        <a:pt x="2886" y="3849"/>
                        <a:pt x="3388" y="3849"/>
                      </a:cubicBezTo>
                      <a:cubicBezTo>
                        <a:pt x="3740" y="3849"/>
                        <a:pt x="4092" y="3726"/>
                        <a:pt x="4418" y="3437"/>
                      </a:cubicBezTo>
                      <a:cubicBezTo>
                        <a:pt x="4661" y="3194"/>
                        <a:pt x="4813" y="2738"/>
                        <a:pt x="4692" y="2404"/>
                      </a:cubicBezTo>
                      <a:cubicBezTo>
                        <a:pt x="4266" y="1219"/>
                        <a:pt x="3354" y="428"/>
                        <a:pt x="2138" y="64"/>
                      </a:cubicBezTo>
                      <a:cubicBezTo>
                        <a:pt x="2026" y="26"/>
                        <a:pt x="1913" y="0"/>
                        <a:pt x="180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" name="Google Shape;92;p3"/>
                <p:cNvSpPr/>
                <p:nvPr/>
              </p:nvSpPr>
              <p:spPr>
                <a:xfrm rot="10800000">
                  <a:off x="7630896" y="4550209"/>
                  <a:ext cx="230730" cy="207168"/>
                </a:xfrm>
                <a:custGeom>
                  <a:rect b="b" l="l" r="r" t="t"/>
                  <a:pathLst>
                    <a:path extrusionOk="0" h="4449" w="4955">
                      <a:moveTo>
                        <a:pt x="1247" y="0"/>
                      </a:moveTo>
                      <a:cubicBezTo>
                        <a:pt x="896" y="0"/>
                        <a:pt x="565" y="163"/>
                        <a:pt x="365" y="523"/>
                      </a:cubicBezTo>
                      <a:cubicBezTo>
                        <a:pt x="304" y="614"/>
                        <a:pt x="244" y="735"/>
                        <a:pt x="244" y="887"/>
                      </a:cubicBezTo>
                      <a:cubicBezTo>
                        <a:pt x="31" y="1252"/>
                        <a:pt x="0" y="1739"/>
                        <a:pt x="396" y="2134"/>
                      </a:cubicBezTo>
                      <a:cubicBezTo>
                        <a:pt x="1034" y="2802"/>
                        <a:pt x="1611" y="3593"/>
                        <a:pt x="2402" y="4140"/>
                      </a:cubicBezTo>
                      <a:cubicBezTo>
                        <a:pt x="2684" y="4340"/>
                        <a:pt x="3022" y="4449"/>
                        <a:pt x="3345" y="4449"/>
                      </a:cubicBezTo>
                      <a:cubicBezTo>
                        <a:pt x="3856" y="4449"/>
                        <a:pt x="4331" y="4177"/>
                        <a:pt x="4499" y="3562"/>
                      </a:cubicBezTo>
                      <a:cubicBezTo>
                        <a:pt x="4955" y="1891"/>
                        <a:pt x="3070" y="705"/>
                        <a:pt x="1794" y="128"/>
                      </a:cubicBezTo>
                      <a:cubicBezTo>
                        <a:pt x="1617" y="44"/>
                        <a:pt x="1429" y="0"/>
                        <a:pt x="12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" name="Google Shape;93;p3"/>
                <p:cNvSpPr/>
                <p:nvPr/>
              </p:nvSpPr>
              <p:spPr>
                <a:xfrm rot="10800000">
                  <a:off x="8021537" y="3833329"/>
                  <a:ext cx="294430" cy="218716"/>
                </a:xfrm>
                <a:custGeom>
                  <a:rect b="b" l="l" r="r" t="t"/>
                  <a:pathLst>
                    <a:path extrusionOk="0" h="4697" w="6323">
                      <a:moveTo>
                        <a:pt x="1573" y="1"/>
                      </a:moveTo>
                      <a:cubicBezTo>
                        <a:pt x="1279" y="1"/>
                        <a:pt x="1023" y="151"/>
                        <a:pt x="851" y="361"/>
                      </a:cubicBezTo>
                      <a:cubicBezTo>
                        <a:pt x="335" y="634"/>
                        <a:pt x="0" y="1212"/>
                        <a:pt x="365" y="1820"/>
                      </a:cubicBezTo>
                      <a:cubicBezTo>
                        <a:pt x="975" y="2805"/>
                        <a:pt x="2165" y="4697"/>
                        <a:pt x="3473" y="4697"/>
                      </a:cubicBezTo>
                      <a:cubicBezTo>
                        <a:pt x="3859" y="4697"/>
                        <a:pt x="4256" y="4532"/>
                        <a:pt x="4651" y="4130"/>
                      </a:cubicBezTo>
                      <a:cubicBezTo>
                        <a:pt x="6323" y="2428"/>
                        <a:pt x="3222" y="877"/>
                        <a:pt x="2128" y="178"/>
                      </a:cubicBezTo>
                      <a:cubicBezTo>
                        <a:pt x="1936" y="54"/>
                        <a:pt x="1747" y="1"/>
                        <a:pt x="15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" name="Google Shape;94;p3"/>
                <p:cNvSpPr/>
                <p:nvPr/>
              </p:nvSpPr>
              <p:spPr>
                <a:xfrm rot="10800000">
                  <a:off x="8247986" y="4687764"/>
                  <a:ext cx="254804" cy="190637"/>
                </a:xfrm>
                <a:custGeom>
                  <a:rect b="b" l="l" r="r" t="t"/>
                  <a:pathLst>
                    <a:path extrusionOk="0" h="4094" w="5472">
                      <a:moveTo>
                        <a:pt x="1367" y="0"/>
                      </a:moveTo>
                      <a:cubicBezTo>
                        <a:pt x="1109" y="0"/>
                        <a:pt x="873" y="132"/>
                        <a:pt x="699" y="325"/>
                      </a:cubicBezTo>
                      <a:cubicBezTo>
                        <a:pt x="274" y="538"/>
                        <a:pt x="0" y="1024"/>
                        <a:pt x="304" y="1572"/>
                      </a:cubicBezTo>
                      <a:cubicBezTo>
                        <a:pt x="821" y="2442"/>
                        <a:pt x="1866" y="4094"/>
                        <a:pt x="3002" y="4094"/>
                      </a:cubicBezTo>
                      <a:cubicBezTo>
                        <a:pt x="3335" y="4094"/>
                        <a:pt x="3675" y="3952"/>
                        <a:pt x="4012" y="3608"/>
                      </a:cubicBezTo>
                      <a:cubicBezTo>
                        <a:pt x="5471" y="2119"/>
                        <a:pt x="2797" y="781"/>
                        <a:pt x="1824" y="143"/>
                      </a:cubicBezTo>
                      <a:cubicBezTo>
                        <a:pt x="1669" y="43"/>
                        <a:pt x="1514" y="0"/>
                        <a:pt x="13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5" name="Google Shape;95;p3"/>
            <p:cNvGrpSpPr/>
            <p:nvPr/>
          </p:nvGrpSpPr>
          <p:grpSpPr>
            <a:xfrm rot="10800000">
              <a:off x="-62960" y="0"/>
              <a:ext cx="9359360" cy="5107180"/>
              <a:chOff x="-53175" y="36345"/>
              <a:chExt cx="9359360" cy="5107180"/>
            </a:xfrm>
          </p:grpSpPr>
          <p:sp>
            <p:nvSpPr>
              <p:cNvPr id="96" name="Google Shape;96;p3"/>
              <p:cNvSpPr/>
              <p:nvPr/>
            </p:nvSpPr>
            <p:spPr>
              <a:xfrm flipH="1" rot="10800000">
                <a:off x="0" y="3000300"/>
                <a:ext cx="658850" cy="2143200"/>
              </a:xfrm>
              <a:custGeom>
                <a:rect b="b" l="l" r="r" t="t"/>
                <a:pathLst>
                  <a:path extrusionOk="0" h="85728" w="26354">
                    <a:moveTo>
                      <a:pt x="0" y="0"/>
                    </a:moveTo>
                    <a:lnTo>
                      <a:pt x="0" y="85442"/>
                    </a:lnTo>
                    <a:cubicBezTo>
                      <a:pt x="1037" y="85610"/>
                      <a:pt x="2093" y="85727"/>
                      <a:pt x="3146" y="85727"/>
                    </a:cubicBezTo>
                    <a:cubicBezTo>
                      <a:pt x="6476" y="85727"/>
                      <a:pt x="9770" y="84556"/>
                      <a:pt x="12310" y="80123"/>
                    </a:cubicBezTo>
                    <a:cubicBezTo>
                      <a:pt x="18055" y="70001"/>
                      <a:pt x="7477" y="58694"/>
                      <a:pt x="10426" y="47751"/>
                    </a:cubicBezTo>
                    <a:cubicBezTo>
                      <a:pt x="11824" y="42584"/>
                      <a:pt x="17204" y="39940"/>
                      <a:pt x="18815" y="35198"/>
                    </a:cubicBezTo>
                    <a:cubicBezTo>
                      <a:pt x="20699" y="29757"/>
                      <a:pt x="18997" y="24894"/>
                      <a:pt x="19696" y="19240"/>
                    </a:cubicBezTo>
                    <a:cubicBezTo>
                      <a:pt x="20365" y="13982"/>
                      <a:pt x="22797" y="6018"/>
                      <a:pt x="263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 rot="10800000">
                <a:off x="371357" y="3620929"/>
                <a:ext cx="410470" cy="318505"/>
              </a:xfrm>
              <a:custGeom>
                <a:rect b="b" l="l" r="r" t="t"/>
                <a:pathLst>
                  <a:path extrusionOk="0" h="6840" w="8815">
                    <a:moveTo>
                      <a:pt x="4408" y="1"/>
                    </a:moveTo>
                    <a:cubicBezTo>
                      <a:pt x="31" y="1"/>
                      <a:pt x="0" y="6840"/>
                      <a:pt x="4408" y="6840"/>
                    </a:cubicBezTo>
                    <a:cubicBezTo>
                      <a:pt x="8815" y="6840"/>
                      <a:pt x="8815" y="1"/>
                      <a:pt x="44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8415900" y="992925"/>
                <a:ext cx="660125" cy="446175"/>
              </a:xfrm>
              <a:custGeom>
                <a:rect b="b" l="l" r="r" t="t"/>
                <a:pathLst>
                  <a:path extrusionOk="0" h="17847" w="26405">
                    <a:moveTo>
                      <a:pt x="11374" y="1"/>
                    </a:moveTo>
                    <a:cubicBezTo>
                      <a:pt x="10034" y="1"/>
                      <a:pt x="8739" y="165"/>
                      <a:pt x="7570" y="497"/>
                    </a:cubicBezTo>
                    <a:cubicBezTo>
                      <a:pt x="6658" y="771"/>
                      <a:pt x="5928" y="1166"/>
                      <a:pt x="5351" y="1683"/>
                    </a:cubicBezTo>
                    <a:cubicBezTo>
                      <a:pt x="3709" y="2291"/>
                      <a:pt x="2433" y="3476"/>
                      <a:pt x="1855" y="5513"/>
                    </a:cubicBezTo>
                    <a:cubicBezTo>
                      <a:pt x="1" y="12321"/>
                      <a:pt x="7357" y="17093"/>
                      <a:pt x="13102" y="17762"/>
                    </a:cubicBezTo>
                    <a:cubicBezTo>
                      <a:pt x="13589" y="17819"/>
                      <a:pt x="14090" y="17847"/>
                      <a:pt x="14598" y="17847"/>
                    </a:cubicBezTo>
                    <a:cubicBezTo>
                      <a:pt x="20086" y="17847"/>
                      <a:pt x="26404" y="14550"/>
                      <a:pt x="24652" y="8096"/>
                    </a:cubicBezTo>
                    <a:cubicBezTo>
                      <a:pt x="23184" y="2789"/>
                      <a:pt x="16895" y="1"/>
                      <a:pt x="113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 flipH="1" rot="10800000">
                <a:off x="-53175" y="2225550"/>
                <a:ext cx="1095775" cy="2917975"/>
              </a:xfrm>
              <a:custGeom>
                <a:rect b="b" l="l" r="r" t="t"/>
                <a:pathLst>
                  <a:path extrusionOk="0" h="116719" w="43831">
                    <a:moveTo>
                      <a:pt x="32736" y="0"/>
                    </a:moveTo>
                    <a:cubicBezTo>
                      <a:pt x="30213" y="10486"/>
                      <a:pt x="33648" y="20304"/>
                      <a:pt x="37235" y="30548"/>
                    </a:cubicBezTo>
                    <a:cubicBezTo>
                      <a:pt x="37995" y="32736"/>
                      <a:pt x="38785" y="34985"/>
                      <a:pt x="39514" y="37265"/>
                    </a:cubicBezTo>
                    <a:cubicBezTo>
                      <a:pt x="43405" y="49302"/>
                      <a:pt x="40214" y="55350"/>
                      <a:pt x="36870" y="61733"/>
                    </a:cubicBezTo>
                    <a:cubicBezTo>
                      <a:pt x="34408" y="66354"/>
                      <a:pt x="31915" y="71126"/>
                      <a:pt x="31520" y="78512"/>
                    </a:cubicBezTo>
                    <a:cubicBezTo>
                      <a:pt x="31368" y="82007"/>
                      <a:pt x="31490" y="85138"/>
                      <a:pt x="31612" y="88178"/>
                    </a:cubicBezTo>
                    <a:cubicBezTo>
                      <a:pt x="32067" y="98360"/>
                      <a:pt x="32371" y="105716"/>
                      <a:pt x="19575" y="112737"/>
                    </a:cubicBezTo>
                    <a:cubicBezTo>
                      <a:pt x="14936" y="115295"/>
                      <a:pt x="10313" y="116353"/>
                      <a:pt x="5651" y="116353"/>
                    </a:cubicBezTo>
                    <a:cubicBezTo>
                      <a:pt x="3775" y="116353"/>
                      <a:pt x="1892" y="116182"/>
                      <a:pt x="0" y="115868"/>
                    </a:cubicBezTo>
                    <a:lnTo>
                      <a:pt x="0" y="116263"/>
                    </a:lnTo>
                    <a:cubicBezTo>
                      <a:pt x="1885" y="116567"/>
                      <a:pt x="3769" y="116719"/>
                      <a:pt x="5654" y="116719"/>
                    </a:cubicBezTo>
                    <a:cubicBezTo>
                      <a:pt x="10365" y="116719"/>
                      <a:pt x="15046" y="115655"/>
                      <a:pt x="19757" y="113072"/>
                    </a:cubicBezTo>
                    <a:cubicBezTo>
                      <a:pt x="32767" y="105929"/>
                      <a:pt x="32432" y="98482"/>
                      <a:pt x="32007" y="88178"/>
                    </a:cubicBezTo>
                    <a:cubicBezTo>
                      <a:pt x="31885" y="85138"/>
                      <a:pt x="31733" y="82007"/>
                      <a:pt x="31915" y="78512"/>
                    </a:cubicBezTo>
                    <a:cubicBezTo>
                      <a:pt x="32280" y="71217"/>
                      <a:pt x="34773" y="66475"/>
                      <a:pt x="37204" y="61916"/>
                    </a:cubicBezTo>
                    <a:cubicBezTo>
                      <a:pt x="40609" y="55442"/>
                      <a:pt x="43831" y="49362"/>
                      <a:pt x="39879" y="37143"/>
                    </a:cubicBezTo>
                    <a:cubicBezTo>
                      <a:pt x="39150" y="34894"/>
                      <a:pt x="38359" y="32614"/>
                      <a:pt x="37599" y="30426"/>
                    </a:cubicBezTo>
                    <a:cubicBezTo>
                      <a:pt x="34013" y="20213"/>
                      <a:pt x="30578" y="10426"/>
                      <a:pt x="331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 flipH="1" rot="10800000">
                <a:off x="1098800" y="4023400"/>
                <a:ext cx="73725" cy="57025"/>
              </a:xfrm>
              <a:custGeom>
                <a:rect b="b" l="l" r="r" t="t"/>
                <a:pathLst>
                  <a:path extrusionOk="0" h="2281" w="2949">
                    <a:moveTo>
                      <a:pt x="1459" y="0"/>
                    </a:moveTo>
                    <a:cubicBezTo>
                      <a:pt x="0" y="0"/>
                      <a:pt x="0" y="2280"/>
                      <a:pt x="1459" y="2280"/>
                    </a:cubicBezTo>
                    <a:cubicBezTo>
                      <a:pt x="2949" y="2280"/>
                      <a:pt x="2949" y="0"/>
                      <a:pt x="14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 flipH="1" rot="10800000">
                <a:off x="977975" y="3521875"/>
                <a:ext cx="49400" cy="38025"/>
              </a:xfrm>
              <a:custGeom>
                <a:rect b="b" l="l" r="r" t="t"/>
                <a:pathLst>
                  <a:path extrusionOk="0" h="1521" w="1976">
                    <a:moveTo>
                      <a:pt x="973" y="0"/>
                    </a:moveTo>
                    <a:cubicBezTo>
                      <a:pt x="0" y="0"/>
                      <a:pt x="0" y="1520"/>
                      <a:pt x="973" y="1520"/>
                    </a:cubicBezTo>
                    <a:cubicBezTo>
                      <a:pt x="1976" y="1520"/>
                      <a:pt x="1976" y="0"/>
                      <a:pt x="97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flipH="1" rot="10800000">
                <a:off x="996200" y="4451225"/>
                <a:ext cx="49425" cy="38025"/>
              </a:xfrm>
              <a:custGeom>
                <a:rect b="b" l="l" r="r" t="t"/>
                <a:pathLst>
                  <a:path extrusionOk="0" h="1521" w="1977">
                    <a:moveTo>
                      <a:pt x="1004" y="1"/>
                    </a:moveTo>
                    <a:cubicBezTo>
                      <a:pt x="1" y="1"/>
                      <a:pt x="1" y="1520"/>
                      <a:pt x="1004" y="1520"/>
                    </a:cubicBezTo>
                    <a:cubicBezTo>
                      <a:pt x="1976" y="1520"/>
                      <a:pt x="1976" y="1"/>
                      <a:pt x="10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 flipH="1" rot="10800000">
                <a:off x="879950" y="4098650"/>
                <a:ext cx="49400" cy="38000"/>
              </a:xfrm>
              <a:custGeom>
                <a:rect b="b" l="l" r="r" t="t"/>
                <a:pathLst>
                  <a:path extrusionOk="0" h="1520" w="1976">
                    <a:moveTo>
                      <a:pt x="1003" y="0"/>
                    </a:moveTo>
                    <a:cubicBezTo>
                      <a:pt x="31" y="0"/>
                      <a:pt x="0" y="1520"/>
                      <a:pt x="1003" y="1520"/>
                    </a:cubicBezTo>
                    <a:cubicBezTo>
                      <a:pt x="1976" y="1520"/>
                      <a:pt x="1976" y="0"/>
                      <a:pt x="100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 flipH="1" rot="-8997185">
                <a:off x="8390949" y="215713"/>
                <a:ext cx="848810" cy="493141"/>
              </a:xfrm>
              <a:custGeom>
                <a:rect b="b" l="l" r="r" t="t"/>
                <a:pathLst>
                  <a:path extrusionOk="0" h="19726" w="33953">
                    <a:moveTo>
                      <a:pt x="20051" y="0"/>
                    </a:moveTo>
                    <a:cubicBezTo>
                      <a:pt x="17303" y="0"/>
                      <a:pt x="14567" y="691"/>
                      <a:pt x="12310" y="2144"/>
                    </a:cubicBezTo>
                    <a:lnTo>
                      <a:pt x="12280" y="2144"/>
                    </a:lnTo>
                    <a:cubicBezTo>
                      <a:pt x="10973" y="2813"/>
                      <a:pt x="9757" y="3694"/>
                      <a:pt x="8450" y="4332"/>
                    </a:cubicBezTo>
                    <a:cubicBezTo>
                      <a:pt x="6778" y="5123"/>
                      <a:pt x="4955" y="5609"/>
                      <a:pt x="3344" y="6460"/>
                    </a:cubicBezTo>
                    <a:cubicBezTo>
                      <a:pt x="1125" y="7615"/>
                      <a:pt x="0" y="9956"/>
                      <a:pt x="91" y="12387"/>
                    </a:cubicBezTo>
                    <a:cubicBezTo>
                      <a:pt x="182" y="14788"/>
                      <a:pt x="1398" y="17251"/>
                      <a:pt x="3465" y="18497"/>
                    </a:cubicBezTo>
                    <a:cubicBezTo>
                      <a:pt x="4992" y="19419"/>
                      <a:pt x="6693" y="19726"/>
                      <a:pt x="8422" y="19726"/>
                    </a:cubicBezTo>
                    <a:cubicBezTo>
                      <a:pt x="9996" y="19726"/>
                      <a:pt x="11593" y="19471"/>
                      <a:pt x="13101" y="19196"/>
                    </a:cubicBezTo>
                    <a:cubicBezTo>
                      <a:pt x="15178" y="18807"/>
                      <a:pt x="17244" y="18704"/>
                      <a:pt x="19320" y="18704"/>
                    </a:cubicBezTo>
                    <a:cubicBezTo>
                      <a:pt x="20494" y="18704"/>
                      <a:pt x="21672" y="18737"/>
                      <a:pt x="22858" y="18770"/>
                    </a:cubicBezTo>
                    <a:cubicBezTo>
                      <a:pt x="22962" y="18772"/>
                      <a:pt x="23066" y="18773"/>
                      <a:pt x="23170" y="18773"/>
                    </a:cubicBezTo>
                    <a:cubicBezTo>
                      <a:pt x="26243" y="18773"/>
                      <a:pt x="29089" y="17889"/>
                      <a:pt x="30882" y="15214"/>
                    </a:cubicBezTo>
                    <a:cubicBezTo>
                      <a:pt x="33952" y="10655"/>
                      <a:pt x="32402" y="4454"/>
                      <a:pt x="27630" y="1870"/>
                    </a:cubicBezTo>
                    <a:cubicBezTo>
                      <a:pt x="25374" y="645"/>
                      <a:pt x="22707" y="0"/>
                      <a:pt x="200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 flipH="1">
                <a:off x="846425" y="2941100"/>
                <a:ext cx="220400" cy="171000"/>
              </a:xfrm>
              <a:custGeom>
                <a:rect b="b" l="l" r="r" t="t"/>
                <a:pathLst>
                  <a:path extrusionOk="0" h="6840" w="8816">
                    <a:moveTo>
                      <a:pt x="4408" y="0"/>
                    </a:moveTo>
                    <a:cubicBezTo>
                      <a:pt x="1" y="0"/>
                      <a:pt x="1" y="6839"/>
                      <a:pt x="4408" y="6839"/>
                    </a:cubicBezTo>
                    <a:cubicBezTo>
                      <a:pt x="8816" y="6839"/>
                      <a:pt x="8816" y="0"/>
                      <a:pt x="440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147625" y="2384925"/>
                <a:ext cx="472608" cy="507846"/>
              </a:xfrm>
              <a:custGeom>
                <a:rect b="b" l="l" r="r" t="t"/>
                <a:pathLst>
                  <a:path extrusionOk="0" h="10780" w="10032">
                    <a:moveTo>
                      <a:pt x="3973" y="0"/>
                    </a:moveTo>
                    <a:cubicBezTo>
                      <a:pt x="3313" y="0"/>
                      <a:pt x="2656" y="154"/>
                      <a:pt x="2068" y="485"/>
                    </a:cubicBezTo>
                    <a:cubicBezTo>
                      <a:pt x="730" y="1244"/>
                      <a:pt x="61" y="2703"/>
                      <a:pt x="31" y="4193"/>
                    </a:cubicBezTo>
                    <a:cubicBezTo>
                      <a:pt x="1" y="6290"/>
                      <a:pt x="1034" y="8509"/>
                      <a:pt x="2706" y="9786"/>
                    </a:cubicBezTo>
                    <a:cubicBezTo>
                      <a:pt x="3581" y="10463"/>
                      <a:pt x="4617" y="10780"/>
                      <a:pt x="5630" y="10780"/>
                    </a:cubicBezTo>
                    <a:cubicBezTo>
                      <a:pt x="7887" y="10780"/>
                      <a:pt x="10031" y="9208"/>
                      <a:pt x="10031" y="6564"/>
                    </a:cubicBezTo>
                    <a:cubicBezTo>
                      <a:pt x="10031" y="4345"/>
                      <a:pt x="8420" y="1670"/>
                      <a:pt x="6414" y="697"/>
                    </a:cubicBezTo>
                    <a:cubicBezTo>
                      <a:pt x="6323" y="637"/>
                      <a:pt x="6201" y="576"/>
                      <a:pt x="6110" y="545"/>
                    </a:cubicBezTo>
                    <a:cubicBezTo>
                      <a:pt x="5453" y="193"/>
                      <a:pt x="4710" y="0"/>
                      <a:pt x="39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7" name="Google Shape;107;p3"/>
          <p:cNvSpPr txBox="1"/>
          <p:nvPr>
            <p:ph type="title"/>
          </p:nvPr>
        </p:nvSpPr>
        <p:spPr>
          <a:xfrm>
            <a:off x="1442800" y="2434425"/>
            <a:ext cx="6270900" cy="11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8" name="Google Shape;108;p3"/>
          <p:cNvSpPr txBox="1"/>
          <p:nvPr>
            <p:ph hasCustomPrompt="1" idx="2" type="title"/>
          </p:nvPr>
        </p:nvSpPr>
        <p:spPr>
          <a:xfrm>
            <a:off x="3513150" y="758150"/>
            <a:ext cx="2117700" cy="16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7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3"/>
          <p:cNvSpPr txBox="1"/>
          <p:nvPr>
            <p:ph idx="1" type="subTitle"/>
          </p:nvPr>
        </p:nvSpPr>
        <p:spPr>
          <a:xfrm>
            <a:off x="2391900" y="3595750"/>
            <a:ext cx="4360200" cy="2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Krub Medium"/>
              <a:buNone/>
              <a:defRPr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Krub Medium"/>
              <a:buNone/>
              <a:defRPr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Krub Medium"/>
              <a:buNone/>
              <a:defRPr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Krub Medium"/>
              <a:buNone/>
              <a:defRPr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Krub Medium"/>
              <a:buNone/>
              <a:defRPr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Krub Medium"/>
              <a:buNone/>
              <a:defRPr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Krub Medium"/>
              <a:buNone/>
              <a:defRPr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Krub Medium"/>
              <a:buNone/>
              <a:defRPr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21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650;p21"/>
          <p:cNvGrpSpPr/>
          <p:nvPr/>
        </p:nvGrpSpPr>
        <p:grpSpPr>
          <a:xfrm>
            <a:off x="170200" y="26525"/>
            <a:ext cx="8959949" cy="1384440"/>
            <a:chOff x="170200" y="26525"/>
            <a:chExt cx="8959949" cy="1384440"/>
          </a:xfrm>
        </p:grpSpPr>
        <p:grpSp>
          <p:nvGrpSpPr>
            <p:cNvPr id="651" name="Google Shape;651;p21"/>
            <p:cNvGrpSpPr/>
            <p:nvPr/>
          </p:nvGrpSpPr>
          <p:grpSpPr>
            <a:xfrm>
              <a:off x="170200" y="26525"/>
              <a:ext cx="8949500" cy="751975"/>
              <a:chOff x="170200" y="26525"/>
              <a:chExt cx="8949500" cy="751975"/>
            </a:xfrm>
          </p:grpSpPr>
          <p:sp>
            <p:nvSpPr>
              <p:cNvPr id="652" name="Google Shape;652;p21"/>
              <p:cNvSpPr/>
              <p:nvPr/>
            </p:nvSpPr>
            <p:spPr>
              <a:xfrm>
                <a:off x="8972175" y="740500"/>
                <a:ext cx="49400" cy="38000"/>
              </a:xfrm>
              <a:custGeom>
                <a:rect b="b" l="l" r="r" t="t"/>
                <a:pathLst>
                  <a:path extrusionOk="0" h="1520" w="1976">
                    <a:moveTo>
                      <a:pt x="973" y="0"/>
                    </a:moveTo>
                    <a:cubicBezTo>
                      <a:pt x="0" y="0"/>
                      <a:pt x="0" y="1520"/>
                      <a:pt x="973" y="1520"/>
                    </a:cubicBezTo>
                    <a:cubicBezTo>
                      <a:pt x="1976" y="1520"/>
                      <a:pt x="1976" y="0"/>
                      <a:pt x="97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1"/>
              <p:cNvSpPr/>
              <p:nvPr/>
            </p:nvSpPr>
            <p:spPr>
              <a:xfrm>
                <a:off x="8703175" y="690300"/>
                <a:ext cx="24350" cy="19025"/>
              </a:xfrm>
              <a:custGeom>
                <a:rect b="b" l="l" r="r" t="t"/>
                <a:pathLst>
                  <a:path extrusionOk="0" h="761" w="974">
                    <a:moveTo>
                      <a:pt x="487" y="0"/>
                    </a:moveTo>
                    <a:cubicBezTo>
                      <a:pt x="1" y="0"/>
                      <a:pt x="1" y="760"/>
                      <a:pt x="487" y="760"/>
                    </a:cubicBezTo>
                    <a:cubicBezTo>
                      <a:pt x="973" y="760"/>
                      <a:pt x="973" y="0"/>
                      <a:pt x="48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1"/>
              <p:cNvSpPr/>
              <p:nvPr/>
            </p:nvSpPr>
            <p:spPr>
              <a:xfrm>
                <a:off x="8459575" y="135413"/>
                <a:ext cx="660125" cy="446175"/>
              </a:xfrm>
              <a:custGeom>
                <a:rect b="b" l="l" r="r" t="t"/>
                <a:pathLst>
                  <a:path extrusionOk="0" h="17847" w="26405">
                    <a:moveTo>
                      <a:pt x="11374" y="1"/>
                    </a:moveTo>
                    <a:cubicBezTo>
                      <a:pt x="10034" y="1"/>
                      <a:pt x="8739" y="165"/>
                      <a:pt x="7570" y="497"/>
                    </a:cubicBezTo>
                    <a:cubicBezTo>
                      <a:pt x="6658" y="771"/>
                      <a:pt x="5928" y="1166"/>
                      <a:pt x="5351" y="1683"/>
                    </a:cubicBezTo>
                    <a:cubicBezTo>
                      <a:pt x="3709" y="2291"/>
                      <a:pt x="2433" y="3476"/>
                      <a:pt x="1855" y="5513"/>
                    </a:cubicBezTo>
                    <a:cubicBezTo>
                      <a:pt x="1" y="12321"/>
                      <a:pt x="7357" y="17093"/>
                      <a:pt x="13102" y="17762"/>
                    </a:cubicBezTo>
                    <a:cubicBezTo>
                      <a:pt x="13589" y="17819"/>
                      <a:pt x="14090" y="17847"/>
                      <a:pt x="14598" y="17847"/>
                    </a:cubicBezTo>
                    <a:cubicBezTo>
                      <a:pt x="20086" y="17847"/>
                      <a:pt x="26404" y="14550"/>
                      <a:pt x="24652" y="8096"/>
                    </a:cubicBezTo>
                    <a:cubicBezTo>
                      <a:pt x="23184" y="2789"/>
                      <a:pt x="16895" y="1"/>
                      <a:pt x="113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1"/>
              <p:cNvSpPr/>
              <p:nvPr/>
            </p:nvSpPr>
            <p:spPr>
              <a:xfrm>
                <a:off x="170200" y="509000"/>
                <a:ext cx="250800" cy="269500"/>
              </a:xfrm>
              <a:custGeom>
                <a:rect b="b" l="l" r="r" t="t"/>
                <a:pathLst>
                  <a:path extrusionOk="0" h="10780" w="10032">
                    <a:moveTo>
                      <a:pt x="3973" y="0"/>
                    </a:moveTo>
                    <a:cubicBezTo>
                      <a:pt x="3313" y="0"/>
                      <a:pt x="2656" y="154"/>
                      <a:pt x="2068" y="485"/>
                    </a:cubicBezTo>
                    <a:cubicBezTo>
                      <a:pt x="730" y="1244"/>
                      <a:pt x="61" y="2703"/>
                      <a:pt x="31" y="4193"/>
                    </a:cubicBezTo>
                    <a:cubicBezTo>
                      <a:pt x="1" y="6290"/>
                      <a:pt x="1034" y="8509"/>
                      <a:pt x="2706" y="9786"/>
                    </a:cubicBezTo>
                    <a:cubicBezTo>
                      <a:pt x="3581" y="10463"/>
                      <a:pt x="4617" y="10780"/>
                      <a:pt x="5630" y="10780"/>
                    </a:cubicBezTo>
                    <a:cubicBezTo>
                      <a:pt x="7887" y="10780"/>
                      <a:pt x="10031" y="9208"/>
                      <a:pt x="10031" y="6564"/>
                    </a:cubicBezTo>
                    <a:cubicBezTo>
                      <a:pt x="10031" y="4345"/>
                      <a:pt x="8420" y="1670"/>
                      <a:pt x="6414" y="697"/>
                    </a:cubicBezTo>
                    <a:cubicBezTo>
                      <a:pt x="6323" y="637"/>
                      <a:pt x="6201" y="576"/>
                      <a:pt x="6110" y="545"/>
                    </a:cubicBezTo>
                    <a:cubicBezTo>
                      <a:pt x="5453" y="193"/>
                      <a:pt x="4710" y="0"/>
                      <a:pt x="39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1"/>
              <p:cNvSpPr/>
              <p:nvPr/>
            </p:nvSpPr>
            <p:spPr>
              <a:xfrm>
                <a:off x="8087550" y="26525"/>
                <a:ext cx="135300" cy="104875"/>
              </a:xfrm>
              <a:custGeom>
                <a:rect b="b" l="l" r="r" t="t"/>
                <a:pathLst>
                  <a:path extrusionOk="0" h="4195" w="5412">
                    <a:moveTo>
                      <a:pt x="2706" y="0"/>
                    </a:moveTo>
                    <a:cubicBezTo>
                      <a:pt x="1" y="0"/>
                      <a:pt x="1" y="4195"/>
                      <a:pt x="2706" y="4195"/>
                    </a:cubicBezTo>
                    <a:cubicBezTo>
                      <a:pt x="5411" y="4195"/>
                      <a:pt x="5411" y="0"/>
                      <a:pt x="270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1"/>
              <p:cNvSpPr/>
              <p:nvPr/>
            </p:nvSpPr>
            <p:spPr>
              <a:xfrm>
                <a:off x="8403500" y="488275"/>
                <a:ext cx="85875" cy="66900"/>
              </a:xfrm>
              <a:custGeom>
                <a:rect b="b" l="l" r="r" t="t"/>
                <a:pathLst>
                  <a:path extrusionOk="0" h="2676" w="3435">
                    <a:moveTo>
                      <a:pt x="1733" y="1"/>
                    </a:moveTo>
                    <a:cubicBezTo>
                      <a:pt x="0" y="1"/>
                      <a:pt x="0" y="2675"/>
                      <a:pt x="1733" y="2675"/>
                    </a:cubicBezTo>
                    <a:cubicBezTo>
                      <a:pt x="3435" y="2675"/>
                      <a:pt x="3435" y="1"/>
                      <a:pt x="173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1"/>
              <p:cNvSpPr/>
              <p:nvPr/>
            </p:nvSpPr>
            <p:spPr>
              <a:xfrm>
                <a:off x="8087550" y="347863"/>
                <a:ext cx="208250" cy="161125"/>
              </a:xfrm>
              <a:custGeom>
                <a:rect b="b" l="l" r="r" t="t"/>
                <a:pathLst>
                  <a:path extrusionOk="0" h="6445" w="8330">
                    <a:moveTo>
                      <a:pt x="4165" y="0"/>
                    </a:moveTo>
                    <a:cubicBezTo>
                      <a:pt x="1" y="0"/>
                      <a:pt x="1" y="6444"/>
                      <a:pt x="4165" y="6444"/>
                    </a:cubicBezTo>
                    <a:cubicBezTo>
                      <a:pt x="8299" y="6444"/>
                      <a:pt x="8329" y="0"/>
                      <a:pt x="416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1"/>
              <p:cNvSpPr/>
              <p:nvPr/>
            </p:nvSpPr>
            <p:spPr>
              <a:xfrm>
                <a:off x="227813" y="49800"/>
                <a:ext cx="356925" cy="287900"/>
              </a:xfrm>
              <a:custGeom>
                <a:rect b="b" l="l" r="r" t="t"/>
                <a:pathLst>
                  <a:path extrusionOk="0" h="11516" w="14277">
                    <a:moveTo>
                      <a:pt x="6159" y="0"/>
                    </a:moveTo>
                    <a:cubicBezTo>
                      <a:pt x="5795" y="0"/>
                      <a:pt x="5431" y="54"/>
                      <a:pt x="5077" y="155"/>
                    </a:cubicBezTo>
                    <a:cubicBezTo>
                      <a:pt x="3253" y="489"/>
                      <a:pt x="1855" y="1918"/>
                      <a:pt x="1247" y="3742"/>
                    </a:cubicBezTo>
                    <a:cubicBezTo>
                      <a:pt x="1" y="7572"/>
                      <a:pt x="3071" y="10702"/>
                      <a:pt x="6627" y="11371"/>
                    </a:cubicBezTo>
                    <a:cubicBezTo>
                      <a:pt x="7121" y="11467"/>
                      <a:pt x="7624" y="11515"/>
                      <a:pt x="8125" y="11515"/>
                    </a:cubicBezTo>
                    <a:cubicBezTo>
                      <a:pt x="11263" y="11515"/>
                      <a:pt x="14277" y="9635"/>
                      <a:pt x="13831" y="5991"/>
                    </a:cubicBezTo>
                    <a:cubicBezTo>
                      <a:pt x="13588" y="4167"/>
                      <a:pt x="12585" y="2465"/>
                      <a:pt x="10943" y="1523"/>
                    </a:cubicBezTo>
                    <a:cubicBezTo>
                      <a:pt x="10366" y="1189"/>
                      <a:pt x="9727" y="976"/>
                      <a:pt x="9089" y="793"/>
                    </a:cubicBezTo>
                    <a:cubicBezTo>
                      <a:pt x="8603" y="611"/>
                      <a:pt x="8147" y="459"/>
                      <a:pt x="7661" y="337"/>
                    </a:cubicBezTo>
                    <a:cubicBezTo>
                      <a:pt x="7181" y="107"/>
                      <a:pt x="6670" y="0"/>
                      <a:pt x="615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0" name="Google Shape;660;p21"/>
            <p:cNvSpPr/>
            <p:nvPr/>
          </p:nvSpPr>
          <p:spPr>
            <a:xfrm flipH="1" rot="3925243">
              <a:off x="8203412" y="517329"/>
              <a:ext cx="848082" cy="717620"/>
            </a:xfrm>
            <a:custGeom>
              <a:rect b="b" l="l" r="r" t="t"/>
              <a:pathLst>
                <a:path extrusionOk="0" h="34872" w="42463">
                  <a:moveTo>
                    <a:pt x="5660" y="0"/>
                  </a:moveTo>
                  <a:cubicBezTo>
                    <a:pt x="4726" y="0"/>
                    <a:pt x="3803" y="385"/>
                    <a:pt x="2888" y="1255"/>
                  </a:cubicBezTo>
                  <a:cubicBezTo>
                    <a:pt x="365" y="4720"/>
                    <a:pt x="0" y="15359"/>
                    <a:pt x="1246" y="20860"/>
                  </a:cubicBezTo>
                  <a:cubicBezTo>
                    <a:pt x="2128" y="24751"/>
                    <a:pt x="6566" y="29158"/>
                    <a:pt x="9757" y="31225"/>
                  </a:cubicBezTo>
                  <a:cubicBezTo>
                    <a:pt x="13135" y="33383"/>
                    <a:pt x="17561" y="34871"/>
                    <a:pt x="21984" y="34871"/>
                  </a:cubicBezTo>
                  <a:cubicBezTo>
                    <a:pt x="25164" y="34871"/>
                    <a:pt x="28341" y="34102"/>
                    <a:pt x="31125" y="32259"/>
                  </a:cubicBezTo>
                  <a:cubicBezTo>
                    <a:pt x="34134" y="30253"/>
                    <a:pt x="42463" y="23566"/>
                    <a:pt x="31216" y="23201"/>
                  </a:cubicBezTo>
                  <a:cubicBezTo>
                    <a:pt x="20751" y="22851"/>
                    <a:pt x="12858" y="0"/>
                    <a:pt x="5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1"/>
            <p:cNvSpPr/>
            <p:nvPr/>
          </p:nvSpPr>
          <p:spPr>
            <a:xfrm flipH="1" rot="10800000">
              <a:off x="872450" y="46350"/>
              <a:ext cx="848825" cy="493150"/>
            </a:xfrm>
            <a:custGeom>
              <a:rect b="b" l="l" r="r" t="t"/>
              <a:pathLst>
                <a:path extrusionOk="0" h="19726" w="33953">
                  <a:moveTo>
                    <a:pt x="20051" y="0"/>
                  </a:moveTo>
                  <a:cubicBezTo>
                    <a:pt x="17303" y="0"/>
                    <a:pt x="14567" y="691"/>
                    <a:pt x="12310" y="2144"/>
                  </a:cubicBezTo>
                  <a:lnTo>
                    <a:pt x="12280" y="2144"/>
                  </a:lnTo>
                  <a:cubicBezTo>
                    <a:pt x="10973" y="2813"/>
                    <a:pt x="9757" y="3694"/>
                    <a:pt x="8450" y="4332"/>
                  </a:cubicBezTo>
                  <a:cubicBezTo>
                    <a:pt x="6778" y="5123"/>
                    <a:pt x="4955" y="5609"/>
                    <a:pt x="3344" y="6460"/>
                  </a:cubicBezTo>
                  <a:cubicBezTo>
                    <a:pt x="1125" y="7615"/>
                    <a:pt x="0" y="9956"/>
                    <a:pt x="91" y="12387"/>
                  </a:cubicBezTo>
                  <a:cubicBezTo>
                    <a:pt x="182" y="14788"/>
                    <a:pt x="1398" y="17251"/>
                    <a:pt x="3465" y="18497"/>
                  </a:cubicBezTo>
                  <a:cubicBezTo>
                    <a:pt x="4992" y="19419"/>
                    <a:pt x="6693" y="19726"/>
                    <a:pt x="8422" y="19726"/>
                  </a:cubicBezTo>
                  <a:cubicBezTo>
                    <a:pt x="9996" y="19726"/>
                    <a:pt x="11593" y="19471"/>
                    <a:pt x="13101" y="19196"/>
                  </a:cubicBezTo>
                  <a:cubicBezTo>
                    <a:pt x="15178" y="18807"/>
                    <a:pt x="17244" y="18704"/>
                    <a:pt x="19320" y="18704"/>
                  </a:cubicBezTo>
                  <a:cubicBezTo>
                    <a:pt x="20494" y="18704"/>
                    <a:pt x="21672" y="18737"/>
                    <a:pt x="22858" y="18770"/>
                  </a:cubicBezTo>
                  <a:cubicBezTo>
                    <a:pt x="22962" y="18772"/>
                    <a:pt x="23066" y="18773"/>
                    <a:pt x="23170" y="18773"/>
                  </a:cubicBezTo>
                  <a:cubicBezTo>
                    <a:pt x="26243" y="18773"/>
                    <a:pt x="29089" y="17889"/>
                    <a:pt x="30882" y="15214"/>
                  </a:cubicBezTo>
                  <a:cubicBezTo>
                    <a:pt x="33952" y="10655"/>
                    <a:pt x="32402" y="4454"/>
                    <a:pt x="27630" y="1870"/>
                  </a:cubicBezTo>
                  <a:cubicBezTo>
                    <a:pt x="25374" y="645"/>
                    <a:pt x="22707" y="0"/>
                    <a:pt x="200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2" name="Google Shape;662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4" name="Google Shape;664;p22"/>
          <p:cNvGrpSpPr/>
          <p:nvPr/>
        </p:nvGrpSpPr>
        <p:grpSpPr>
          <a:xfrm>
            <a:off x="-704722" y="10"/>
            <a:ext cx="9958731" cy="5222790"/>
            <a:chOff x="-704722" y="10"/>
            <a:chExt cx="9958731" cy="5222790"/>
          </a:xfrm>
        </p:grpSpPr>
        <p:sp>
          <p:nvSpPr>
            <p:cNvPr id="665" name="Google Shape;665;p22"/>
            <p:cNvSpPr/>
            <p:nvPr/>
          </p:nvSpPr>
          <p:spPr>
            <a:xfrm rot="10800000">
              <a:off x="6846257" y="4484375"/>
              <a:ext cx="2177875" cy="659125"/>
            </a:xfrm>
            <a:custGeom>
              <a:rect b="b" l="l" r="r" t="t"/>
              <a:pathLst>
                <a:path extrusionOk="0" h="26365" w="87115">
                  <a:moveTo>
                    <a:pt x="0" y="0"/>
                  </a:moveTo>
                  <a:cubicBezTo>
                    <a:pt x="1399" y="4499"/>
                    <a:pt x="3709" y="8845"/>
                    <a:pt x="5259" y="11398"/>
                  </a:cubicBezTo>
                  <a:cubicBezTo>
                    <a:pt x="11599" y="21878"/>
                    <a:pt x="16466" y="23654"/>
                    <a:pt x="27413" y="23654"/>
                  </a:cubicBezTo>
                  <a:cubicBezTo>
                    <a:pt x="27802" y="23654"/>
                    <a:pt x="28198" y="23652"/>
                    <a:pt x="28603" y="23648"/>
                  </a:cubicBezTo>
                  <a:cubicBezTo>
                    <a:pt x="28742" y="23646"/>
                    <a:pt x="28881" y="23645"/>
                    <a:pt x="29021" y="23645"/>
                  </a:cubicBezTo>
                  <a:cubicBezTo>
                    <a:pt x="36196" y="23645"/>
                    <a:pt x="43847" y="25905"/>
                    <a:pt x="50913" y="26292"/>
                  </a:cubicBezTo>
                  <a:cubicBezTo>
                    <a:pt x="51616" y="26342"/>
                    <a:pt x="52310" y="26365"/>
                    <a:pt x="52994" y="26365"/>
                  </a:cubicBezTo>
                  <a:cubicBezTo>
                    <a:pt x="53553" y="26365"/>
                    <a:pt x="54105" y="26350"/>
                    <a:pt x="54652" y="26323"/>
                  </a:cubicBezTo>
                  <a:cubicBezTo>
                    <a:pt x="54774" y="26292"/>
                    <a:pt x="54865" y="26292"/>
                    <a:pt x="54956" y="26292"/>
                  </a:cubicBezTo>
                  <a:cubicBezTo>
                    <a:pt x="63497" y="25654"/>
                    <a:pt x="69515" y="18724"/>
                    <a:pt x="76294" y="13374"/>
                  </a:cubicBezTo>
                  <a:cubicBezTo>
                    <a:pt x="82403" y="8602"/>
                    <a:pt x="85534" y="4924"/>
                    <a:pt x="87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7831507" y="103600"/>
              <a:ext cx="1061575" cy="871800"/>
            </a:xfrm>
            <a:custGeom>
              <a:rect b="b" l="l" r="r" t="t"/>
              <a:pathLst>
                <a:path extrusionOk="0" h="34872" w="42463">
                  <a:moveTo>
                    <a:pt x="5660" y="0"/>
                  </a:moveTo>
                  <a:cubicBezTo>
                    <a:pt x="4726" y="0"/>
                    <a:pt x="3803" y="385"/>
                    <a:pt x="2888" y="1255"/>
                  </a:cubicBezTo>
                  <a:cubicBezTo>
                    <a:pt x="365" y="4720"/>
                    <a:pt x="0" y="15359"/>
                    <a:pt x="1246" y="20860"/>
                  </a:cubicBezTo>
                  <a:cubicBezTo>
                    <a:pt x="2128" y="24751"/>
                    <a:pt x="6566" y="29158"/>
                    <a:pt x="9757" y="31225"/>
                  </a:cubicBezTo>
                  <a:cubicBezTo>
                    <a:pt x="13135" y="33383"/>
                    <a:pt x="17561" y="34871"/>
                    <a:pt x="21984" y="34871"/>
                  </a:cubicBezTo>
                  <a:cubicBezTo>
                    <a:pt x="25164" y="34871"/>
                    <a:pt x="28341" y="34102"/>
                    <a:pt x="31125" y="32259"/>
                  </a:cubicBezTo>
                  <a:cubicBezTo>
                    <a:pt x="34134" y="30253"/>
                    <a:pt x="42463" y="23566"/>
                    <a:pt x="31216" y="23201"/>
                  </a:cubicBezTo>
                  <a:cubicBezTo>
                    <a:pt x="20751" y="22851"/>
                    <a:pt x="12858" y="0"/>
                    <a:pt x="5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 rot="-2700000">
              <a:off x="8405251" y="150707"/>
              <a:ext cx="561316" cy="326113"/>
            </a:xfrm>
            <a:custGeom>
              <a:rect b="b" l="l" r="r" t="t"/>
              <a:pathLst>
                <a:path extrusionOk="0" h="19726" w="33953">
                  <a:moveTo>
                    <a:pt x="20051" y="0"/>
                  </a:moveTo>
                  <a:cubicBezTo>
                    <a:pt x="17303" y="0"/>
                    <a:pt x="14567" y="691"/>
                    <a:pt x="12310" y="2144"/>
                  </a:cubicBezTo>
                  <a:lnTo>
                    <a:pt x="12280" y="2144"/>
                  </a:lnTo>
                  <a:cubicBezTo>
                    <a:pt x="10973" y="2813"/>
                    <a:pt x="9757" y="3694"/>
                    <a:pt x="8450" y="4332"/>
                  </a:cubicBezTo>
                  <a:cubicBezTo>
                    <a:pt x="6778" y="5123"/>
                    <a:pt x="4955" y="5609"/>
                    <a:pt x="3344" y="6460"/>
                  </a:cubicBezTo>
                  <a:cubicBezTo>
                    <a:pt x="1125" y="7615"/>
                    <a:pt x="0" y="9956"/>
                    <a:pt x="91" y="12387"/>
                  </a:cubicBezTo>
                  <a:cubicBezTo>
                    <a:pt x="182" y="14788"/>
                    <a:pt x="1398" y="17251"/>
                    <a:pt x="3465" y="18497"/>
                  </a:cubicBezTo>
                  <a:cubicBezTo>
                    <a:pt x="4992" y="19419"/>
                    <a:pt x="6693" y="19726"/>
                    <a:pt x="8422" y="19726"/>
                  </a:cubicBezTo>
                  <a:cubicBezTo>
                    <a:pt x="9996" y="19726"/>
                    <a:pt x="11593" y="19471"/>
                    <a:pt x="13101" y="19196"/>
                  </a:cubicBezTo>
                  <a:cubicBezTo>
                    <a:pt x="15178" y="18807"/>
                    <a:pt x="17244" y="18704"/>
                    <a:pt x="19320" y="18704"/>
                  </a:cubicBezTo>
                  <a:cubicBezTo>
                    <a:pt x="20494" y="18704"/>
                    <a:pt x="21672" y="18737"/>
                    <a:pt x="22858" y="18770"/>
                  </a:cubicBezTo>
                  <a:cubicBezTo>
                    <a:pt x="22962" y="18772"/>
                    <a:pt x="23066" y="18773"/>
                    <a:pt x="23170" y="18773"/>
                  </a:cubicBezTo>
                  <a:cubicBezTo>
                    <a:pt x="26243" y="18773"/>
                    <a:pt x="29089" y="17889"/>
                    <a:pt x="30882" y="15214"/>
                  </a:cubicBezTo>
                  <a:cubicBezTo>
                    <a:pt x="33952" y="10655"/>
                    <a:pt x="32402" y="4454"/>
                    <a:pt x="27630" y="1870"/>
                  </a:cubicBezTo>
                  <a:cubicBezTo>
                    <a:pt x="25374" y="645"/>
                    <a:pt x="22707" y="0"/>
                    <a:pt x="200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8" name="Google Shape;668;p22"/>
            <p:cNvGrpSpPr/>
            <p:nvPr/>
          </p:nvGrpSpPr>
          <p:grpSpPr>
            <a:xfrm flipH="1" rot="-2422428">
              <a:off x="-527639" y="2273558"/>
              <a:ext cx="1444461" cy="1077830"/>
              <a:chOff x="7296832" y="3833329"/>
              <a:chExt cx="1915808" cy="1429541"/>
            </a:xfrm>
          </p:grpSpPr>
          <p:sp>
            <p:nvSpPr>
              <p:cNvPr id="669" name="Google Shape;669;p22"/>
              <p:cNvSpPr/>
              <p:nvPr/>
            </p:nvSpPr>
            <p:spPr>
              <a:xfrm rot="10800000">
                <a:off x="7296832" y="3907832"/>
                <a:ext cx="159997" cy="124608"/>
              </a:xfrm>
              <a:custGeom>
                <a:rect b="b" l="l" r="r" t="t"/>
                <a:pathLst>
                  <a:path extrusionOk="0" h="2676" w="3436">
                    <a:moveTo>
                      <a:pt x="1703" y="1"/>
                    </a:moveTo>
                    <a:cubicBezTo>
                      <a:pt x="1" y="1"/>
                      <a:pt x="1" y="2675"/>
                      <a:pt x="1703" y="2675"/>
                    </a:cubicBezTo>
                    <a:cubicBezTo>
                      <a:pt x="3435" y="2675"/>
                      <a:pt x="3435" y="1"/>
                      <a:pt x="17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2"/>
              <p:cNvSpPr/>
              <p:nvPr/>
            </p:nvSpPr>
            <p:spPr>
              <a:xfrm rot="10800000">
                <a:off x="8906146" y="4647764"/>
                <a:ext cx="237854" cy="227610"/>
              </a:xfrm>
              <a:custGeom>
                <a:rect b="b" l="l" r="r" t="t"/>
                <a:pathLst>
                  <a:path extrusionOk="0" h="4888" w="5108">
                    <a:moveTo>
                      <a:pt x="1220" y="0"/>
                    </a:moveTo>
                    <a:cubicBezTo>
                      <a:pt x="683" y="0"/>
                      <a:pt x="116" y="347"/>
                      <a:pt x="62" y="1020"/>
                    </a:cubicBezTo>
                    <a:cubicBezTo>
                      <a:pt x="1" y="1932"/>
                      <a:pt x="62" y="2905"/>
                      <a:pt x="457" y="3725"/>
                    </a:cubicBezTo>
                    <a:cubicBezTo>
                      <a:pt x="824" y="4460"/>
                      <a:pt x="1545" y="4888"/>
                      <a:pt x="2302" y="4888"/>
                    </a:cubicBezTo>
                    <a:cubicBezTo>
                      <a:pt x="2610" y="4888"/>
                      <a:pt x="2924" y="4817"/>
                      <a:pt x="3223" y="4668"/>
                    </a:cubicBezTo>
                    <a:cubicBezTo>
                      <a:pt x="5107" y="3725"/>
                      <a:pt x="3496" y="1689"/>
                      <a:pt x="2554" y="747"/>
                    </a:cubicBezTo>
                    <a:cubicBezTo>
                      <a:pt x="2402" y="595"/>
                      <a:pt x="2250" y="503"/>
                      <a:pt x="2098" y="473"/>
                    </a:cubicBezTo>
                    <a:cubicBezTo>
                      <a:pt x="1927" y="156"/>
                      <a:pt x="1581" y="0"/>
                      <a:pt x="12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2"/>
              <p:cNvSpPr/>
              <p:nvPr/>
            </p:nvSpPr>
            <p:spPr>
              <a:xfrm rot="10800000">
                <a:off x="8640069" y="4735308"/>
                <a:ext cx="243488" cy="215689"/>
              </a:xfrm>
              <a:custGeom>
                <a:rect b="b" l="l" r="r" t="t"/>
                <a:pathLst>
                  <a:path extrusionOk="0" h="4632" w="5229">
                    <a:moveTo>
                      <a:pt x="1661" y="0"/>
                    </a:moveTo>
                    <a:cubicBezTo>
                      <a:pt x="1376" y="0"/>
                      <a:pt x="1150" y="135"/>
                      <a:pt x="973" y="334"/>
                    </a:cubicBezTo>
                    <a:cubicBezTo>
                      <a:pt x="457" y="456"/>
                      <a:pt x="1" y="912"/>
                      <a:pt x="183" y="1580"/>
                    </a:cubicBezTo>
                    <a:cubicBezTo>
                      <a:pt x="426" y="2492"/>
                      <a:pt x="1004" y="3526"/>
                      <a:pt x="1672" y="4134"/>
                    </a:cubicBezTo>
                    <a:cubicBezTo>
                      <a:pt x="2049" y="4487"/>
                      <a:pt x="2468" y="4631"/>
                      <a:pt x="2891" y="4631"/>
                    </a:cubicBezTo>
                    <a:cubicBezTo>
                      <a:pt x="3596" y="4631"/>
                      <a:pt x="4313" y="4232"/>
                      <a:pt x="4864" y="3738"/>
                    </a:cubicBezTo>
                    <a:cubicBezTo>
                      <a:pt x="5198" y="3404"/>
                      <a:pt x="5229" y="2857"/>
                      <a:pt x="5016" y="2431"/>
                    </a:cubicBezTo>
                    <a:cubicBezTo>
                      <a:pt x="4438" y="1276"/>
                      <a:pt x="3223" y="456"/>
                      <a:pt x="2007" y="61"/>
                    </a:cubicBezTo>
                    <a:cubicBezTo>
                      <a:pt x="1883" y="19"/>
                      <a:pt x="1768" y="0"/>
                      <a:pt x="16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2"/>
              <p:cNvSpPr/>
              <p:nvPr/>
            </p:nvSpPr>
            <p:spPr>
              <a:xfrm rot="10800000">
                <a:off x="8996067" y="5094398"/>
                <a:ext cx="216574" cy="168472"/>
              </a:xfrm>
              <a:custGeom>
                <a:rect b="b" l="l" r="r" t="t"/>
                <a:pathLst>
                  <a:path extrusionOk="0" h="3618" w="4651">
                    <a:moveTo>
                      <a:pt x="639" y="0"/>
                    </a:moveTo>
                    <a:cubicBezTo>
                      <a:pt x="152" y="274"/>
                      <a:pt x="0" y="942"/>
                      <a:pt x="274" y="1429"/>
                    </a:cubicBezTo>
                    <a:cubicBezTo>
                      <a:pt x="426" y="1733"/>
                      <a:pt x="365" y="2128"/>
                      <a:pt x="578" y="2462"/>
                    </a:cubicBezTo>
                    <a:cubicBezTo>
                      <a:pt x="882" y="3009"/>
                      <a:pt x="1490" y="3161"/>
                      <a:pt x="2067" y="3192"/>
                    </a:cubicBezTo>
                    <a:cubicBezTo>
                      <a:pt x="2462" y="3465"/>
                      <a:pt x="2918" y="3617"/>
                      <a:pt x="3435" y="3617"/>
                    </a:cubicBezTo>
                    <a:cubicBezTo>
                      <a:pt x="4134" y="3617"/>
                      <a:pt x="4651" y="2948"/>
                      <a:pt x="4469" y="2280"/>
                    </a:cubicBezTo>
                    <a:cubicBezTo>
                      <a:pt x="4317" y="1550"/>
                      <a:pt x="3557" y="1003"/>
                      <a:pt x="3010" y="578"/>
                    </a:cubicBezTo>
                    <a:cubicBezTo>
                      <a:pt x="2736" y="365"/>
                      <a:pt x="2402" y="152"/>
                      <a:pt x="20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2"/>
              <p:cNvSpPr/>
              <p:nvPr/>
            </p:nvSpPr>
            <p:spPr>
              <a:xfrm rot="10800000">
                <a:off x="8507213" y="4986996"/>
                <a:ext cx="188309" cy="123770"/>
              </a:xfrm>
              <a:custGeom>
                <a:rect b="b" l="l" r="r" t="t"/>
                <a:pathLst>
                  <a:path extrusionOk="0" h="2658" w="4044">
                    <a:moveTo>
                      <a:pt x="1902" y="1"/>
                    </a:moveTo>
                    <a:cubicBezTo>
                      <a:pt x="1572" y="1"/>
                      <a:pt x="1242" y="71"/>
                      <a:pt x="913" y="142"/>
                    </a:cubicBezTo>
                    <a:cubicBezTo>
                      <a:pt x="366" y="233"/>
                      <a:pt x="1" y="902"/>
                      <a:pt x="153" y="1449"/>
                    </a:cubicBezTo>
                    <a:cubicBezTo>
                      <a:pt x="305" y="1874"/>
                      <a:pt x="639" y="2148"/>
                      <a:pt x="1065" y="2209"/>
                    </a:cubicBezTo>
                    <a:cubicBezTo>
                      <a:pt x="1186" y="2239"/>
                      <a:pt x="1308" y="2269"/>
                      <a:pt x="1429" y="2269"/>
                    </a:cubicBezTo>
                    <a:cubicBezTo>
                      <a:pt x="1581" y="2330"/>
                      <a:pt x="1673" y="2421"/>
                      <a:pt x="1825" y="2482"/>
                    </a:cubicBezTo>
                    <a:cubicBezTo>
                      <a:pt x="2070" y="2599"/>
                      <a:pt x="2316" y="2658"/>
                      <a:pt x="2554" y="2658"/>
                    </a:cubicBezTo>
                    <a:cubicBezTo>
                      <a:pt x="2936" y="2658"/>
                      <a:pt x="3300" y="2508"/>
                      <a:pt x="3618" y="2209"/>
                    </a:cubicBezTo>
                    <a:cubicBezTo>
                      <a:pt x="3952" y="1935"/>
                      <a:pt x="4044" y="1297"/>
                      <a:pt x="3800" y="932"/>
                    </a:cubicBezTo>
                    <a:cubicBezTo>
                      <a:pt x="3405" y="385"/>
                      <a:pt x="2888" y="81"/>
                      <a:pt x="2189" y="20"/>
                    </a:cubicBezTo>
                    <a:cubicBezTo>
                      <a:pt x="2093" y="6"/>
                      <a:pt x="1998" y="1"/>
                      <a:pt x="19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2"/>
              <p:cNvSpPr/>
              <p:nvPr/>
            </p:nvSpPr>
            <p:spPr>
              <a:xfrm rot="10183558">
                <a:off x="7979100" y="4432922"/>
                <a:ext cx="250561" cy="231610"/>
              </a:xfrm>
              <a:custGeom>
                <a:rect b="b" l="l" r="r" t="t"/>
                <a:pathLst>
                  <a:path extrusionOk="0" h="4974" w="5381">
                    <a:moveTo>
                      <a:pt x="1950" y="0"/>
                    </a:moveTo>
                    <a:cubicBezTo>
                      <a:pt x="1623" y="0"/>
                      <a:pt x="1280" y="54"/>
                      <a:pt x="913" y="158"/>
                    </a:cubicBezTo>
                    <a:cubicBezTo>
                      <a:pt x="31" y="431"/>
                      <a:pt x="1" y="1465"/>
                      <a:pt x="487" y="1982"/>
                    </a:cubicBezTo>
                    <a:cubicBezTo>
                      <a:pt x="487" y="2194"/>
                      <a:pt x="578" y="2377"/>
                      <a:pt x="761" y="2559"/>
                    </a:cubicBezTo>
                    <a:cubicBezTo>
                      <a:pt x="1430" y="3258"/>
                      <a:pt x="1673" y="4352"/>
                      <a:pt x="2615" y="4808"/>
                    </a:cubicBezTo>
                    <a:cubicBezTo>
                      <a:pt x="2835" y="4922"/>
                      <a:pt x="3083" y="4973"/>
                      <a:pt x="3339" y="4973"/>
                    </a:cubicBezTo>
                    <a:cubicBezTo>
                      <a:pt x="4249" y="4973"/>
                      <a:pt x="5242" y="4312"/>
                      <a:pt x="5290" y="3410"/>
                    </a:cubicBezTo>
                    <a:cubicBezTo>
                      <a:pt x="5381" y="2438"/>
                      <a:pt x="4591" y="1495"/>
                      <a:pt x="3952" y="857"/>
                    </a:cubicBezTo>
                    <a:cubicBezTo>
                      <a:pt x="3323" y="269"/>
                      <a:pt x="2679" y="0"/>
                      <a:pt x="19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2"/>
              <p:cNvSpPr/>
              <p:nvPr/>
            </p:nvSpPr>
            <p:spPr>
              <a:xfrm rot="10800000">
                <a:off x="8518347" y="4373865"/>
                <a:ext cx="304349" cy="251637"/>
              </a:xfrm>
              <a:custGeom>
                <a:rect b="b" l="l" r="r" t="t"/>
                <a:pathLst>
                  <a:path extrusionOk="0" h="5404" w="6536">
                    <a:moveTo>
                      <a:pt x="1286" y="0"/>
                    </a:moveTo>
                    <a:cubicBezTo>
                      <a:pt x="913" y="0"/>
                      <a:pt x="628" y="220"/>
                      <a:pt x="487" y="548"/>
                    </a:cubicBezTo>
                    <a:cubicBezTo>
                      <a:pt x="153" y="852"/>
                      <a:pt x="1" y="1308"/>
                      <a:pt x="244" y="1794"/>
                    </a:cubicBezTo>
                    <a:cubicBezTo>
                      <a:pt x="730" y="2767"/>
                      <a:pt x="1004" y="3831"/>
                      <a:pt x="1733" y="4651"/>
                    </a:cubicBezTo>
                    <a:cubicBezTo>
                      <a:pt x="2181" y="5145"/>
                      <a:pt x="2753" y="5404"/>
                      <a:pt x="3324" y="5404"/>
                    </a:cubicBezTo>
                    <a:cubicBezTo>
                      <a:pt x="3878" y="5404"/>
                      <a:pt x="4430" y="5160"/>
                      <a:pt x="4864" y="4651"/>
                    </a:cubicBezTo>
                    <a:cubicBezTo>
                      <a:pt x="6536" y="2706"/>
                      <a:pt x="3192" y="609"/>
                      <a:pt x="1642" y="62"/>
                    </a:cubicBezTo>
                    <a:cubicBezTo>
                      <a:pt x="1517" y="20"/>
                      <a:pt x="1398" y="0"/>
                      <a:pt x="1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2"/>
              <p:cNvSpPr/>
              <p:nvPr/>
            </p:nvSpPr>
            <p:spPr>
              <a:xfrm rot="10800000">
                <a:off x="8890592" y="4341827"/>
                <a:ext cx="189333" cy="194875"/>
              </a:xfrm>
              <a:custGeom>
                <a:rect b="b" l="l" r="r" t="t"/>
                <a:pathLst>
                  <a:path extrusionOk="0" h="4185" w="4066">
                    <a:moveTo>
                      <a:pt x="1563" y="0"/>
                    </a:moveTo>
                    <a:cubicBezTo>
                      <a:pt x="739" y="0"/>
                      <a:pt x="0" y="1080"/>
                      <a:pt x="753" y="1832"/>
                    </a:cubicBezTo>
                    <a:cubicBezTo>
                      <a:pt x="1178" y="2258"/>
                      <a:pt x="1361" y="3109"/>
                      <a:pt x="1725" y="3687"/>
                    </a:cubicBezTo>
                    <a:cubicBezTo>
                      <a:pt x="1938" y="4039"/>
                      <a:pt x="2259" y="4185"/>
                      <a:pt x="2582" y="4185"/>
                    </a:cubicBezTo>
                    <a:cubicBezTo>
                      <a:pt x="3318" y="4185"/>
                      <a:pt x="4065" y="3426"/>
                      <a:pt x="3579" y="2623"/>
                    </a:cubicBezTo>
                    <a:cubicBezTo>
                      <a:pt x="3093" y="1863"/>
                      <a:pt x="2911" y="981"/>
                      <a:pt x="2272" y="313"/>
                    </a:cubicBezTo>
                    <a:cubicBezTo>
                      <a:pt x="2052" y="92"/>
                      <a:pt x="1804" y="0"/>
                      <a:pt x="15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2"/>
              <p:cNvSpPr/>
              <p:nvPr/>
            </p:nvSpPr>
            <p:spPr>
              <a:xfrm rot="10800000">
                <a:off x="8492875" y="4005995"/>
                <a:ext cx="259041" cy="227051"/>
              </a:xfrm>
              <a:custGeom>
                <a:rect b="b" l="l" r="r" t="t"/>
                <a:pathLst>
                  <a:path extrusionOk="0" h="4876" w="5563">
                    <a:moveTo>
                      <a:pt x="1467" y="0"/>
                    </a:moveTo>
                    <a:cubicBezTo>
                      <a:pt x="1394" y="0"/>
                      <a:pt x="1320" y="8"/>
                      <a:pt x="1247" y="23"/>
                    </a:cubicBezTo>
                    <a:cubicBezTo>
                      <a:pt x="487" y="114"/>
                      <a:pt x="1" y="1087"/>
                      <a:pt x="487" y="1725"/>
                    </a:cubicBezTo>
                    <a:cubicBezTo>
                      <a:pt x="912" y="2606"/>
                      <a:pt x="1308" y="3579"/>
                      <a:pt x="2037" y="4248"/>
                    </a:cubicBezTo>
                    <a:cubicBezTo>
                      <a:pt x="2483" y="4680"/>
                      <a:pt x="2981" y="4876"/>
                      <a:pt x="3482" y="4876"/>
                    </a:cubicBezTo>
                    <a:cubicBezTo>
                      <a:pt x="4074" y="4876"/>
                      <a:pt x="4672" y="4603"/>
                      <a:pt x="5198" y="4126"/>
                    </a:cubicBezTo>
                    <a:cubicBezTo>
                      <a:pt x="5533" y="3792"/>
                      <a:pt x="5563" y="3275"/>
                      <a:pt x="5350" y="2850"/>
                    </a:cubicBezTo>
                    <a:cubicBezTo>
                      <a:pt x="4742" y="1603"/>
                      <a:pt x="3283" y="874"/>
                      <a:pt x="2067" y="236"/>
                    </a:cubicBezTo>
                    <a:cubicBezTo>
                      <a:pt x="1906" y="74"/>
                      <a:pt x="1693" y="0"/>
                      <a:pt x="1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2"/>
              <p:cNvSpPr/>
              <p:nvPr/>
            </p:nvSpPr>
            <p:spPr>
              <a:xfrm rot="10800000">
                <a:off x="8202678" y="4162269"/>
                <a:ext cx="262394" cy="220439"/>
              </a:xfrm>
              <a:custGeom>
                <a:rect b="b" l="l" r="r" t="t"/>
                <a:pathLst>
                  <a:path extrusionOk="0" h="4734" w="5635">
                    <a:moveTo>
                      <a:pt x="1922" y="0"/>
                    </a:moveTo>
                    <a:cubicBezTo>
                      <a:pt x="1597" y="0"/>
                      <a:pt x="1280" y="162"/>
                      <a:pt x="1075" y="532"/>
                    </a:cubicBezTo>
                    <a:cubicBezTo>
                      <a:pt x="1" y="2567"/>
                      <a:pt x="2212" y="4734"/>
                      <a:pt x="4239" y="4734"/>
                    </a:cubicBezTo>
                    <a:cubicBezTo>
                      <a:pt x="4391" y="4734"/>
                      <a:pt x="4543" y="4721"/>
                      <a:pt x="4692" y="4696"/>
                    </a:cubicBezTo>
                    <a:cubicBezTo>
                      <a:pt x="5391" y="4574"/>
                      <a:pt x="5634" y="3693"/>
                      <a:pt x="5360" y="3146"/>
                    </a:cubicBezTo>
                    <a:cubicBezTo>
                      <a:pt x="4783" y="2082"/>
                      <a:pt x="3901" y="1261"/>
                      <a:pt x="3050" y="410"/>
                    </a:cubicBezTo>
                    <a:cubicBezTo>
                      <a:pt x="2838" y="197"/>
                      <a:pt x="2594" y="106"/>
                      <a:pt x="2382" y="106"/>
                    </a:cubicBezTo>
                    <a:cubicBezTo>
                      <a:pt x="2234" y="37"/>
                      <a:pt x="2077" y="0"/>
                      <a:pt x="19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2"/>
              <p:cNvSpPr/>
              <p:nvPr/>
            </p:nvSpPr>
            <p:spPr>
              <a:xfrm rot="10800000">
                <a:off x="7814878" y="4114260"/>
                <a:ext cx="257272" cy="200742"/>
              </a:xfrm>
              <a:custGeom>
                <a:rect b="b" l="l" r="r" t="t"/>
                <a:pathLst>
                  <a:path extrusionOk="0" h="4311" w="5525">
                    <a:moveTo>
                      <a:pt x="1035" y="1"/>
                    </a:moveTo>
                    <a:cubicBezTo>
                      <a:pt x="399" y="1"/>
                      <a:pt x="1" y="599"/>
                      <a:pt x="53" y="1175"/>
                    </a:cubicBezTo>
                    <a:cubicBezTo>
                      <a:pt x="23" y="1540"/>
                      <a:pt x="144" y="1874"/>
                      <a:pt x="509" y="2117"/>
                    </a:cubicBezTo>
                    <a:cubicBezTo>
                      <a:pt x="600" y="2208"/>
                      <a:pt x="661" y="2330"/>
                      <a:pt x="722" y="2421"/>
                    </a:cubicBezTo>
                    <a:cubicBezTo>
                      <a:pt x="965" y="2786"/>
                      <a:pt x="1208" y="3151"/>
                      <a:pt x="1482" y="3485"/>
                    </a:cubicBezTo>
                    <a:cubicBezTo>
                      <a:pt x="1834" y="3954"/>
                      <a:pt x="2387" y="4310"/>
                      <a:pt x="2939" y="4310"/>
                    </a:cubicBezTo>
                    <a:cubicBezTo>
                      <a:pt x="3246" y="4310"/>
                      <a:pt x="3551" y="4201"/>
                      <a:pt x="3822" y="3941"/>
                    </a:cubicBezTo>
                    <a:cubicBezTo>
                      <a:pt x="5524" y="2330"/>
                      <a:pt x="2728" y="476"/>
                      <a:pt x="1360" y="50"/>
                    </a:cubicBezTo>
                    <a:cubicBezTo>
                      <a:pt x="1246" y="16"/>
                      <a:pt x="1137" y="1"/>
                      <a:pt x="10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2"/>
              <p:cNvSpPr/>
              <p:nvPr/>
            </p:nvSpPr>
            <p:spPr>
              <a:xfrm rot="10800000">
                <a:off x="7572829" y="4188765"/>
                <a:ext cx="224164" cy="179229"/>
              </a:xfrm>
              <a:custGeom>
                <a:rect b="b" l="l" r="r" t="t"/>
                <a:pathLst>
                  <a:path extrusionOk="0" h="3849" w="4814">
                    <a:moveTo>
                      <a:pt x="1800" y="0"/>
                    </a:moveTo>
                    <a:cubicBezTo>
                      <a:pt x="1731" y="0"/>
                      <a:pt x="1661" y="10"/>
                      <a:pt x="1591" y="33"/>
                    </a:cubicBezTo>
                    <a:cubicBezTo>
                      <a:pt x="1569" y="32"/>
                      <a:pt x="1547" y="31"/>
                      <a:pt x="1525" y="31"/>
                    </a:cubicBezTo>
                    <a:cubicBezTo>
                      <a:pt x="729" y="31"/>
                      <a:pt x="1" y="1087"/>
                      <a:pt x="740" y="1827"/>
                    </a:cubicBezTo>
                    <a:cubicBezTo>
                      <a:pt x="1166" y="2282"/>
                      <a:pt x="1500" y="2799"/>
                      <a:pt x="1956" y="3225"/>
                    </a:cubicBezTo>
                    <a:cubicBezTo>
                      <a:pt x="2384" y="3600"/>
                      <a:pt x="2886" y="3849"/>
                      <a:pt x="3388" y="3849"/>
                    </a:cubicBezTo>
                    <a:cubicBezTo>
                      <a:pt x="3740" y="3849"/>
                      <a:pt x="4092" y="3726"/>
                      <a:pt x="4418" y="3437"/>
                    </a:cubicBezTo>
                    <a:cubicBezTo>
                      <a:pt x="4661" y="3194"/>
                      <a:pt x="4813" y="2738"/>
                      <a:pt x="4692" y="2404"/>
                    </a:cubicBezTo>
                    <a:cubicBezTo>
                      <a:pt x="4266" y="1219"/>
                      <a:pt x="3354" y="428"/>
                      <a:pt x="2138" y="64"/>
                    </a:cubicBezTo>
                    <a:cubicBezTo>
                      <a:pt x="2026" y="26"/>
                      <a:pt x="1913" y="0"/>
                      <a:pt x="1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2"/>
              <p:cNvSpPr/>
              <p:nvPr/>
            </p:nvSpPr>
            <p:spPr>
              <a:xfrm rot="10800000">
                <a:off x="8059408" y="4850091"/>
                <a:ext cx="230730" cy="207168"/>
              </a:xfrm>
              <a:custGeom>
                <a:rect b="b" l="l" r="r" t="t"/>
                <a:pathLst>
                  <a:path extrusionOk="0" h="4449" w="4955">
                    <a:moveTo>
                      <a:pt x="1247" y="0"/>
                    </a:moveTo>
                    <a:cubicBezTo>
                      <a:pt x="896" y="0"/>
                      <a:pt x="565" y="163"/>
                      <a:pt x="365" y="523"/>
                    </a:cubicBezTo>
                    <a:cubicBezTo>
                      <a:pt x="304" y="614"/>
                      <a:pt x="244" y="735"/>
                      <a:pt x="244" y="887"/>
                    </a:cubicBezTo>
                    <a:cubicBezTo>
                      <a:pt x="31" y="1252"/>
                      <a:pt x="0" y="1739"/>
                      <a:pt x="396" y="2134"/>
                    </a:cubicBezTo>
                    <a:cubicBezTo>
                      <a:pt x="1034" y="2802"/>
                      <a:pt x="1611" y="3593"/>
                      <a:pt x="2402" y="4140"/>
                    </a:cubicBezTo>
                    <a:cubicBezTo>
                      <a:pt x="2684" y="4340"/>
                      <a:pt x="3022" y="4449"/>
                      <a:pt x="3345" y="4449"/>
                    </a:cubicBezTo>
                    <a:cubicBezTo>
                      <a:pt x="3856" y="4449"/>
                      <a:pt x="4331" y="4177"/>
                      <a:pt x="4499" y="3562"/>
                    </a:cubicBezTo>
                    <a:cubicBezTo>
                      <a:pt x="4955" y="1891"/>
                      <a:pt x="3070" y="705"/>
                      <a:pt x="1794" y="128"/>
                    </a:cubicBezTo>
                    <a:cubicBezTo>
                      <a:pt x="1617" y="44"/>
                      <a:pt x="1429" y="0"/>
                      <a:pt x="12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2"/>
              <p:cNvSpPr/>
              <p:nvPr/>
            </p:nvSpPr>
            <p:spPr>
              <a:xfrm rot="10800000">
                <a:off x="8021537" y="3833329"/>
                <a:ext cx="294430" cy="218716"/>
              </a:xfrm>
              <a:custGeom>
                <a:rect b="b" l="l" r="r" t="t"/>
                <a:pathLst>
                  <a:path extrusionOk="0" h="4697" w="6323">
                    <a:moveTo>
                      <a:pt x="1573" y="1"/>
                    </a:moveTo>
                    <a:cubicBezTo>
                      <a:pt x="1279" y="1"/>
                      <a:pt x="1023" y="151"/>
                      <a:pt x="851" y="361"/>
                    </a:cubicBezTo>
                    <a:cubicBezTo>
                      <a:pt x="335" y="634"/>
                      <a:pt x="0" y="1212"/>
                      <a:pt x="365" y="1820"/>
                    </a:cubicBezTo>
                    <a:cubicBezTo>
                      <a:pt x="975" y="2805"/>
                      <a:pt x="2165" y="4697"/>
                      <a:pt x="3473" y="4697"/>
                    </a:cubicBezTo>
                    <a:cubicBezTo>
                      <a:pt x="3859" y="4697"/>
                      <a:pt x="4256" y="4532"/>
                      <a:pt x="4651" y="4130"/>
                    </a:cubicBezTo>
                    <a:cubicBezTo>
                      <a:pt x="6323" y="2428"/>
                      <a:pt x="3222" y="877"/>
                      <a:pt x="2128" y="178"/>
                    </a:cubicBezTo>
                    <a:cubicBezTo>
                      <a:pt x="1936" y="54"/>
                      <a:pt x="1747" y="1"/>
                      <a:pt x="15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2"/>
              <p:cNvSpPr/>
              <p:nvPr/>
            </p:nvSpPr>
            <p:spPr>
              <a:xfrm rot="10800000">
                <a:off x="8247986" y="4687764"/>
                <a:ext cx="254804" cy="190637"/>
              </a:xfrm>
              <a:custGeom>
                <a:rect b="b" l="l" r="r" t="t"/>
                <a:pathLst>
                  <a:path extrusionOk="0" h="4094" w="5472">
                    <a:moveTo>
                      <a:pt x="1367" y="0"/>
                    </a:moveTo>
                    <a:cubicBezTo>
                      <a:pt x="1109" y="0"/>
                      <a:pt x="873" y="132"/>
                      <a:pt x="699" y="325"/>
                    </a:cubicBezTo>
                    <a:cubicBezTo>
                      <a:pt x="274" y="538"/>
                      <a:pt x="0" y="1024"/>
                      <a:pt x="304" y="1572"/>
                    </a:cubicBezTo>
                    <a:cubicBezTo>
                      <a:pt x="821" y="2442"/>
                      <a:pt x="1866" y="4094"/>
                      <a:pt x="3002" y="4094"/>
                    </a:cubicBezTo>
                    <a:cubicBezTo>
                      <a:pt x="3335" y="4094"/>
                      <a:pt x="3675" y="3952"/>
                      <a:pt x="4012" y="3608"/>
                    </a:cubicBezTo>
                    <a:cubicBezTo>
                      <a:pt x="5471" y="2119"/>
                      <a:pt x="2797" y="781"/>
                      <a:pt x="1824" y="143"/>
                    </a:cubicBezTo>
                    <a:cubicBezTo>
                      <a:pt x="1669" y="43"/>
                      <a:pt x="1514" y="0"/>
                      <a:pt x="13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4" name="Google Shape;684;p22"/>
            <p:cNvSpPr/>
            <p:nvPr/>
          </p:nvSpPr>
          <p:spPr>
            <a:xfrm flipH="1">
              <a:off x="5227720" y="4275375"/>
              <a:ext cx="3796425" cy="947425"/>
            </a:xfrm>
            <a:custGeom>
              <a:rect b="b" l="l" r="r" t="t"/>
              <a:pathLst>
                <a:path extrusionOk="0" h="37897" w="151857">
                  <a:moveTo>
                    <a:pt x="52927" y="1"/>
                  </a:moveTo>
                  <a:cubicBezTo>
                    <a:pt x="50805" y="1"/>
                    <a:pt x="48661" y="253"/>
                    <a:pt x="46475" y="753"/>
                  </a:cubicBezTo>
                  <a:cubicBezTo>
                    <a:pt x="38967" y="2455"/>
                    <a:pt x="31824" y="6832"/>
                    <a:pt x="23921" y="11939"/>
                  </a:cubicBezTo>
                  <a:cubicBezTo>
                    <a:pt x="16262" y="16893"/>
                    <a:pt x="9149" y="19446"/>
                    <a:pt x="2736" y="19537"/>
                  </a:cubicBezTo>
                  <a:cubicBezTo>
                    <a:pt x="1824" y="19537"/>
                    <a:pt x="881" y="19507"/>
                    <a:pt x="0" y="19385"/>
                  </a:cubicBezTo>
                  <a:lnTo>
                    <a:pt x="0" y="19781"/>
                  </a:lnTo>
                  <a:cubicBezTo>
                    <a:pt x="912" y="19872"/>
                    <a:pt x="1824" y="19902"/>
                    <a:pt x="2736" y="19902"/>
                  </a:cubicBezTo>
                  <a:cubicBezTo>
                    <a:pt x="9240" y="19841"/>
                    <a:pt x="16414" y="17258"/>
                    <a:pt x="24134" y="12273"/>
                  </a:cubicBezTo>
                  <a:cubicBezTo>
                    <a:pt x="34504" y="5553"/>
                    <a:pt x="43475" y="428"/>
                    <a:pt x="52995" y="428"/>
                  </a:cubicBezTo>
                  <a:cubicBezTo>
                    <a:pt x="58461" y="428"/>
                    <a:pt x="64108" y="2117"/>
                    <a:pt x="70305" y="6163"/>
                  </a:cubicBezTo>
                  <a:cubicBezTo>
                    <a:pt x="73983" y="8595"/>
                    <a:pt x="76932" y="10723"/>
                    <a:pt x="79546" y="12607"/>
                  </a:cubicBezTo>
                  <a:cubicBezTo>
                    <a:pt x="88105" y="18832"/>
                    <a:pt x="92566" y="22049"/>
                    <a:pt x="105098" y="22049"/>
                  </a:cubicBezTo>
                  <a:cubicBezTo>
                    <a:pt x="106763" y="22049"/>
                    <a:pt x="108571" y="21992"/>
                    <a:pt x="110549" y="21878"/>
                  </a:cubicBezTo>
                  <a:cubicBezTo>
                    <a:pt x="112106" y="21785"/>
                    <a:pt x="113625" y="21738"/>
                    <a:pt x="115107" y="21738"/>
                  </a:cubicBezTo>
                  <a:cubicBezTo>
                    <a:pt x="130610" y="21738"/>
                    <a:pt x="142104" y="26855"/>
                    <a:pt x="151371" y="37896"/>
                  </a:cubicBezTo>
                  <a:lnTo>
                    <a:pt x="151857" y="37896"/>
                  </a:lnTo>
                  <a:cubicBezTo>
                    <a:pt x="142490" y="26584"/>
                    <a:pt x="130835" y="21346"/>
                    <a:pt x="115081" y="21346"/>
                  </a:cubicBezTo>
                  <a:cubicBezTo>
                    <a:pt x="113606" y="21346"/>
                    <a:pt x="112097" y="21392"/>
                    <a:pt x="110549" y="21483"/>
                  </a:cubicBezTo>
                  <a:cubicBezTo>
                    <a:pt x="108535" y="21603"/>
                    <a:pt x="106700" y="21663"/>
                    <a:pt x="105012" y="21663"/>
                  </a:cubicBezTo>
                  <a:cubicBezTo>
                    <a:pt x="92666" y="21663"/>
                    <a:pt x="88235" y="18454"/>
                    <a:pt x="79758" y="12303"/>
                  </a:cubicBezTo>
                  <a:cubicBezTo>
                    <a:pt x="77175" y="10419"/>
                    <a:pt x="74196" y="8261"/>
                    <a:pt x="70518" y="5859"/>
                  </a:cubicBezTo>
                  <a:cubicBezTo>
                    <a:pt x="64512" y="1930"/>
                    <a:pt x="58801" y="1"/>
                    <a:pt x="5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2"/>
            <p:cNvSpPr/>
            <p:nvPr/>
          </p:nvSpPr>
          <p:spPr>
            <a:xfrm flipH="1" rot="1845798">
              <a:off x="8338769" y="3749861"/>
              <a:ext cx="848837" cy="493157"/>
            </a:xfrm>
            <a:custGeom>
              <a:rect b="b" l="l" r="r" t="t"/>
              <a:pathLst>
                <a:path extrusionOk="0" h="19726" w="33953">
                  <a:moveTo>
                    <a:pt x="20051" y="0"/>
                  </a:moveTo>
                  <a:cubicBezTo>
                    <a:pt x="17303" y="0"/>
                    <a:pt x="14567" y="691"/>
                    <a:pt x="12310" y="2144"/>
                  </a:cubicBezTo>
                  <a:lnTo>
                    <a:pt x="12280" y="2144"/>
                  </a:lnTo>
                  <a:cubicBezTo>
                    <a:pt x="10973" y="2813"/>
                    <a:pt x="9757" y="3694"/>
                    <a:pt x="8450" y="4332"/>
                  </a:cubicBezTo>
                  <a:cubicBezTo>
                    <a:pt x="6778" y="5123"/>
                    <a:pt x="4955" y="5609"/>
                    <a:pt x="3344" y="6460"/>
                  </a:cubicBezTo>
                  <a:cubicBezTo>
                    <a:pt x="1125" y="7615"/>
                    <a:pt x="0" y="9956"/>
                    <a:pt x="91" y="12387"/>
                  </a:cubicBezTo>
                  <a:cubicBezTo>
                    <a:pt x="182" y="14788"/>
                    <a:pt x="1398" y="17251"/>
                    <a:pt x="3465" y="18497"/>
                  </a:cubicBezTo>
                  <a:cubicBezTo>
                    <a:pt x="4992" y="19419"/>
                    <a:pt x="6693" y="19726"/>
                    <a:pt x="8422" y="19726"/>
                  </a:cubicBezTo>
                  <a:cubicBezTo>
                    <a:pt x="9996" y="19726"/>
                    <a:pt x="11593" y="19471"/>
                    <a:pt x="13101" y="19196"/>
                  </a:cubicBezTo>
                  <a:cubicBezTo>
                    <a:pt x="15178" y="18807"/>
                    <a:pt x="17244" y="18704"/>
                    <a:pt x="19320" y="18704"/>
                  </a:cubicBezTo>
                  <a:cubicBezTo>
                    <a:pt x="20494" y="18704"/>
                    <a:pt x="21672" y="18737"/>
                    <a:pt x="22858" y="18770"/>
                  </a:cubicBezTo>
                  <a:cubicBezTo>
                    <a:pt x="22962" y="18772"/>
                    <a:pt x="23066" y="18773"/>
                    <a:pt x="23170" y="18773"/>
                  </a:cubicBezTo>
                  <a:cubicBezTo>
                    <a:pt x="26243" y="18773"/>
                    <a:pt x="29089" y="17889"/>
                    <a:pt x="30882" y="15214"/>
                  </a:cubicBezTo>
                  <a:cubicBezTo>
                    <a:pt x="33952" y="10655"/>
                    <a:pt x="32402" y="4454"/>
                    <a:pt x="27630" y="1870"/>
                  </a:cubicBezTo>
                  <a:cubicBezTo>
                    <a:pt x="25374" y="645"/>
                    <a:pt x="22707" y="0"/>
                    <a:pt x="200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2"/>
            <p:cNvSpPr/>
            <p:nvPr/>
          </p:nvSpPr>
          <p:spPr>
            <a:xfrm flipH="1">
              <a:off x="8460007" y="3385375"/>
              <a:ext cx="159600" cy="123125"/>
            </a:xfrm>
            <a:custGeom>
              <a:rect b="b" l="l" r="r" t="t"/>
              <a:pathLst>
                <a:path extrusionOk="0" h="4925" w="6384">
                  <a:moveTo>
                    <a:pt x="3192" y="1"/>
                  </a:moveTo>
                  <a:cubicBezTo>
                    <a:pt x="0" y="1"/>
                    <a:pt x="0" y="4925"/>
                    <a:pt x="3192" y="4925"/>
                  </a:cubicBezTo>
                  <a:cubicBezTo>
                    <a:pt x="6353" y="4925"/>
                    <a:pt x="6383" y="1"/>
                    <a:pt x="31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2"/>
            <p:cNvSpPr/>
            <p:nvPr/>
          </p:nvSpPr>
          <p:spPr>
            <a:xfrm flipH="1">
              <a:off x="8661595" y="4387400"/>
              <a:ext cx="48650" cy="38000"/>
            </a:xfrm>
            <a:custGeom>
              <a:rect b="b" l="l" r="r" t="t"/>
              <a:pathLst>
                <a:path extrusionOk="0" h="1520" w="1946">
                  <a:moveTo>
                    <a:pt x="973" y="0"/>
                  </a:moveTo>
                  <a:cubicBezTo>
                    <a:pt x="1" y="0"/>
                    <a:pt x="1" y="1520"/>
                    <a:pt x="973" y="1520"/>
                  </a:cubicBezTo>
                  <a:cubicBezTo>
                    <a:pt x="1946" y="1520"/>
                    <a:pt x="1946" y="0"/>
                    <a:pt x="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2"/>
            <p:cNvSpPr/>
            <p:nvPr/>
          </p:nvSpPr>
          <p:spPr>
            <a:xfrm flipH="1">
              <a:off x="8925957" y="3566325"/>
              <a:ext cx="48650" cy="38025"/>
            </a:xfrm>
            <a:custGeom>
              <a:rect b="b" l="l" r="r" t="t"/>
              <a:pathLst>
                <a:path extrusionOk="0" h="1521" w="1946">
                  <a:moveTo>
                    <a:pt x="973" y="1"/>
                  </a:moveTo>
                  <a:cubicBezTo>
                    <a:pt x="1" y="1"/>
                    <a:pt x="1" y="1521"/>
                    <a:pt x="973" y="1521"/>
                  </a:cubicBezTo>
                  <a:cubicBezTo>
                    <a:pt x="1946" y="1521"/>
                    <a:pt x="1946" y="1"/>
                    <a:pt x="9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9" name="Google Shape;689;p22"/>
            <p:cNvGrpSpPr/>
            <p:nvPr/>
          </p:nvGrpSpPr>
          <p:grpSpPr>
            <a:xfrm flipH="1">
              <a:off x="42707" y="103600"/>
              <a:ext cx="791800" cy="569275"/>
              <a:chOff x="4359175" y="2251625"/>
              <a:chExt cx="791800" cy="569275"/>
            </a:xfrm>
          </p:grpSpPr>
          <p:sp>
            <p:nvSpPr>
              <p:cNvPr id="690" name="Google Shape;690;p22"/>
              <p:cNvSpPr/>
              <p:nvPr/>
            </p:nvSpPr>
            <p:spPr>
              <a:xfrm>
                <a:off x="4930600" y="2344425"/>
                <a:ext cx="220375" cy="171000"/>
              </a:xfrm>
              <a:custGeom>
                <a:rect b="b" l="l" r="r" t="t"/>
                <a:pathLst>
                  <a:path extrusionOk="0" h="6840" w="8815">
                    <a:moveTo>
                      <a:pt x="4408" y="1"/>
                    </a:moveTo>
                    <a:cubicBezTo>
                      <a:pt x="31" y="1"/>
                      <a:pt x="0" y="6840"/>
                      <a:pt x="4408" y="6840"/>
                    </a:cubicBezTo>
                    <a:cubicBezTo>
                      <a:pt x="8815" y="6840"/>
                      <a:pt x="8815" y="1"/>
                      <a:pt x="440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2"/>
              <p:cNvSpPr/>
              <p:nvPr/>
            </p:nvSpPr>
            <p:spPr>
              <a:xfrm>
                <a:off x="4727700" y="2551125"/>
                <a:ext cx="85900" cy="66900"/>
              </a:xfrm>
              <a:custGeom>
                <a:rect b="b" l="l" r="r" t="t"/>
                <a:pathLst>
                  <a:path extrusionOk="0" h="2676" w="3436">
                    <a:moveTo>
                      <a:pt x="1703" y="1"/>
                    </a:moveTo>
                    <a:cubicBezTo>
                      <a:pt x="1" y="1"/>
                      <a:pt x="1" y="2675"/>
                      <a:pt x="1703" y="2675"/>
                    </a:cubicBezTo>
                    <a:cubicBezTo>
                      <a:pt x="3435" y="2675"/>
                      <a:pt x="3435" y="1"/>
                      <a:pt x="170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22"/>
              <p:cNvSpPr/>
              <p:nvPr/>
            </p:nvSpPr>
            <p:spPr>
              <a:xfrm>
                <a:off x="5084100" y="2782900"/>
                <a:ext cx="49400" cy="38000"/>
              </a:xfrm>
              <a:custGeom>
                <a:rect b="b" l="l" r="r" t="t"/>
                <a:pathLst>
                  <a:path extrusionOk="0" h="1520" w="1976">
                    <a:moveTo>
                      <a:pt x="973" y="0"/>
                    </a:moveTo>
                    <a:cubicBezTo>
                      <a:pt x="0" y="0"/>
                      <a:pt x="0" y="1520"/>
                      <a:pt x="973" y="1520"/>
                    </a:cubicBezTo>
                    <a:cubicBezTo>
                      <a:pt x="1976" y="1520"/>
                      <a:pt x="1976" y="0"/>
                      <a:pt x="97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2"/>
              <p:cNvSpPr/>
              <p:nvPr/>
            </p:nvSpPr>
            <p:spPr>
              <a:xfrm>
                <a:off x="4359175" y="2251625"/>
                <a:ext cx="48650" cy="38000"/>
              </a:xfrm>
              <a:custGeom>
                <a:rect b="b" l="l" r="r" t="t"/>
                <a:pathLst>
                  <a:path extrusionOk="0" h="1520" w="1946">
                    <a:moveTo>
                      <a:pt x="973" y="0"/>
                    </a:moveTo>
                    <a:cubicBezTo>
                      <a:pt x="0" y="0"/>
                      <a:pt x="0" y="1520"/>
                      <a:pt x="973" y="1520"/>
                    </a:cubicBezTo>
                    <a:cubicBezTo>
                      <a:pt x="1946" y="1520"/>
                      <a:pt x="1946" y="0"/>
                      <a:pt x="97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22"/>
              <p:cNvSpPr/>
              <p:nvPr/>
            </p:nvSpPr>
            <p:spPr>
              <a:xfrm>
                <a:off x="4508875" y="2367875"/>
                <a:ext cx="48650" cy="38025"/>
              </a:xfrm>
              <a:custGeom>
                <a:rect b="b" l="l" r="r" t="t"/>
                <a:pathLst>
                  <a:path extrusionOk="0" h="1521" w="1946">
                    <a:moveTo>
                      <a:pt x="973" y="1"/>
                    </a:moveTo>
                    <a:cubicBezTo>
                      <a:pt x="0" y="1"/>
                      <a:pt x="0" y="1520"/>
                      <a:pt x="973" y="1520"/>
                    </a:cubicBezTo>
                    <a:cubicBezTo>
                      <a:pt x="1946" y="1520"/>
                      <a:pt x="1946" y="1"/>
                      <a:pt x="9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95" name="Google Shape;695;p22"/>
            <p:cNvSpPr/>
            <p:nvPr/>
          </p:nvSpPr>
          <p:spPr>
            <a:xfrm flipH="1">
              <a:off x="8310607" y="4173425"/>
              <a:ext cx="49400" cy="38000"/>
            </a:xfrm>
            <a:custGeom>
              <a:rect b="b" l="l" r="r" t="t"/>
              <a:pathLst>
                <a:path extrusionOk="0" h="1520" w="1976">
                  <a:moveTo>
                    <a:pt x="973" y="0"/>
                  </a:moveTo>
                  <a:cubicBezTo>
                    <a:pt x="0" y="0"/>
                    <a:pt x="0" y="1520"/>
                    <a:pt x="973" y="1520"/>
                  </a:cubicBezTo>
                  <a:cubicBezTo>
                    <a:pt x="1976" y="1520"/>
                    <a:pt x="1976" y="0"/>
                    <a:pt x="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2"/>
            <p:cNvSpPr/>
            <p:nvPr/>
          </p:nvSpPr>
          <p:spPr>
            <a:xfrm flipH="1">
              <a:off x="7994057" y="4178525"/>
              <a:ext cx="24350" cy="19025"/>
            </a:xfrm>
            <a:custGeom>
              <a:rect b="b" l="l" r="r" t="t"/>
              <a:pathLst>
                <a:path extrusionOk="0" h="761" w="974">
                  <a:moveTo>
                    <a:pt x="487" y="0"/>
                  </a:moveTo>
                  <a:cubicBezTo>
                    <a:pt x="1" y="0"/>
                    <a:pt x="1" y="760"/>
                    <a:pt x="487" y="760"/>
                  </a:cubicBezTo>
                  <a:cubicBezTo>
                    <a:pt x="973" y="760"/>
                    <a:pt x="973" y="0"/>
                    <a:pt x="4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2"/>
            <p:cNvSpPr/>
            <p:nvPr/>
          </p:nvSpPr>
          <p:spPr>
            <a:xfrm flipH="1">
              <a:off x="7571082" y="4584575"/>
              <a:ext cx="220375" cy="171000"/>
            </a:xfrm>
            <a:custGeom>
              <a:rect b="b" l="l" r="r" t="t"/>
              <a:pathLst>
                <a:path extrusionOk="0" h="6840" w="8815">
                  <a:moveTo>
                    <a:pt x="4408" y="1"/>
                  </a:moveTo>
                  <a:cubicBezTo>
                    <a:pt x="31" y="1"/>
                    <a:pt x="0" y="6840"/>
                    <a:pt x="4408" y="6840"/>
                  </a:cubicBezTo>
                  <a:cubicBezTo>
                    <a:pt x="8815" y="6840"/>
                    <a:pt x="8815" y="1"/>
                    <a:pt x="44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2"/>
            <p:cNvSpPr/>
            <p:nvPr/>
          </p:nvSpPr>
          <p:spPr>
            <a:xfrm flipH="1">
              <a:off x="8032207" y="4717325"/>
              <a:ext cx="159600" cy="123125"/>
            </a:xfrm>
            <a:custGeom>
              <a:rect b="b" l="l" r="r" t="t"/>
              <a:pathLst>
                <a:path extrusionOk="0" h="4925" w="6384">
                  <a:moveTo>
                    <a:pt x="3192" y="1"/>
                  </a:moveTo>
                  <a:cubicBezTo>
                    <a:pt x="0" y="1"/>
                    <a:pt x="0" y="4925"/>
                    <a:pt x="3192" y="4925"/>
                  </a:cubicBezTo>
                  <a:cubicBezTo>
                    <a:pt x="6353" y="4925"/>
                    <a:pt x="6383" y="1"/>
                    <a:pt x="31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2"/>
            <p:cNvSpPr/>
            <p:nvPr/>
          </p:nvSpPr>
          <p:spPr>
            <a:xfrm flipH="1">
              <a:off x="8460007" y="4864200"/>
              <a:ext cx="48650" cy="38000"/>
            </a:xfrm>
            <a:custGeom>
              <a:rect b="b" l="l" r="r" t="t"/>
              <a:pathLst>
                <a:path extrusionOk="0" h="1520" w="1946">
                  <a:moveTo>
                    <a:pt x="973" y="0"/>
                  </a:moveTo>
                  <a:cubicBezTo>
                    <a:pt x="1" y="0"/>
                    <a:pt x="1" y="1520"/>
                    <a:pt x="973" y="1520"/>
                  </a:cubicBezTo>
                  <a:cubicBezTo>
                    <a:pt x="1946" y="1520"/>
                    <a:pt x="1946" y="0"/>
                    <a:pt x="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2"/>
            <p:cNvSpPr/>
            <p:nvPr/>
          </p:nvSpPr>
          <p:spPr>
            <a:xfrm flipH="1">
              <a:off x="7850957" y="5031050"/>
              <a:ext cx="24350" cy="19025"/>
            </a:xfrm>
            <a:custGeom>
              <a:rect b="b" l="l" r="r" t="t"/>
              <a:pathLst>
                <a:path extrusionOk="0" h="761" w="974">
                  <a:moveTo>
                    <a:pt x="487" y="0"/>
                  </a:moveTo>
                  <a:cubicBezTo>
                    <a:pt x="1" y="0"/>
                    <a:pt x="1" y="760"/>
                    <a:pt x="487" y="760"/>
                  </a:cubicBezTo>
                  <a:cubicBezTo>
                    <a:pt x="973" y="760"/>
                    <a:pt x="973" y="0"/>
                    <a:pt x="4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1" name="Google Shape;701;p22"/>
          <p:cNvSpPr txBox="1"/>
          <p:nvPr>
            <p:ph hasCustomPrompt="1" type="title"/>
          </p:nvPr>
        </p:nvSpPr>
        <p:spPr>
          <a:xfrm>
            <a:off x="720000" y="544732"/>
            <a:ext cx="40296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02" name="Google Shape;702;p22"/>
          <p:cNvSpPr txBox="1"/>
          <p:nvPr>
            <p:ph idx="1" type="subTitle"/>
          </p:nvPr>
        </p:nvSpPr>
        <p:spPr>
          <a:xfrm>
            <a:off x="720000" y="1330722"/>
            <a:ext cx="4029600" cy="5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9pPr>
          </a:lstStyle>
          <a:p/>
        </p:txBody>
      </p:sp>
      <p:sp>
        <p:nvSpPr>
          <p:cNvPr id="703" name="Google Shape;703;p22"/>
          <p:cNvSpPr txBox="1"/>
          <p:nvPr>
            <p:ph hasCustomPrompt="1" idx="2" type="title"/>
          </p:nvPr>
        </p:nvSpPr>
        <p:spPr>
          <a:xfrm>
            <a:off x="4401175" y="1905756"/>
            <a:ext cx="40296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04" name="Google Shape;704;p22"/>
          <p:cNvSpPr txBox="1"/>
          <p:nvPr>
            <p:ph idx="3" type="subTitle"/>
          </p:nvPr>
        </p:nvSpPr>
        <p:spPr>
          <a:xfrm>
            <a:off x="4401175" y="2691755"/>
            <a:ext cx="4029600" cy="5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9pPr>
          </a:lstStyle>
          <a:p/>
        </p:txBody>
      </p:sp>
      <p:sp>
        <p:nvSpPr>
          <p:cNvPr id="705" name="Google Shape;705;p22"/>
          <p:cNvSpPr txBox="1"/>
          <p:nvPr>
            <p:ph hasCustomPrompt="1" idx="4" type="title"/>
          </p:nvPr>
        </p:nvSpPr>
        <p:spPr>
          <a:xfrm>
            <a:off x="720000" y="3266775"/>
            <a:ext cx="40296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06" name="Google Shape;706;p22"/>
          <p:cNvSpPr txBox="1"/>
          <p:nvPr>
            <p:ph idx="5" type="subTitle"/>
          </p:nvPr>
        </p:nvSpPr>
        <p:spPr>
          <a:xfrm>
            <a:off x="720000" y="4052767"/>
            <a:ext cx="4029600" cy="5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8" name="Google Shape;708;p23"/>
          <p:cNvGrpSpPr/>
          <p:nvPr/>
        </p:nvGrpSpPr>
        <p:grpSpPr>
          <a:xfrm>
            <a:off x="0" y="0"/>
            <a:ext cx="9144000" cy="5173063"/>
            <a:chOff x="0" y="0"/>
            <a:chExt cx="9144000" cy="5173063"/>
          </a:xfrm>
        </p:grpSpPr>
        <p:sp>
          <p:nvSpPr>
            <p:cNvPr id="709" name="Google Shape;709;p23"/>
            <p:cNvSpPr/>
            <p:nvPr/>
          </p:nvSpPr>
          <p:spPr>
            <a:xfrm flipH="1" rot="10800000">
              <a:off x="8972250" y="3266925"/>
              <a:ext cx="171750" cy="133000"/>
            </a:xfrm>
            <a:custGeom>
              <a:rect b="b" l="l" r="r" t="t"/>
              <a:pathLst>
                <a:path extrusionOk="0" h="5320" w="6870">
                  <a:moveTo>
                    <a:pt x="3435" y="0"/>
                  </a:moveTo>
                  <a:cubicBezTo>
                    <a:pt x="31" y="0"/>
                    <a:pt x="0" y="5319"/>
                    <a:pt x="3435" y="5319"/>
                  </a:cubicBezTo>
                  <a:cubicBezTo>
                    <a:pt x="6870" y="5319"/>
                    <a:pt x="6870" y="0"/>
                    <a:pt x="34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3"/>
            <p:cNvSpPr/>
            <p:nvPr/>
          </p:nvSpPr>
          <p:spPr>
            <a:xfrm flipH="1" rot="10800000">
              <a:off x="8267075" y="3195700"/>
              <a:ext cx="49425" cy="38025"/>
            </a:xfrm>
            <a:custGeom>
              <a:rect b="b" l="l" r="r" t="t"/>
              <a:pathLst>
                <a:path extrusionOk="0" h="1521" w="1977">
                  <a:moveTo>
                    <a:pt x="1004" y="1"/>
                  </a:moveTo>
                  <a:cubicBezTo>
                    <a:pt x="0" y="1"/>
                    <a:pt x="0" y="1521"/>
                    <a:pt x="1004" y="1521"/>
                  </a:cubicBezTo>
                  <a:cubicBezTo>
                    <a:pt x="1976" y="1521"/>
                    <a:pt x="1976" y="1"/>
                    <a:pt x="10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3"/>
            <p:cNvSpPr/>
            <p:nvPr/>
          </p:nvSpPr>
          <p:spPr>
            <a:xfrm flipH="1" rot="10800000">
              <a:off x="7668575" y="3936675"/>
              <a:ext cx="48650" cy="38025"/>
            </a:xfrm>
            <a:custGeom>
              <a:rect b="b" l="l" r="r" t="t"/>
              <a:pathLst>
                <a:path extrusionOk="0" h="1521" w="1946">
                  <a:moveTo>
                    <a:pt x="973" y="1"/>
                  </a:moveTo>
                  <a:cubicBezTo>
                    <a:pt x="0" y="1"/>
                    <a:pt x="0" y="1521"/>
                    <a:pt x="973" y="1521"/>
                  </a:cubicBezTo>
                  <a:cubicBezTo>
                    <a:pt x="1945" y="1521"/>
                    <a:pt x="1945" y="1"/>
                    <a:pt x="9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3"/>
            <p:cNvSpPr/>
            <p:nvPr/>
          </p:nvSpPr>
          <p:spPr>
            <a:xfrm flipH="1" rot="10800000">
              <a:off x="8386463" y="4027100"/>
              <a:ext cx="110200" cy="85875"/>
            </a:xfrm>
            <a:custGeom>
              <a:rect b="b" l="l" r="r" t="t"/>
              <a:pathLst>
                <a:path extrusionOk="0" h="3435" w="4408">
                  <a:moveTo>
                    <a:pt x="2189" y="0"/>
                  </a:moveTo>
                  <a:cubicBezTo>
                    <a:pt x="0" y="0"/>
                    <a:pt x="0" y="3435"/>
                    <a:pt x="2189" y="3435"/>
                  </a:cubicBezTo>
                  <a:cubicBezTo>
                    <a:pt x="4408" y="3435"/>
                    <a:pt x="4408" y="0"/>
                    <a:pt x="21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3"/>
            <p:cNvSpPr/>
            <p:nvPr/>
          </p:nvSpPr>
          <p:spPr>
            <a:xfrm flipH="1" rot="10800000">
              <a:off x="7522838" y="3259275"/>
              <a:ext cx="110225" cy="85900"/>
            </a:xfrm>
            <a:custGeom>
              <a:rect b="b" l="l" r="r" t="t"/>
              <a:pathLst>
                <a:path extrusionOk="0" h="3436" w="4409">
                  <a:moveTo>
                    <a:pt x="2189" y="1"/>
                  </a:moveTo>
                  <a:cubicBezTo>
                    <a:pt x="1" y="1"/>
                    <a:pt x="1" y="3435"/>
                    <a:pt x="2189" y="3435"/>
                  </a:cubicBezTo>
                  <a:cubicBezTo>
                    <a:pt x="4408" y="3435"/>
                    <a:pt x="4408" y="1"/>
                    <a:pt x="21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3"/>
            <p:cNvSpPr/>
            <p:nvPr/>
          </p:nvSpPr>
          <p:spPr>
            <a:xfrm flipH="1" rot="10800000">
              <a:off x="7927625" y="3861350"/>
              <a:ext cx="36500" cy="28900"/>
            </a:xfrm>
            <a:custGeom>
              <a:rect b="b" l="l" r="r" t="t"/>
              <a:pathLst>
                <a:path extrusionOk="0" h="1156" w="1460">
                  <a:moveTo>
                    <a:pt x="730" y="0"/>
                  </a:moveTo>
                  <a:cubicBezTo>
                    <a:pt x="0" y="0"/>
                    <a:pt x="0" y="1155"/>
                    <a:pt x="730" y="1155"/>
                  </a:cubicBezTo>
                  <a:cubicBezTo>
                    <a:pt x="1459" y="1155"/>
                    <a:pt x="1459" y="0"/>
                    <a:pt x="7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3"/>
            <p:cNvSpPr/>
            <p:nvPr/>
          </p:nvSpPr>
          <p:spPr>
            <a:xfrm flipH="1" rot="10800000">
              <a:off x="7100075" y="2205450"/>
              <a:ext cx="36500" cy="28900"/>
            </a:xfrm>
            <a:custGeom>
              <a:rect b="b" l="l" r="r" t="t"/>
              <a:pathLst>
                <a:path extrusionOk="0" h="1156" w="1460">
                  <a:moveTo>
                    <a:pt x="730" y="0"/>
                  </a:moveTo>
                  <a:cubicBezTo>
                    <a:pt x="1" y="0"/>
                    <a:pt x="1" y="1155"/>
                    <a:pt x="730" y="1155"/>
                  </a:cubicBezTo>
                  <a:cubicBezTo>
                    <a:pt x="1460" y="1155"/>
                    <a:pt x="1460" y="0"/>
                    <a:pt x="7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3"/>
            <p:cNvSpPr/>
            <p:nvPr/>
          </p:nvSpPr>
          <p:spPr>
            <a:xfrm flipH="1" rot="10800000">
              <a:off x="7559700" y="4745250"/>
              <a:ext cx="36500" cy="28125"/>
            </a:xfrm>
            <a:custGeom>
              <a:rect b="b" l="l" r="r" t="t"/>
              <a:pathLst>
                <a:path extrusionOk="0" h="1125" w="1460">
                  <a:moveTo>
                    <a:pt x="730" y="0"/>
                  </a:moveTo>
                  <a:cubicBezTo>
                    <a:pt x="0" y="0"/>
                    <a:pt x="0" y="1125"/>
                    <a:pt x="730" y="1125"/>
                  </a:cubicBezTo>
                  <a:cubicBezTo>
                    <a:pt x="1459" y="1125"/>
                    <a:pt x="1459" y="0"/>
                    <a:pt x="7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3"/>
            <p:cNvSpPr/>
            <p:nvPr/>
          </p:nvSpPr>
          <p:spPr>
            <a:xfrm flipH="1">
              <a:off x="0" y="0"/>
              <a:ext cx="2535775" cy="1932525"/>
            </a:xfrm>
            <a:custGeom>
              <a:rect b="b" l="l" r="r" t="t"/>
              <a:pathLst>
                <a:path extrusionOk="0" h="77301" w="101431">
                  <a:moveTo>
                    <a:pt x="14925" y="0"/>
                  </a:moveTo>
                  <a:cubicBezTo>
                    <a:pt x="14317" y="1277"/>
                    <a:pt x="13587" y="2796"/>
                    <a:pt x="12523" y="4681"/>
                  </a:cubicBezTo>
                  <a:cubicBezTo>
                    <a:pt x="7690" y="13252"/>
                    <a:pt x="0" y="23617"/>
                    <a:pt x="6231" y="34377"/>
                  </a:cubicBezTo>
                  <a:cubicBezTo>
                    <a:pt x="12675" y="45472"/>
                    <a:pt x="24742" y="43800"/>
                    <a:pt x="35563" y="45928"/>
                  </a:cubicBezTo>
                  <a:cubicBezTo>
                    <a:pt x="55260" y="49788"/>
                    <a:pt x="53922" y="66506"/>
                    <a:pt x="69515" y="74864"/>
                  </a:cubicBezTo>
                  <a:cubicBezTo>
                    <a:pt x="72638" y="76540"/>
                    <a:pt x="75607" y="77301"/>
                    <a:pt x="78417" y="77301"/>
                  </a:cubicBezTo>
                  <a:cubicBezTo>
                    <a:pt x="87944" y="77301"/>
                    <a:pt x="95657" y="68560"/>
                    <a:pt x="101431" y="57083"/>
                  </a:cubicBezTo>
                  <a:lnTo>
                    <a:pt x="1014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3"/>
            <p:cNvSpPr/>
            <p:nvPr/>
          </p:nvSpPr>
          <p:spPr>
            <a:xfrm flipH="1">
              <a:off x="0" y="0"/>
              <a:ext cx="2294900" cy="2413425"/>
            </a:xfrm>
            <a:custGeom>
              <a:rect b="b" l="l" r="r" t="t"/>
              <a:pathLst>
                <a:path extrusionOk="0" h="96537" w="91796">
                  <a:moveTo>
                    <a:pt x="1" y="0"/>
                  </a:moveTo>
                  <a:cubicBezTo>
                    <a:pt x="639" y="3222"/>
                    <a:pt x="730" y="6778"/>
                    <a:pt x="821" y="10426"/>
                  </a:cubicBezTo>
                  <a:cubicBezTo>
                    <a:pt x="1034" y="19939"/>
                    <a:pt x="1308" y="29788"/>
                    <a:pt x="12068" y="33222"/>
                  </a:cubicBezTo>
                  <a:cubicBezTo>
                    <a:pt x="14326" y="33945"/>
                    <a:pt x="16704" y="34207"/>
                    <a:pt x="19136" y="34207"/>
                  </a:cubicBezTo>
                  <a:cubicBezTo>
                    <a:pt x="22433" y="34207"/>
                    <a:pt x="25827" y="33725"/>
                    <a:pt x="29150" y="33253"/>
                  </a:cubicBezTo>
                  <a:cubicBezTo>
                    <a:pt x="32430" y="32792"/>
                    <a:pt x="35656" y="32339"/>
                    <a:pt x="38705" y="32339"/>
                  </a:cubicBezTo>
                  <a:cubicBezTo>
                    <a:pt x="45912" y="32339"/>
                    <a:pt x="52127" y="34870"/>
                    <a:pt x="55716" y="45806"/>
                  </a:cubicBezTo>
                  <a:cubicBezTo>
                    <a:pt x="57996" y="52828"/>
                    <a:pt x="56142" y="59545"/>
                    <a:pt x="54318" y="66050"/>
                  </a:cubicBezTo>
                  <a:cubicBezTo>
                    <a:pt x="52038" y="74226"/>
                    <a:pt x="49910" y="81977"/>
                    <a:pt x="56446" y="89150"/>
                  </a:cubicBezTo>
                  <a:cubicBezTo>
                    <a:pt x="60853" y="93983"/>
                    <a:pt x="66537" y="96536"/>
                    <a:pt x="72586" y="96536"/>
                  </a:cubicBezTo>
                  <a:cubicBezTo>
                    <a:pt x="74805" y="96536"/>
                    <a:pt x="77054" y="96202"/>
                    <a:pt x="79303" y="95533"/>
                  </a:cubicBezTo>
                  <a:cubicBezTo>
                    <a:pt x="84166" y="94074"/>
                    <a:pt x="88483" y="91187"/>
                    <a:pt x="91796" y="87448"/>
                  </a:cubicBezTo>
                  <a:lnTo>
                    <a:pt x="91796" y="86871"/>
                  </a:lnTo>
                  <a:cubicBezTo>
                    <a:pt x="88513" y="90731"/>
                    <a:pt x="84136" y="93679"/>
                    <a:pt x="79182" y="95169"/>
                  </a:cubicBezTo>
                  <a:cubicBezTo>
                    <a:pt x="76963" y="95830"/>
                    <a:pt x="74757" y="96155"/>
                    <a:pt x="72603" y="96155"/>
                  </a:cubicBezTo>
                  <a:cubicBezTo>
                    <a:pt x="66641" y="96155"/>
                    <a:pt x="61073" y="93663"/>
                    <a:pt x="56719" y="88907"/>
                  </a:cubicBezTo>
                  <a:cubicBezTo>
                    <a:pt x="50336" y="81855"/>
                    <a:pt x="52433" y="74226"/>
                    <a:pt x="54683" y="66171"/>
                  </a:cubicBezTo>
                  <a:cubicBezTo>
                    <a:pt x="56506" y="59606"/>
                    <a:pt x="58391" y="52797"/>
                    <a:pt x="56050" y="45685"/>
                  </a:cubicBezTo>
                  <a:cubicBezTo>
                    <a:pt x="52420" y="34536"/>
                    <a:pt x="46117" y="31956"/>
                    <a:pt x="38799" y="31956"/>
                  </a:cubicBezTo>
                  <a:cubicBezTo>
                    <a:pt x="35703" y="31956"/>
                    <a:pt x="32424" y="32418"/>
                    <a:pt x="29089" y="32888"/>
                  </a:cubicBezTo>
                  <a:cubicBezTo>
                    <a:pt x="25774" y="33344"/>
                    <a:pt x="22398" y="33820"/>
                    <a:pt x="19125" y="33820"/>
                  </a:cubicBezTo>
                  <a:cubicBezTo>
                    <a:pt x="16726" y="33820"/>
                    <a:pt x="14383" y="33565"/>
                    <a:pt x="12159" y="32858"/>
                  </a:cubicBezTo>
                  <a:cubicBezTo>
                    <a:pt x="1672" y="29514"/>
                    <a:pt x="1429" y="19788"/>
                    <a:pt x="1186" y="10395"/>
                  </a:cubicBezTo>
                  <a:cubicBezTo>
                    <a:pt x="1095" y="6869"/>
                    <a:pt x="1004" y="3283"/>
                    <a:pt x="3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3"/>
            <p:cNvSpPr/>
            <p:nvPr/>
          </p:nvSpPr>
          <p:spPr>
            <a:xfrm flipH="1">
              <a:off x="2453700" y="389800"/>
              <a:ext cx="220375" cy="171000"/>
            </a:xfrm>
            <a:custGeom>
              <a:rect b="b" l="l" r="r" t="t"/>
              <a:pathLst>
                <a:path extrusionOk="0" h="6840" w="8815">
                  <a:moveTo>
                    <a:pt x="4408" y="1"/>
                  </a:moveTo>
                  <a:cubicBezTo>
                    <a:pt x="31" y="1"/>
                    <a:pt x="0" y="6840"/>
                    <a:pt x="4408" y="6840"/>
                  </a:cubicBezTo>
                  <a:cubicBezTo>
                    <a:pt x="8815" y="6840"/>
                    <a:pt x="8815" y="1"/>
                    <a:pt x="44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3"/>
            <p:cNvSpPr/>
            <p:nvPr/>
          </p:nvSpPr>
          <p:spPr>
            <a:xfrm flipH="1">
              <a:off x="2471175" y="828275"/>
              <a:ext cx="49400" cy="38000"/>
            </a:xfrm>
            <a:custGeom>
              <a:rect b="b" l="l" r="r" t="t"/>
              <a:pathLst>
                <a:path extrusionOk="0" h="1520" w="1976">
                  <a:moveTo>
                    <a:pt x="973" y="0"/>
                  </a:moveTo>
                  <a:cubicBezTo>
                    <a:pt x="0" y="0"/>
                    <a:pt x="0" y="1520"/>
                    <a:pt x="973" y="1520"/>
                  </a:cubicBezTo>
                  <a:cubicBezTo>
                    <a:pt x="1976" y="1520"/>
                    <a:pt x="1976" y="0"/>
                    <a:pt x="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3"/>
            <p:cNvSpPr/>
            <p:nvPr/>
          </p:nvSpPr>
          <p:spPr>
            <a:xfrm flipH="1">
              <a:off x="1053200" y="1737850"/>
              <a:ext cx="159600" cy="123125"/>
            </a:xfrm>
            <a:custGeom>
              <a:rect b="b" l="l" r="r" t="t"/>
              <a:pathLst>
                <a:path extrusionOk="0" h="4925" w="6384">
                  <a:moveTo>
                    <a:pt x="3192" y="1"/>
                  </a:moveTo>
                  <a:cubicBezTo>
                    <a:pt x="0" y="1"/>
                    <a:pt x="0" y="4925"/>
                    <a:pt x="3192" y="4925"/>
                  </a:cubicBezTo>
                  <a:cubicBezTo>
                    <a:pt x="6353" y="4925"/>
                    <a:pt x="6383" y="1"/>
                    <a:pt x="31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3"/>
            <p:cNvSpPr/>
            <p:nvPr/>
          </p:nvSpPr>
          <p:spPr>
            <a:xfrm flipH="1">
              <a:off x="1215075" y="1567650"/>
              <a:ext cx="48650" cy="38000"/>
            </a:xfrm>
            <a:custGeom>
              <a:rect b="b" l="l" r="r" t="t"/>
              <a:pathLst>
                <a:path extrusionOk="0" h="1520" w="1946">
                  <a:moveTo>
                    <a:pt x="973" y="0"/>
                  </a:moveTo>
                  <a:cubicBezTo>
                    <a:pt x="1" y="0"/>
                    <a:pt x="1" y="1520"/>
                    <a:pt x="973" y="1520"/>
                  </a:cubicBezTo>
                  <a:cubicBezTo>
                    <a:pt x="1946" y="1520"/>
                    <a:pt x="1946" y="0"/>
                    <a:pt x="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3"/>
            <p:cNvSpPr/>
            <p:nvPr/>
          </p:nvSpPr>
          <p:spPr>
            <a:xfrm flipH="1">
              <a:off x="1495475" y="1369300"/>
              <a:ext cx="48650" cy="38025"/>
            </a:xfrm>
            <a:custGeom>
              <a:rect b="b" l="l" r="r" t="t"/>
              <a:pathLst>
                <a:path extrusionOk="0" h="1521" w="1946">
                  <a:moveTo>
                    <a:pt x="973" y="1"/>
                  </a:moveTo>
                  <a:cubicBezTo>
                    <a:pt x="1" y="1"/>
                    <a:pt x="1" y="1521"/>
                    <a:pt x="973" y="1521"/>
                  </a:cubicBezTo>
                  <a:cubicBezTo>
                    <a:pt x="1946" y="1521"/>
                    <a:pt x="1946" y="1"/>
                    <a:pt x="9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3"/>
            <p:cNvSpPr/>
            <p:nvPr/>
          </p:nvSpPr>
          <p:spPr>
            <a:xfrm flipH="1">
              <a:off x="1133000" y="2065375"/>
              <a:ext cx="48650" cy="38000"/>
            </a:xfrm>
            <a:custGeom>
              <a:rect b="b" l="l" r="r" t="t"/>
              <a:pathLst>
                <a:path extrusionOk="0" h="1520" w="1946">
                  <a:moveTo>
                    <a:pt x="973" y="0"/>
                  </a:moveTo>
                  <a:cubicBezTo>
                    <a:pt x="0" y="0"/>
                    <a:pt x="0" y="1520"/>
                    <a:pt x="973" y="1520"/>
                  </a:cubicBezTo>
                  <a:cubicBezTo>
                    <a:pt x="1946" y="1520"/>
                    <a:pt x="1946" y="0"/>
                    <a:pt x="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3"/>
            <p:cNvSpPr/>
            <p:nvPr/>
          </p:nvSpPr>
          <p:spPr>
            <a:xfrm flipH="1">
              <a:off x="983300" y="2181625"/>
              <a:ext cx="48650" cy="38025"/>
            </a:xfrm>
            <a:custGeom>
              <a:rect b="b" l="l" r="r" t="t"/>
              <a:pathLst>
                <a:path extrusionOk="0" h="1521" w="1946">
                  <a:moveTo>
                    <a:pt x="973" y="1"/>
                  </a:moveTo>
                  <a:cubicBezTo>
                    <a:pt x="0" y="1"/>
                    <a:pt x="0" y="1520"/>
                    <a:pt x="973" y="1520"/>
                  </a:cubicBezTo>
                  <a:cubicBezTo>
                    <a:pt x="1946" y="1520"/>
                    <a:pt x="1946" y="1"/>
                    <a:pt x="9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3"/>
            <p:cNvSpPr/>
            <p:nvPr/>
          </p:nvSpPr>
          <p:spPr>
            <a:xfrm flipH="1">
              <a:off x="835125" y="1930875"/>
              <a:ext cx="49400" cy="38000"/>
            </a:xfrm>
            <a:custGeom>
              <a:rect b="b" l="l" r="r" t="t"/>
              <a:pathLst>
                <a:path extrusionOk="0" h="1520" w="1976">
                  <a:moveTo>
                    <a:pt x="973" y="0"/>
                  </a:moveTo>
                  <a:cubicBezTo>
                    <a:pt x="0" y="0"/>
                    <a:pt x="0" y="1520"/>
                    <a:pt x="973" y="1520"/>
                  </a:cubicBezTo>
                  <a:cubicBezTo>
                    <a:pt x="1976" y="1520"/>
                    <a:pt x="1976" y="0"/>
                    <a:pt x="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3"/>
            <p:cNvSpPr/>
            <p:nvPr/>
          </p:nvSpPr>
          <p:spPr>
            <a:xfrm flipH="1">
              <a:off x="670975" y="2012175"/>
              <a:ext cx="24350" cy="19025"/>
            </a:xfrm>
            <a:custGeom>
              <a:rect b="b" l="l" r="r" t="t"/>
              <a:pathLst>
                <a:path extrusionOk="0" h="761" w="974">
                  <a:moveTo>
                    <a:pt x="487" y="0"/>
                  </a:moveTo>
                  <a:cubicBezTo>
                    <a:pt x="1" y="0"/>
                    <a:pt x="1" y="760"/>
                    <a:pt x="487" y="760"/>
                  </a:cubicBezTo>
                  <a:cubicBezTo>
                    <a:pt x="973" y="760"/>
                    <a:pt x="973" y="0"/>
                    <a:pt x="4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3"/>
            <p:cNvSpPr/>
            <p:nvPr/>
          </p:nvSpPr>
          <p:spPr>
            <a:xfrm flipH="1">
              <a:off x="0" y="0"/>
              <a:ext cx="1960550" cy="1491750"/>
            </a:xfrm>
            <a:custGeom>
              <a:rect b="b" l="l" r="r" t="t"/>
              <a:pathLst>
                <a:path extrusionOk="0" h="59670" w="78422">
                  <a:moveTo>
                    <a:pt x="2189" y="0"/>
                  </a:moveTo>
                  <a:cubicBezTo>
                    <a:pt x="426" y="4985"/>
                    <a:pt x="1" y="10091"/>
                    <a:pt x="1673" y="13708"/>
                  </a:cubicBezTo>
                  <a:cubicBezTo>
                    <a:pt x="4602" y="19963"/>
                    <a:pt x="9708" y="21470"/>
                    <a:pt x="15404" y="21470"/>
                  </a:cubicBezTo>
                  <a:cubicBezTo>
                    <a:pt x="19757" y="21470"/>
                    <a:pt x="24454" y="20590"/>
                    <a:pt x="28786" y="20274"/>
                  </a:cubicBezTo>
                  <a:cubicBezTo>
                    <a:pt x="32688" y="19983"/>
                    <a:pt x="36623" y="19577"/>
                    <a:pt x="40322" y="19577"/>
                  </a:cubicBezTo>
                  <a:cubicBezTo>
                    <a:pt x="48983" y="19577"/>
                    <a:pt x="56349" y="21800"/>
                    <a:pt x="58968" y="32918"/>
                  </a:cubicBezTo>
                  <a:cubicBezTo>
                    <a:pt x="61096" y="42007"/>
                    <a:pt x="50974" y="54742"/>
                    <a:pt x="64197" y="59028"/>
                  </a:cubicBezTo>
                  <a:cubicBezTo>
                    <a:pt x="65521" y="59463"/>
                    <a:pt x="66776" y="59670"/>
                    <a:pt x="67964" y="59670"/>
                  </a:cubicBezTo>
                  <a:cubicBezTo>
                    <a:pt x="72257" y="59670"/>
                    <a:pt x="75684" y="56978"/>
                    <a:pt x="78422" y="52645"/>
                  </a:cubicBezTo>
                  <a:lnTo>
                    <a:pt x="78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3"/>
            <p:cNvSpPr/>
            <p:nvPr/>
          </p:nvSpPr>
          <p:spPr>
            <a:xfrm rot="10800000">
              <a:off x="12107" y="2632879"/>
              <a:ext cx="410470" cy="318505"/>
            </a:xfrm>
            <a:custGeom>
              <a:rect b="b" l="l" r="r" t="t"/>
              <a:pathLst>
                <a:path extrusionOk="0" h="6840" w="8815">
                  <a:moveTo>
                    <a:pt x="4408" y="1"/>
                  </a:moveTo>
                  <a:cubicBezTo>
                    <a:pt x="31" y="1"/>
                    <a:pt x="0" y="6840"/>
                    <a:pt x="4408" y="6840"/>
                  </a:cubicBezTo>
                  <a:cubicBezTo>
                    <a:pt x="8815" y="6840"/>
                    <a:pt x="8815" y="1"/>
                    <a:pt x="44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3"/>
            <p:cNvSpPr/>
            <p:nvPr/>
          </p:nvSpPr>
          <p:spPr>
            <a:xfrm>
              <a:off x="1212688" y="2195075"/>
              <a:ext cx="36500" cy="28125"/>
            </a:xfrm>
            <a:custGeom>
              <a:rect b="b" l="l" r="r" t="t"/>
              <a:pathLst>
                <a:path extrusionOk="0" h="1125" w="1460">
                  <a:moveTo>
                    <a:pt x="730" y="0"/>
                  </a:moveTo>
                  <a:cubicBezTo>
                    <a:pt x="0" y="0"/>
                    <a:pt x="0" y="1125"/>
                    <a:pt x="730" y="1125"/>
                  </a:cubicBezTo>
                  <a:cubicBezTo>
                    <a:pt x="1459" y="1125"/>
                    <a:pt x="1459" y="0"/>
                    <a:pt x="7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3"/>
            <p:cNvSpPr/>
            <p:nvPr/>
          </p:nvSpPr>
          <p:spPr>
            <a:xfrm flipH="1" rot="-5400000">
              <a:off x="7219275" y="4206375"/>
              <a:ext cx="1061575" cy="871800"/>
            </a:xfrm>
            <a:custGeom>
              <a:rect b="b" l="l" r="r" t="t"/>
              <a:pathLst>
                <a:path extrusionOk="0" h="34872" w="42463">
                  <a:moveTo>
                    <a:pt x="5660" y="0"/>
                  </a:moveTo>
                  <a:cubicBezTo>
                    <a:pt x="4726" y="0"/>
                    <a:pt x="3803" y="385"/>
                    <a:pt x="2888" y="1255"/>
                  </a:cubicBezTo>
                  <a:cubicBezTo>
                    <a:pt x="365" y="4720"/>
                    <a:pt x="0" y="15359"/>
                    <a:pt x="1246" y="20860"/>
                  </a:cubicBezTo>
                  <a:cubicBezTo>
                    <a:pt x="2128" y="24751"/>
                    <a:pt x="6566" y="29158"/>
                    <a:pt x="9757" y="31225"/>
                  </a:cubicBezTo>
                  <a:cubicBezTo>
                    <a:pt x="13135" y="33383"/>
                    <a:pt x="17561" y="34871"/>
                    <a:pt x="21984" y="34871"/>
                  </a:cubicBezTo>
                  <a:cubicBezTo>
                    <a:pt x="25164" y="34871"/>
                    <a:pt x="28341" y="34102"/>
                    <a:pt x="31125" y="32259"/>
                  </a:cubicBezTo>
                  <a:cubicBezTo>
                    <a:pt x="34134" y="30253"/>
                    <a:pt x="42463" y="23566"/>
                    <a:pt x="31216" y="23201"/>
                  </a:cubicBezTo>
                  <a:cubicBezTo>
                    <a:pt x="20751" y="22851"/>
                    <a:pt x="12858" y="0"/>
                    <a:pt x="5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3"/>
            <p:cNvSpPr/>
            <p:nvPr/>
          </p:nvSpPr>
          <p:spPr>
            <a:xfrm flipH="1" rot="10800000">
              <a:off x="7811725" y="3356175"/>
              <a:ext cx="848825" cy="493150"/>
            </a:xfrm>
            <a:custGeom>
              <a:rect b="b" l="l" r="r" t="t"/>
              <a:pathLst>
                <a:path extrusionOk="0" h="19726" w="33953">
                  <a:moveTo>
                    <a:pt x="20051" y="0"/>
                  </a:moveTo>
                  <a:cubicBezTo>
                    <a:pt x="17303" y="0"/>
                    <a:pt x="14567" y="691"/>
                    <a:pt x="12310" y="2144"/>
                  </a:cubicBezTo>
                  <a:lnTo>
                    <a:pt x="12280" y="2144"/>
                  </a:lnTo>
                  <a:cubicBezTo>
                    <a:pt x="10973" y="2813"/>
                    <a:pt x="9757" y="3694"/>
                    <a:pt x="8450" y="4332"/>
                  </a:cubicBezTo>
                  <a:cubicBezTo>
                    <a:pt x="6778" y="5123"/>
                    <a:pt x="4955" y="5609"/>
                    <a:pt x="3344" y="6460"/>
                  </a:cubicBezTo>
                  <a:cubicBezTo>
                    <a:pt x="1125" y="7615"/>
                    <a:pt x="0" y="9956"/>
                    <a:pt x="91" y="12387"/>
                  </a:cubicBezTo>
                  <a:cubicBezTo>
                    <a:pt x="182" y="14788"/>
                    <a:pt x="1398" y="17251"/>
                    <a:pt x="3465" y="18497"/>
                  </a:cubicBezTo>
                  <a:cubicBezTo>
                    <a:pt x="4992" y="19419"/>
                    <a:pt x="6693" y="19726"/>
                    <a:pt x="8422" y="19726"/>
                  </a:cubicBezTo>
                  <a:cubicBezTo>
                    <a:pt x="9996" y="19726"/>
                    <a:pt x="11593" y="19471"/>
                    <a:pt x="13101" y="19196"/>
                  </a:cubicBezTo>
                  <a:cubicBezTo>
                    <a:pt x="15178" y="18807"/>
                    <a:pt x="17244" y="18704"/>
                    <a:pt x="19320" y="18704"/>
                  </a:cubicBezTo>
                  <a:cubicBezTo>
                    <a:pt x="20494" y="18704"/>
                    <a:pt x="21672" y="18737"/>
                    <a:pt x="22858" y="18770"/>
                  </a:cubicBezTo>
                  <a:cubicBezTo>
                    <a:pt x="22962" y="18772"/>
                    <a:pt x="23066" y="18773"/>
                    <a:pt x="23170" y="18773"/>
                  </a:cubicBezTo>
                  <a:cubicBezTo>
                    <a:pt x="26243" y="18773"/>
                    <a:pt x="29089" y="17889"/>
                    <a:pt x="30882" y="15214"/>
                  </a:cubicBezTo>
                  <a:cubicBezTo>
                    <a:pt x="33952" y="10655"/>
                    <a:pt x="32402" y="4454"/>
                    <a:pt x="27630" y="1870"/>
                  </a:cubicBezTo>
                  <a:cubicBezTo>
                    <a:pt x="25374" y="645"/>
                    <a:pt x="22707" y="0"/>
                    <a:pt x="200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3"/>
            <p:cNvSpPr/>
            <p:nvPr/>
          </p:nvSpPr>
          <p:spPr>
            <a:xfrm flipH="1">
              <a:off x="57750" y="2408825"/>
              <a:ext cx="48650" cy="38025"/>
            </a:xfrm>
            <a:custGeom>
              <a:rect b="b" l="l" r="r" t="t"/>
              <a:pathLst>
                <a:path extrusionOk="0" h="1521" w="1946">
                  <a:moveTo>
                    <a:pt x="973" y="1"/>
                  </a:moveTo>
                  <a:cubicBezTo>
                    <a:pt x="0" y="1"/>
                    <a:pt x="0" y="1521"/>
                    <a:pt x="973" y="1521"/>
                  </a:cubicBezTo>
                  <a:cubicBezTo>
                    <a:pt x="1946" y="1521"/>
                    <a:pt x="1946" y="1"/>
                    <a:pt x="9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3"/>
            <p:cNvSpPr/>
            <p:nvPr/>
          </p:nvSpPr>
          <p:spPr>
            <a:xfrm flipH="1">
              <a:off x="131450" y="1929350"/>
              <a:ext cx="171775" cy="133000"/>
            </a:xfrm>
            <a:custGeom>
              <a:rect b="b" l="l" r="r" t="t"/>
              <a:pathLst>
                <a:path extrusionOk="0" h="5320" w="6871">
                  <a:moveTo>
                    <a:pt x="3436" y="0"/>
                  </a:moveTo>
                  <a:cubicBezTo>
                    <a:pt x="1" y="0"/>
                    <a:pt x="1" y="5320"/>
                    <a:pt x="3436" y="5320"/>
                  </a:cubicBezTo>
                  <a:cubicBezTo>
                    <a:pt x="6840" y="5320"/>
                    <a:pt x="6870" y="0"/>
                    <a:pt x="34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3"/>
            <p:cNvSpPr/>
            <p:nvPr/>
          </p:nvSpPr>
          <p:spPr>
            <a:xfrm flipH="1">
              <a:off x="279625" y="2198350"/>
              <a:ext cx="85900" cy="66125"/>
            </a:xfrm>
            <a:custGeom>
              <a:rect b="b" l="l" r="r" t="t"/>
              <a:pathLst>
                <a:path extrusionOk="0" h="2645" w="3436">
                  <a:moveTo>
                    <a:pt x="1733" y="0"/>
                  </a:moveTo>
                  <a:cubicBezTo>
                    <a:pt x="31" y="0"/>
                    <a:pt x="0" y="2645"/>
                    <a:pt x="1733" y="2645"/>
                  </a:cubicBezTo>
                  <a:cubicBezTo>
                    <a:pt x="3435" y="2645"/>
                    <a:pt x="3435" y="0"/>
                    <a:pt x="17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3"/>
            <p:cNvSpPr/>
            <p:nvPr/>
          </p:nvSpPr>
          <p:spPr>
            <a:xfrm>
              <a:off x="8316500" y="4419200"/>
              <a:ext cx="660125" cy="446175"/>
            </a:xfrm>
            <a:custGeom>
              <a:rect b="b" l="l" r="r" t="t"/>
              <a:pathLst>
                <a:path extrusionOk="0" h="17847" w="26405">
                  <a:moveTo>
                    <a:pt x="11374" y="1"/>
                  </a:moveTo>
                  <a:cubicBezTo>
                    <a:pt x="10034" y="1"/>
                    <a:pt x="8739" y="165"/>
                    <a:pt x="7570" y="497"/>
                  </a:cubicBezTo>
                  <a:cubicBezTo>
                    <a:pt x="6658" y="771"/>
                    <a:pt x="5928" y="1166"/>
                    <a:pt x="5351" y="1683"/>
                  </a:cubicBezTo>
                  <a:cubicBezTo>
                    <a:pt x="3709" y="2291"/>
                    <a:pt x="2433" y="3476"/>
                    <a:pt x="1855" y="5513"/>
                  </a:cubicBezTo>
                  <a:cubicBezTo>
                    <a:pt x="1" y="12321"/>
                    <a:pt x="7357" y="17093"/>
                    <a:pt x="13102" y="17762"/>
                  </a:cubicBezTo>
                  <a:cubicBezTo>
                    <a:pt x="13589" y="17819"/>
                    <a:pt x="14090" y="17847"/>
                    <a:pt x="14598" y="17847"/>
                  </a:cubicBezTo>
                  <a:cubicBezTo>
                    <a:pt x="20086" y="17847"/>
                    <a:pt x="26404" y="14550"/>
                    <a:pt x="24652" y="8096"/>
                  </a:cubicBezTo>
                  <a:cubicBezTo>
                    <a:pt x="23184" y="2789"/>
                    <a:pt x="16895" y="1"/>
                    <a:pt x="11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3"/>
            <p:cNvSpPr/>
            <p:nvPr/>
          </p:nvSpPr>
          <p:spPr>
            <a:xfrm rot="10800000">
              <a:off x="1676009" y="1224810"/>
              <a:ext cx="186217" cy="144495"/>
            </a:xfrm>
            <a:custGeom>
              <a:rect b="b" l="l" r="r" t="t"/>
              <a:pathLst>
                <a:path extrusionOk="0" h="6840" w="8815">
                  <a:moveTo>
                    <a:pt x="4408" y="1"/>
                  </a:moveTo>
                  <a:cubicBezTo>
                    <a:pt x="31" y="1"/>
                    <a:pt x="0" y="6840"/>
                    <a:pt x="4408" y="6840"/>
                  </a:cubicBezTo>
                  <a:cubicBezTo>
                    <a:pt x="8815" y="6840"/>
                    <a:pt x="8815" y="1"/>
                    <a:pt x="4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8" name="Google Shape;738;p23"/>
          <p:cNvSpPr txBox="1"/>
          <p:nvPr>
            <p:ph type="title"/>
          </p:nvPr>
        </p:nvSpPr>
        <p:spPr>
          <a:xfrm>
            <a:off x="2290050" y="295136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39" name="Google Shape;739;p23"/>
          <p:cNvSpPr txBox="1"/>
          <p:nvPr>
            <p:ph idx="1" type="subTitle"/>
          </p:nvPr>
        </p:nvSpPr>
        <p:spPr>
          <a:xfrm>
            <a:off x="1458150" y="1692950"/>
            <a:ext cx="6227700" cy="12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Krub Medium"/>
              <a:buNone/>
              <a:defRPr sz="25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Krub Medium"/>
              <a:buNone/>
              <a:defRPr sz="25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Krub Medium"/>
              <a:buNone/>
              <a:defRPr sz="25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Krub Medium"/>
              <a:buNone/>
              <a:defRPr sz="25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Krub Medium"/>
              <a:buNone/>
              <a:defRPr sz="25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Krub Medium"/>
              <a:buNone/>
              <a:defRPr sz="25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Krub Medium"/>
              <a:buNone/>
              <a:defRPr sz="25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Krub Medium"/>
              <a:buNone/>
              <a:defRPr sz="25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Krub Medium"/>
              <a:buNone/>
              <a:defRPr sz="25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10"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1" name="Google Shape;741;p24"/>
          <p:cNvGrpSpPr/>
          <p:nvPr/>
        </p:nvGrpSpPr>
        <p:grpSpPr>
          <a:xfrm>
            <a:off x="-541175" y="-323300"/>
            <a:ext cx="9666800" cy="3081575"/>
            <a:chOff x="-541175" y="-323300"/>
            <a:chExt cx="9666800" cy="3081575"/>
          </a:xfrm>
        </p:grpSpPr>
        <p:sp>
          <p:nvSpPr>
            <p:cNvPr id="742" name="Google Shape;742;p24"/>
            <p:cNvSpPr/>
            <p:nvPr/>
          </p:nvSpPr>
          <p:spPr>
            <a:xfrm flipH="1">
              <a:off x="-541175" y="-323300"/>
              <a:ext cx="2294900" cy="2413425"/>
            </a:xfrm>
            <a:custGeom>
              <a:rect b="b" l="l" r="r" t="t"/>
              <a:pathLst>
                <a:path extrusionOk="0" h="96537" w="91796">
                  <a:moveTo>
                    <a:pt x="1" y="0"/>
                  </a:moveTo>
                  <a:cubicBezTo>
                    <a:pt x="639" y="3222"/>
                    <a:pt x="730" y="6778"/>
                    <a:pt x="821" y="10426"/>
                  </a:cubicBezTo>
                  <a:cubicBezTo>
                    <a:pt x="1034" y="19939"/>
                    <a:pt x="1308" y="29788"/>
                    <a:pt x="12068" y="33222"/>
                  </a:cubicBezTo>
                  <a:cubicBezTo>
                    <a:pt x="14326" y="33945"/>
                    <a:pt x="16704" y="34207"/>
                    <a:pt x="19136" y="34207"/>
                  </a:cubicBezTo>
                  <a:cubicBezTo>
                    <a:pt x="22433" y="34207"/>
                    <a:pt x="25827" y="33725"/>
                    <a:pt x="29150" y="33253"/>
                  </a:cubicBezTo>
                  <a:cubicBezTo>
                    <a:pt x="32430" y="32792"/>
                    <a:pt x="35656" y="32339"/>
                    <a:pt x="38705" y="32339"/>
                  </a:cubicBezTo>
                  <a:cubicBezTo>
                    <a:pt x="45912" y="32339"/>
                    <a:pt x="52127" y="34870"/>
                    <a:pt x="55716" y="45806"/>
                  </a:cubicBezTo>
                  <a:cubicBezTo>
                    <a:pt x="57996" y="52828"/>
                    <a:pt x="56142" y="59545"/>
                    <a:pt x="54318" y="66050"/>
                  </a:cubicBezTo>
                  <a:cubicBezTo>
                    <a:pt x="52038" y="74226"/>
                    <a:pt x="49910" y="81977"/>
                    <a:pt x="56446" y="89150"/>
                  </a:cubicBezTo>
                  <a:cubicBezTo>
                    <a:pt x="60853" y="93983"/>
                    <a:pt x="66537" y="96536"/>
                    <a:pt x="72586" y="96536"/>
                  </a:cubicBezTo>
                  <a:cubicBezTo>
                    <a:pt x="74805" y="96536"/>
                    <a:pt x="77054" y="96202"/>
                    <a:pt x="79303" y="95533"/>
                  </a:cubicBezTo>
                  <a:cubicBezTo>
                    <a:pt x="84166" y="94074"/>
                    <a:pt x="88483" y="91187"/>
                    <a:pt x="91796" y="87448"/>
                  </a:cubicBezTo>
                  <a:lnTo>
                    <a:pt x="91796" y="86871"/>
                  </a:lnTo>
                  <a:cubicBezTo>
                    <a:pt x="88513" y="90731"/>
                    <a:pt x="84136" y="93679"/>
                    <a:pt x="79182" y="95169"/>
                  </a:cubicBezTo>
                  <a:cubicBezTo>
                    <a:pt x="76963" y="95830"/>
                    <a:pt x="74757" y="96155"/>
                    <a:pt x="72603" y="96155"/>
                  </a:cubicBezTo>
                  <a:cubicBezTo>
                    <a:pt x="66641" y="96155"/>
                    <a:pt x="61073" y="93663"/>
                    <a:pt x="56719" y="88907"/>
                  </a:cubicBezTo>
                  <a:cubicBezTo>
                    <a:pt x="50336" y="81855"/>
                    <a:pt x="52433" y="74226"/>
                    <a:pt x="54683" y="66171"/>
                  </a:cubicBezTo>
                  <a:cubicBezTo>
                    <a:pt x="56506" y="59606"/>
                    <a:pt x="58391" y="52797"/>
                    <a:pt x="56050" y="45685"/>
                  </a:cubicBezTo>
                  <a:cubicBezTo>
                    <a:pt x="52420" y="34536"/>
                    <a:pt x="46117" y="31956"/>
                    <a:pt x="38799" y="31956"/>
                  </a:cubicBezTo>
                  <a:cubicBezTo>
                    <a:pt x="35703" y="31956"/>
                    <a:pt x="32424" y="32418"/>
                    <a:pt x="29089" y="32888"/>
                  </a:cubicBezTo>
                  <a:cubicBezTo>
                    <a:pt x="25774" y="33344"/>
                    <a:pt x="22398" y="33820"/>
                    <a:pt x="19125" y="33820"/>
                  </a:cubicBezTo>
                  <a:cubicBezTo>
                    <a:pt x="16726" y="33820"/>
                    <a:pt x="14383" y="33565"/>
                    <a:pt x="12159" y="32858"/>
                  </a:cubicBezTo>
                  <a:cubicBezTo>
                    <a:pt x="1672" y="29514"/>
                    <a:pt x="1429" y="19788"/>
                    <a:pt x="1186" y="10395"/>
                  </a:cubicBezTo>
                  <a:cubicBezTo>
                    <a:pt x="1095" y="6869"/>
                    <a:pt x="1004" y="3283"/>
                    <a:pt x="3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4"/>
            <p:cNvSpPr/>
            <p:nvPr/>
          </p:nvSpPr>
          <p:spPr>
            <a:xfrm flipH="1">
              <a:off x="232650" y="2691375"/>
              <a:ext cx="85900" cy="66900"/>
            </a:xfrm>
            <a:custGeom>
              <a:rect b="b" l="l" r="r" t="t"/>
              <a:pathLst>
                <a:path extrusionOk="0" h="2676" w="3436">
                  <a:moveTo>
                    <a:pt x="1703" y="1"/>
                  </a:moveTo>
                  <a:cubicBezTo>
                    <a:pt x="1" y="1"/>
                    <a:pt x="1" y="2675"/>
                    <a:pt x="1703" y="2675"/>
                  </a:cubicBezTo>
                  <a:cubicBezTo>
                    <a:pt x="3435" y="2675"/>
                    <a:pt x="3435" y="1"/>
                    <a:pt x="17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4"/>
            <p:cNvSpPr/>
            <p:nvPr/>
          </p:nvSpPr>
          <p:spPr>
            <a:xfrm flipH="1">
              <a:off x="2400600" y="685700"/>
              <a:ext cx="49400" cy="38000"/>
            </a:xfrm>
            <a:custGeom>
              <a:rect b="b" l="l" r="r" t="t"/>
              <a:pathLst>
                <a:path extrusionOk="0" h="1520" w="1976">
                  <a:moveTo>
                    <a:pt x="973" y="0"/>
                  </a:moveTo>
                  <a:cubicBezTo>
                    <a:pt x="0" y="0"/>
                    <a:pt x="0" y="1520"/>
                    <a:pt x="973" y="1520"/>
                  </a:cubicBezTo>
                  <a:cubicBezTo>
                    <a:pt x="1976" y="1520"/>
                    <a:pt x="1976" y="0"/>
                    <a:pt x="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4"/>
            <p:cNvSpPr/>
            <p:nvPr/>
          </p:nvSpPr>
          <p:spPr>
            <a:xfrm flipH="1">
              <a:off x="808775" y="132850"/>
              <a:ext cx="159600" cy="123125"/>
            </a:xfrm>
            <a:custGeom>
              <a:rect b="b" l="l" r="r" t="t"/>
              <a:pathLst>
                <a:path extrusionOk="0" h="4925" w="6384">
                  <a:moveTo>
                    <a:pt x="3192" y="1"/>
                  </a:moveTo>
                  <a:cubicBezTo>
                    <a:pt x="0" y="1"/>
                    <a:pt x="0" y="4925"/>
                    <a:pt x="3192" y="4925"/>
                  </a:cubicBezTo>
                  <a:cubicBezTo>
                    <a:pt x="6353" y="4925"/>
                    <a:pt x="6383" y="1"/>
                    <a:pt x="31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4"/>
            <p:cNvSpPr/>
            <p:nvPr/>
          </p:nvSpPr>
          <p:spPr>
            <a:xfrm flipH="1">
              <a:off x="122438" y="2398950"/>
              <a:ext cx="48650" cy="38000"/>
            </a:xfrm>
            <a:custGeom>
              <a:rect b="b" l="l" r="r" t="t"/>
              <a:pathLst>
                <a:path extrusionOk="0" h="1520" w="1946">
                  <a:moveTo>
                    <a:pt x="973" y="0"/>
                  </a:moveTo>
                  <a:cubicBezTo>
                    <a:pt x="1" y="0"/>
                    <a:pt x="1" y="1520"/>
                    <a:pt x="973" y="1520"/>
                  </a:cubicBezTo>
                  <a:cubicBezTo>
                    <a:pt x="1946" y="1520"/>
                    <a:pt x="1946" y="0"/>
                    <a:pt x="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4"/>
            <p:cNvSpPr/>
            <p:nvPr/>
          </p:nvSpPr>
          <p:spPr>
            <a:xfrm flipH="1">
              <a:off x="760125" y="349475"/>
              <a:ext cx="48650" cy="38025"/>
            </a:xfrm>
            <a:custGeom>
              <a:rect b="b" l="l" r="r" t="t"/>
              <a:pathLst>
                <a:path extrusionOk="0" h="1521" w="1946">
                  <a:moveTo>
                    <a:pt x="973" y="1"/>
                  </a:moveTo>
                  <a:cubicBezTo>
                    <a:pt x="1" y="1"/>
                    <a:pt x="1" y="1521"/>
                    <a:pt x="973" y="1521"/>
                  </a:cubicBezTo>
                  <a:cubicBezTo>
                    <a:pt x="1946" y="1521"/>
                    <a:pt x="1946" y="1"/>
                    <a:pt x="9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4"/>
            <p:cNvSpPr/>
            <p:nvPr/>
          </p:nvSpPr>
          <p:spPr>
            <a:xfrm flipH="1">
              <a:off x="1319825" y="311238"/>
              <a:ext cx="48650" cy="38025"/>
            </a:xfrm>
            <a:custGeom>
              <a:rect b="b" l="l" r="r" t="t"/>
              <a:pathLst>
                <a:path extrusionOk="0" h="1521" w="1946">
                  <a:moveTo>
                    <a:pt x="973" y="1"/>
                  </a:moveTo>
                  <a:cubicBezTo>
                    <a:pt x="0" y="1"/>
                    <a:pt x="0" y="1520"/>
                    <a:pt x="973" y="1520"/>
                  </a:cubicBezTo>
                  <a:cubicBezTo>
                    <a:pt x="1946" y="1520"/>
                    <a:pt x="1946" y="1"/>
                    <a:pt x="9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4"/>
            <p:cNvSpPr/>
            <p:nvPr/>
          </p:nvSpPr>
          <p:spPr>
            <a:xfrm flipH="1">
              <a:off x="60875" y="1786775"/>
              <a:ext cx="171775" cy="133000"/>
            </a:xfrm>
            <a:custGeom>
              <a:rect b="b" l="l" r="r" t="t"/>
              <a:pathLst>
                <a:path extrusionOk="0" h="5320" w="6871">
                  <a:moveTo>
                    <a:pt x="3436" y="0"/>
                  </a:moveTo>
                  <a:cubicBezTo>
                    <a:pt x="1" y="0"/>
                    <a:pt x="1" y="5320"/>
                    <a:pt x="3436" y="5320"/>
                  </a:cubicBezTo>
                  <a:cubicBezTo>
                    <a:pt x="6840" y="5320"/>
                    <a:pt x="6870" y="0"/>
                    <a:pt x="34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4"/>
            <p:cNvSpPr/>
            <p:nvPr/>
          </p:nvSpPr>
          <p:spPr>
            <a:xfrm flipH="1">
              <a:off x="8678425" y="33275"/>
              <a:ext cx="85900" cy="66125"/>
            </a:xfrm>
            <a:custGeom>
              <a:rect b="b" l="l" r="r" t="t"/>
              <a:pathLst>
                <a:path extrusionOk="0" h="2645" w="3436">
                  <a:moveTo>
                    <a:pt x="1733" y="0"/>
                  </a:moveTo>
                  <a:cubicBezTo>
                    <a:pt x="31" y="0"/>
                    <a:pt x="0" y="2645"/>
                    <a:pt x="1733" y="2645"/>
                  </a:cubicBezTo>
                  <a:cubicBezTo>
                    <a:pt x="3435" y="2645"/>
                    <a:pt x="3435" y="0"/>
                    <a:pt x="17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4"/>
            <p:cNvSpPr/>
            <p:nvPr/>
          </p:nvSpPr>
          <p:spPr>
            <a:xfrm flipH="1">
              <a:off x="250900" y="567600"/>
              <a:ext cx="49400" cy="38000"/>
            </a:xfrm>
            <a:custGeom>
              <a:rect b="b" l="l" r="r" t="t"/>
              <a:pathLst>
                <a:path extrusionOk="0" h="1520" w="1976">
                  <a:moveTo>
                    <a:pt x="973" y="0"/>
                  </a:moveTo>
                  <a:cubicBezTo>
                    <a:pt x="0" y="0"/>
                    <a:pt x="0" y="1520"/>
                    <a:pt x="973" y="1520"/>
                  </a:cubicBezTo>
                  <a:cubicBezTo>
                    <a:pt x="1976" y="1520"/>
                    <a:pt x="1976" y="0"/>
                    <a:pt x="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4"/>
            <p:cNvSpPr/>
            <p:nvPr/>
          </p:nvSpPr>
          <p:spPr>
            <a:xfrm flipH="1">
              <a:off x="232650" y="1662513"/>
              <a:ext cx="24350" cy="19025"/>
            </a:xfrm>
            <a:custGeom>
              <a:rect b="b" l="l" r="r" t="t"/>
              <a:pathLst>
                <a:path extrusionOk="0" h="761" w="974">
                  <a:moveTo>
                    <a:pt x="487" y="0"/>
                  </a:moveTo>
                  <a:cubicBezTo>
                    <a:pt x="1" y="0"/>
                    <a:pt x="1" y="760"/>
                    <a:pt x="487" y="760"/>
                  </a:cubicBezTo>
                  <a:cubicBezTo>
                    <a:pt x="973" y="760"/>
                    <a:pt x="973" y="0"/>
                    <a:pt x="4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4"/>
            <p:cNvSpPr/>
            <p:nvPr/>
          </p:nvSpPr>
          <p:spPr>
            <a:xfrm rot="-9007952">
              <a:off x="20508" y="93488"/>
              <a:ext cx="610205" cy="354517"/>
            </a:xfrm>
            <a:custGeom>
              <a:rect b="b" l="l" r="r" t="t"/>
              <a:pathLst>
                <a:path extrusionOk="0" h="19726" w="33953">
                  <a:moveTo>
                    <a:pt x="20051" y="0"/>
                  </a:moveTo>
                  <a:cubicBezTo>
                    <a:pt x="17303" y="0"/>
                    <a:pt x="14567" y="691"/>
                    <a:pt x="12310" y="2144"/>
                  </a:cubicBezTo>
                  <a:lnTo>
                    <a:pt x="12280" y="2144"/>
                  </a:lnTo>
                  <a:cubicBezTo>
                    <a:pt x="10973" y="2813"/>
                    <a:pt x="9757" y="3694"/>
                    <a:pt x="8450" y="4332"/>
                  </a:cubicBezTo>
                  <a:cubicBezTo>
                    <a:pt x="6778" y="5123"/>
                    <a:pt x="4955" y="5609"/>
                    <a:pt x="3344" y="6460"/>
                  </a:cubicBezTo>
                  <a:cubicBezTo>
                    <a:pt x="1125" y="7615"/>
                    <a:pt x="0" y="9956"/>
                    <a:pt x="91" y="12387"/>
                  </a:cubicBezTo>
                  <a:cubicBezTo>
                    <a:pt x="182" y="14788"/>
                    <a:pt x="1398" y="17251"/>
                    <a:pt x="3465" y="18497"/>
                  </a:cubicBezTo>
                  <a:cubicBezTo>
                    <a:pt x="4992" y="19419"/>
                    <a:pt x="6693" y="19726"/>
                    <a:pt x="8422" y="19726"/>
                  </a:cubicBezTo>
                  <a:cubicBezTo>
                    <a:pt x="9996" y="19726"/>
                    <a:pt x="11593" y="19471"/>
                    <a:pt x="13101" y="19196"/>
                  </a:cubicBezTo>
                  <a:cubicBezTo>
                    <a:pt x="15178" y="18807"/>
                    <a:pt x="17244" y="18704"/>
                    <a:pt x="19320" y="18704"/>
                  </a:cubicBezTo>
                  <a:cubicBezTo>
                    <a:pt x="20494" y="18704"/>
                    <a:pt x="21672" y="18737"/>
                    <a:pt x="22858" y="18770"/>
                  </a:cubicBezTo>
                  <a:cubicBezTo>
                    <a:pt x="22962" y="18772"/>
                    <a:pt x="23066" y="18773"/>
                    <a:pt x="23170" y="18773"/>
                  </a:cubicBezTo>
                  <a:cubicBezTo>
                    <a:pt x="26243" y="18773"/>
                    <a:pt x="29089" y="17889"/>
                    <a:pt x="30882" y="15214"/>
                  </a:cubicBezTo>
                  <a:cubicBezTo>
                    <a:pt x="33952" y="10655"/>
                    <a:pt x="32402" y="4454"/>
                    <a:pt x="27630" y="1870"/>
                  </a:cubicBezTo>
                  <a:cubicBezTo>
                    <a:pt x="25374" y="645"/>
                    <a:pt x="22707" y="0"/>
                    <a:pt x="200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4"/>
            <p:cNvSpPr/>
            <p:nvPr/>
          </p:nvSpPr>
          <p:spPr>
            <a:xfrm>
              <a:off x="60872" y="726575"/>
              <a:ext cx="263482" cy="212528"/>
            </a:xfrm>
            <a:custGeom>
              <a:rect b="b" l="l" r="r" t="t"/>
              <a:pathLst>
                <a:path extrusionOk="0" h="11516" w="14277">
                  <a:moveTo>
                    <a:pt x="6159" y="0"/>
                  </a:moveTo>
                  <a:cubicBezTo>
                    <a:pt x="5795" y="0"/>
                    <a:pt x="5431" y="54"/>
                    <a:pt x="5077" y="155"/>
                  </a:cubicBezTo>
                  <a:cubicBezTo>
                    <a:pt x="3253" y="489"/>
                    <a:pt x="1855" y="1918"/>
                    <a:pt x="1247" y="3742"/>
                  </a:cubicBezTo>
                  <a:cubicBezTo>
                    <a:pt x="1" y="7572"/>
                    <a:pt x="3071" y="10702"/>
                    <a:pt x="6627" y="11371"/>
                  </a:cubicBezTo>
                  <a:cubicBezTo>
                    <a:pt x="7121" y="11467"/>
                    <a:pt x="7624" y="11515"/>
                    <a:pt x="8125" y="11515"/>
                  </a:cubicBezTo>
                  <a:cubicBezTo>
                    <a:pt x="11263" y="11515"/>
                    <a:pt x="14277" y="9635"/>
                    <a:pt x="13831" y="5991"/>
                  </a:cubicBezTo>
                  <a:cubicBezTo>
                    <a:pt x="13588" y="4167"/>
                    <a:pt x="12585" y="2465"/>
                    <a:pt x="10943" y="1523"/>
                  </a:cubicBezTo>
                  <a:cubicBezTo>
                    <a:pt x="10366" y="1189"/>
                    <a:pt x="9727" y="976"/>
                    <a:pt x="9089" y="793"/>
                  </a:cubicBezTo>
                  <a:cubicBezTo>
                    <a:pt x="8603" y="611"/>
                    <a:pt x="8147" y="459"/>
                    <a:pt x="7661" y="337"/>
                  </a:cubicBezTo>
                  <a:cubicBezTo>
                    <a:pt x="7181" y="107"/>
                    <a:pt x="6670" y="0"/>
                    <a:pt x="61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4"/>
            <p:cNvSpPr/>
            <p:nvPr/>
          </p:nvSpPr>
          <p:spPr>
            <a:xfrm>
              <a:off x="8819600" y="724075"/>
              <a:ext cx="183900" cy="142125"/>
            </a:xfrm>
            <a:custGeom>
              <a:rect b="b" l="l" r="r" t="t"/>
              <a:pathLst>
                <a:path extrusionOk="0" h="5685" w="7356">
                  <a:moveTo>
                    <a:pt x="3678" y="0"/>
                  </a:moveTo>
                  <a:cubicBezTo>
                    <a:pt x="0" y="0"/>
                    <a:pt x="0" y="5684"/>
                    <a:pt x="3678" y="5684"/>
                  </a:cubicBezTo>
                  <a:cubicBezTo>
                    <a:pt x="7325" y="5684"/>
                    <a:pt x="7356" y="0"/>
                    <a:pt x="3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4"/>
            <p:cNvSpPr/>
            <p:nvPr/>
          </p:nvSpPr>
          <p:spPr>
            <a:xfrm flipH="1" rot="10800000">
              <a:off x="8858200" y="1121038"/>
              <a:ext cx="49400" cy="38025"/>
            </a:xfrm>
            <a:custGeom>
              <a:rect b="b" l="l" r="r" t="t"/>
              <a:pathLst>
                <a:path extrusionOk="0" h="1521" w="1976">
                  <a:moveTo>
                    <a:pt x="973" y="0"/>
                  </a:moveTo>
                  <a:cubicBezTo>
                    <a:pt x="0" y="0"/>
                    <a:pt x="0" y="1520"/>
                    <a:pt x="973" y="1520"/>
                  </a:cubicBezTo>
                  <a:cubicBezTo>
                    <a:pt x="1976" y="1520"/>
                    <a:pt x="1976" y="0"/>
                    <a:pt x="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4"/>
            <p:cNvSpPr/>
            <p:nvPr/>
          </p:nvSpPr>
          <p:spPr>
            <a:xfrm flipH="1">
              <a:off x="8567400" y="712350"/>
              <a:ext cx="48650" cy="38025"/>
            </a:xfrm>
            <a:custGeom>
              <a:rect b="b" l="l" r="r" t="t"/>
              <a:pathLst>
                <a:path extrusionOk="0" h="1521" w="1946">
                  <a:moveTo>
                    <a:pt x="973" y="1"/>
                  </a:moveTo>
                  <a:cubicBezTo>
                    <a:pt x="0" y="1"/>
                    <a:pt x="0" y="1521"/>
                    <a:pt x="973" y="1521"/>
                  </a:cubicBezTo>
                  <a:cubicBezTo>
                    <a:pt x="1946" y="1521"/>
                    <a:pt x="1946" y="1"/>
                    <a:pt x="9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4"/>
            <p:cNvSpPr/>
            <p:nvPr/>
          </p:nvSpPr>
          <p:spPr>
            <a:xfrm>
              <a:off x="8362225" y="137438"/>
              <a:ext cx="660125" cy="446175"/>
            </a:xfrm>
            <a:custGeom>
              <a:rect b="b" l="l" r="r" t="t"/>
              <a:pathLst>
                <a:path extrusionOk="0" h="17847" w="26405">
                  <a:moveTo>
                    <a:pt x="11374" y="1"/>
                  </a:moveTo>
                  <a:cubicBezTo>
                    <a:pt x="10034" y="1"/>
                    <a:pt x="8739" y="165"/>
                    <a:pt x="7570" y="497"/>
                  </a:cubicBezTo>
                  <a:cubicBezTo>
                    <a:pt x="6658" y="771"/>
                    <a:pt x="5928" y="1166"/>
                    <a:pt x="5351" y="1683"/>
                  </a:cubicBezTo>
                  <a:cubicBezTo>
                    <a:pt x="3709" y="2291"/>
                    <a:pt x="2433" y="3476"/>
                    <a:pt x="1855" y="5513"/>
                  </a:cubicBezTo>
                  <a:cubicBezTo>
                    <a:pt x="1" y="12321"/>
                    <a:pt x="7357" y="17093"/>
                    <a:pt x="13102" y="17762"/>
                  </a:cubicBezTo>
                  <a:cubicBezTo>
                    <a:pt x="13589" y="17819"/>
                    <a:pt x="14090" y="17847"/>
                    <a:pt x="14598" y="17847"/>
                  </a:cubicBezTo>
                  <a:cubicBezTo>
                    <a:pt x="20086" y="17847"/>
                    <a:pt x="26404" y="14550"/>
                    <a:pt x="24652" y="8096"/>
                  </a:cubicBezTo>
                  <a:cubicBezTo>
                    <a:pt x="23184" y="2789"/>
                    <a:pt x="16895" y="1"/>
                    <a:pt x="113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4"/>
            <p:cNvSpPr/>
            <p:nvPr/>
          </p:nvSpPr>
          <p:spPr>
            <a:xfrm>
              <a:off x="8941725" y="33263"/>
              <a:ext cx="183900" cy="142125"/>
            </a:xfrm>
            <a:custGeom>
              <a:rect b="b" l="l" r="r" t="t"/>
              <a:pathLst>
                <a:path extrusionOk="0" h="5685" w="7356">
                  <a:moveTo>
                    <a:pt x="3678" y="0"/>
                  </a:moveTo>
                  <a:cubicBezTo>
                    <a:pt x="0" y="0"/>
                    <a:pt x="0" y="5684"/>
                    <a:pt x="3678" y="5684"/>
                  </a:cubicBezTo>
                  <a:cubicBezTo>
                    <a:pt x="7325" y="5684"/>
                    <a:pt x="7356" y="0"/>
                    <a:pt x="36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4"/>
            <p:cNvSpPr/>
            <p:nvPr/>
          </p:nvSpPr>
          <p:spPr>
            <a:xfrm flipH="1">
              <a:off x="8056550" y="137438"/>
              <a:ext cx="220400" cy="171000"/>
            </a:xfrm>
            <a:custGeom>
              <a:rect b="b" l="l" r="r" t="t"/>
              <a:pathLst>
                <a:path extrusionOk="0" h="6840" w="8816">
                  <a:moveTo>
                    <a:pt x="4408" y="0"/>
                  </a:moveTo>
                  <a:cubicBezTo>
                    <a:pt x="1" y="0"/>
                    <a:pt x="1" y="6839"/>
                    <a:pt x="4408" y="6839"/>
                  </a:cubicBezTo>
                  <a:cubicBezTo>
                    <a:pt x="8816" y="6839"/>
                    <a:pt x="8816" y="0"/>
                    <a:pt x="44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4"/>
            <p:cNvSpPr/>
            <p:nvPr/>
          </p:nvSpPr>
          <p:spPr>
            <a:xfrm>
              <a:off x="1184575" y="73350"/>
              <a:ext cx="183900" cy="142125"/>
            </a:xfrm>
            <a:custGeom>
              <a:rect b="b" l="l" r="r" t="t"/>
              <a:pathLst>
                <a:path extrusionOk="0" h="5685" w="7356">
                  <a:moveTo>
                    <a:pt x="3678" y="0"/>
                  </a:moveTo>
                  <a:cubicBezTo>
                    <a:pt x="0" y="0"/>
                    <a:pt x="0" y="5684"/>
                    <a:pt x="3678" y="5684"/>
                  </a:cubicBezTo>
                  <a:cubicBezTo>
                    <a:pt x="7325" y="5684"/>
                    <a:pt x="7356" y="0"/>
                    <a:pt x="3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4"/>
            <p:cNvSpPr/>
            <p:nvPr/>
          </p:nvSpPr>
          <p:spPr>
            <a:xfrm rot="2054499">
              <a:off x="-185874" y="1180399"/>
              <a:ext cx="540128" cy="365070"/>
            </a:xfrm>
            <a:custGeom>
              <a:rect b="b" l="l" r="r" t="t"/>
              <a:pathLst>
                <a:path extrusionOk="0" h="17847" w="26405">
                  <a:moveTo>
                    <a:pt x="11374" y="1"/>
                  </a:moveTo>
                  <a:cubicBezTo>
                    <a:pt x="10034" y="1"/>
                    <a:pt x="8739" y="165"/>
                    <a:pt x="7570" y="497"/>
                  </a:cubicBezTo>
                  <a:cubicBezTo>
                    <a:pt x="6658" y="771"/>
                    <a:pt x="5928" y="1166"/>
                    <a:pt x="5351" y="1683"/>
                  </a:cubicBezTo>
                  <a:cubicBezTo>
                    <a:pt x="3709" y="2291"/>
                    <a:pt x="2433" y="3476"/>
                    <a:pt x="1855" y="5513"/>
                  </a:cubicBezTo>
                  <a:cubicBezTo>
                    <a:pt x="1" y="12321"/>
                    <a:pt x="7357" y="17093"/>
                    <a:pt x="13102" y="17762"/>
                  </a:cubicBezTo>
                  <a:cubicBezTo>
                    <a:pt x="13589" y="17819"/>
                    <a:pt x="14090" y="17847"/>
                    <a:pt x="14598" y="17847"/>
                  </a:cubicBezTo>
                  <a:cubicBezTo>
                    <a:pt x="20086" y="17847"/>
                    <a:pt x="26404" y="14550"/>
                    <a:pt x="24652" y="8096"/>
                  </a:cubicBezTo>
                  <a:cubicBezTo>
                    <a:pt x="23184" y="2789"/>
                    <a:pt x="16895" y="1"/>
                    <a:pt x="11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3" name="Google Shape;763;p24"/>
          <p:cNvSpPr txBox="1"/>
          <p:nvPr>
            <p:ph idx="1" type="subTitle"/>
          </p:nvPr>
        </p:nvSpPr>
        <p:spPr>
          <a:xfrm>
            <a:off x="713225" y="1705800"/>
            <a:ext cx="2626500" cy="5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4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5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5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5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5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5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5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5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5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/>
        </p:txBody>
      </p:sp>
      <p:sp>
        <p:nvSpPr>
          <p:cNvPr id="764" name="Google Shape;764;p24"/>
          <p:cNvSpPr txBox="1"/>
          <p:nvPr>
            <p:ph idx="2" type="subTitle"/>
          </p:nvPr>
        </p:nvSpPr>
        <p:spPr>
          <a:xfrm>
            <a:off x="3258725" y="1705800"/>
            <a:ext cx="2626500" cy="5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4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5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5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5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5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5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5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5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5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/>
        </p:txBody>
      </p:sp>
      <p:sp>
        <p:nvSpPr>
          <p:cNvPr id="765" name="Google Shape;765;p24"/>
          <p:cNvSpPr txBox="1"/>
          <p:nvPr>
            <p:ph idx="3" type="subTitle"/>
          </p:nvPr>
        </p:nvSpPr>
        <p:spPr>
          <a:xfrm>
            <a:off x="5804231" y="1705800"/>
            <a:ext cx="2626500" cy="5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4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5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5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5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5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5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5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5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5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/>
        </p:txBody>
      </p:sp>
      <p:sp>
        <p:nvSpPr>
          <p:cNvPr id="766" name="Google Shape;766;p24"/>
          <p:cNvSpPr txBox="1"/>
          <p:nvPr>
            <p:ph idx="4" type="subTitle"/>
          </p:nvPr>
        </p:nvSpPr>
        <p:spPr>
          <a:xfrm>
            <a:off x="713225" y="3262075"/>
            <a:ext cx="2626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4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5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5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5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5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5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5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5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5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/>
        </p:txBody>
      </p:sp>
      <p:sp>
        <p:nvSpPr>
          <p:cNvPr id="767" name="Google Shape;767;p24"/>
          <p:cNvSpPr txBox="1"/>
          <p:nvPr>
            <p:ph idx="5" type="subTitle"/>
          </p:nvPr>
        </p:nvSpPr>
        <p:spPr>
          <a:xfrm>
            <a:off x="3258725" y="3262075"/>
            <a:ext cx="2626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4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5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5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5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5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5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5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5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5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/>
        </p:txBody>
      </p:sp>
      <p:sp>
        <p:nvSpPr>
          <p:cNvPr id="768" name="Google Shape;768;p24"/>
          <p:cNvSpPr txBox="1"/>
          <p:nvPr>
            <p:ph idx="6" type="subTitle"/>
          </p:nvPr>
        </p:nvSpPr>
        <p:spPr>
          <a:xfrm>
            <a:off x="5804231" y="3262075"/>
            <a:ext cx="2626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4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5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5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5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5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5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5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5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lack Han Sans"/>
              <a:buNone/>
              <a:defRPr sz="25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/>
        </p:txBody>
      </p:sp>
      <p:sp>
        <p:nvSpPr>
          <p:cNvPr id="769" name="Google Shape;769;p24"/>
          <p:cNvSpPr txBox="1"/>
          <p:nvPr>
            <p:ph idx="7" type="subTitle"/>
          </p:nvPr>
        </p:nvSpPr>
        <p:spPr>
          <a:xfrm>
            <a:off x="713225" y="3668150"/>
            <a:ext cx="2626500" cy="5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9pPr>
          </a:lstStyle>
          <a:p/>
        </p:txBody>
      </p:sp>
      <p:sp>
        <p:nvSpPr>
          <p:cNvPr id="770" name="Google Shape;770;p24"/>
          <p:cNvSpPr txBox="1"/>
          <p:nvPr>
            <p:ph idx="8" type="subTitle"/>
          </p:nvPr>
        </p:nvSpPr>
        <p:spPr>
          <a:xfrm>
            <a:off x="713225" y="2140625"/>
            <a:ext cx="2626500" cy="5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9pPr>
          </a:lstStyle>
          <a:p/>
        </p:txBody>
      </p:sp>
      <p:sp>
        <p:nvSpPr>
          <p:cNvPr id="771" name="Google Shape;771;p24"/>
          <p:cNvSpPr txBox="1"/>
          <p:nvPr>
            <p:ph idx="9" type="subTitle"/>
          </p:nvPr>
        </p:nvSpPr>
        <p:spPr>
          <a:xfrm>
            <a:off x="3258725" y="2140625"/>
            <a:ext cx="2626500" cy="5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9pPr>
          </a:lstStyle>
          <a:p/>
        </p:txBody>
      </p:sp>
      <p:sp>
        <p:nvSpPr>
          <p:cNvPr id="772" name="Google Shape;772;p24"/>
          <p:cNvSpPr txBox="1"/>
          <p:nvPr>
            <p:ph idx="13" type="subTitle"/>
          </p:nvPr>
        </p:nvSpPr>
        <p:spPr>
          <a:xfrm>
            <a:off x="3258725" y="3668150"/>
            <a:ext cx="2626500" cy="5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9pPr>
          </a:lstStyle>
          <a:p/>
        </p:txBody>
      </p:sp>
      <p:sp>
        <p:nvSpPr>
          <p:cNvPr id="773" name="Google Shape;773;p24"/>
          <p:cNvSpPr txBox="1"/>
          <p:nvPr>
            <p:ph idx="14" type="subTitle"/>
          </p:nvPr>
        </p:nvSpPr>
        <p:spPr>
          <a:xfrm>
            <a:off x="5804231" y="3668150"/>
            <a:ext cx="2626500" cy="5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9pPr>
          </a:lstStyle>
          <a:p/>
        </p:txBody>
      </p:sp>
      <p:sp>
        <p:nvSpPr>
          <p:cNvPr id="774" name="Google Shape;774;p24"/>
          <p:cNvSpPr txBox="1"/>
          <p:nvPr>
            <p:ph idx="15" type="subTitle"/>
          </p:nvPr>
        </p:nvSpPr>
        <p:spPr>
          <a:xfrm>
            <a:off x="5804231" y="2140625"/>
            <a:ext cx="2626500" cy="5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9pPr>
          </a:lstStyle>
          <a:p/>
        </p:txBody>
      </p:sp>
      <p:sp>
        <p:nvSpPr>
          <p:cNvPr id="775" name="Google Shape;775;p2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49">
          <p15:clr>
            <a:srgbClr val="FA7B17"/>
          </p15:clr>
        </p15:guide>
        <p15:guide id="2" pos="5311">
          <p15:clr>
            <a:srgbClr val="FA7B17"/>
          </p15:clr>
        </p15:guide>
        <p15:guide id="3" orient="horz" pos="340">
          <p15:clr>
            <a:srgbClr val="FA7B17"/>
          </p15:clr>
        </p15:guide>
        <p15:guide id="4" orient="horz" pos="2903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1"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7" name="Google Shape;777;p25"/>
          <p:cNvGrpSpPr/>
          <p:nvPr/>
        </p:nvGrpSpPr>
        <p:grpSpPr>
          <a:xfrm>
            <a:off x="-106479" y="26025"/>
            <a:ext cx="9158829" cy="2535775"/>
            <a:chOff x="-106479" y="26025"/>
            <a:chExt cx="9158829" cy="2535775"/>
          </a:xfrm>
        </p:grpSpPr>
        <p:grpSp>
          <p:nvGrpSpPr>
            <p:cNvPr id="778" name="Google Shape;778;p25"/>
            <p:cNvGrpSpPr/>
            <p:nvPr/>
          </p:nvGrpSpPr>
          <p:grpSpPr>
            <a:xfrm>
              <a:off x="-106479" y="26025"/>
              <a:ext cx="9158829" cy="2407204"/>
              <a:chOff x="-106479" y="26025"/>
              <a:chExt cx="9158829" cy="2407204"/>
            </a:xfrm>
          </p:grpSpPr>
          <p:grpSp>
            <p:nvGrpSpPr>
              <p:cNvPr id="779" name="Google Shape;779;p25"/>
              <p:cNvGrpSpPr/>
              <p:nvPr/>
            </p:nvGrpSpPr>
            <p:grpSpPr>
              <a:xfrm>
                <a:off x="-106479" y="26025"/>
                <a:ext cx="9158829" cy="2407204"/>
                <a:chOff x="-106479" y="26025"/>
                <a:chExt cx="9158829" cy="2407204"/>
              </a:xfrm>
            </p:grpSpPr>
            <p:sp>
              <p:nvSpPr>
                <p:cNvPr id="780" name="Google Shape;780;p25"/>
                <p:cNvSpPr/>
                <p:nvPr/>
              </p:nvSpPr>
              <p:spPr>
                <a:xfrm flipH="1" rot="10800000">
                  <a:off x="1551600" y="182600"/>
                  <a:ext cx="171750" cy="133000"/>
                </a:xfrm>
                <a:custGeom>
                  <a:rect b="b" l="l" r="r" t="t"/>
                  <a:pathLst>
                    <a:path extrusionOk="0" h="5320" w="6870">
                      <a:moveTo>
                        <a:pt x="3435" y="0"/>
                      </a:moveTo>
                      <a:cubicBezTo>
                        <a:pt x="31" y="0"/>
                        <a:pt x="0" y="5319"/>
                        <a:pt x="3435" y="5319"/>
                      </a:cubicBezTo>
                      <a:cubicBezTo>
                        <a:pt x="6870" y="5319"/>
                        <a:pt x="6870" y="0"/>
                        <a:pt x="343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1" name="Google Shape;781;p25"/>
                <p:cNvSpPr/>
                <p:nvPr/>
              </p:nvSpPr>
              <p:spPr>
                <a:xfrm flipH="1" rot="10800000">
                  <a:off x="846425" y="111375"/>
                  <a:ext cx="49425" cy="38025"/>
                </a:xfrm>
                <a:custGeom>
                  <a:rect b="b" l="l" r="r" t="t"/>
                  <a:pathLst>
                    <a:path extrusionOk="0" h="1521" w="1977">
                      <a:moveTo>
                        <a:pt x="1004" y="1"/>
                      </a:moveTo>
                      <a:cubicBezTo>
                        <a:pt x="0" y="1"/>
                        <a:pt x="0" y="1521"/>
                        <a:pt x="1004" y="1521"/>
                      </a:cubicBezTo>
                      <a:cubicBezTo>
                        <a:pt x="1976" y="1521"/>
                        <a:pt x="1976" y="1"/>
                        <a:pt x="100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2" name="Google Shape;782;p25"/>
                <p:cNvSpPr/>
                <p:nvPr/>
              </p:nvSpPr>
              <p:spPr>
                <a:xfrm flipH="1" rot="10800000">
                  <a:off x="247925" y="852350"/>
                  <a:ext cx="48650" cy="38025"/>
                </a:xfrm>
                <a:custGeom>
                  <a:rect b="b" l="l" r="r" t="t"/>
                  <a:pathLst>
                    <a:path extrusionOk="0" h="1521" w="1946">
                      <a:moveTo>
                        <a:pt x="973" y="1"/>
                      </a:moveTo>
                      <a:cubicBezTo>
                        <a:pt x="0" y="1"/>
                        <a:pt x="0" y="1521"/>
                        <a:pt x="973" y="1521"/>
                      </a:cubicBezTo>
                      <a:cubicBezTo>
                        <a:pt x="1945" y="1521"/>
                        <a:pt x="1945" y="1"/>
                        <a:pt x="973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3" name="Google Shape;783;p25"/>
                <p:cNvSpPr/>
                <p:nvPr/>
              </p:nvSpPr>
              <p:spPr>
                <a:xfrm flipH="1" rot="10800000">
                  <a:off x="965813" y="942775"/>
                  <a:ext cx="110200" cy="85875"/>
                </a:xfrm>
                <a:custGeom>
                  <a:rect b="b" l="l" r="r" t="t"/>
                  <a:pathLst>
                    <a:path extrusionOk="0" h="3435" w="4408">
                      <a:moveTo>
                        <a:pt x="2189" y="0"/>
                      </a:moveTo>
                      <a:cubicBezTo>
                        <a:pt x="0" y="0"/>
                        <a:pt x="0" y="3435"/>
                        <a:pt x="2189" y="3435"/>
                      </a:cubicBezTo>
                      <a:cubicBezTo>
                        <a:pt x="4408" y="3435"/>
                        <a:pt x="4408" y="0"/>
                        <a:pt x="218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4" name="Google Shape;784;p25"/>
                <p:cNvSpPr/>
                <p:nvPr/>
              </p:nvSpPr>
              <p:spPr>
                <a:xfrm flipH="1" rot="10800000">
                  <a:off x="102188" y="174950"/>
                  <a:ext cx="110225" cy="85900"/>
                </a:xfrm>
                <a:custGeom>
                  <a:rect b="b" l="l" r="r" t="t"/>
                  <a:pathLst>
                    <a:path extrusionOk="0" h="3436" w="4409">
                      <a:moveTo>
                        <a:pt x="2189" y="1"/>
                      </a:moveTo>
                      <a:cubicBezTo>
                        <a:pt x="1" y="1"/>
                        <a:pt x="1" y="3435"/>
                        <a:pt x="2189" y="3435"/>
                      </a:cubicBezTo>
                      <a:cubicBezTo>
                        <a:pt x="4408" y="3435"/>
                        <a:pt x="4408" y="1"/>
                        <a:pt x="218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5" name="Google Shape;785;p25"/>
                <p:cNvSpPr/>
                <p:nvPr/>
              </p:nvSpPr>
              <p:spPr>
                <a:xfrm flipH="1" rot="10800000">
                  <a:off x="506975" y="777025"/>
                  <a:ext cx="36500" cy="28900"/>
                </a:xfrm>
                <a:custGeom>
                  <a:rect b="b" l="l" r="r" t="t"/>
                  <a:pathLst>
                    <a:path extrusionOk="0" h="1156" w="1460">
                      <a:moveTo>
                        <a:pt x="730" y="0"/>
                      </a:moveTo>
                      <a:cubicBezTo>
                        <a:pt x="0" y="0"/>
                        <a:pt x="0" y="1155"/>
                        <a:pt x="730" y="1155"/>
                      </a:cubicBezTo>
                      <a:cubicBezTo>
                        <a:pt x="1459" y="1155"/>
                        <a:pt x="1459" y="0"/>
                        <a:pt x="73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6" name="Google Shape;786;p25"/>
                <p:cNvSpPr/>
                <p:nvPr/>
              </p:nvSpPr>
              <p:spPr>
                <a:xfrm flipH="1" rot="10800000">
                  <a:off x="360925" y="1960300"/>
                  <a:ext cx="36500" cy="28900"/>
                </a:xfrm>
                <a:custGeom>
                  <a:rect b="b" l="l" r="r" t="t"/>
                  <a:pathLst>
                    <a:path extrusionOk="0" h="1156" w="1460">
                      <a:moveTo>
                        <a:pt x="730" y="0"/>
                      </a:moveTo>
                      <a:cubicBezTo>
                        <a:pt x="1" y="0"/>
                        <a:pt x="1" y="1155"/>
                        <a:pt x="730" y="1155"/>
                      </a:cubicBezTo>
                      <a:cubicBezTo>
                        <a:pt x="1460" y="1155"/>
                        <a:pt x="1460" y="0"/>
                        <a:pt x="73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7" name="Google Shape;787;p25"/>
                <p:cNvSpPr/>
                <p:nvPr/>
              </p:nvSpPr>
              <p:spPr>
                <a:xfrm flipH="1" rot="10800000">
                  <a:off x="139050" y="1660925"/>
                  <a:ext cx="36500" cy="28125"/>
                </a:xfrm>
                <a:custGeom>
                  <a:rect b="b" l="l" r="r" t="t"/>
                  <a:pathLst>
                    <a:path extrusionOk="0" h="1125" w="1460">
                      <a:moveTo>
                        <a:pt x="730" y="0"/>
                      </a:moveTo>
                      <a:cubicBezTo>
                        <a:pt x="0" y="0"/>
                        <a:pt x="0" y="1125"/>
                        <a:pt x="730" y="1125"/>
                      </a:cubicBezTo>
                      <a:cubicBezTo>
                        <a:pt x="1459" y="1125"/>
                        <a:pt x="1459" y="0"/>
                        <a:pt x="73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8" name="Google Shape;788;p25"/>
                <p:cNvSpPr/>
                <p:nvPr/>
              </p:nvSpPr>
              <p:spPr>
                <a:xfrm flipH="1" rot="-5400000">
                  <a:off x="-174295" y="1094988"/>
                  <a:ext cx="758708" cy="623075"/>
                </a:xfrm>
                <a:custGeom>
                  <a:rect b="b" l="l" r="r" t="t"/>
                  <a:pathLst>
                    <a:path extrusionOk="0" h="34872" w="42463">
                      <a:moveTo>
                        <a:pt x="5660" y="0"/>
                      </a:moveTo>
                      <a:cubicBezTo>
                        <a:pt x="4726" y="0"/>
                        <a:pt x="3803" y="385"/>
                        <a:pt x="2888" y="1255"/>
                      </a:cubicBezTo>
                      <a:cubicBezTo>
                        <a:pt x="365" y="4720"/>
                        <a:pt x="0" y="15359"/>
                        <a:pt x="1246" y="20860"/>
                      </a:cubicBezTo>
                      <a:cubicBezTo>
                        <a:pt x="2128" y="24751"/>
                        <a:pt x="6566" y="29158"/>
                        <a:pt x="9757" y="31225"/>
                      </a:cubicBezTo>
                      <a:cubicBezTo>
                        <a:pt x="13135" y="33383"/>
                        <a:pt x="17561" y="34871"/>
                        <a:pt x="21984" y="34871"/>
                      </a:cubicBezTo>
                      <a:cubicBezTo>
                        <a:pt x="25164" y="34871"/>
                        <a:pt x="28341" y="34102"/>
                        <a:pt x="31125" y="32259"/>
                      </a:cubicBezTo>
                      <a:cubicBezTo>
                        <a:pt x="34134" y="30253"/>
                        <a:pt x="42463" y="23566"/>
                        <a:pt x="31216" y="23201"/>
                      </a:cubicBezTo>
                      <a:cubicBezTo>
                        <a:pt x="20751" y="22851"/>
                        <a:pt x="12858" y="0"/>
                        <a:pt x="566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9" name="Google Shape;789;p25"/>
                <p:cNvSpPr/>
                <p:nvPr/>
              </p:nvSpPr>
              <p:spPr>
                <a:xfrm flipH="1" rot="10800000">
                  <a:off x="7981100" y="26025"/>
                  <a:ext cx="356925" cy="287900"/>
                </a:xfrm>
                <a:custGeom>
                  <a:rect b="b" l="l" r="r" t="t"/>
                  <a:pathLst>
                    <a:path extrusionOk="0" h="11516" w="14277">
                      <a:moveTo>
                        <a:pt x="6159" y="0"/>
                      </a:moveTo>
                      <a:cubicBezTo>
                        <a:pt x="5795" y="0"/>
                        <a:pt x="5431" y="54"/>
                        <a:pt x="5077" y="155"/>
                      </a:cubicBezTo>
                      <a:cubicBezTo>
                        <a:pt x="3253" y="489"/>
                        <a:pt x="1855" y="1918"/>
                        <a:pt x="1247" y="3742"/>
                      </a:cubicBezTo>
                      <a:cubicBezTo>
                        <a:pt x="1" y="7572"/>
                        <a:pt x="3071" y="10702"/>
                        <a:pt x="6627" y="11371"/>
                      </a:cubicBezTo>
                      <a:cubicBezTo>
                        <a:pt x="7121" y="11467"/>
                        <a:pt x="7624" y="11515"/>
                        <a:pt x="8125" y="11515"/>
                      </a:cubicBezTo>
                      <a:cubicBezTo>
                        <a:pt x="11263" y="11515"/>
                        <a:pt x="14277" y="9635"/>
                        <a:pt x="13831" y="5991"/>
                      </a:cubicBezTo>
                      <a:cubicBezTo>
                        <a:pt x="13588" y="4167"/>
                        <a:pt x="12585" y="2465"/>
                        <a:pt x="10943" y="1523"/>
                      </a:cubicBezTo>
                      <a:cubicBezTo>
                        <a:pt x="10366" y="1189"/>
                        <a:pt x="9727" y="976"/>
                        <a:pt x="9089" y="793"/>
                      </a:cubicBezTo>
                      <a:cubicBezTo>
                        <a:pt x="8603" y="611"/>
                        <a:pt x="8147" y="459"/>
                        <a:pt x="7661" y="337"/>
                      </a:cubicBezTo>
                      <a:cubicBezTo>
                        <a:pt x="7181" y="107"/>
                        <a:pt x="6670" y="0"/>
                        <a:pt x="61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0" name="Google Shape;790;p25"/>
                <p:cNvSpPr/>
                <p:nvPr/>
              </p:nvSpPr>
              <p:spPr>
                <a:xfrm flipH="1" rot="10800000">
                  <a:off x="391075" y="271850"/>
                  <a:ext cx="848825" cy="493150"/>
                </a:xfrm>
                <a:custGeom>
                  <a:rect b="b" l="l" r="r" t="t"/>
                  <a:pathLst>
                    <a:path extrusionOk="0" h="19726" w="33953">
                      <a:moveTo>
                        <a:pt x="20051" y="0"/>
                      </a:moveTo>
                      <a:cubicBezTo>
                        <a:pt x="17303" y="0"/>
                        <a:pt x="14567" y="691"/>
                        <a:pt x="12310" y="2144"/>
                      </a:cubicBezTo>
                      <a:lnTo>
                        <a:pt x="12280" y="2144"/>
                      </a:lnTo>
                      <a:cubicBezTo>
                        <a:pt x="10973" y="2813"/>
                        <a:pt x="9757" y="3694"/>
                        <a:pt x="8450" y="4332"/>
                      </a:cubicBezTo>
                      <a:cubicBezTo>
                        <a:pt x="6778" y="5123"/>
                        <a:pt x="4955" y="5609"/>
                        <a:pt x="3344" y="6460"/>
                      </a:cubicBezTo>
                      <a:cubicBezTo>
                        <a:pt x="1125" y="7615"/>
                        <a:pt x="0" y="9956"/>
                        <a:pt x="91" y="12387"/>
                      </a:cubicBezTo>
                      <a:cubicBezTo>
                        <a:pt x="182" y="14788"/>
                        <a:pt x="1398" y="17251"/>
                        <a:pt x="3465" y="18497"/>
                      </a:cubicBezTo>
                      <a:cubicBezTo>
                        <a:pt x="4992" y="19419"/>
                        <a:pt x="6693" y="19726"/>
                        <a:pt x="8422" y="19726"/>
                      </a:cubicBezTo>
                      <a:cubicBezTo>
                        <a:pt x="9996" y="19726"/>
                        <a:pt x="11593" y="19471"/>
                        <a:pt x="13101" y="19196"/>
                      </a:cubicBezTo>
                      <a:cubicBezTo>
                        <a:pt x="15178" y="18807"/>
                        <a:pt x="17244" y="18704"/>
                        <a:pt x="19320" y="18704"/>
                      </a:cubicBezTo>
                      <a:cubicBezTo>
                        <a:pt x="20494" y="18704"/>
                        <a:pt x="21672" y="18737"/>
                        <a:pt x="22858" y="18770"/>
                      </a:cubicBezTo>
                      <a:cubicBezTo>
                        <a:pt x="22962" y="18772"/>
                        <a:pt x="23066" y="18773"/>
                        <a:pt x="23170" y="18773"/>
                      </a:cubicBezTo>
                      <a:cubicBezTo>
                        <a:pt x="26243" y="18773"/>
                        <a:pt x="29089" y="17889"/>
                        <a:pt x="30882" y="15214"/>
                      </a:cubicBezTo>
                      <a:cubicBezTo>
                        <a:pt x="33952" y="10655"/>
                        <a:pt x="32402" y="4454"/>
                        <a:pt x="27630" y="1870"/>
                      </a:cubicBezTo>
                      <a:cubicBezTo>
                        <a:pt x="25374" y="645"/>
                        <a:pt x="22707" y="0"/>
                        <a:pt x="2005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1" name="Google Shape;791;p25"/>
                <p:cNvSpPr/>
                <p:nvPr/>
              </p:nvSpPr>
              <p:spPr>
                <a:xfrm rot="3456516">
                  <a:off x="-10233" y="1988447"/>
                  <a:ext cx="472574" cy="319410"/>
                </a:xfrm>
                <a:custGeom>
                  <a:rect b="b" l="l" r="r" t="t"/>
                  <a:pathLst>
                    <a:path extrusionOk="0" h="17847" w="26405">
                      <a:moveTo>
                        <a:pt x="11374" y="1"/>
                      </a:moveTo>
                      <a:cubicBezTo>
                        <a:pt x="10034" y="1"/>
                        <a:pt x="8739" y="165"/>
                        <a:pt x="7570" y="497"/>
                      </a:cubicBezTo>
                      <a:cubicBezTo>
                        <a:pt x="6658" y="771"/>
                        <a:pt x="5928" y="1166"/>
                        <a:pt x="5351" y="1683"/>
                      </a:cubicBezTo>
                      <a:cubicBezTo>
                        <a:pt x="3709" y="2291"/>
                        <a:pt x="2433" y="3476"/>
                        <a:pt x="1855" y="5513"/>
                      </a:cubicBezTo>
                      <a:cubicBezTo>
                        <a:pt x="1" y="12321"/>
                        <a:pt x="7357" y="17093"/>
                        <a:pt x="13102" y="17762"/>
                      </a:cubicBezTo>
                      <a:cubicBezTo>
                        <a:pt x="13589" y="17819"/>
                        <a:pt x="14090" y="17847"/>
                        <a:pt x="14598" y="17847"/>
                      </a:cubicBezTo>
                      <a:cubicBezTo>
                        <a:pt x="20086" y="17847"/>
                        <a:pt x="26404" y="14550"/>
                        <a:pt x="24652" y="8096"/>
                      </a:cubicBezTo>
                      <a:cubicBezTo>
                        <a:pt x="23184" y="2789"/>
                        <a:pt x="16895" y="1"/>
                        <a:pt x="1137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2" name="Google Shape;792;p25"/>
                <p:cNvSpPr/>
                <p:nvPr/>
              </p:nvSpPr>
              <p:spPr>
                <a:xfrm>
                  <a:off x="8500225" y="111375"/>
                  <a:ext cx="472608" cy="507846"/>
                </a:xfrm>
                <a:custGeom>
                  <a:rect b="b" l="l" r="r" t="t"/>
                  <a:pathLst>
                    <a:path extrusionOk="0" h="10780" w="10032">
                      <a:moveTo>
                        <a:pt x="3973" y="0"/>
                      </a:moveTo>
                      <a:cubicBezTo>
                        <a:pt x="3313" y="0"/>
                        <a:pt x="2656" y="154"/>
                        <a:pt x="2068" y="485"/>
                      </a:cubicBezTo>
                      <a:cubicBezTo>
                        <a:pt x="730" y="1244"/>
                        <a:pt x="61" y="2703"/>
                        <a:pt x="31" y="4193"/>
                      </a:cubicBezTo>
                      <a:cubicBezTo>
                        <a:pt x="1" y="6290"/>
                        <a:pt x="1034" y="8509"/>
                        <a:pt x="2706" y="9786"/>
                      </a:cubicBezTo>
                      <a:cubicBezTo>
                        <a:pt x="3581" y="10463"/>
                        <a:pt x="4617" y="10780"/>
                        <a:pt x="5630" y="10780"/>
                      </a:cubicBezTo>
                      <a:cubicBezTo>
                        <a:pt x="7887" y="10780"/>
                        <a:pt x="10031" y="9208"/>
                        <a:pt x="10031" y="6564"/>
                      </a:cubicBezTo>
                      <a:cubicBezTo>
                        <a:pt x="10031" y="4345"/>
                        <a:pt x="8420" y="1670"/>
                        <a:pt x="6414" y="697"/>
                      </a:cubicBezTo>
                      <a:cubicBezTo>
                        <a:pt x="6323" y="637"/>
                        <a:pt x="6201" y="576"/>
                        <a:pt x="6110" y="545"/>
                      </a:cubicBezTo>
                      <a:cubicBezTo>
                        <a:pt x="5453" y="193"/>
                        <a:pt x="4710" y="0"/>
                        <a:pt x="397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3" name="Google Shape;793;p25"/>
                <p:cNvSpPr/>
                <p:nvPr/>
              </p:nvSpPr>
              <p:spPr>
                <a:xfrm flipH="1" rot="10800000">
                  <a:off x="9002925" y="111375"/>
                  <a:ext cx="49425" cy="38025"/>
                </a:xfrm>
                <a:custGeom>
                  <a:rect b="b" l="l" r="r" t="t"/>
                  <a:pathLst>
                    <a:path extrusionOk="0" h="1521" w="1977">
                      <a:moveTo>
                        <a:pt x="1004" y="1"/>
                      </a:moveTo>
                      <a:cubicBezTo>
                        <a:pt x="0" y="1"/>
                        <a:pt x="0" y="1521"/>
                        <a:pt x="1004" y="1521"/>
                      </a:cubicBezTo>
                      <a:cubicBezTo>
                        <a:pt x="1976" y="1521"/>
                        <a:pt x="1976" y="1"/>
                        <a:pt x="100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4" name="Google Shape;794;p25"/>
                <p:cNvSpPr/>
                <p:nvPr/>
              </p:nvSpPr>
              <p:spPr>
                <a:xfrm flipH="1" rot="10800000">
                  <a:off x="8364850" y="389250"/>
                  <a:ext cx="36500" cy="28900"/>
                </a:xfrm>
                <a:custGeom>
                  <a:rect b="b" l="l" r="r" t="t"/>
                  <a:pathLst>
                    <a:path extrusionOk="0" h="1156" w="1460">
                      <a:moveTo>
                        <a:pt x="730" y="0"/>
                      </a:moveTo>
                      <a:cubicBezTo>
                        <a:pt x="0" y="0"/>
                        <a:pt x="0" y="1155"/>
                        <a:pt x="730" y="1155"/>
                      </a:cubicBezTo>
                      <a:cubicBezTo>
                        <a:pt x="1459" y="1155"/>
                        <a:pt x="1459" y="0"/>
                        <a:pt x="73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5" name="Google Shape;795;p25"/>
                <p:cNvSpPr/>
                <p:nvPr/>
              </p:nvSpPr>
              <p:spPr>
                <a:xfrm flipH="1" rot="10800000">
                  <a:off x="8972825" y="852350"/>
                  <a:ext cx="48650" cy="38025"/>
                </a:xfrm>
                <a:custGeom>
                  <a:rect b="b" l="l" r="r" t="t"/>
                  <a:pathLst>
                    <a:path extrusionOk="0" h="1521" w="1946">
                      <a:moveTo>
                        <a:pt x="973" y="1"/>
                      </a:moveTo>
                      <a:cubicBezTo>
                        <a:pt x="0" y="1"/>
                        <a:pt x="0" y="1521"/>
                        <a:pt x="973" y="1521"/>
                      </a:cubicBezTo>
                      <a:cubicBezTo>
                        <a:pt x="1945" y="1521"/>
                        <a:pt x="1945" y="1"/>
                        <a:pt x="973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6" name="Google Shape;796;p25"/>
                <p:cNvSpPr/>
                <p:nvPr/>
              </p:nvSpPr>
              <p:spPr>
                <a:xfrm flipH="1" rot="10800000">
                  <a:off x="7795138" y="87438"/>
                  <a:ext cx="110225" cy="85900"/>
                </a:xfrm>
                <a:custGeom>
                  <a:rect b="b" l="l" r="r" t="t"/>
                  <a:pathLst>
                    <a:path extrusionOk="0" h="3436" w="4409">
                      <a:moveTo>
                        <a:pt x="2189" y="1"/>
                      </a:moveTo>
                      <a:cubicBezTo>
                        <a:pt x="1" y="1"/>
                        <a:pt x="1" y="3435"/>
                        <a:pt x="2189" y="3435"/>
                      </a:cubicBezTo>
                      <a:cubicBezTo>
                        <a:pt x="4408" y="3435"/>
                        <a:pt x="4408" y="1"/>
                        <a:pt x="218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7" name="Google Shape;797;p25"/>
                <p:cNvSpPr/>
                <p:nvPr/>
              </p:nvSpPr>
              <p:spPr>
                <a:xfrm flipH="1" rot="10800000">
                  <a:off x="8073688" y="418150"/>
                  <a:ext cx="171750" cy="133000"/>
                </a:xfrm>
                <a:custGeom>
                  <a:rect b="b" l="l" r="r" t="t"/>
                  <a:pathLst>
                    <a:path extrusionOk="0" h="5320" w="6870">
                      <a:moveTo>
                        <a:pt x="3435" y="0"/>
                      </a:moveTo>
                      <a:cubicBezTo>
                        <a:pt x="31" y="0"/>
                        <a:pt x="0" y="5319"/>
                        <a:pt x="3435" y="5319"/>
                      </a:cubicBezTo>
                      <a:cubicBezTo>
                        <a:pt x="6870" y="5319"/>
                        <a:pt x="6870" y="0"/>
                        <a:pt x="343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98" name="Google Shape;798;p25"/>
              <p:cNvSpPr/>
              <p:nvPr/>
            </p:nvSpPr>
            <p:spPr>
              <a:xfrm flipH="1" rot="10800000">
                <a:off x="1323900" y="699357"/>
                <a:ext cx="217010" cy="175043"/>
              </a:xfrm>
              <a:custGeom>
                <a:rect b="b" l="l" r="r" t="t"/>
                <a:pathLst>
                  <a:path extrusionOk="0" h="11516" w="14277">
                    <a:moveTo>
                      <a:pt x="6159" y="0"/>
                    </a:moveTo>
                    <a:cubicBezTo>
                      <a:pt x="5795" y="0"/>
                      <a:pt x="5431" y="54"/>
                      <a:pt x="5077" y="155"/>
                    </a:cubicBezTo>
                    <a:cubicBezTo>
                      <a:pt x="3253" y="489"/>
                      <a:pt x="1855" y="1918"/>
                      <a:pt x="1247" y="3742"/>
                    </a:cubicBezTo>
                    <a:cubicBezTo>
                      <a:pt x="1" y="7572"/>
                      <a:pt x="3071" y="10702"/>
                      <a:pt x="6627" y="11371"/>
                    </a:cubicBezTo>
                    <a:cubicBezTo>
                      <a:pt x="7121" y="11467"/>
                      <a:pt x="7624" y="11515"/>
                      <a:pt x="8125" y="11515"/>
                    </a:cubicBezTo>
                    <a:cubicBezTo>
                      <a:pt x="11263" y="11515"/>
                      <a:pt x="14277" y="9635"/>
                      <a:pt x="13831" y="5991"/>
                    </a:cubicBezTo>
                    <a:cubicBezTo>
                      <a:pt x="13588" y="4167"/>
                      <a:pt x="12585" y="2465"/>
                      <a:pt x="10943" y="1523"/>
                    </a:cubicBezTo>
                    <a:cubicBezTo>
                      <a:pt x="10366" y="1189"/>
                      <a:pt x="9727" y="976"/>
                      <a:pt x="9089" y="793"/>
                    </a:cubicBezTo>
                    <a:cubicBezTo>
                      <a:pt x="8603" y="611"/>
                      <a:pt x="8147" y="459"/>
                      <a:pt x="7661" y="337"/>
                    </a:cubicBezTo>
                    <a:cubicBezTo>
                      <a:pt x="7181" y="107"/>
                      <a:pt x="6670" y="0"/>
                      <a:pt x="615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99" name="Google Shape;799;p25"/>
            <p:cNvSpPr/>
            <p:nvPr/>
          </p:nvSpPr>
          <p:spPr>
            <a:xfrm flipH="1">
              <a:off x="95475" y="2495675"/>
              <a:ext cx="85900" cy="66125"/>
            </a:xfrm>
            <a:custGeom>
              <a:rect b="b" l="l" r="r" t="t"/>
              <a:pathLst>
                <a:path extrusionOk="0" h="2645" w="3436">
                  <a:moveTo>
                    <a:pt x="1733" y="0"/>
                  </a:moveTo>
                  <a:cubicBezTo>
                    <a:pt x="31" y="0"/>
                    <a:pt x="0" y="2645"/>
                    <a:pt x="1733" y="2645"/>
                  </a:cubicBezTo>
                  <a:cubicBezTo>
                    <a:pt x="3435" y="2645"/>
                    <a:pt x="3435" y="0"/>
                    <a:pt x="17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0" name="Google Shape;800;p2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01" name="Google Shape;801;p25"/>
          <p:cNvSpPr txBox="1"/>
          <p:nvPr>
            <p:ph idx="2" type="title"/>
          </p:nvPr>
        </p:nvSpPr>
        <p:spPr>
          <a:xfrm>
            <a:off x="1094225" y="1454250"/>
            <a:ext cx="424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02" name="Google Shape;802;p25"/>
          <p:cNvSpPr txBox="1"/>
          <p:nvPr>
            <p:ph idx="1" type="subTitle"/>
          </p:nvPr>
        </p:nvSpPr>
        <p:spPr>
          <a:xfrm>
            <a:off x="1094225" y="1905750"/>
            <a:ext cx="3838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9pPr>
          </a:lstStyle>
          <a:p/>
        </p:txBody>
      </p:sp>
      <p:sp>
        <p:nvSpPr>
          <p:cNvPr id="803" name="Google Shape;803;p25"/>
          <p:cNvSpPr txBox="1"/>
          <p:nvPr>
            <p:ph idx="3" type="title"/>
          </p:nvPr>
        </p:nvSpPr>
        <p:spPr>
          <a:xfrm>
            <a:off x="1094225" y="3669350"/>
            <a:ext cx="424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04" name="Google Shape;804;p25"/>
          <p:cNvSpPr txBox="1"/>
          <p:nvPr>
            <p:ph idx="4" type="subTitle"/>
          </p:nvPr>
        </p:nvSpPr>
        <p:spPr>
          <a:xfrm>
            <a:off x="1094225" y="4120850"/>
            <a:ext cx="3838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9pPr>
          </a:lstStyle>
          <a:p/>
        </p:txBody>
      </p:sp>
      <p:sp>
        <p:nvSpPr>
          <p:cNvPr id="805" name="Google Shape;805;p25"/>
          <p:cNvSpPr txBox="1"/>
          <p:nvPr>
            <p:ph idx="5" type="title"/>
          </p:nvPr>
        </p:nvSpPr>
        <p:spPr>
          <a:xfrm>
            <a:off x="1094225" y="2561800"/>
            <a:ext cx="424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06" name="Google Shape;806;p25"/>
          <p:cNvSpPr txBox="1"/>
          <p:nvPr>
            <p:ph idx="6" type="subTitle"/>
          </p:nvPr>
        </p:nvSpPr>
        <p:spPr>
          <a:xfrm>
            <a:off x="1094225" y="3013295"/>
            <a:ext cx="3838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2"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" name="Google Shape;808;p26"/>
          <p:cNvGrpSpPr/>
          <p:nvPr/>
        </p:nvGrpSpPr>
        <p:grpSpPr>
          <a:xfrm>
            <a:off x="-244950" y="-270875"/>
            <a:ext cx="9852425" cy="5207397"/>
            <a:chOff x="-244950" y="-270875"/>
            <a:chExt cx="9852425" cy="5207397"/>
          </a:xfrm>
        </p:grpSpPr>
        <p:sp>
          <p:nvSpPr>
            <p:cNvPr id="809" name="Google Shape;809;p26"/>
            <p:cNvSpPr/>
            <p:nvPr/>
          </p:nvSpPr>
          <p:spPr>
            <a:xfrm flipH="1">
              <a:off x="-244950" y="-270875"/>
              <a:ext cx="2535775" cy="1932525"/>
            </a:xfrm>
            <a:custGeom>
              <a:rect b="b" l="l" r="r" t="t"/>
              <a:pathLst>
                <a:path extrusionOk="0" h="77301" w="101431">
                  <a:moveTo>
                    <a:pt x="14925" y="0"/>
                  </a:moveTo>
                  <a:cubicBezTo>
                    <a:pt x="14317" y="1277"/>
                    <a:pt x="13587" y="2796"/>
                    <a:pt x="12523" y="4681"/>
                  </a:cubicBezTo>
                  <a:cubicBezTo>
                    <a:pt x="7690" y="13252"/>
                    <a:pt x="0" y="23617"/>
                    <a:pt x="6231" y="34377"/>
                  </a:cubicBezTo>
                  <a:cubicBezTo>
                    <a:pt x="12675" y="45472"/>
                    <a:pt x="24742" y="43800"/>
                    <a:pt x="35563" y="45928"/>
                  </a:cubicBezTo>
                  <a:cubicBezTo>
                    <a:pt x="55260" y="49788"/>
                    <a:pt x="53922" y="66506"/>
                    <a:pt x="69515" y="74864"/>
                  </a:cubicBezTo>
                  <a:cubicBezTo>
                    <a:pt x="72638" y="76540"/>
                    <a:pt x="75607" y="77301"/>
                    <a:pt x="78417" y="77301"/>
                  </a:cubicBezTo>
                  <a:cubicBezTo>
                    <a:pt x="87944" y="77301"/>
                    <a:pt x="95657" y="68560"/>
                    <a:pt x="101431" y="57083"/>
                  </a:cubicBezTo>
                  <a:lnTo>
                    <a:pt x="10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6"/>
            <p:cNvSpPr/>
            <p:nvPr/>
          </p:nvSpPr>
          <p:spPr>
            <a:xfrm flipH="1">
              <a:off x="-183600" y="-137550"/>
              <a:ext cx="2294900" cy="2413425"/>
            </a:xfrm>
            <a:custGeom>
              <a:rect b="b" l="l" r="r" t="t"/>
              <a:pathLst>
                <a:path extrusionOk="0" h="96537" w="91796">
                  <a:moveTo>
                    <a:pt x="1" y="0"/>
                  </a:moveTo>
                  <a:cubicBezTo>
                    <a:pt x="639" y="3222"/>
                    <a:pt x="730" y="6778"/>
                    <a:pt x="821" y="10426"/>
                  </a:cubicBezTo>
                  <a:cubicBezTo>
                    <a:pt x="1034" y="19939"/>
                    <a:pt x="1308" y="29788"/>
                    <a:pt x="12068" y="33222"/>
                  </a:cubicBezTo>
                  <a:cubicBezTo>
                    <a:pt x="14326" y="33945"/>
                    <a:pt x="16704" y="34207"/>
                    <a:pt x="19136" y="34207"/>
                  </a:cubicBezTo>
                  <a:cubicBezTo>
                    <a:pt x="22433" y="34207"/>
                    <a:pt x="25827" y="33725"/>
                    <a:pt x="29150" y="33253"/>
                  </a:cubicBezTo>
                  <a:cubicBezTo>
                    <a:pt x="32430" y="32792"/>
                    <a:pt x="35656" y="32339"/>
                    <a:pt x="38705" y="32339"/>
                  </a:cubicBezTo>
                  <a:cubicBezTo>
                    <a:pt x="45912" y="32339"/>
                    <a:pt x="52127" y="34870"/>
                    <a:pt x="55716" y="45806"/>
                  </a:cubicBezTo>
                  <a:cubicBezTo>
                    <a:pt x="57996" y="52828"/>
                    <a:pt x="56142" y="59545"/>
                    <a:pt x="54318" y="66050"/>
                  </a:cubicBezTo>
                  <a:cubicBezTo>
                    <a:pt x="52038" y="74226"/>
                    <a:pt x="49910" y="81977"/>
                    <a:pt x="56446" y="89150"/>
                  </a:cubicBezTo>
                  <a:cubicBezTo>
                    <a:pt x="60853" y="93983"/>
                    <a:pt x="66537" y="96536"/>
                    <a:pt x="72586" y="96536"/>
                  </a:cubicBezTo>
                  <a:cubicBezTo>
                    <a:pt x="74805" y="96536"/>
                    <a:pt x="77054" y="96202"/>
                    <a:pt x="79303" y="95533"/>
                  </a:cubicBezTo>
                  <a:cubicBezTo>
                    <a:pt x="84166" y="94074"/>
                    <a:pt x="88483" y="91187"/>
                    <a:pt x="91796" y="87448"/>
                  </a:cubicBezTo>
                  <a:lnTo>
                    <a:pt x="91796" y="86871"/>
                  </a:lnTo>
                  <a:cubicBezTo>
                    <a:pt x="88513" y="90731"/>
                    <a:pt x="84136" y="93679"/>
                    <a:pt x="79182" y="95169"/>
                  </a:cubicBezTo>
                  <a:cubicBezTo>
                    <a:pt x="76963" y="95830"/>
                    <a:pt x="74757" y="96155"/>
                    <a:pt x="72603" y="96155"/>
                  </a:cubicBezTo>
                  <a:cubicBezTo>
                    <a:pt x="66641" y="96155"/>
                    <a:pt x="61073" y="93663"/>
                    <a:pt x="56719" y="88907"/>
                  </a:cubicBezTo>
                  <a:cubicBezTo>
                    <a:pt x="50336" y="81855"/>
                    <a:pt x="52433" y="74226"/>
                    <a:pt x="54683" y="66171"/>
                  </a:cubicBezTo>
                  <a:cubicBezTo>
                    <a:pt x="56506" y="59606"/>
                    <a:pt x="58391" y="52797"/>
                    <a:pt x="56050" y="45685"/>
                  </a:cubicBezTo>
                  <a:cubicBezTo>
                    <a:pt x="52420" y="34536"/>
                    <a:pt x="46117" y="31956"/>
                    <a:pt x="38799" y="31956"/>
                  </a:cubicBezTo>
                  <a:cubicBezTo>
                    <a:pt x="35703" y="31956"/>
                    <a:pt x="32424" y="32418"/>
                    <a:pt x="29089" y="32888"/>
                  </a:cubicBezTo>
                  <a:cubicBezTo>
                    <a:pt x="25774" y="33344"/>
                    <a:pt x="22398" y="33820"/>
                    <a:pt x="19125" y="33820"/>
                  </a:cubicBezTo>
                  <a:cubicBezTo>
                    <a:pt x="16726" y="33820"/>
                    <a:pt x="14383" y="33565"/>
                    <a:pt x="12159" y="32858"/>
                  </a:cubicBezTo>
                  <a:cubicBezTo>
                    <a:pt x="1672" y="29514"/>
                    <a:pt x="1429" y="19788"/>
                    <a:pt x="1186" y="10395"/>
                  </a:cubicBezTo>
                  <a:cubicBezTo>
                    <a:pt x="1095" y="6869"/>
                    <a:pt x="1004" y="3283"/>
                    <a:pt x="3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6"/>
            <p:cNvSpPr/>
            <p:nvPr/>
          </p:nvSpPr>
          <p:spPr>
            <a:xfrm flipH="1">
              <a:off x="234175" y="2518725"/>
              <a:ext cx="220375" cy="171000"/>
            </a:xfrm>
            <a:custGeom>
              <a:rect b="b" l="l" r="r" t="t"/>
              <a:pathLst>
                <a:path extrusionOk="0" h="6840" w="8815">
                  <a:moveTo>
                    <a:pt x="4408" y="1"/>
                  </a:moveTo>
                  <a:cubicBezTo>
                    <a:pt x="31" y="1"/>
                    <a:pt x="0" y="6840"/>
                    <a:pt x="4408" y="6840"/>
                  </a:cubicBezTo>
                  <a:cubicBezTo>
                    <a:pt x="8815" y="6840"/>
                    <a:pt x="8815" y="1"/>
                    <a:pt x="44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6"/>
            <p:cNvSpPr/>
            <p:nvPr/>
          </p:nvSpPr>
          <p:spPr>
            <a:xfrm flipH="1">
              <a:off x="1734750" y="991925"/>
              <a:ext cx="49400" cy="38000"/>
            </a:xfrm>
            <a:custGeom>
              <a:rect b="b" l="l" r="r" t="t"/>
              <a:pathLst>
                <a:path extrusionOk="0" h="1520" w="1976">
                  <a:moveTo>
                    <a:pt x="973" y="0"/>
                  </a:moveTo>
                  <a:cubicBezTo>
                    <a:pt x="0" y="0"/>
                    <a:pt x="0" y="1520"/>
                    <a:pt x="973" y="1520"/>
                  </a:cubicBezTo>
                  <a:cubicBezTo>
                    <a:pt x="1976" y="1520"/>
                    <a:pt x="1976" y="0"/>
                    <a:pt x="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6"/>
            <p:cNvSpPr/>
            <p:nvPr/>
          </p:nvSpPr>
          <p:spPr>
            <a:xfrm flipH="1">
              <a:off x="1211750" y="1234825"/>
              <a:ext cx="159600" cy="123125"/>
            </a:xfrm>
            <a:custGeom>
              <a:rect b="b" l="l" r="r" t="t"/>
              <a:pathLst>
                <a:path extrusionOk="0" h="4925" w="6384">
                  <a:moveTo>
                    <a:pt x="3192" y="1"/>
                  </a:moveTo>
                  <a:cubicBezTo>
                    <a:pt x="0" y="1"/>
                    <a:pt x="0" y="4925"/>
                    <a:pt x="3192" y="4925"/>
                  </a:cubicBezTo>
                  <a:cubicBezTo>
                    <a:pt x="6353" y="4925"/>
                    <a:pt x="6383" y="1"/>
                    <a:pt x="31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6"/>
            <p:cNvSpPr/>
            <p:nvPr/>
          </p:nvSpPr>
          <p:spPr>
            <a:xfrm flipH="1">
              <a:off x="1373625" y="1064625"/>
              <a:ext cx="48650" cy="38000"/>
            </a:xfrm>
            <a:custGeom>
              <a:rect b="b" l="l" r="r" t="t"/>
              <a:pathLst>
                <a:path extrusionOk="0" h="1520" w="1946">
                  <a:moveTo>
                    <a:pt x="973" y="0"/>
                  </a:moveTo>
                  <a:cubicBezTo>
                    <a:pt x="1" y="0"/>
                    <a:pt x="1" y="1520"/>
                    <a:pt x="973" y="1520"/>
                  </a:cubicBezTo>
                  <a:cubicBezTo>
                    <a:pt x="1946" y="1520"/>
                    <a:pt x="1946" y="0"/>
                    <a:pt x="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6"/>
            <p:cNvSpPr/>
            <p:nvPr/>
          </p:nvSpPr>
          <p:spPr>
            <a:xfrm flipH="1">
              <a:off x="658825" y="2352075"/>
              <a:ext cx="48650" cy="38025"/>
            </a:xfrm>
            <a:custGeom>
              <a:rect b="b" l="l" r="r" t="t"/>
              <a:pathLst>
                <a:path extrusionOk="0" h="1521" w="1946">
                  <a:moveTo>
                    <a:pt x="973" y="1"/>
                  </a:moveTo>
                  <a:cubicBezTo>
                    <a:pt x="1" y="1"/>
                    <a:pt x="1" y="1521"/>
                    <a:pt x="973" y="1521"/>
                  </a:cubicBezTo>
                  <a:cubicBezTo>
                    <a:pt x="1946" y="1521"/>
                    <a:pt x="1946" y="1"/>
                    <a:pt x="9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6"/>
            <p:cNvSpPr/>
            <p:nvPr/>
          </p:nvSpPr>
          <p:spPr>
            <a:xfrm flipH="1">
              <a:off x="1062950" y="1486150"/>
              <a:ext cx="48650" cy="38000"/>
            </a:xfrm>
            <a:custGeom>
              <a:rect b="b" l="l" r="r" t="t"/>
              <a:pathLst>
                <a:path extrusionOk="0" h="1520" w="1946">
                  <a:moveTo>
                    <a:pt x="973" y="0"/>
                  </a:moveTo>
                  <a:cubicBezTo>
                    <a:pt x="0" y="0"/>
                    <a:pt x="0" y="1520"/>
                    <a:pt x="973" y="1520"/>
                  </a:cubicBezTo>
                  <a:cubicBezTo>
                    <a:pt x="1946" y="1520"/>
                    <a:pt x="1946" y="0"/>
                    <a:pt x="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6"/>
            <p:cNvSpPr/>
            <p:nvPr/>
          </p:nvSpPr>
          <p:spPr>
            <a:xfrm flipH="1">
              <a:off x="989450" y="1678600"/>
              <a:ext cx="48650" cy="38025"/>
            </a:xfrm>
            <a:custGeom>
              <a:rect b="b" l="l" r="r" t="t"/>
              <a:pathLst>
                <a:path extrusionOk="0" h="1521" w="1946">
                  <a:moveTo>
                    <a:pt x="973" y="1"/>
                  </a:moveTo>
                  <a:cubicBezTo>
                    <a:pt x="0" y="1"/>
                    <a:pt x="0" y="1520"/>
                    <a:pt x="973" y="1520"/>
                  </a:cubicBezTo>
                  <a:cubicBezTo>
                    <a:pt x="1946" y="1520"/>
                    <a:pt x="1946" y="1"/>
                    <a:pt x="9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6"/>
            <p:cNvSpPr/>
            <p:nvPr/>
          </p:nvSpPr>
          <p:spPr>
            <a:xfrm flipH="1">
              <a:off x="57750" y="2408825"/>
              <a:ext cx="48650" cy="38025"/>
            </a:xfrm>
            <a:custGeom>
              <a:rect b="b" l="l" r="r" t="t"/>
              <a:pathLst>
                <a:path extrusionOk="0" h="1521" w="1946">
                  <a:moveTo>
                    <a:pt x="973" y="1"/>
                  </a:moveTo>
                  <a:cubicBezTo>
                    <a:pt x="0" y="1"/>
                    <a:pt x="0" y="1521"/>
                    <a:pt x="973" y="1521"/>
                  </a:cubicBezTo>
                  <a:cubicBezTo>
                    <a:pt x="1946" y="1521"/>
                    <a:pt x="1946" y="1"/>
                    <a:pt x="9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6"/>
            <p:cNvSpPr/>
            <p:nvPr/>
          </p:nvSpPr>
          <p:spPr>
            <a:xfrm flipH="1">
              <a:off x="131450" y="1929350"/>
              <a:ext cx="171775" cy="133000"/>
            </a:xfrm>
            <a:custGeom>
              <a:rect b="b" l="l" r="r" t="t"/>
              <a:pathLst>
                <a:path extrusionOk="0" h="5320" w="6871">
                  <a:moveTo>
                    <a:pt x="3436" y="0"/>
                  </a:moveTo>
                  <a:cubicBezTo>
                    <a:pt x="1" y="0"/>
                    <a:pt x="1" y="5320"/>
                    <a:pt x="3436" y="5320"/>
                  </a:cubicBezTo>
                  <a:cubicBezTo>
                    <a:pt x="6840" y="5320"/>
                    <a:pt x="6870" y="0"/>
                    <a:pt x="34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6"/>
            <p:cNvSpPr/>
            <p:nvPr/>
          </p:nvSpPr>
          <p:spPr>
            <a:xfrm flipH="1">
              <a:off x="279625" y="2198350"/>
              <a:ext cx="85900" cy="66125"/>
            </a:xfrm>
            <a:custGeom>
              <a:rect b="b" l="l" r="r" t="t"/>
              <a:pathLst>
                <a:path extrusionOk="0" h="2645" w="3436">
                  <a:moveTo>
                    <a:pt x="1733" y="0"/>
                  </a:moveTo>
                  <a:cubicBezTo>
                    <a:pt x="31" y="0"/>
                    <a:pt x="0" y="2645"/>
                    <a:pt x="1733" y="2645"/>
                  </a:cubicBezTo>
                  <a:cubicBezTo>
                    <a:pt x="3435" y="2645"/>
                    <a:pt x="3435" y="0"/>
                    <a:pt x="17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6"/>
            <p:cNvSpPr/>
            <p:nvPr/>
          </p:nvSpPr>
          <p:spPr>
            <a:xfrm flipH="1">
              <a:off x="670975" y="2012175"/>
              <a:ext cx="24350" cy="19025"/>
            </a:xfrm>
            <a:custGeom>
              <a:rect b="b" l="l" r="r" t="t"/>
              <a:pathLst>
                <a:path extrusionOk="0" h="761" w="974">
                  <a:moveTo>
                    <a:pt x="487" y="0"/>
                  </a:moveTo>
                  <a:cubicBezTo>
                    <a:pt x="1" y="0"/>
                    <a:pt x="1" y="760"/>
                    <a:pt x="487" y="760"/>
                  </a:cubicBezTo>
                  <a:cubicBezTo>
                    <a:pt x="973" y="760"/>
                    <a:pt x="973" y="0"/>
                    <a:pt x="4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6"/>
            <p:cNvSpPr/>
            <p:nvPr/>
          </p:nvSpPr>
          <p:spPr>
            <a:xfrm flipH="1">
              <a:off x="790025" y="1974950"/>
              <a:ext cx="24325" cy="19025"/>
            </a:xfrm>
            <a:custGeom>
              <a:rect b="b" l="l" r="r" t="t"/>
              <a:pathLst>
                <a:path extrusionOk="0" h="761" w="973">
                  <a:moveTo>
                    <a:pt x="487" y="1"/>
                  </a:moveTo>
                  <a:cubicBezTo>
                    <a:pt x="0" y="1"/>
                    <a:pt x="0" y="761"/>
                    <a:pt x="487" y="761"/>
                  </a:cubicBezTo>
                  <a:cubicBezTo>
                    <a:pt x="973" y="761"/>
                    <a:pt x="973" y="1"/>
                    <a:pt x="4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6"/>
            <p:cNvSpPr/>
            <p:nvPr/>
          </p:nvSpPr>
          <p:spPr>
            <a:xfrm flipH="1">
              <a:off x="0" y="0"/>
              <a:ext cx="1960550" cy="1491750"/>
            </a:xfrm>
            <a:custGeom>
              <a:rect b="b" l="l" r="r" t="t"/>
              <a:pathLst>
                <a:path extrusionOk="0" h="59670" w="78422">
                  <a:moveTo>
                    <a:pt x="2189" y="0"/>
                  </a:moveTo>
                  <a:cubicBezTo>
                    <a:pt x="426" y="4985"/>
                    <a:pt x="1" y="10091"/>
                    <a:pt x="1673" y="13708"/>
                  </a:cubicBezTo>
                  <a:cubicBezTo>
                    <a:pt x="4602" y="19963"/>
                    <a:pt x="9708" y="21470"/>
                    <a:pt x="15404" y="21470"/>
                  </a:cubicBezTo>
                  <a:cubicBezTo>
                    <a:pt x="19757" y="21470"/>
                    <a:pt x="24454" y="20590"/>
                    <a:pt x="28786" y="20274"/>
                  </a:cubicBezTo>
                  <a:cubicBezTo>
                    <a:pt x="32688" y="19983"/>
                    <a:pt x="36623" y="19577"/>
                    <a:pt x="40322" y="19577"/>
                  </a:cubicBezTo>
                  <a:cubicBezTo>
                    <a:pt x="48983" y="19577"/>
                    <a:pt x="56349" y="21800"/>
                    <a:pt x="58968" y="32918"/>
                  </a:cubicBezTo>
                  <a:cubicBezTo>
                    <a:pt x="61096" y="42007"/>
                    <a:pt x="50974" y="54742"/>
                    <a:pt x="64197" y="59028"/>
                  </a:cubicBezTo>
                  <a:cubicBezTo>
                    <a:pt x="65521" y="59463"/>
                    <a:pt x="66776" y="59670"/>
                    <a:pt x="67964" y="59670"/>
                  </a:cubicBezTo>
                  <a:cubicBezTo>
                    <a:pt x="72257" y="59670"/>
                    <a:pt x="75684" y="56978"/>
                    <a:pt x="78422" y="52645"/>
                  </a:cubicBezTo>
                  <a:lnTo>
                    <a:pt x="784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6"/>
            <p:cNvSpPr/>
            <p:nvPr/>
          </p:nvSpPr>
          <p:spPr>
            <a:xfrm rot="10800000">
              <a:off x="82432" y="2840004"/>
              <a:ext cx="410470" cy="318505"/>
            </a:xfrm>
            <a:custGeom>
              <a:rect b="b" l="l" r="r" t="t"/>
              <a:pathLst>
                <a:path extrusionOk="0" h="6840" w="8815">
                  <a:moveTo>
                    <a:pt x="4408" y="1"/>
                  </a:moveTo>
                  <a:cubicBezTo>
                    <a:pt x="31" y="1"/>
                    <a:pt x="0" y="6840"/>
                    <a:pt x="4408" y="6840"/>
                  </a:cubicBezTo>
                  <a:cubicBezTo>
                    <a:pt x="8815" y="6840"/>
                    <a:pt x="8815" y="1"/>
                    <a:pt x="44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1523638" y="1158650"/>
              <a:ext cx="36500" cy="28125"/>
            </a:xfrm>
            <a:custGeom>
              <a:rect b="b" l="l" r="r" t="t"/>
              <a:pathLst>
                <a:path extrusionOk="0" h="1125" w="1460">
                  <a:moveTo>
                    <a:pt x="730" y="0"/>
                  </a:moveTo>
                  <a:cubicBezTo>
                    <a:pt x="0" y="0"/>
                    <a:pt x="0" y="1125"/>
                    <a:pt x="730" y="1125"/>
                  </a:cubicBezTo>
                  <a:cubicBezTo>
                    <a:pt x="1459" y="1125"/>
                    <a:pt x="1459" y="0"/>
                    <a:pt x="7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6"/>
            <p:cNvSpPr/>
            <p:nvPr/>
          </p:nvSpPr>
          <p:spPr>
            <a:xfrm rot="3119873">
              <a:off x="7998856" y="4203690"/>
              <a:ext cx="848838" cy="493158"/>
            </a:xfrm>
            <a:custGeom>
              <a:rect b="b" l="l" r="r" t="t"/>
              <a:pathLst>
                <a:path extrusionOk="0" h="19726" w="33953">
                  <a:moveTo>
                    <a:pt x="20051" y="0"/>
                  </a:moveTo>
                  <a:cubicBezTo>
                    <a:pt x="17303" y="0"/>
                    <a:pt x="14567" y="691"/>
                    <a:pt x="12310" y="2144"/>
                  </a:cubicBezTo>
                  <a:lnTo>
                    <a:pt x="12280" y="2144"/>
                  </a:lnTo>
                  <a:cubicBezTo>
                    <a:pt x="10973" y="2813"/>
                    <a:pt x="9757" y="3694"/>
                    <a:pt x="8450" y="4332"/>
                  </a:cubicBezTo>
                  <a:cubicBezTo>
                    <a:pt x="6778" y="5123"/>
                    <a:pt x="4955" y="5609"/>
                    <a:pt x="3344" y="6460"/>
                  </a:cubicBezTo>
                  <a:cubicBezTo>
                    <a:pt x="1125" y="7615"/>
                    <a:pt x="0" y="9956"/>
                    <a:pt x="91" y="12387"/>
                  </a:cubicBezTo>
                  <a:cubicBezTo>
                    <a:pt x="182" y="14788"/>
                    <a:pt x="1398" y="17251"/>
                    <a:pt x="3465" y="18497"/>
                  </a:cubicBezTo>
                  <a:cubicBezTo>
                    <a:pt x="4992" y="19419"/>
                    <a:pt x="6693" y="19726"/>
                    <a:pt x="8422" y="19726"/>
                  </a:cubicBezTo>
                  <a:cubicBezTo>
                    <a:pt x="9996" y="19726"/>
                    <a:pt x="11593" y="19471"/>
                    <a:pt x="13101" y="19196"/>
                  </a:cubicBezTo>
                  <a:cubicBezTo>
                    <a:pt x="15178" y="18807"/>
                    <a:pt x="17244" y="18704"/>
                    <a:pt x="19320" y="18704"/>
                  </a:cubicBezTo>
                  <a:cubicBezTo>
                    <a:pt x="20494" y="18704"/>
                    <a:pt x="21672" y="18737"/>
                    <a:pt x="22858" y="18770"/>
                  </a:cubicBezTo>
                  <a:cubicBezTo>
                    <a:pt x="22962" y="18772"/>
                    <a:pt x="23066" y="18773"/>
                    <a:pt x="23170" y="18773"/>
                  </a:cubicBezTo>
                  <a:cubicBezTo>
                    <a:pt x="26243" y="18773"/>
                    <a:pt x="29089" y="17889"/>
                    <a:pt x="30882" y="15214"/>
                  </a:cubicBezTo>
                  <a:cubicBezTo>
                    <a:pt x="33952" y="10655"/>
                    <a:pt x="32402" y="4454"/>
                    <a:pt x="27630" y="1870"/>
                  </a:cubicBezTo>
                  <a:cubicBezTo>
                    <a:pt x="25374" y="645"/>
                    <a:pt x="22707" y="0"/>
                    <a:pt x="200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8468813" y="3809000"/>
              <a:ext cx="356925" cy="287900"/>
            </a:xfrm>
            <a:custGeom>
              <a:rect b="b" l="l" r="r" t="t"/>
              <a:pathLst>
                <a:path extrusionOk="0" h="11516" w="14277">
                  <a:moveTo>
                    <a:pt x="6159" y="0"/>
                  </a:moveTo>
                  <a:cubicBezTo>
                    <a:pt x="5795" y="0"/>
                    <a:pt x="5431" y="54"/>
                    <a:pt x="5077" y="155"/>
                  </a:cubicBezTo>
                  <a:cubicBezTo>
                    <a:pt x="3253" y="489"/>
                    <a:pt x="1855" y="1918"/>
                    <a:pt x="1247" y="3742"/>
                  </a:cubicBezTo>
                  <a:cubicBezTo>
                    <a:pt x="1" y="7572"/>
                    <a:pt x="3071" y="10702"/>
                    <a:pt x="6627" y="11371"/>
                  </a:cubicBezTo>
                  <a:cubicBezTo>
                    <a:pt x="7121" y="11467"/>
                    <a:pt x="7624" y="11515"/>
                    <a:pt x="8125" y="11515"/>
                  </a:cubicBezTo>
                  <a:cubicBezTo>
                    <a:pt x="11263" y="11515"/>
                    <a:pt x="14277" y="9635"/>
                    <a:pt x="13831" y="5991"/>
                  </a:cubicBezTo>
                  <a:cubicBezTo>
                    <a:pt x="13588" y="4167"/>
                    <a:pt x="12585" y="2465"/>
                    <a:pt x="10943" y="1523"/>
                  </a:cubicBezTo>
                  <a:cubicBezTo>
                    <a:pt x="10366" y="1189"/>
                    <a:pt x="9727" y="976"/>
                    <a:pt x="9089" y="793"/>
                  </a:cubicBezTo>
                  <a:cubicBezTo>
                    <a:pt x="8603" y="611"/>
                    <a:pt x="8147" y="459"/>
                    <a:pt x="7661" y="337"/>
                  </a:cubicBezTo>
                  <a:cubicBezTo>
                    <a:pt x="7181" y="107"/>
                    <a:pt x="6670" y="0"/>
                    <a:pt x="61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6"/>
            <p:cNvSpPr/>
            <p:nvPr/>
          </p:nvSpPr>
          <p:spPr>
            <a:xfrm flipH="1">
              <a:off x="8511700" y="-61350"/>
              <a:ext cx="1095775" cy="2917975"/>
            </a:xfrm>
            <a:custGeom>
              <a:rect b="b" l="l" r="r" t="t"/>
              <a:pathLst>
                <a:path extrusionOk="0" h="116719" w="43831">
                  <a:moveTo>
                    <a:pt x="32736" y="0"/>
                  </a:moveTo>
                  <a:cubicBezTo>
                    <a:pt x="30213" y="10486"/>
                    <a:pt x="33648" y="20304"/>
                    <a:pt x="37235" y="30548"/>
                  </a:cubicBezTo>
                  <a:cubicBezTo>
                    <a:pt x="37995" y="32736"/>
                    <a:pt x="38785" y="34985"/>
                    <a:pt x="39514" y="37265"/>
                  </a:cubicBezTo>
                  <a:cubicBezTo>
                    <a:pt x="43405" y="49302"/>
                    <a:pt x="40214" y="55350"/>
                    <a:pt x="36870" y="61733"/>
                  </a:cubicBezTo>
                  <a:cubicBezTo>
                    <a:pt x="34408" y="66354"/>
                    <a:pt x="31915" y="71126"/>
                    <a:pt x="31520" y="78512"/>
                  </a:cubicBezTo>
                  <a:cubicBezTo>
                    <a:pt x="31368" y="82007"/>
                    <a:pt x="31490" y="85138"/>
                    <a:pt x="31612" y="88178"/>
                  </a:cubicBezTo>
                  <a:cubicBezTo>
                    <a:pt x="32067" y="98360"/>
                    <a:pt x="32371" y="105716"/>
                    <a:pt x="19575" y="112737"/>
                  </a:cubicBezTo>
                  <a:cubicBezTo>
                    <a:pt x="14936" y="115295"/>
                    <a:pt x="10313" y="116353"/>
                    <a:pt x="5651" y="116353"/>
                  </a:cubicBezTo>
                  <a:cubicBezTo>
                    <a:pt x="3775" y="116353"/>
                    <a:pt x="1892" y="116182"/>
                    <a:pt x="0" y="115868"/>
                  </a:cubicBezTo>
                  <a:lnTo>
                    <a:pt x="0" y="116263"/>
                  </a:lnTo>
                  <a:cubicBezTo>
                    <a:pt x="1885" y="116567"/>
                    <a:pt x="3769" y="116719"/>
                    <a:pt x="5654" y="116719"/>
                  </a:cubicBezTo>
                  <a:cubicBezTo>
                    <a:pt x="10365" y="116719"/>
                    <a:pt x="15046" y="115655"/>
                    <a:pt x="19757" y="113072"/>
                  </a:cubicBezTo>
                  <a:cubicBezTo>
                    <a:pt x="32767" y="105929"/>
                    <a:pt x="32432" y="98482"/>
                    <a:pt x="32007" y="88178"/>
                  </a:cubicBezTo>
                  <a:cubicBezTo>
                    <a:pt x="31885" y="85138"/>
                    <a:pt x="31733" y="82007"/>
                    <a:pt x="31915" y="78512"/>
                  </a:cubicBezTo>
                  <a:cubicBezTo>
                    <a:pt x="32280" y="71217"/>
                    <a:pt x="34773" y="66475"/>
                    <a:pt x="37204" y="61916"/>
                  </a:cubicBezTo>
                  <a:cubicBezTo>
                    <a:pt x="40609" y="55442"/>
                    <a:pt x="43831" y="49362"/>
                    <a:pt x="39879" y="37143"/>
                  </a:cubicBezTo>
                  <a:cubicBezTo>
                    <a:pt x="39150" y="34894"/>
                    <a:pt x="38359" y="32614"/>
                    <a:pt x="37599" y="30426"/>
                  </a:cubicBezTo>
                  <a:cubicBezTo>
                    <a:pt x="34013" y="20213"/>
                    <a:pt x="30578" y="10426"/>
                    <a:pt x="331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9" name="Google Shape;829;p26"/>
            <p:cNvGrpSpPr/>
            <p:nvPr/>
          </p:nvGrpSpPr>
          <p:grpSpPr>
            <a:xfrm>
              <a:off x="8413400" y="231950"/>
              <a:ext cx="500600" cy="2331375"/>
              <a:chOff x="8072350" y="130700"/>
              <a:chExt cx="500600" cy="2331375"/>
            </a:xfrm>
          </p:grpSpPr>
          <p:sp>
            <p:nvSpPr>
              <p:cNvPr id="830" name="Google Shape;830;p26"/>
              <p:cNvSpPr/>
              <p:nvPr/>
            </p:nvSpPr>
            <p:spPr>
              <a:xfrm flipH="1">
                <a:off x="8176675" y="539525"/>
                <a:ext cx="73725" cy="57025"/>
              </a:xfrm>
              <a:custGeom>
                <a:rect b="b" l="l" r="r" t="t"/>
                <a:pathLst>
                  <a:path extrusionOk="0" h="2281" w="2949">
                    <a:moveTo>
                      <a:pt x="1459" y="0"/>
                    </a:moveTo>
                    <a:cubicBezTo>
                      <a:pt x="0" y="0"/>
                      <a:pt x="0" y="2280"/>
                      <a:pt x="1459" y="2280"/>
                    </a:cubicBezTo>
                    <a:cubicBezTo>
                      <a:pt x="2949" y="2280"/>
                      <a:pt x="2949" y="0"/>
                      <a:pt x="14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26"/>
              <p:cNvSpPr/>
              <p:nvPr/>
            </p:nvSpPr>
            <p:spPr>
              <a:xfrm flipH="1">
                <a:off x="8209900" y="1760675"/>
                <a:ext cx="171750" cy="133000"/>
              </a:xfrm>
              <a:custGeom>
                <a:rect b="b" l="l" r="r" t="t"/>
                <a:pathLst>
                  <a:path extrusionOk="0" h="5320" w="6870">
                    <a:moveTo>
                      <a:pt x="3435" y="0"/>
                    </a:moveTo>
                    <a:cubicBezTo>
                      <a:pt x="31" y="0"/>
                      <a:pt x="0" y="5319"/>
                      <a:pt x="3435" y="5319"/>
                    </a:cubicBezTo>
                    <a:cubicBezTo>
                      <a:pt x="6870" y="5319"/>
                      <a:pt x="6870" y="0"/>
                      <a:pt x="34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26"/>
              <p:cNvSpPr/>
              <p:nvPr/>
            </p:nvSpPr>
            <p:spPr>
              <a:xfrm flipH="1">
                <a:off x="8072350" y="1955950"/>
                <a:ext cx="49425" cy="38025"/>
              </a:xfrm>
              <a:custGeom>
                <a:rect b="b" l="l" r="r" t="t"/>
                <a:pathLst>
                  <a:path extrusionOk="0" h="1521" w="1977">
                    <a:moveTo>
                      <a:pt x="1004" y="1"/>
                    </a:moveTo>
                    <a:cubicBezTo>
                      <a:pt x="0" y="1"/>
                      <a:pt x="0" y="1521"/>
                      <a:pt x="1004" y="1521"/>
                    </a:cubicBezTo>
                    <a:cubicBezTo>
                      <a:pt x="1976" y="1521"/>
                      <a:pt x="1976" y="1"/>
                      <a:pt x="10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26"/>
              <p:cNvSpPr/>
              <p:nvPr/>
            </p:nvSpPr>
            <p:spPr>
              <a:xfrm flipH="1">
                <a:off x="8325400" y="1541050"/>
                <a:ext cx="48650" cy="38025"/>
              </a:xfrm>
              <a:custGeom>
                <a:rect b="b" l="l" r="r" t="t"/>
                <a:pathLst>
                  <a:path extrusionOk="0" h="1521" w="1946">
                    <a:moveTo>
                      <a:pt x="973" y="1"/>
                    </a:moveTo>
                    <a:cubicBezTo>
                      <a:pt x="0" y="1"/>
                      <a:pt x="0" y="1521"/>
                      <a:pt x="973" y="1521"/>
                    </a:cubicBezTo>
                    <a:cubicBezTo>
                      <a:pt x="1945" y="1521"/>
                      <a:pt x="1945" y="1"/>
                      <a:pt x="9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26"/>
              <p:cNvSpPr/>
              <p:nvPr/>
            </p:nvSpPr>
            <p:spPr>
              <a:xfrm flipH="1">
                <a:off x="8159750" y="1309300"/>
                <a:ext cx="110200" cy="85875"/>
              </a:xfrm>
              <a:custGeom>
                <a:rect b="b" l="l" r="r" t="t"/>
                <a:pathLst>
                  <a:path extrusionOk="0" h="3435" w="4408">
                    <a:moveTo>
                      <a:pt x="2189" y="0"/>
                    </a:moveTo>
                    <a:cubicBezTo>
                      <a:pt x="0" y="0"/>
                      <a:pt x="0" y="3435"/>
                      <a:pt x="2189" y="3435"/>
                    </a:cubicBezTo>
                    <a:cubicBezTo>
                      <a:pt x="4408" y="3435"/>
                      <a:pt x="4408" y="0"/>
                      <a:pt x="218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26"/>
              <p:cNvSpPr/>
              <p:nvPr/>
            </p:nvSpPr>
            <p:spPr>
              <a:xfrm flipH="1">
                <a:off x="8321825" y="1060050"/>
                <a:ext cx="49400" cy="38025"/>
              </a:xfrm>
              <a:custGeom>
                <a:rect b="b" l="l" r="r" t="t"/>
                <a:pathLst>
                  <a:path extrusionOk="0" h="1521" w="1976">
                    <a:moveTo>
                      <a:pt x="973" y="0"/>
                    </a:moveTo>
                    <a:cubicBezTo>
                      <a:pt x="0" y="0"/>
                      <a:pt x="0" y="1520"/>
                      <a:pt x="973" y="1520"/>
                    </a:cubicBezTo>
                    <a:cubicBezTo>
                      <a:pt x="1976" y="1520"/>
                      <a:pt x="1976" y="0"/>
                      <a:pt x="97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6"/>
              <p:cNvSpPr/>
              <p:nvPr/>
            </p:nvSpPr>
            <p:spPr>
              <a:xfrm flipH="1">
                <a:off x="8303575" y="130700"/>
                <a:ext cx="49425" cy="38025"/>
              </a:xfrm>
              <a:custGeom>
                <a:rect b="b" l="l" r="r" t="t"/>
                <a:pathLst>
                  <a:path extrusionOk="0" h="1521" w="1977">
                    <a:moveTo>
                      <a:pt x="1004" y="1"/>
                    </a:moveTo>
                    <a:cubicBezTo>
                      <a:pt x="1" y="1"/>
                      <a:pt x="1" y="1520"/>
                      <a:pt x="1004" y="1520"/>
                    </a:cubicBezTo>
                    <a:cubicBezTo>
                      <a:pt x="1976" y="1520"/>
                      <a:pt x="1976" y="1"/>
                      <a:pt x="10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6"/>
              <p:cNvSpPr/>
              <p:nvPr/>
            </p:nvSpPr>
            <p:spPr>
              <a:xfrm flipH="1">
                <a:off x="8419850" y="483300"/>
                <a:ext cx="49400" cy="38000"/>
              </a:xfrm>
              <a:custGeom>
                <a:rect b="b" l="l" r="r" t="t"/>
                <a:pathLst>
                  <a:path extrusionOk="0" h="1520" w="1976">
                    <a:moveTo>
                      <a:pt x="1003" y="0"/>
                    </a:moveTo>
                    <a:cubicBezTo>
                      <a:pt x="31" y="0"/>
                      <a:pt x="0" y="1520"/>
                      <a:pt x="1003" y="1520"/>
                    </a:cubicBezTo>
                    <a:cubicBezTo>
                      <a:pt x="1976" y="1520"/>
                      <a:pt x="1976" y="0"/>
                      <a:pt x="100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26"/>
              <p:cNvSpPr/>
              <p:nvPr/>
            </p:nvSpPr>
            <p:spPr>
              <a:xfrm flipH="1">
                <a:off x="8462725" y="2376175"/>
                <a:ext cx="110225" cy="85900"/>
              </a:xfrm>
              <a:custGeom>
                <a:rect b="b" l="l" r="r" t="t"/>
                <a:pathLst>
                  <a:path extrusionOk="0" h="3436" w="4409">
                    <a:moveTo>
                      <a:pt x="2189" y="1"/>
                    </a:moveTo>
                    <a:cubicBezTo>
                      <a:pt x="1" y="1"/>
                      <a:pt x="1" y="3435"/>
                      <a:pt x="2189" y="3435"/>
                    </a:cubicBezTo>
                    <a:cubicBezTo>
                      <a:pt x="4408" y="3435"/>
                      <a:pt x="4408" y="1"/>
                      <a:pt x="21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39" name="Google Shape;839;p26"/>
          <p:cNvSpPr txBox="1"/>
          <p:nvPr>
            <p:ph type="title"/>
          </p:nvPr>
        </p:nvSpPr>
        <p:spPr>
          <a:xfrm>
            <a:off x="1126950" y="1442925"/>
            <a:ext cx="6890100" cy="10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0" name="Google Shape;840;p26"/>
          <p:cNvSpPr txBox="1"/>
          <p:nvPr>
            <p:ph idx="1" type="subTitle"/>
          </p:nvPr>
        </p:nvSpPr>
        <p:spPr>
          <a:xfrm>
            <a:off x="1126950" y="2518725"/>
            <a:ext cx="6890100" cy="11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2" name="Google Shape;842;p27"/>
          <p:cNvGrpSpPr/>
          <p:nvPr/>
        </p:nvGrpSpPr>
        <p:grpSpPr>
          <a:xfrm flipH="1">
            <a:off x="-704722" y="10"/>
            <a:ext cx="9958731" cy="5222790"/>
            <a:chOff x="-704722" y="10"/>
            <a:chExt cx="9958731" cy="5222790"/>
          </a:xfrm>
        </p:grpSpPr>
        <p:sp>
          <p:nvSpPr>
            <p:cNvPr id="843" name="Google Shape;843;p27"/>
            <p:cNvSpPr/>
            <p:nvPr/>
          </p:nvSpPr>
          <p:spPr>
            <a:xfrm rot="10800000">
              <a:off x="6846257" y="4484375"/>
              <a:ext cx="2177875" cy="659125"/>
            </a:xfrm>
            <a:custGeom>
              <a:rect b="b" l="l" r="r" t="t"/>
              <a:pathLst>
                <a:path extrusionOk="0" h="26365" w="87115">
                  <a:moveTo>
                    <a:pt x="0" y="0"/>
                  </a:moveTo>
                  <a:cubicBezTo>
                    <a:pt x="1399" y="4499"/>
                    <a:pt x="3709" y="8845"/>
                    <a:pt x="5259" y="11398"/>
                  </a:cubicBezTo>
                  <a:cubicBezTo>
                    <a:pt x="11599" y="21878"/>
                    <a:pt x="16466" y="23654"/>
                    <a:pt x="27413" y="23654"/>
                  </a:cubicBezTo>
                  <a:cubicBezTo>
                    <a:pt x="27802" y="23654"/>
                    <a:pt x="28198" y="23652"/>
                    <a:pt x="28603" y="23648"/>
                  </a:cubicBezTo>
                  <a:cubicBezTo>
                    <a:pt x="28742" y="23646"/>
                    <a:pt x="28881" y="23645"/>
                    <a:pt x="29021" y="23645"/>
                  </a:cubicBezTo>
                  <a:cubicBezTo>
                    <a:pt x="36196" y="23645"/>
                    <a:pt x="43847" y="25905"/>
                    <a:pt x="50913" y="26292"/>
                  </a:cubicBezTo>
                  <a:cubicBezTo>
                    <a:pt x="51616" y="26342"/>
                    <a:pt x="52310" y="26365"/>
                    <a:pt x="52994" y="26365"/>
                  </a:cubicBezTo>
                  <a:cubicBezTo>
                    <a:pt x="53553" y="26365"/>
                    <a:pt x="54105" y="26350"/>
                    <a:pt x="54652" y="26323"/>
                  </a:cubicBezTo>
                  <a:cubicBezTo>
                    <a:pt x="54774" y="26292"/>
                    <a:pt x="54865" y="26292"/>
                    <a:pt x="54956" y="26292"/>
                  </a:cubicBezTo>
                  <a:cubicBezTo>
                    <a:pt x="63497" y="25654"/>
                    <a:pt x="69515" y="18724"/>
                    <a:pt x="76294" y="13374"/>
                  </a:cubicBezTo>
                  <a:cubicBezTo>
                    <a:pt x="82403" y="8602"/>
                    <a:pt x="85534" y="4924"/>
                    <a:pt x="87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7"/>
            <p:cNvSpPr/>
            <p:nvPr/>
          </p:nvSpPr>
          <p:spPr>
            <a:xfrm>
              <a:off x="7831507" y="103600"/>
              <a:ext cx="1061575" cy="871800"/>
            </a:xfrm>
            <a:custGeom>
              <a:rect b="b" l="l" r="r" t="t"/>
              <a:pathLst>
                <a:path extrusionOk="0" h="34872" w="42463">
                  <a:moveTo>
                    <a:pt x="5660" y="0"/>
                  </a:moveTo>
                  <a:cubicBezTo>
                    <a:pt x="4726" y="0"/>
                    <a:pt x="3803" y="385"/>
                    <a:pt x="2888" y="1255"/>
                  </a:cubicBezTo>
                  <a:cubicBezTo>
                    <a:pt x="365" y="4720"/>
                    <a:pt x="0" y="15359"/>
                    <a:pt x="1246" y="20860"/>
                  </a:cubicBezTo>
                  <a:cubicBezTo>
                    <a:pt x="2128" y="24751"/>
                    <a:pt x="6566" y="29158"/>
                    <a:pt x="9757" y="31225"/>
                  </a:cubicBezTo>
                  <a:cubicBezTo>
                    <a:pt x="13135" y="33383"/>
                    <a:pt x="17561" y="34871"/>
                    <a:pt x="21984" y="34871"/>
                  </a:cubicBezTo>
                  <a:cubicBezTo>
                    <a:pt x="25164" y="34871"/>
                    <a:pt x="28341" y="34102"/>
                    <a:pt x="31125" y="32259"/>
                  </a:cubicBezTo>
                  <a:cubicBezTo>
                    <a:pt x="34134" y="30253"/>
                    <a:pt x="42463" y="23566"/>
                    <a:pt x="31216" y="23201"/>
                  </a:cubicBezTo>
                  <a:cubicBezTo>
                    <a:pt x="20751" y="22851"/>
                    <a:pt x="12858" y="0"/>
                    <a:pt x="5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7"/>
            <p:cNvSpPr/>
            <p:nvPr/>
          </p:nvSpPr>
          <p:spPr>
            <a:xfrm rot="-2700000">
              <a:off x="8405251" y="150707"/>
              <a:ext cx="561316" cy="326113"/>
            </a:xfrm>
            <a:custGeom>
              <a:rect b="b" l="l" r="r" t="t"/>
              <a:pathLst>
                <a:path extrusionOk="0" h="19726" w="33953">
                  <a:moveTo>
                    <a:pt x="20051" y="0"/>
                  </a:moveTo>
                  <a:cubicBezTo>
                    <a:pt x="17303" y="0"/>
                    <a:pt x="14567" y="691"/>
                    <a:pt x="12310" y="2144"/>
                  </a:cubicBezTo>
                  <a:lnTo>
                    <a:pt x="12280" y="2144"/>
                  </a:lnTo>
                  <a:cubicBezTo>
                    <a:pt x="10973" y="2813"/>
                    <a:pt x="9757" y="3694"/>
                    <a:pt x="8450" y="4332"/>
                  </a:cubicBezTo>
                  <a:cubicBezTo>
                    <a:pt x="6778" y="5123"/>
                    <a:pt x="4955" y="5609"/>
                    <a:pt x="3344" y="6460"/>
                  </a:cubicBezTo>
                  <a:cubicBezTo>
                    <a:pt x="1125" y="7615"/>
                    <a:pt x="0" y="9956"/>
                    <a:pt x="91" y="12387"/>
                  </a:cubicBezTo>
                  <a:cubicBezTo>
                    <a:pt x="182" y="14788"/>
                    <a:pt x="1398" y="17251"/>
                    <a:pt x="3465" y="18497"/>
                  </a:cubicBezTo>
                  <a:cubicBezTo>
                    <a:pt x="4992" y="19419"/>
                    <a:pt x="6693" y="19726"/>
                    <a:pt x="8422" y="19726"/>
                  </a:cubicBezTo>
                  <a:cubicBezTo>
                    <a:pt x="9996" y="19726"/>
                    <a:pt x="11593" y="19471"/>
                    <a:pt x="13101" y="19196"/>
                  </a:cubicBezTo>
                  <a:cubicBezTo>
                    <a:pt x="15178" y="18807"/>
                    <a:pt x="17244" y="18704"/>
                    <a:pt x="19320" y="18704"/>
                  </a:cubicBezTo>
                  <a:cubicBezTo>
                    <a:pt x="20494" y="18704"/>
                    <a:pt x="21672" y="18737"/>
                    <a:pt x="22858" y="18770"/>
                  </a:cubicBezTo>
                  <a:cubicBezTo>
                    <a:pt x="22962" y="18772"/>
                    <a:pt x="23066" y="18773"/>
                    <a:pt x="23170" y="18773"/>
                  </a:cubicBezTo>
                  <a:cubicBezTo>
                    <a:pt x="26243" y="18773"/>
                    <a:pt x="29089" y="17889"/>
                    <a:pt x="30882" y="15214"/>
                  </a:cubicBezTo>
                  <a:cubicBezTo>
                    <a:pt x="33952" y="10655"/>
                    <a:pt x="32402" y="4454"/>
                    <a:pt x="27630" y="1870"/>
                  </a:cubicBezTo>
                  <a:cubicBezTo>
                    <a:pt x="25374" y="645"/>
                    <a:pt x="22707" y="0"/>
                    <a:pt x="200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6" name="Google Shape;846;p27"/>
            <p:cNvGrpSpPr/>
            <p:nvPr/>
          </p:nvGrpSpPr>
          <p:grpSpPr>
            <a:xfrm flipH="1" rot="-2422428">
              <a:off x="-527639" y="2273558"/>
              <a:ext cx="1444461" cy="1077830"/>
              <a:chOff x="7296832" y="3833329"/>
              <a:chExt cx="1915808" cy="1429541"/>
            </a:xfrm>
          </p:grpSpPr>
          <p:sp>
            <p:nvSpPr>
              <p:cNvPr id="847" name="Google Shape;847;p27"/>
              <p:cNvSpPr/>
              <p:nvPr/>
            </p:nvSpPr>
            <p:spPr>
              <a:xfrm rot="10800000">
                <a:off x="7296832" y="3907832"/>
                <a:ext cx="159997" cy="124608"/>
              </a:xfrm>
              <a:custGeom>
                <a:rect b="b" l="l" r="r" t="t"/>
                <a:pathLst>
                  <a:path extrusionOk="0" h="2676" w="3436">
                    <a:moveTo>
                      <a:pt x="1703" y="1"/>
                    </a:moveTo>
                    <a:cubicBezTo>
                      <a:pt x="1" y="1"/>
                      <a:pt x="1" y="2675"/>
                      <a:pt x="1703" y="2675"/>
                    </a:cubicBezTo>
                    <a:cubicBezTo>
                      <a:pt x="3435" y="2675"/>
                      <a:pt x="3435" y="1"/>
                      <a:pt x="17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27"/>
              <p:cNvSpPr/>
              <p:nvPr/>
            </p:nvSpPr>
            <p:spPr>
              <a:xfrm rot="10800000">
                <a:off x="8906146" y="4647764"/>
                <a:ext cx="237854" cy="227610"/>
              </a:xfrm>
              <a:custGeom>
                <a:rect b="b" l="l" r="r" t="t"/>
                <a:pathLst>
                  <a:path extrusionOk="0" h="4888" w="5108">
                    <a:moveTo>
                      <a:pt x="1220" y="0"/>
                    </a:moveTo>
                    <a:cubicBezTo>
                      <a:pt x="683" y="0"/>
                      <a:pt x="116" y="347"/>
                      <a:pt x="62" y="1020"/>
                    </a:cubicBezTo>
                    <a:cubicBezTo>
                      <a:pt x="1" y="1932"/>
                      <a:pt x="62" y="2905"/>
                      <a:pt x="457" y="3725"/>
                    </a:cubicBezTo>
                    <a:cubicBezTo>
                      <a:pt x="824" y="4460"/>
                      <a:pt x="1545" y="4888"/>
                      <a:pt x="2302" y="4888"/>
                    </a:cubicBezTo>
                    <a:cubicBezTo>
                      <a:pt x="2610" y="4888"/>
                      <a:pt x="2924" y="4817"/>
                      <a:pt x="3223" y="4668"/>
                    </a:cubicBezTo>
                    <a:cubicBezTo>
                      <a:pt x="5107" y="3725"/>
                      <a:pt x="3496" y="1689"/>
                      <a:pt x="2554" y="747"/>
                    </a:cubicBezTo>
                    <a:cubicBezTo>
                      <a:pt x="2402" y="595"/>
                      <a:pt x="2250" y="503"/>
                      <a:pt x="2098" y="473"/>
                    </a:cubicBezTo>
                    <a:cubicBezTo>
                      <a:pt x="1927" y="156"/>
                      <a:pt x="1581" y="0"/>
                      <a:pt x="12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27"/>
              <p:cNvSpPr/>
              <p:nvPr/>
            </p:nvSpPr>
            <p:spPr>
              <a:xfrm rot="10800000">
                <a:off x="8640069" y="4735308"/>
                <a:ext cx="243488" cy="215689"/>
              </a:xfrm>
              <a:custGeom>
                <a:rect b="b" l="l" r="r" t="t"/>
                <a:pathLst>
                  <a:path extrusionOk="0" h="4632" w="5229">
                    <a:moveTo>
                      <a:pt x="1661" y="0"/>
                    </a:moveTo>
                    <a:cubicBezTo>
                      <a:pt x="1376" y="0"/>
                      <a:pt x="1150" y="135"/>
                      <a:pt x="973" y="334"/>
                    </a:cubicBezTo>
                    <a:cubicBezTo>
                      <a:pt x="457" y="456"/>
                      <a:pt x="1" y="912"/>
                      <a:pt x="183" y="1580"/>
                    </a:cubicBezTo>
                    <a:cubicBezTo>
                      <a:pt x="426" y="2492"/>
                      <a:pt x="1004" y="3526"/>
                      <a:pt x="1672" y="4134"/>
                    </a:cubicBezTo>
                    <a:cubicBezTo>
                      <a:pt x="2049" y="4487"/>
                      <a:pt x="2468" y="4631"/>
                      <a:pt x="2891" y="4631"/>
                    </a:cubicBezTo>
                    <a:cubicBezTo>
                      <a:pt x="3596" y="4631"/>
                      <a:pt x="4313" y="4232"/>
                      <a:pt x="4864" y="3738"/>
                    </a:cubicBezTo>
                    <a:cubicBezTo>
                      <a:pt x="5198" y="3404"/>
                      <a:pt x="5229" y="2857"/>
                      <a:pt x="5016" y="2431"/>
                    </a:cubicBezTo>
                    <a:cubicBezTo>
                      <a:pt x="4438" y="1276"/>
                      <a:pt x="3223" y="456"/>
                      <a:pt x="2007" y="61"/>
                    </a:cubicBezTo>
                    <a:cubicBezTo>
                      <a:pt x="1883" y="19"/>
                      <a:pt x="1768" y="0"/>
                      <a:pt x="16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27"/>
              <p:cNvSpPr/>
              <p:nvPr/>
            </p:nvSpPr>
            <p:spPr>
              <a:xfrm rot="10800000">
                <a:off x="8996067" y="5094398"/>
                <a:ext cx="216574" cy="168472"/>
              </a:xfrm>
              <a:custGeom>
                <a:rect b="b" l="l" r="r" t="t"/>
                <a:pathLst>
                  <a:path extrusionOk="0" h="3618" w="4651">
                    <a:moveTo>
                      <a:pt x="639" y="0"/>
                    </a:moveTo>
                    <a:cubicBezTo>
                      <a:pt x="152" y="274"/>
                      <a:pt x="0" y="942"/>
                      <a:pt x="274" y="1429"/>
                    </a:cubicBezTo>
                    <a:cubicBezTo>
                      <a:pt x="426" y="1733"/>
                      <a:pt x="365" y="2128"/>
                      <a:pt x="578" y="2462"/>
                    </a:cubicBezTo>
                    <a:cubicBezTo>
                      <a:pt x="882" y="3009"/>
                      <a:pt x="1490" y="3161"/>
                      <a:pt x="2067" y="3192"/>
                    </a:cubicBezTo>
                    <a:cubicBezTo>
                      <a:pt x="2462" y="3465"/>
                      <a:pt x="2918" y="3617"/>
                      <a:pt x="3435" y="3617"/>
                    </a:cubicBezTo>
                    <a:cubicBezTo>
                      <a:pt x="4134" y="3617"/>
                      <a:pt x="4651" y="2948"/>
                      <a:pt x="4469" y="2280"/>
                    </a:cubicBezTo>
                    <a:cubicBezTo>
                      <a:pt x="4317" y="1550"/>
                      <a:pt x="3557" y="1003"/>
                      <a:pt x="3010" y="578"/>
                    </a:cubicBezTo>
                    <a:cubicBezTo>
                      <a:pt x="2736" y="365"/>
                      <a:pt x="2402" y="152"/>
                      <a:pt x="20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7"/>
              <p:cNvSpPr/>
              <p:nvPr/>
            </p:nvSpPr>
            <p:spPr>
              <a:xfrm rot="10800000">
                <a:off x="8507213" y="4986996"/>
                <a:ext cx="188309" cy="123770"/>
              </a:xfrm>
              <a:custGeom>
                <a:rect b="b" l="l" r="r" t="t"/>
                <a:pathLst>
                  <a:path extrusionOk="0" h="2658" w="4044">
                    <a:moveTo>
                      <a:pt x="1902" y="1"/>
                    </a:moveTo>
                    <a:cubicBezTo>
                      <a:pt x="1572" y="1"/>
                      <a:pt x="1242" y="71"/>
                      <a:pt x="913" y="142"/>
                    </a:cubicBezTo>
                    <a:cubicBezTo>
                      <a:pt x="366" y="233"/>
                      <a:pt x="1" y="902"/>
                      <a:pt x="153" y="1449"/>
                    </a:cubicBezTo>
                    <a:cubicBezTo>
                      <a:pt x="305" y="1874"/>
                      <a:pt x="639" y="2148"/>
                      <a:pt x="1065" y="2209"/>
                    </a:cubicBezTo>
                    <a:cubicBezTo>
                      <a:pt x="1186" y="2239"/>
                      <a:pt x="1308" y="2269"/>
                      <a:pt x="1429" y="2269"/>
                    </a:cubicBezTo>
                    <a:cubicBezTo>
                      <a:pt x="1581" y="2330"/>
                      <a:pt x="1673" y="2421"/>
                      <a:pt x="1825" y="2482"/>
                    </a:cubicBezTo>
                    <a:cubicBezTo>
                      <a:pt x="2070" y="2599"/>
                      <a:pt x="2316" y="2658"/>
                      <a:pt x="2554" y="2658"/>
                    </a:cubicBezTo>
                    <a:cubicBezTo>
                      <a:pt x="2936" y="2658"/>
                      <a:pt x="3300" y="2508"/>
                      <a:pt x="3618" y="2209"/>
                    </a:cubicBezTo>
                    <a:cubicBezTo>
                      <a:pt x="3952" y="1935"/>
                      <a:pt x="4044" y="1297"/>
                      <a:pt x="3800" y="932"/>
                    </a:cubicBezTo>
                    <a:cubicBezTo>
                      <a:pt x="3405" y="385"/>
                      <a:pt x="2888" y="81"/>
                      <a:pt x="2189" y="20"/>
                    </a:cubicBezTo>
                    <a:cubicBezTo>
                      <a:pt x="2093" y="6"/>
                      <a:pt x="1998" y="1"/>
                      <a:pt x="19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27"/>
              <p:cNvSpPr/>
              <p:nvPr/>
            </p:nvSpPr>
            <p:spPr>
              <a:xfrm rot="10183558">
                <a:off x="7979100" y="4432922"/>
                <a:ext cx="250561" cy="231610"/>
              </a:xfrm>
              <a:custGeom>
                <a:rect b="b" l="l" r="r" t="t"/>
                <a:pathLst>
                  <a:path extrusionOk="0" h="4974" w="5381">
                    <a:moveTo>
                      <a:pt x="1950" y="0"/>
                    </a:moveTo>
                    <a:cubicBezTo>
                      <a:pt x="1623" y="0"/>
                      <a:pt x="1280" y="54"/>
                      <a:pt x="913" y="158"/>
                    </a:cubicBezTo>
                    <a:cubicBezTo>
                      <a:pt x="31" y="431"/>
                      <a:pt x="1" y="1465"/>
                      <a:pt x="487" y="1982"/>
                    </a:cubicBezTo>
                    <a:cubicBezTo>
                      <a:pt x="487" y="2194"/>
                      <a:pt x="578" y="2377"/>
                      <a:pt x="761" y="2559"/>
                    </a:cubicBezTo>
                    <a:cubicBezTo>
                      <a:pt x="1430" y="3258"/>
                      <a:pt x="1673" y="4352"/>
                      <a:pt x="2615" y="4808"/>
                    </a:cubicBezTo>
                    <a:cubicBezTo>
                      <a:pt x="2835" y="4922"/>
                      <a:pt x="3083" y="4973"/>
                      <a:pt x="3339" y="4973"/>
                    </a:cubicBezTo>
                    <a:cubicBezTo>
                      <a:pt x="4249" y="4973"/>
                      <a:pt x="5242" y="4312"/>
                      <a:pt x="5290" y="3410"/>
                    </a:cubicBezTo>
                    <a:cubicBezTo>
                      <a:pt x="5381" y="2438"/>
                      <a:pt x="4591" y="1495"/>
                      <a:pt x="3952" y="857"/>
                    </a:cubicBezTo>
                    <a:cubicBezTo>
                      <a:pt x="3323" y="269"/>
                      <a:pt x="2679" y="0"/>
                      <a:pt x="19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27"/>
              <p:cNvSpPr/>
              <p:nvPr/>
            </p:nvSpPr>
            <p:spPr>
              <a:xfrm rot="10800000">
                <a:off x="8518347" y="4373865"/>
                <a:ext cx="304349" cy="251637"/>
              </a:xfrm>
              <a:custGeom>
                <a:rect b="b" l="l" r="r" t="t"/>
                <a:pathLst>
                  <a:path extrusionOk="0" h="5404" w="6536">
                    <a:moveTo>
                      <a:pt x="1286" y="0"/>
                    </a:moveTo>
                    <a:cubicBezTo>
                      <a:pt x="913" y="0"/>
                      <a:pt x="628" y="220"/>
                      <a:pt x="487" y="548"/>
                    </a:cubicBezTo>
                    <a:cubicBezTo>
                      <a:pt x="153" y="852"/>
                      <a:pt x="1" y="1308"/>
                      <a:pt x="244" y="1794"/>
                    </a:cubicBezTo>
                    <a:cubicBezTo>
                      <a:pt x="730" y="2767"/>
                      <a:pt x="1004" y="3831"/>
                      <a:pt x="1733" y="4651"/>
                    </a:cubicBezTo>
                    <a:cubicBezTo>
                      <a:pt x="2181" y="5145"/>
                      <a:pt x="2753" y="5404"/>
                      <a:pt x="3324" y="5404"/>
                    </a:cubicBezTo>
                    <a:cubicBezTo>
                      <a:pt x="3878" y="5404"/>
                      <a:pt x="4430" y="5160"/>
                      <a:pt x="4864" y="4651"/>
                    </a:cubicBezTo>
                    <a:cubicBezTo>
                      <a:pt x="6536" y="2706"/>
                      <a:pt x="3192" y="609"/>
                      <a:pt x="1642" y="62"/>
                    </a:cubicBezTo>
                    <a:cubicBezTo>
                      <a:pt x="1517" y="20"/>
                      <a:pt x="1398" y="0"/>
                      <a:pt x="1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7"/>
              <p:cNvSpPr/>
              <p:nvPr/>
            </p:nvSpPr>
            <p:spPr>
              <a:xfrm rot="10800000">
                <a:off x="8890592" y="4341827"/>
                <a:ext cx="189333" cy="194875"/>
              </a:xfrm>
              <a:custGeom>
                <a:rect b="b" l="l" r="r" t="t"/>
                <a:pathLst>
                  <a:path extrusionOk="0" h="4185" w="4066">
                    <a:moveTo>
                      <a:pt x="1563" y="0"/>
                    </a:moveTo>
                    <a:cubicBezTo>
                      <a:pt x="739" y="0"/>
                      <a:pt x="0" y="1080"/>
                      <a:pt x="753" y="1832"/>
                    </a:cubicBezTo>
                    <a:cubicBezTo>
                      <a:pt x="1178" y="2258"/>
                      <a:pt x="1361" y="3109"/>
                      <a:pt x="1725" y="3687"/>
                    </a:cubicBezTo>
                    <a:cubicBezTo>
                      <a:pt x="1938" y="4039"/>
                      <a:pt x="2259" y="4185"/>
                      <a:pt x="2582" y="4185"/>
                    </a:cubicBezTo>
                    <a:cubicBezTo>
                      <a:pt x="3318" y="4185"/>
                      <a:pt x="4065" y="3426"/>
                      <a:pt x="3579" y="2623"/>
                    </a:cubicBezTo>
                    <a:cubicBezTo>
                      <a:pt x="3093" y="1863"/>
                      <a:pt x="2911" y="981"/>
                      <a:pt x="2272" y="313"/>
                    </a:cubicBezTo>
                    <a:cubicBezTo>
                      <a:pt x="2052" y="92"/>
                      <a:pt x="1804" y="0"/>
                      <a:pt x="15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27"/>
              <p:cNvSpPr/>
              <p:nvPr/>
            </p:nvSpPr>
            <p:spPr>
              <a:xfrm rot="10800000">
                <a:off x="8492875" y="4005995"/>
                <a:ext cx="259041" cy="227051"/>
              </a:xfrm>
              <a:custGeom>
                <a:rect b="b" l="l" r="r" t="t"/>
                <a:pathLst>
                  <a:path extrusionOk="0" h="4876" w="5563">
                    <a:moveTo>
                      <a:pt x="1467" y="0"/>
                    </a:moveTo>
                    <a:cubicBezTo>
                      <a:pt x="1394" y="0"/>
                      <a:pt x="1320" y="8"/>
                      <a:pt x="1247" y="23"/>
                    </a:cubicBezTo>
                    <a:cubicBezTo>
                      <a:pt x="487" y="114"/>
                      <a:pt x="1" y="1087"/>
                      <a:pt x="487" y="1725"/>
                    </a:cubicBezTo>
                    <a:cubicBezTo>
                      <a:pt x="912" y="2606"/>
                      <a:pt x="1308" y="3579"/>
                      <a:pt x="2037" y="4248"/>
                    </a:cubicBezTo>
                    <a:cubicBezTo>
                      <a:pt x="2483" y="4680"/>
                      <a:pt x="2981" y="4876"/>
                      <a:pt x="3482" y="4876"/>
                    </a:cubicBezTo>
                    <a:cubicBezTo>
                      <a:pt x="4074" y="4876"/>
                      <a:pt x="4672" y="4603"/>
                      <a:pt x="5198" y="4126"/>
                    </a:cubicBezTo>
                    <a:cubicBezTo>
                      <a:pt x="5533" y="3792"/>
                      <a:pt x="5563" y="3275"/>
                      <a:pt x="5350" y="2850"/>
                    </a:cubicBezTo>
                    <a:cubicBezTo>
                      <a:pt x="4742" y="1603"/>
                      <a:pt x="3283" y="874"/>
                      <a:pt x="2067" y="236"/>
                    </a:cubicBezTo>
                    <a:cubicBezTo>
                      <a:pt x="1906" y="74"/>
                      <a:pt x="1693" y="0"/>
                      <a:pt x="1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27"/>
              <p:cNvSpPr/>
              <p:nvPr/>
            </p:nvSpPr>
            <p:spPr>
              <a:xfrm rot="10800000">
                <a:off x="8202678" y="4162269"/>
                <a:ext cx="262394" cy="220439"/>
              </a:xfrm>
              <a:custGeom>
                <a:rect b="b" l="l" r="r" t="t"/>
                <a:pathLst>
                  <a:path extrusionOk="0" h="4734" w="5635">
                    <a:moveTo>
                      <a:pt x="1922" y="0"/>
                    </a:moveTo>
                    <a:cubicBezTo>
                      <a:pt x="1597" y="0"/>
                      <a:pt x="1280" y="162"/>
                      <a:pt x="1075" y="532"/>
                    </a:cubicBezTo>
                    <a:cubicBezTo>
                      <a:pt x="1" y="2567"/>
                      <a:pt x="2212" y="4734"/>
                      <a:pt x="4239" y="4734"/>
                    </a:cubicBezTo>
                    <a:cubicBezTo>
                      <a:pt x="4391" y="4734"/>
                      <a:pt x="4543" y="4721"/>
                      <a:pt x="4692" y="4696"/>
                    </a:cubicBezTo>
                    <a:cubicBezTo>
                      <a:pt x="5391" y="4574"/>
                      <a:pt x="5634" y="3693"/>
                      <a:pt x="5360" y="3146"/>
                    </a:cubicBezTo>
                    <a:cubicBezTo>
                      <a:pt x="4783" y="2082"/>
                      <a:pt x="3901" y="1261"/>
                      <a:pt x="3050" y="410"/>
                    </a:cubicBezTo>
                    <a:cubicBezTo>
                      <a:pt x="2838" y="197"/>
                      <a:pt x="2594" y="106"/>
                      <a:pt x="2382" y="106"/>
                    </a:cubicBezTo>
                    <a:cubicBezTo>
                      <a:pt x="2234" y="37"/>
                      <a:pt x="2077" y="0"/>
                      <a:pt x="19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7"/>
              <p:cNvSpPr/>
              <p:nvPr/>
            </p:nvSpPr>
            <p:spPr>
              <a:xfrm rot="10800000">
                <a:off x="7814878" y="4114260"/>
                <a:ext cx="257272" cy="200742"/>
              </a:xfrm>
              <a:custGeom>
                <a:rect b="b" l="l" r="r" t="t"/>
                <a:pathLst>
                  <a:path extrusionOk="0" h="4311" w="5525">
                    <a:moveTo>
                      <a:pt x="1035" y="1"/>
                    </a:moveTo>
                    <a:cubicBezTo>
                      <a:pt x="399" y="1"/>
                      <a:pt x="1" y="599"/>
                      <a:pt x="53" y="1175"/>
                    </a:cubicBezTo>
                    <a:cubicBezTo>
                      <a:pt x="23" y="1540"/>
                      <a:pt x="144" y="1874"/>
                      <a:pt x="509" y="2117"/>
                    </a:cubicBezTo>
                    <a:cubicBezTo>
                      <a:pt x="600" y="2208"/>
                      <a:pt x="661" y="2330"/>
                      <a:pt x="722" y="2421"/>
                    </a:cubicBezTo>
                    <a:cubicBezTo>
                      <a:pt x="965" y="2786"/>
                      <a:pt x="1208" y="3151"/>
                      <a:pt x="1482" y="3485"/>
                    </a:cubicBezTo>
                    <a:cubicBezTo>
                      <a:pt x="1834" y="3954"/>
                      <a:pt x="2387" y="4310"/>
                      <a:pt x="2939" y="4310"/>
                    </a:cubicBezTo>
                    <a:cubicBezTo>
                      <a:pt x="3246" y="4310"/>
                      <a:pt x="3551" y="4201"/>
                      <a:pt x="3822" y="3941"/>
                    </a:cubicBezTo>
                    <a:cubicBezTo>
                      <a:pt x="5524" y="2330"/>
                      <a:pt x="2728" y="476"/>
                      <a:pt x="1360" y="50"/>
                    </a:cubicBezTo>
                    <a:cubicBezTo>
                      <a:pt x="1246" y="16"/>
                      <a:pt x="1137" y="1"/>
                      <a:pt x="10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27"/>
              <p:cNvSpPr/>
              <p:nvPr/>
            </p:nvSpPr>
            <p:spPr>
              <a:xfrm rot="10800000">
                <a:off x="7572829" y="4188765"/>
                <a:ext cx="224164" cy="179229"/>
              </a:xfrm>
              <a:custGeom>
                <a:rect b="b" l="l" r="r" t="t"/>
                <a:pathLst>
                  <a:path extrusionOk="0" h="3849" w="4814">
                    <a:moveTo>
                      <a:pt x="1800" y="0"/>
                    </a:moveTo>
                    <a:cubicBezTo>
                      <a:pt x="1731" y="0"/>
                      <a:pt x="1661" y="10"/>
                      <a:pt x="1591" y="33"/>
                    </a:cubicBezTo>
                    <a:cubicBezTo>
                      <a:pt x="1569" y="32"/>
                      <a:pt x="1547" y="31"/>
                      <a:pt x="1525" y="31"/>
                    </a:cubicBezTo>
                    <a:cubicBezTo>
                      <a:pt x="729" y="31"/>
                      <a:pt x="1" y="1087"/>
                      <a:pt x="740" y="1827"/>
                    </a:cubicBezTo>
                    <a:cubicBezTo>
                      <a:pt x="1166" y="2282"/>
                      <a:pt x="1500" y="2799"/>
                      <a:pt x="1956" y="3225"/>
                    </a:cubicBezTo>
                    <a:cubicBezTo>
                      <a:pt x="2384" y="3600"/>
                      <a:pt x="2886" y="3849"/>
                      <a:pt x="3388" y="3849"/>
                    </a:cubicBezTo>
                    <a:cubicBezTo>
                      <a:pt x="3740" y="3849"/>
                      <a:pt x="4092" y="3726"/>
                      <a:pt x="4418" y="3437"/>
                    </a:cubicBezTo>
                    <a:cubicBezTo>
                      <a:pt x="4661" y="3194"/>
                      <a:pt x="4813" y="2738"/>
                      <a:pt x="4692" y="2404"/>
                    </a:cubicBezTo>
                    <a:cubicBezTo>
                      <a:pt x="4266" y="1219"/>
                      <a:pt x="3354" y="428"/>
                      <a:pt x="2138" y="64"/>
                    </a:cubicBezTo>
                    <a:cubicBezTo>
                      <a:pt x="2026" y="26"/>
                      <a:pt x="1913" y="0"/>
                      <a:pt x="1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27"/>
              <p:cNvSpPr/>
              <p:nvPr/>
            </p:nvSpPr>
            <p:spPr>
              <a:xfrm rot="10800000">
                <a:off x="8059408" y="4850091"/>
                <a:ext cx="230730" cy="207168"/>
              </a:xfrm>
              <a:custGeom>
                <a:rect b="b" l="l" r="r" t="t"/>
                <a:pathLst>
                  <a:path extrusionOk="0" h="4449" w="4955">
                    <a:moveTo>
                      <a:pt x="1247" y="0"/>
                    </a:moveTo>
                    <a:cubicBezTo>
                      <a:pt x="896" y="0"/>
                      <a:pt x="565" y="163"/>
                      <a:pt x="365" y="523"/>
                    </a:cubicBezTo>
                    <a:cubicBezTo>
                      <a:pt x="304" y="614"/>
                      <a:pt x="244" y="735"/>
                      <a:pt x="244" y="887"/>
                    </a:cubicBezTo>
                    <a:cubicBezTo>
                      <a:pt x="31" y="1252"/>
                      <a:pt x="0" y="1739"/>
                      <a:pt x="396" y="2134"/>
                    </a:cubicBezTo>
                    <a:cubicBezTo>
                      <a:pt x="1034" y="2802"/>
                      <a:pt x="1611" y="3593"/>
                      <a:pt x="2402" y="4140"/>
                    </a:cubicBezTo>
                    <a:cubicBezTo>
                      <a:pt x="2684" y="4340"/>
                      <a:pt x="3022" y="4449"/>
                      <a:pt x="3345" y="4449"/>
                    </a:cubicBezTo>
                    <a:cubicBezTo>
                      <a:pt x="3856" y="4449"/>
                      <a:pt x="4331" y="4177"/>
                      <a:pt x="4499" y="3562"/>
                    </a:cubicBezTo>
                    <a:cubicBezTo>
                      <a:pt x="4955" y="1891"/>
                      <a:pt x="3070" y="705"/>
                      <a:pt x="1794" y="128"/>
                    </a:cubicBezTo>
                    <a:cubicBezTo>
                      <a:pt x="1617" y="44"/>
                      <a:pt x="1429" y="0"/>
                      <a:pt x="12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27"/>
              <p:cNvSpPr/>
              <p:nvPr/>
            </p:nvSpPr>
            <p:spPr>
              <a:xfrm rot="10800000">
                <a:off x="8021537" y="3833329"/>
                <a:ext cx="294430" cy="218716"/>
              </a:xfrm>
              <a:custGeom>
                <a:rect b="b" l="l" r="r" t="t"/>
                <a:pathLst>
                  <a:path extrusionOk="0" h="4697" w="6323">
                    <a:moveTo>
                      <a:pt x="1573" y="1"/>
                    </a:moveTo>
                    <a:cubicBezTo>
                      <a:pt x="1279" y="1"/>
                      <a:pt x="1023" y="151"/>
                      <a:pt x="851" y="361"/>
                    </a:cubicBezTo>
                    <a:cubicBezTo>
                      <a:pt x="335" y="634"/>
                      <a:pt x="0" y="1212"/>
                      <a:pt x="365" y="1820"/>
                    </a:cubicBezTo>
                    <a:cubicBezTo>
                      <a:pt x="975" y="2805"/>
                      <a:pt x="2165" y="4697"/>
                      <a:pt x="3473" y="4697"/>
                    </a:cubicBezTo>
                    <a:cubicBezTo>
                      <a:pt x="3859" y="4697"/>
                      <a:pt x="4256" y="4532"/>
                      <a:pt x="4651" y="4130"/>
                    </a:cubicBezTo>
                    <a:cubicBezTo>
                      <a:pt x="6323" y="2428"/>
                      <a:pt x="3222" y="877"/>
                      <a:pt x="2128" y="178"/>
                    </a:cubicBezTo>
                    <a:cubicBezTo>
                      <a:pt x="1936" y="54"/>
                      <a:pt x="1747" y="1"/>
                      <a:pt x="15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27"/>
              <p:cNvSpPr/>
              <p:nvPr/>
            </p:nvSpPr>
            <p:spPr>
              <a:xfrm rot="10800000">
                <a:off x="8247986" y="4687764"/>
                <a:ext cx="254804" cy="190637"/>
              </a:xfrm>
              <a:custGeom>
                <a:rect b="b" l="l" r="r" t="t"/>
                <a:pathLst>
                  <a:path extrusionOk="0" h="4094" w="5472">
                    <a:moveTo>
                      <a:pt x="1367" y="0"/>
                    </a:moveTo>
                    <a:cubicBezTo>
                      <a:pt x="1109" y="0"/>
                      <a:pt x="873" y="132"/>
                      <a:pt x="699" y="325"/>
                    </a:cubicBezTo>
                    <a:cubicBezTo>
                      <a:pt x="274" y="538"/>
                      <a:pt x="0" y="1024"/>
                      <a:pt x="304" y="1572"/>
                    </a:cubicBezTo>
                    <a:cubicBezTo>
                      <a:pt x="821" y="2442"/>
                      <a:pt x="1866" y="4094"/>
                      <a:pt x="3002" y="4094"/>
                    </a:cubicBezTo>
                    <a:cubicBezTo>
                      <a:pt x="3335" y="4094"/>
                      <a:pt x="3675" y="3952"/>
                      <a:pt x="4012" y="3608"/>
                    </a:cubicBezTo>
                    <a:cubicBezTo>
                      <a:pt x="5471" y="2119"/>
                      <a:pt x="2797" y="781"/>
                      <a:pt x="1824" y="143"/>
                    </a:cubicBezTo>
                    <a:cubicBezTo>
                      <a:pt x="1669" y="43"/>
                      <a:pt x="1514" y="0"/>
                      <a:pt x="13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62" name="Google Shape;862;p27"/>
            <p:cNvSpPr/>
            <p:nvPr/>
          </p:nvSpPr>
          <p:spPr>
            <a:xfrm flipH="1">
              <a:off x="5227720" y="4275375"/>
              <a:ext cx="3796425" cy="947425"/>
            </a:xfrm>
            <a:custGeom>
              <a:rect b="b" l="l" r="r" t="t"/>
              <a:pathLst>
                <a:path extrusionOk="0" h="37897" w="151857">
                  <a:moveTo>
                    <a:pt x="52927" y="1"/>
                  </a:moveTo>
                  <a:cubicBezTo>
                    <a:pt x="50805" y="1"/>
                    <a:pt x="48661" y="253"/>
                    <a:pt x="46475" y="753"/>
                  </a:cubicBezTo>
                  <a:cubicBezTo>
                    <a:pt x="38967" y="2455"/>
                    <a:pt x="31824" y="6832"/>
                    <a:pt x="23921" y="11939"/>
                  </a:cubicBezTo>
                  <a:cubicBezTo>
                    <a:pt x="16262" y="16893"/>
                    <a:pt x="9149" y="19446"/>
                    <a:pt x="2736" y="19537"/>
                  </a:cubicBezTo>
                  <a:cubicBezTo>
                    <a:pt x="1824" y="19537"/>
                    <a:pt x="881" y="19507"/>
                    <a:pt x="0" y="19385"/>
                  </a:cubicBezTo>
                  <a:lnTo>
                    <a:pt x="0" y="19781"/>
                  </a:lnTo>
                  <a:cubicBezTo>
                    <a:pt x="912" y="19872"/>
                    <a:pt x="1824" y="19902"/>
                    <a:pt x="2736" y="19902"/>
                  </a:cubicBezTo>
                  <a:cubicBezTo>
                    <a:pt x="9240" y="19841"/>
                    <a:pt x="16414" y="17258"/>
                    <a:pt x="24134" y="12273"/>
                  </a:cubicBezTo>
                  <a:cubicBezTo>
                    <a:pt x="34504" y="5553"/>
                    <a:pt x="43475" y="428"/>
                    <a:pt x="52995" y="428"/>
                  </a:cubicBezTo>
                  <a:cubicBezTo>
                    <a:pt x="58461" y="428"/>
                    <a:pt x="64108" y="2117"/>
                    <a:pt x="70305" y="6163"/>
                  </a:cubicBezTo>
                  <a:cubicBezTo>
                    <a:pt x="73983" y="8595"/>
                    <a:pt x="76932" y="10723"/>
                    <a:pt x="79546" y="12607"/>
                  </a:cubicBezTo>
                  <a:cubicBezTo>
                    <a:pt x="88105" y="18832"/>
                    <a:pt x="92566" y="22049"/>
                    <a:pt x="105098" y="22049"/>
                  </a:cubicBezTo>
                  <a:cubicBezTo>
                    <a:pt x="106763" y="22049"/>
                    <a:pt x="108571" y="21992"/>
                    <a:pt x="110549" y="21878"/>
                  </a:cubicBezTo>
                  <a:cubicBezTo>
                    <a:pt x="112106" y="21785"/>
                    <a:pt x="113625" y="21738"/>
                    <a:pt x="115107" y="21738"/>
                  </a:cubicBezTo>
                  <a:cubicBezTo>
                    <a:pt x="130610" y="21738"/>
                    <a:pt x="142104" y="26855"/>
                    <a:pt x="151371" y="37896"/>
                  </a:cubicBezTo>
                  <a:lnTo>
                    <a:pt x="151857" y="37896"/>
                  </a:lnTo>
                  <a:cubicBezTo>
                    <a:pt x="142490" y="26584"/>
                    <a:pt x="130835" y="21346"/>
                    <a:pt x="115081" y="21346"/>
                  </a:cubicBezTo>
                  <a:cubicBezTo>
                    <a:pt x="113606" y="21346"/>
                    <a:pt x="112097" y="21392"/>
                    <a:pt x="110549" y="21483"/>
                  </a:cubicBezTo>
                  <a:cubicBezTo>
                    <a:pt x="108535" y="21603"/>
                    <a:pt x="106700" y="21663"/>
                    <a:pt x="105012" y="21663"/>
                  </a:cubicBezTo>
                  <a:cubicBezTo>
                    <a:pt x="92666" y="21663"/>
                    <a:pt x="88235" y="18454"/>
                    <a:pt x="79758" y="12303"/>
                  </a:cubicBezTo>
                  <a:cubicBezTo>
                    <a:pt x="77175" y="10419"/>
                    <a:pt x="74196" y="8261"/>
                    <a:pt x="70518" y="5859"/>
                  </a:cubicBezTo>
                  <a:cubicBezTo>
                    <a:pt x="64512" y="1930"/>
                    <a:pt x="58801" y="1"/>
                    <a:pt x="5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7"/>
            <p:cNvSpPr/>
            <p:nvPr/>
          </p:nvSpPr>
          <p:spPr>
            <a:xfrm flipH="1" rot="1845798">
              <a:off x="8338769" y="3749861"/>
              <a:ext cx="848837" cy="493157"/>
            </a:xfrm>
            <a:custGeom>
              <a:rect b="b" l="l" r="r" t="t"/>
              <a:pathLst>
                <a:path extrusionOk="0" h="19726" w="33953">
                  <a:moveTo>
                    <a:pt x="20051" y="0"/>
                  </a:moveTo>
                  <a:cubicBezTo>
                    <a:pt x="17303" y="0"/>
                    <a:pt x="14567" y="691"/>
                    <a:pt x="12310" y="2144"/>
                  </a:cubicBezTo>
                  <a:lnTo>
                    <a:pt x="12280" y="2144"/>
                  </a:lnTo>
                  <a:cubicBezTo>
                    <a:pt x="10973" y="2813"/>
                    <a:pt x="9757" y="3694"/>
                    <a:pt x="8450" y="4332"/>
                  </a:cubicBezTo>
                  <a:cubicBezTo>
                    <a:pt x="6778" y="5123"/>
                    <a:pt x="4955" y="5609"/>
                    <a:pt x="3344" y="6460"/>
                  </a:cubicBezTo>
                  <a:cubicBezTo>
                    <a:pt x="1125" y="7615"/>
                    <a:pt x="0" y="9956"/>
                    <a:pt x="91" y="12387"/>
                  </a:cubicBezTo>
                  <a:cubicBezTo>
                    <a:pt x="182" y="14788"/>
                    <a:pt x="1398" y="17251"/>
                    <a:pt x="3465" y="18497"/>
                  </a:cubicBezTo>
                  <a:cubicBezTo>
                    <a:pt x="4992" y="19419"/>
                    <a:pt x="6693" y="19726"/>
                    <a:pt x="8422" y="19726"/>
                  </a:cubicBezTo>
                  <a:cubicBezTo>
                    <a:pt x="9996" y="19726"/>
                    <a:pt x="11593" y="19471"/>
                    <a:pt x="13101" y="19196"/>
                  </a:cubicBezTo>
                  <a:cubicBezTo>
                    <a:pt x="15178" y="18807"/>
                    <a:pt x="17244" y="18704"/>
                    <a:pt x="19320" y="18704"/>
                  </a:cubicBezTo>
                  <a:cubicBezTo>
                    <a:pt x="20494" y="18704"/>
                    <a:pt x="21672" y="18737"/>
                    <a:pt x="22858" y="18770"/>
                  </a:cubicBezTo>
                  <a:cubicBezTo>
                    <a:pt x="22962" y="18772"/>
                    <a:pt x="23066" y="18773"/>
                    <a:pt x="23170" y="18773"/>
                  </a:cubicBezTo>
                  <a:cubicBezTo>
                    <a:pt x="26243" y="18773"/>
                    <a:pt x="29089" y="17889"/>
                    <a:pt x="30882" y="15214"/>
                  </a:cubicBezTo>
                  <a:cubicBezTo>
                    <a:pt x="33952" y="10655"/>
                    <a:pt x="32402" y="4454"/>
                    <a:pt x="27630" y="1870"/>
                  </a:cubicBezTo>
                  <a:cubicBezTo>
                    <a:pt x="25374" y="645"/>
                    <a:pt x="22707" y="0"/>
                    <a:pt x="200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7"/>
            <p:cNvSpPr/>
            <p:nvPr/>
          </p:nvSpPr>
          <p:spPr>
            <a:xfrm flipH="1">
              <a:off x="8460007" y="3385375"/>
              <a:ext cx="159600" cy="123125"/>
            </a:xfrm>
            <a:custGeom>
              <a:rect b="b" l="l" r="r" t="t"/>
              <a:pathLst>
                <a:path extrusionOk="0" h="4925" w="6384">
                  <a:moveTo>
                    <a:pt x="3192" y="1"/>
                  </a:moveTo>
                  <a:cubicBezTo>
                    <a:pt x="0" y="1"/>
                    <a:pt x="0" y="4925"/>
                    <a:pt x="3192" y="4925"/>
                  </a:cubicBezTo>
                  <a:cubicBezTo>
                    <a:pt x="6353" y="4925"/>
                    <a:pt x="6383" y="1"/>
                    <a:pt x="31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7"/>
            <p:cNvSpPr/>
            <p:nvPr/>
          </p:nvSpPr>
          <p:spPr>
            <a:xfrm flipH="1">
              <a:off x="8661595" y="4387400"/>
              <a:ext cx="48650" cy="38000"/>
            </a:xfrm>
            <a:custGeom>
              <a:rect b="b" l="l" r="r" t="t"/>
              <a:pathLst>
                <a:path extrusionOk="0" h="1520" w="1946">
                  <a:moveTo>
                    <a:pt x="973" y="0"/>
                  </a:moveTo>
                  <a:cubicBezTo>
                    <a:pt x="1" y="0"/>
                    <a:pt x="1" y="1520"/>
                    <a:pt x="973" y="1520"/>
                  </a:cubicBezTo>
                  <a:cubicBezTo>
                    <a:pt x="1946" y="1520"/>
                    <a:pt x="1946" y="0"/>
                    <a:pt x="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7"/>
            <p:cNvSpPr/>
            <p:nvPr/>
          </p:nvSpPr>
          <p:spPr>
            <a:xfrm flipH="1">
              <a:off x="8925957" y="3566325"/>
              <a:ext cx="48650" cy="38025"/>
            </a:xfrm>
            <a:custGeom>
              <a:rect b="b" l="l" r="r" t="t"/>
              <a:pathLst>
                <a:path extrusionOk="0" h="1521" w="1946">
                  <a:moveTo>
                    <a:pt x="973" y="1"/>
                  </a:moveTo>
                  <a:cubicBezTo>
                    <a:pt x="1" y="1"/>
                    <a:pt x="1" y="1521"/>
                    <a:pt x="973" y="1521"/>
                  </a:cubicBezTo>
                  <a:cubicBezTo>
                    <a:pt x="1946" y="1521"/>
                    <a:pt x="1946" y="1"/>
                    <a:pt x="9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7" name="Google Shape;867;p27"/>
            <p:cNvGrpSpPr/>
            <p:nvPr/>
          </p:nvGrpSpPr>
          <p:grpSpPr>
            <a:xfrm flipH="1">
              <a:off x="42707" y="103600"/>
              <a:ext cx="791800" cy="569275"/>
              <a:chOff x="4359175" y="2251625"/>
              <a:chExt cx="791800" cy="569275"/>
            </a:xfrm>
          </p:grpSpPr>
          <p:sp>
            <p:nvSpPr>
              <p:cNvPr id="868" name="Google Shape;868;p27"/>
              <p:cNvSpPr/>
              <p:nvPr/>
            </p:nvSpPr>
            <p:spPr>
              <a:xfrm>
                <a:off x="4930600" y="2344425"/>
                <a:ext cx="220375" cy="171000"/>
              </a:xfrm>
              <a:custGeom>
                <a:rect b="b" l="l" r="r" t="t"/>
                <a:pathLst>
                  <a:path extrusionOk="0" h="6840" w="8815">
                    <a:moveTo>
                      <a:pt x="4408" y="1"/>
                    </a:moveTo>
                    <a:cubicBezTo>
                      <a:pt x="31" y="1"/>
                      <a:pt x="0" y="6840"/>
                      <a:pt x="4408" y="6840"/>
                    </a:cubicBezTo>
                    <a:cubicBezTo>
                      <a:pt x="8815" y="6840"/>
                      <a:pt x="8815" y="1"/>
                      <a:pt x="440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27"/>
              <p:cNvSpPr/>
              <p:nvPr/>
            </p:nvSpPr>
            <p:spPr>
              <a:xfrm>
                <a:off x="4727700" y="2551125"/>
                <a:ext cx="85900" cy="66900"/>
              </a:xfrm>
              <a:custGeom>
                <a:rect b="b" l="l" r="r" t="t"/>
                <a:pathLst>
                  <a:path extrusionOk="0" h="2676" w="3436">
                    <a:moveTo>
                      <a:pt x="1703" y="1"/>
                    </a:moveTo>
                    <a:cubicBezTo>
                      <a:pt x="1" y="1"/>
                      <a:pt x="1" y="2675"/>
                      <a:pt x="1703" y="2675"/>
                    </a:cubicBezTo>
                    <a:cubicBezTo>
                      <a:pt x="3435" y="2675"/>
                      <a:pt x="3435" y="1"/>
                      <a:pt x="170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27"/>
              <p:cNvSpPr/>
              <p:nvPr/>
            </p:nvSpPr>
            <p:spPr>
              <a:xfrm>
                <a:off x="5084100" y="2782900"/>
                <a:ext cx="49400" cy="38000"/>
              </a:xfrm>
              <a:custGeom>
                <a:rect b="b" l="l" r="r" t="t"/>
                <a:pathLst>
                  <a:path extrusionOk="0" h="1520" w="1976">
                    <a:moveTo>
                      <a:pt x="973" y="0"/>
                    </a:moveTo>
                    <a:cubicBezTo>
                      <a:pt x="0" y="0"/>
                      <a:pt x="0" y="1520"/>
                      <a:pt x="973" y="1520"/>
                    </a:cubicBezTo>
                    <a:cubicBezTo>
                      <a:pt x="1976" y="1520"/>
                      <a:pt x="1976" y="0"/>
                      <a:pt x="97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27"/>
              <p:cNvSpPr/>
              <p:nvPr/>
            </p:nvSpPr>
            <p:spPr>
              <a:xfrm>
                <a:off x="4359175" y="2251625"/>
                <a:ext cx="48650" cy="38000"/>
              </a:xfrm>
              <a:custGeom>
                <a:rect b="b" l="l" r="r" t="t"/>
                <a:pathLst>
                  <a:path extrusionOk="0" h="1520" w="1946">
                    <a:moveTo>
                      <a:pt x="973" y="0"/>
                    </a:moveTo>
                    <a:cubicBezTo>
                      <a:pt x="0" y="0"/>
                      <a:pt x="0" y="1520"/>
                      <a:pt x="973" y="1520"/>
                    </a:cubicBezTo>
                    <a:cubicBezTo>
                      <a:pt x="1946" y="1520"/>
                      <a:pt x="1946" y="0"/>
                      <a:pt x="97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27"/>
              <p:cNvSpPr/>
              <p:nvPr/>
            </p:nvSpPr>
            <p:spPr>
              <a:xfrm>
                <a:off x="4508875" y="2367875"/>
                <a:ext cx="48650" cy="38025"/>
              </a:xfrm>
              <a:custGeom>
                <a:rect b="b" l="l" r="r" t="t"/>
                <a:pathLst>
                  <a:path extrusionOk="0" h="1521" w="1946">
                    <a:moveTo>
                      <a:pt x="973" y="1"/>
                    </a:moveTo>
                    <a:cubicBezTo>
                      <a:pt x="0" y="1"/>
                      <a:pt x="0" y="1520"/>
                      <a:pt x="973" y="1520"/>
                    </a:cubicBezTo>
                    <a:cubicBezTo>
                      <a:pt x="1946" y="1520"/>
                      <a:pt x="1946" y="1"/>
                      <a:pt x="9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73" name="Google Shape;873;p27"/>
            <p:cNvSpPr/>
            <p:nvPr/>
          </p:nvSpPr>
          <p:spPr>
            <a:xfrm flipH="1">
              <a:off x="8310607" y="4173425"/>
              <a:ext cx="49400" cy="38000"/>
            </a:xfrm>
            <a:custGeom>
              <a:rect b="b" l="l" r="r" t="t"/>
              <a:pathLst>
                <a:path extrusionOk="0" h="1520" w="1976">
                  <a:moveTo>
                    <a:pt x="973" y="0"/>
                  </a:moveTo>
                  <a:cubicBezTo>
                    <a:pt x="0" y="0"/>
                    <a:pt x="0" y="1520"/>
                    <a:pt x="973" y="1520"/>
                  </a:cubicBezTo>
                  <a:cubicBezTo>
                    <a:pt x="1976" y="1520"/>
                    <a:pt x="1976" y="0"/>
                    <a:pt x="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7"/>
            <p:cNvSpPr/>
            <p:nvPr/>
          </p:nvSpPr>
          <p:spPr>
            <a:xfrm flipH="1">
              <a:off x="7994057" y="4178525"/>
              <a:ext cx="24350" cy="19025"/>
            </a:xfrm>
            <a:custGeom>
              <a:rect b="b" l="l" r="r" t="t"/>
              <a:pathLst>
                <a:path extrusionOk="0" h="761" w="974">
                  <a:moveTo>
                    <a:pt x="487" y="0"/>
                  </a:moveTo>
                  <a:cubicBezTo>
                    <a:pt x="1" y="0"/>
                    <a:pt x="1" y="760"/>
                    <a:pt x="487" y="760"/>
                  </a:cubicBezTo>
                  <a:cubicBezTo>
                    <a:pt x="973" y="760"/>
                    <a:pt x="973" y="0"/>
                    <a:pt x="4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7"/>
            <p:cNvSpPr/>
            <p:nvPr/>
          </p:nvSpPr>
          <p:spPr>
            <a:xfrm flipH="1">
              <a:off x="7571082" y="4584575"/>
              <a:ext cx="220375" cy="171000"/>
            </a:xfrm>
            <a:custGeom>
              <a:rect b="b" l="l" r="r" t="t"/>
              <a:pathLst>
                <a:path extrusionOk="0" h="6840" w="8815">
                  <a:moveTo>
                    <a:pt x="4408" y="1"/>
                  </a:moveTo>
                  <a:cubicBezTo>
                    <a:pt x="31" y="1"/>
                    <a:pt x="0" y="6840"/>
                    <a:pt x="4408" y="6840"/>
                  </a:cubicBezTo>
                  <a:cubicBezTo>
                    <a:pt x="8815" y="6840"/>
                    <a:pt x="8815" y="1"/>
                    <a:pt x="44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7"/>
            <p:cNvSpPr/>
            <p:nvPr/>
          </p:nvSpPr>
          <p:spPr>
            <a:xfrm flipH="1">
              <a:off x="8032207" y="4717325"/>
              <a:ext cx="159600" cy="123125"/>
            </a:xfrm>
            <a:custGeom>
              <a:rect b="b" l="l" r="r" t="t"/>
              <a:pathLst>
                <a:path extrusionOk="0" h="4925" w="6384">
                  <a:moveTo>
                    <a:pt x="3192" y="1"/>
                  </a:moveTo>
                  <a:cubicBezTo>
                    <a:pt x="0" y="1"/>
                    <a:pt x="0" y="4925"/>
                    <a:pt x="3192" y="4925"/>
                  </a:cubicBezTo>
                  <a:cubicBezTo>
                    <a:pt x="6353" y="4925"/>
                    <a:pt x="6383" y="1"/>
                    <a:pt x="31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7"/>
            <p:cNvSpPr/>
            <p:nvPr/>
          </p:nvSpPr>
          <p:spPr>
            <a:xfrm flipH="1">
              <a:off x="8460007" y="4864200"/>
              <a:ext cx="48650" cy="38000"/>
            </a:xfrm>
            <a:custGeom>
              <a:rect b="b" l="l" r="r" t="t"/>
              <a:pathLst>
                <a:path extrusionOk="0" h="1520" w="1946">
                  <a:moveTo>
                    <a:pt x="973" y="0"/>
                  </a:moveTo>
                  <a:cubicBezTo>
                    <a:pt x="1" y="0"/>
                    <a:pt x="1" y="1520"/>
                    <a:pt x="973" y="1520"/>
                  </a:cubicBezTo>
                  <a:cubicBezTo>
                    <a:pt x="1946" y="1520"/>
                    <a:pt x="1946" y="0"/>
                    <a:pt x="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7"/>
            <p:cNvSpPr/>
            <p:nvPr/>
          </p:nvSpPr>
          <p:spPr>
            <a:xfrm flipH="1">
              <a:off x="7850957" y="5031050"/>
              <a:ext cx="24350" cy="19025"/>
            </a:xfrm>
            <a:custGeom>
              <a:rect b="b" l="l" r="r" t="t"/>
              <a:pathLst>
                <a:path extrusionOk="0" h="761" w="974">
                  <a:moveTo>
                    <a:pt x="487" y="0"/>
                  </a:moveTo>
                  <a:cubicBezTo>
                    <a:pt x="1" y="0"/>
                    <a:pt x="1" y="760"/>
                    <a:pt x="487" y="760"/>
                  </a:cubicBezTo>
                  <a:cubicBezTo>
                    <a:pt x="973" y="760"/>
                    <a:pt x="973" y="0"/>
                    <a:pt x="4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9" name="Google Shape;879;p27"/>
          <p:cNvSpPr txBox="1"/>
          <p:nvPr>
            <p:ph idx="1" type="subTitle"/>
          </p:nvPr>
        </p:nvSpPr>
        <p:spPr>
          <a:xfrm>
            <a:off x="1907850" y="1931675"/>
            <a:ext cx="5328300" cy="217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Char char="●"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Char char="○"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Char char="■"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Char char="●"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Char char="○"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Char char="■"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Char char="●"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Char char="○"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Char char="■"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9pPr>
          </a:lstStyle>
          <a:p/>
        </p:txBody>
      </p:sp>
      <p:sp>
        <p:nvSpPr>
          <p:cNvPr id="880" name="Google Shape;880;p2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5"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2" name="Google Shape;882;p28"/>
          <p:cNvGrpSpPr/>
          <p:nvPr/>
        </p:nvGrpSpPr>
        <p:grpSpPr>
          <a:xfrm>
            <a:off x="-783325" y="-572050"/>
            <a:ext cx="9908950" cy="5650676"/>
            <a:chOff x="-783325" y="-572050"/>
            <a:chExt cx="9908950" cy="5650676"/>
          </a:xfrm>
        </p:grpSpPr>
        <p:sp>
          <p:nvSpPr>
            <p:cNvPr id="883" name="Google Shape;883;p28"/>
            <p:cNvSpPr/>
            <p:nvPr/>
          </p:nvSpPr>
          <p:spPr>
            <a:xfrm flipH="1">
              <a:off x="-783325" y="-495850"/>
              <a:ext cx="2737876" cy="1737920"/>
            </a:xfrm>
            <a:custGeom>
              <a:rect b="b" l="l" r="r" t="t"/>
              <a:pathLst>
                <a:path extrusionOk="0" h="77301" w="101431">
                  <a:moveTo>
                    <a:pt x="14925" y="0"/>
                  </a:moveTo>
                  <a:cubicBezTo>
                    <a:pt x="14317" y="1277"/>
                    <a:pt x="13587" y="2796"/>
                    <a:pt x="12523" y="4681"/>
                  </a:cubicBezTo>
                  <a:cubicBezTo>
                    <a:pt x="7690" y="13252"/>
                    <a:pt x="0" y="23617"/>
                    <a:pt x="6231" y="34377"/>
                  </a:cubicBezTo>
                  <a:cubicBezTo>
                    <a:pt x="12675" y="45472"/>
                    <a:pt x="24742" y="43800"/>
                    <a:pt x="35563" y="45928"/>
                  </a:cubicBezTo>
                  <a:cubicBezTo>
                    <a:pt x="55260" y="49788"/>
                    <a:pt x="53922" y="66506"/>
                    <a:pt x="69515" y="74864"/>
                  </a:cubicBezTo>
                  <a:cubicBezTo>
                    <a:pt x="72638" y="76540"/>
                    <a:pt x="75607" y="77301"/>
                    <a:pt x="78417" y="77301"/>
                  </a:cubicBezTo>
                  <a:cubicBezTo>
                    <a:pt x="87944" y="77301"/>
                    <a:pt x="95657" y="68560"/>
                    <a:pt x="101431" y="57083"/>
                  </a:cubicBezTo>
                  <a:lnTo>
                    <a:pt x="1014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8"/>
            <p:cNvSpPr/>
            <p:nvPr/>
          </p:nvSpPr>
          <p:spPr>
            <a:xfrm flipH="1">
              <a:off x="-438324" y="-572050"/>
              <a:ext cx="2294900" cy="2413425"/>
            </a:xfrm>
            <a:custGeom>
              <a:rect b="b" l="l" r="r" t="t"/>
              <a:pathLst>
                <a:path extrusionOk="0" h="96537" w="91796">
                  <a:moveTo>
                    <a:pt x="1" y="0"/>
                  </a:moveTo>
                  <a:cubicBezTo>
                    <a:pt x="639" y="3222"/>
                    <a:pt x="730" y="6778"/>
                    <a:pt x="821" y="10426"/>
                  </a:cubicBezTo>
                  <a:cubicBezTo>
                    <a:pt x="1034" y="19939"/>
                    <a:pt x="1308" y="29788"/>
                    <a:pt x="12068" y="33222"/>
                  </a:cubicBezTo>
                  <a:cubicBezTo>
                    <a:pt x="14326" y="33945"/>
                    <a:pt x="16704" y="34207"/>
                    <a:pt x="19136" y="34207"/>
                  </a:cubicBezTo>
                  <a:cubicBezTo>
                    <a:pt x="22433" y="34207"/>
                    <a:pt x="25827" y="33725"/>
                    <a:pt x="29150" y="33253"/>
                  </a:cubicBezTo>
                  <a:cubicBezTo>
                    <a:pt x="32430" y="32792"/>
                    <a:pt x="35656" y="32339"/>
                    <a:pt x="38705" y="32339"/>
                  </a:cubicBezTo>
                  <a:cubicBezTo>
                    <a:pt x="45912" y="32339"/>
                    <a:pt x="52127" y="34870"/>
                    <a:pt x="55716" y="45806"/>
                  </a:cubicBezTo>
                  <a:cubicBezTo>
                    <a:pt x="57996" y="52828"/>
                    <a:pt x="56142" y="59545"/>
                    <a:pt x="54318" y="66050"/>
                  </a:cubicBezTo>
                  <a:cubicBezTo>
                    <a:pt x="52038" y="74226"/>
                    <a:pt x="49910" y="81977"/>
                    <a:pt x="56446" y="89150"/>
                  </a:cubicBezTo>
                  <a:cubicBezTo>
                    <a:pt x="60853" y="93983"/>
                    <a:pt x="66537" y="96536"/>
                    <a:pt x="72586" y="96536"/>
                  </a:cubicBezTo>
                  <a:cubicBezTo>
                    <a:pt x="74805" y="96536"/>
                    <a:pt x="77054" y="96202"/>
                    <a:pt x="79303" y="95533"/>
                  </a:cubicBezTo>
                  <a:cubicBezTo>
                    <a:pt x="84166" y="94074"/>
                    <a:pt x="88483" y="91187"/>
                    <a:pt x="91796" y="87448"/>
                  </a:cubicBezTo>
                  <a:lnTo>
                    <a:pt x="91796" y="86871"/>
                  </a:lnTo>
                  <a:cubicBezTo>
                    <a:pt x="88513" y="90731"/>
                    <a:pt x="84136" y="93679"/>
                    <a:pt x="79182" y="95169"/>
                  </a:cubicBezTo>
                  <a:cubicBezTo>
                    <a:pt x="76963" y="95830"/>
                    <a:pt x="74757" y="96155"/>
                    <a:pt x="72603" y="96155"/>
                  </a:cubicBezTo>
                  <a:cubicBezTo>
                    <a:pt x="66641" y="96155"/>
                    <a:pt x="61073" y="93663"/>
                    <a:pt x="56719" y="88907"/>
                  </a:cubicBezTo>
                  <a:cubicBezTo>
                    <a:pt x="50336" y="81855"/>
                    <a:pt x="52433" y="74226"/>
                    <a:pt x="54683" y="66171"/>
                  </a:cubicBezTo>
                  <a:cubicBezTo>
                    <a:pt x="56506" y="59606"/>
                    <a:pt x="58391" y="52797"/>
                    <a:pt x="56050" y="45685"/>
                  </a:cubicBezTo>
                  <a:cubicBezTo>
                    <a:pt x="52420" y="34536"/>
                    <a:pt x="46117" y="31956"/>
                    <a:pt x="38799" y="31956"/>
                  </a:cubicBezTo>
                  <a:cubicBezTo>
                    <a:pt x="35703" y="31956"/>
                    <a:pt x="32424" y="32418"/>
                    <a:pt x="29089" y="32888"/>
                  </a:cubicBezTo>
                  <a:cubicBezTo>
                    <a:pt x="25774" y="33344"/>
                    <a:pt x="22398" y="33820"/>
                    <a:pt x="19125" y="33820"/>
                  </a:cubicBezTo>
                  <a:cubicBezTo>
                    <a:pt x="16726" y="33820"/>
                    <a:pt x="14383" y="33565"/>
                    <a:pt x="12159" y="32858"/>
                  </a:cubicBezTo>
                  <a:cubicBezTo>
                    <a:pt x="1672" y="29514"/>
                    <a:pt x="1429" y="19788"/>
                    <a:pt x="1186" y="10395"/>
                  </a:cubicBezTo>
                  <a:cubicBezTo>
                    <a:pt x="1095" y="6869"/>
                    <a:pt x="1004" y="3283"/>
                    <a:pt x="3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8"/>
            <p:cNvSpPr/>
            <p:nvPr/>
          </p:nvSpPr>
          <p:spPr>
            <a:xfrm flipH="1">
              <a:off x="263051" y="287600"/>
              <a:ext cx="220375" cy="171000"/>
            </a:xfrm>
            <a:custGeom>
              <a:rect b="b" l="l" r="r" t="t"/>
              <a:pathLst>
                <a:path extrusionOk="0" h="6840" w="8815">
                  <a:moveTo>
                    <a:pt x="4408" y="1"/>
                  </a:moveTo>
                  <a:cubicBezTo>
                    <a:pt x="31" y="1"/>
                    <a:pt x="0" y="6840"/>
                    <a:pt x="4408" y="6840"/>
                  </a:cubicBezTo>
                  <a:cubicBezTo>
                    <a:pt x="8815" y="6840"/>
                    <a:pt x="8815" y="1"/>
                    <a:pt x="44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8"/>
            <p:cNvSpPr/>
            <p:nvPr/>
          </p:nvSpPr>
          <p:spPr>
            <a:xfrm flipH="1">
              <a:off x="2505151" y="100650"/>
              <a:ext cx="85900" cy="66900"/>
            </a:xfrm>
            <a:custGeom>
              <a:rect b="b" l="l" r="r" t="t"/>
              <a:pathLst>
                <a:path extrusionOk="0" h="2676" w="3436">
                  <a:moveTo>
                    <a:pt x="1703" y="1"/>
                  </a:moveTo>
                  <a:cubicBezTo>
                    <a:pt x="1" y="1"/>
                    <a:pt x="1" y="2675"/>
                    <a:pt x="1703" y="2675"/>
                  </a:cubicBezTo>
                  <a:cubicBezTo>
                    <a:pt x="3435" y="2675"/>
                    <a:pt x="3435" y="1"/>
                    <a:pt x="17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8"/>
            <p:cNvSpPr/>
            <p:nvPr/>
          </p:nvSpPr>
          <p:spPr>
            <a:xfrm flipH="1">
              <a:off x="2185251" y="332425"/>
              <a:ext cx="49400" cy="38000"/>
            </a:xfrm>
            <a:custGeom>
              <a:rect b="b" l="l" r="r" t="t"/>
              <a:pathLst>
                <a:path extrusionOk="0" h="1520" w="1976">
                  <a:moveTo>
                    <a:pt x="973" y="0"/>
                  </a:moveTo>
                  <a:cubicBezTo>
                    <a:pt x="0" y="0"/>
                    <a:pt x="0" y="1520"/>
                    <a:pt x="973" y="1520"/>
                  </a:cubicBezTo>
                  <a:cubicBezTo>
                    <a:pt x="1976" y="1520"/>
                    <a:pt x="1976" y="0"/>
                    <a:pt x="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8"/>
            <p:cNvSpPr/>
            <p:nvPr/>
          </p:nvSpPr>
          <p:spPr>
            <a:xfrm flipH="1">
              <a:off x="614551" y="703850"/>
              <a:ext cx="159600" cy="123125"/>
            </a:xfrm>
            <a:custGeom>
              <a:rect b="b" l="l" r="r" t="t"/>
              <a:pathLst>
                <a:path extrusionOk="0" h="4925" w="6384">
                  <a:moveTo>
                    <a:pt x="3192" y="1"/>
                  </a:moveTo>
                  <a:cubicBezTo>
                    <a:pt x="0" y="1"/>
                    <a:pt x="0" y="4925"/>
                    <a:pt x="3192" y="4925"/>
                  </a:cubicBezTo>
                  <a:cubicBezTo>
                    <a:pt x="6353" y="4925"/>
                    <a:pt x="6383" y="1"/>
                    <a:pt x="31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 flipH="1">
              <a:off x="483426" y="137450"/>
              <a:ext cx="48650" cy="38000"/>
            </a:xfrm>
            <a:custGeom>
              <a:rect b="b" l="l" r="r" t="t"/>
              <a:pathLst>
                <a:path extrusionOk="0" h="1520" w="1946">
                  <a:moveTo>
                    <a:pt x="973" y="0"/>
                  </a:moveTo>
                  <a:cubicBezTo>
                    <a:pt x="1" y="0"/>
                    <a:pt x="1" y="1520"/>
                    <a:pt x="973" y="1520"/>
                  </a:cubicBezTo>
                  <a:cubicBezTo>
                    <a:pt x="1946" y="1520"/>
                    <a:pt x="1946" y="0"/>
                    <a:pt x="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 flipH="1">
              <a:off x="1147151" y="137438"/>
              <a:ext cx="48650" cy="38025"/>
            </a:xfrm>
            <a:custGeom>
              <a:rect b="b" l="l" r="r" t="t"/>
              <a:pathLst>
                <a:path extrusionOk="0" h="1521" w="1946">
                  <a:moveTo>
                    <a:pt x="973" y="1"/>
                  </a:moveTo>
                  <a:cubicBezTo>
                    <a:pt x="1" y="1"/>
                    <a:pt x="1" y="1521"/>
                    <a:pt x="973" y="1521"/>
                  </a:cubicBezTo>
                  <a:cubicBezTo>
                    <a:pt x="1946" y="1521"/>
                    <a:pt x="1946" y="1"/>
                    <a:pt x="9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8"/>
            <p:cNvSpPr/>
            <p:nvPr/>
          </p:nvSpPr>
          <p:spPr>
            <a:xfrm flipH="1">
              <a:off x="2092676" y="115088"/>
              <a:ext cx="48650" cy="38025"/>
            </a:xfrm>
            <a:custGeom>
              <a:rect b="b" l="l" r="r" t="t"/>
              <a:pathLst>
                <a:path extrusionOk="0" h="1521" w="1946">
                  <a:moveTo>
                    <a:pt x="973" y="1"/>
                  </a:moveTo>
                  <a:cubicBezTo>
                    <a:pt x="0" y="1"/>
                    <a:pt x="0" y="1520"/>
                    <a:pt x="973" y="1520"/>
                  </a:cubicBezTo>
                  <a:cubicBezTo>
                    <a:pt x="1946" y="1520"/>
                    <a:pt x="1946" y="1"/>
                    <a:pt x="9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8"/>
            <p:cNvSpPr/>
            <p:nvPr/>
          </p:nvSpPr>
          <p:spPr>
            <a:xfrm flipH="1">
              <a:off x="-154474" y="1433500"/>
              <a:ext cx="171775" cy="133000"/>
            </a:xfrm>
            <a:custGeom>
              <a:rect b="b" l="l" r="r" t="t"/>
              <a:pathLst>
                <a:path extrusionOk="0" h="5320" w="6871">
                  <a:moveTo>
                    <a:pt x="3436" y="0"/>
                  </a:moveTo>
                  <a:cubicBezTo>
                    <a:pt x="1" y="0"/>
                    <a:pt x="1" y="5320"/>
                    <a:pt x="3436" y="5320"/>
                  </a:cubicBezTo>
                  <a:cubicBezTo>
                    <a:pt x="6840" y="5320"/>
                    <a:pt x="6870" y="0"/>
                    <a:pt x="34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8"/>
            <p:cNvSpPr/>
            <p:nvPr/>
          </p:nvSpPr>
          <p:spPr>
            <a:xfrm flipH="1">
              <a:off x="146101" y="1626300"/>
              <a:ext cx="85900" cy="66125"/>
            </a:xfrm>
            <a:custGeom>
              <a:rect b="b" l="l" r="r" t="t"/>
              <a:pathLst>
                <a:path extrusionOk="0" h="2645" w="3436">
                  <a:moveTo>
                    <a:pt x="1733" y="0"/>
                  </a:moveTo>
                  <a:cubicBezTo>
                    <a:pt x="31" y="0"/>
                    <a:pt x="0" y="2645"/>
                    <a:pt x="1733" y="2645"/>
                  </a:cubicBezTo>
                  <a:cubicBezTo>
                    <a:pt x="3435" y="2645"/>
                    <a:pt x="3435" y="0"/>
                    <a:pt x="17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8"/>
            <p:cNvSpPr/>
            <p:nvPr/>
          </p:nvSpPr>
          <p:spPr>
            <a:xfrm flipH="1">
              <a:off x="560914" y="1059350"/>
              <a:ext cx="49400" cy="38000"/>
            </a:xfrm>
            <a:custGeom>
              <a:rect b="b" l="l" r="r" t="t"/>
              <a:pathLst>
                <a:path extrusionOk="0" h="1520" w="1976">
                  <a:moveTo>
                    <a:pt x="973" y="0"/>
                  </a:moveTo>
                  <a:cubicBezTo>
                    <a:pt x="0" y="0"/>
                    <a:pt x="0" y="1520"/>
                    <a:pt x="973" y="1520"/>
                  </a:cubicBezTo>
                  <a:cubicBezTo>
                    <a:pt x="1976" y="1520"/>
                    <a:pt x="1976" y="0"/>
                    <a:pt x="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8"/>
            <p:cNvSpPr/>
            <p:nvPr/>
          </p:nvSpPr>
          <p:spPr>
            <a:xfrm flipH="1">
              <a:off x="308851" y="1211525"/>
              <a:ext cx="24350" cy="19025"/>
            </a:xfrm>
            <a:custGeom>
              <a:rect b="b" l="l" r="r" t="t"/>
              <a:pathLst>
                <a:path extrusionOk="0" h="761" w="974">
                  <a:moveTo>
                    <a:pt x="487" y="0"/>
                  </a:moveTo>
                  <a:cubicBezTo>
                    <a:pt x="1" y="0"/>
                    <a:pt x="1" y="760"/>
                    <a:pt x="487" y="760"/>
                  </a:cubicBezTo>
                  <a:cubicBezTo>
                    <a:pt x="973" y="760"/>
                    <a:pt x="973" y="0"/>
                    <a:pt x="4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8"/>
            <p:cNvSpPr/>
            <p:nvPr/>
          </p:nvSpPr>
          <p:spPr>
            <a:xfrm flipH="1">
              <a:off x="-285924" y="-495850"/>
              <a:ext cx="1960550" cy="1491750"/>
            </a:xfrm>
            <a:custGeom>
              <a:rect b="b" l="l" r="r" t="t"/>
              <a:pathLst>
                <a:path extrusionOk="0" h="59670" w="78422">
                  <a:moveTo>
                    <a:pt x="2189" y="0"/>
                  </a:moveTo>
                  <a:cubicBezTo>
                    <a:pt x="426" y="4985"/>
                    <a:pt x="1" y="10091"/>
                    <a:pt x="1673" y="13708"/>
                  </a:cubicBezTo>
                  <a:cubicBezTo>
                    <a:pt x="4602" y="19963"/>
                    <a:pt x="9708" y="21470"/>
                    <a:pt x="15404" y="21470"/>
                  </a:cubicBezTo>
                  <a:cubicBezTo>
                    <a:pt x="19757" y="21470"/>
                    <a:pt x="24454" y="20590"/>
                    <a:pt x="28786" y="20274"/>
                  </a:cubicBezTo>
                  <a:cubicBezTo>
                    <a:pt x="32688" y="19983"/>
                    <a:pt x="36623" y="19577"/>
                    <a:pt x="40322" y="19577"/>
                  </a:cubicBezTo>
                  <a:cubicBezTo>
                    <a:pt x="48983" y="19577"/>
                    <a:pt x="56349" y="21800"/>
                    <a:pt x="58968" y="32918"/>
                  </a:cubicBezTo>
                  <a:cubicBezTo>
                    <a:pt x="61096" y="42007"/>
                    <a:pt x="50974" y="54742"/>
                    <a:pt x="64197" y="59028"/>
                  </a:cubicBezTo>
                  <a:cubicBezTo>
                    <a:pt x="65521" y="59463"/>
                    <a:pt x="66776" y="59670"/>
                    <a:pt x="67964" y="59670"/>
                  </a:cubicBezTo>
                  <a:cubicBezTo>
                    <a:pt x="72257" y="59670"/>
                    <a:pt x="75684" y="56978"/>
                    <a:pt x="78422" y="52645"/>
                  </a:cubicBezTo>
                  <a:lnTo>
                    <a:pt x="784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8"/>
            <p:cNvSpPr/>
            <p:nvPr/>
          </p:nvSpPr>
          <p:spPr>
            <a:xfrm rot="-9007872">
              <a:off x="7956631" y="4535434"/>
              <a:ext cx="686368" cy="398766"/>
            </a:xfrm>
            <a:custGeom>
              <a:rect b="b" l="l" r="r" t="t"/>
              <a:pathLst>
                <a:path extrusionOk="0" h="19726" w="33953">
                  <a:moveTo>
                    <a:pt x="20051" y="0"/>
                  </a:moveTo>
                  <a:cubicBezTo>
                    <a:pt x="17303" y="0"/>
                    <a:pt x="14567" y="691"/>
                    <a:pt x="12310" y="2144"/>
                  </a:cubicBezTo>
                  <a:lnTo>
                    <a:pt x="12280" y="2144"/>
                  </a:lnTo>
                  <a:cubicBezTo>
                    <a:pt x="10973" y="2813"/>
                    <a:pt x="9757" y="3694"/>
                    <a:pt x="8450" y="4332"/>
                  </a:cubicBezTo>
                  <a:cubicBezTo>
                    <a:pt x="6778" y="5123"/>
                    <a:pt x="4955" y="5609"/>
                    <a:pt x="3344" y="6460"/>
                  </a:cubicBezTo>
                  <a:cubicBezTo>
                    <a:pt x="1125" y="7615"/>
                    <a:pt x="0" y="9956"/>
                    <a:pt x="91" y="12387"/>
                  </a:cubicBezTo>
                  <a:cubicBezTo>
                    <a:pt x="182" y="14788"/>
                    <a:pt x="1398" y="17251"/>
                    <a:pt x="3465" y="18497"/>
                  </a:cubicBezTo>
                  <a:cubicBezTo>
                    <a:pt x="4992" y="19419"/>
                    <a:pt x="6693" y="19726"/>
                    <a:pt x="8422" y="19726"/>
                  </a:cubicBezTo>
                  <a:cubicBezTo>
                    <a:pt x="9996" y="19726"/>
                    <a:pt x="11593" y="19471"/>
                    <a:pt x="13101" y="19196"/>
                  </a:cubicBezTo>
                  <a:cubicBezTo>
                    <a:pt x="15178" y="18807"/>
                    <a:pt x="17244" y="18704"/>
                    <a:pt x="19320" y="18704"/>
                  </a:cubicBezTo>
                  <a:cubicBezTo>
                    <a:pt x="20494" y="18704"/>
                    <a:pt x="21672" y="18737"/>
                    <a:pt x="22858" y="18770"/>
                  </a:cubicBezTo>
                  <a:cubicBezTo>
                    <a:pt x="22962" y="18772"/>
                    <a:pt x="23066" y="18773"/>
                    <a:pt x="23170" y="18773"/>
                  </a:cubicBezTo>
                  <a:cubicBezTo>
                    <a:pt x="26243" y="18773"/>
                    <a:pt x="29089" y="17889"/>
                    <a:pt x="30882" y="15214"/>
                  </a:cubicBezTo>
                  <a:cubicBezTo>
                    <a:pt x="33952" y="10655"/>
                    <a:pt x="32402" y="4454"/>
                    <a:pt x="27630" y="1870"/>
                  </a:cubicBezTo>
                  <a:cubicBezTo>
                    <a:pt x="25374" y="645"/>
                    <a:pt x="22707" y="0"/>
                    <a:pt x="200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8665413" y="4459200"/>
              <a:ext cx="356925" cy="287900"/>
            </a:xfrm>
            <a:custGeom>
              <a:rect b="b" l="l" r="r" t="t"/>
              <a:pathLst>
                <a:path extrusionOk="0" h="11516" w="14277">
                  <a:moveTo>
                    <a:pt x="6159" y="0"/>
                  </a:moveTo>
                  <a:cubicBezTo>
                    <a:pt x="5795" y="0"/>
                    <a:pt x="5431" y="54"/>
                    <a:pt x="5077" y="155"/>
                  </a:cubicBezTo>
                  <a:cubicBezTo>
                    <a:pt x="3253" y="489"/>
                    <a:pt x="1855" y="1918"/>
                    <a:pt x="1247" y="3742"/>
                  </a:cubicBezTo>
                  <a:cubicBezTo>
                    <a:pt x="1" y="7572"/>
                    <a:pt x="3071" y="10702"/>
                    <a:pt x="6627" y="11371"/>
                  </a:cubicBezTo>
                  <a:cubicBezTo>
                    <a:pt x="7121" y="11467"/>
                    <a:pt x="7624" y="11515"/>
                    <a:pt x="8125" y="11515"/>
                  </a:cubicBezTo>
                  <a:cubicBezTo>
                    <a:pt x="11263" y="11515"/>
                    <a:pt x="14277" y="9635"/>
                    <a:pt x="13831" y="5991"/>
                  </a:cubicBezTo>
                  <a:cubicBezTo>
                    <a:pt x="13588" y="4167"/>
                    <a:pt x="12585" y="2465"/>
                    <a:pt x="10943" y="1523"/>
                  </a:cubicBezTo>
                  <a:cubicBezTo>
                    <a:pt x="10366" y="1189"/>
                    <a:pt x="9727" y="976"/>
                    <a:pt x="9089" y="793"/>
                  </a:cubicBezTo>
                  <a:cubicBezTo>
                    <a:pt x="8603" y="611"/>
                    <a:pt x="8147" y="459"/>
                    <a:pt x="7661" y="337"/>
                  </a:cubicBezTo>
                  <a:cubicBezTo>
                    <a:pt x="7181" y="107"/>
                    <a:pt x="6670" y="0"/>
                    <a:pt x="6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8819600" y="724075"/>
              <a:ext cx="183900" cy="142125"/>
            </a:xfrm>
            <a:custGeom>
              <a:rect b="b" l="l" r="r" t="t"/>
              <a:pathLst>
                <a:path extrusionOk="0" h="5685" w="7356">
                  <a:moveTo>
                    <a:pt x="3678" y="0"/>
                  </a:moveTo>
                  <a:cubicBezTo>
                    <a:pt x="0" y="0"/>
                    <a:pt x="0" y="5684"/>
                    <a:pt x="3678" y="5684"/>
                  </a:cubicBezTo>
                  <a:cubicBezTo>
                    <a:pt x="7325" y="5684"/>
                    <a:pt x="7356" y="0"/>
                    <a:pt x="3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8"/>
            <p:cNvSpPr/>
            <p:nvPr/>
          </p:nvSpPr>
          <p:spPr>
            <a:xfrm flipH="1" rot="10800000">
              <a:off x="8858200" y="1121038"/>
              <a:ext cx="49400" cy="38025"/>
            </a:xfrm>
            <a:custGeom>
              <a:rect b="b" l="l" r="r" t="t"/>
              <a:pathLst>
                <a:path extrusionOk="0" h="1521" w="1976">
                  <a:moveTo>
                    <a:pt x="973" y="0"/>
                  </a:moveTo>
                  <a:cubicBezTo>
                    <a:pt x="0" y="0"/>
                    <a:pt x="0" y="1520"/>
                    <a:pt x="973" y="1520"/>
                  </a:cubicBezTo>
                  <a:cubicBezTo>
                    <a:pt x="1976" y="1520"/>
                    <a:pt x="1976" y="0"/>
                    <a:pt x="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8"/>
            <p:cNvSpPr/>
            <p:nvPr/>
          </p:nvSpPr>
          <p:spPr>
            <a:xfrm flipH="1">
              <a:off x="8567400" y="712350"/>
              <a:ext cx="48650" cy="38025"/>
            </a:xfrm>
            <a:custGeom>
              <a:rect b="b" l="l" r="r" t="t"/>
              <a:pathLst>
                <a:path extrusionOk="0" h="1521" w="1946">
                  <a:moveTo>
                    <a:pt x="973" y="1"/>
                  </a:moveTo>
                  <a:cubicBezTo>
                    <a:pt x="0" y="1"/>
                    <a:pt x="0" y="1521"/>
                    <a:pt x="973" y="1521"/>
                  </a:cubicBezTo>
                  <a:cubicBezTo>
                    <a:pt x="1946" y="1521"/>
                    <a:pt x="1946" y="1"/>
                    <a:pt x="9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8"/>
            <p:cNvSpPr/>
            <p:nvPr/>
          </p:nvSpPr>
          <p:spPr>
            <a:xfrm>
              <a:off x="8362225" y="137438"/>
              <a:ext cx="660125" cy="446175"/>
            </a:xfrm>
            <a:custGeom>
              <a:rect b="b" l="l" r="r" t="t"/>
              <a:pathLst>
                <a:path extrusionOk="0" h="17847" w="26405">
                  <a:moveTo>
                    <a:pt x="11374" y="1"/>
                  </a:moveTo>
                  <a:cubicBezTo>
                    <a:pt x="10034" y="1"/>
                    <a:pt x="8739" y="165"/>
                    <a:pt x="7570" y="497"/>
                  </a:cubicBezTo>
                  <a:cubicBezTo>
                    <a:pt x="6658" y="771"/>
                    <a:pt x="5928" y="1166"/>
                    <a:pt x="5351" y="1683"/>
                  </a:cubicBezTo>
                  <a:cubicBezTo>
                    <a:pt x="3709" y="2291"/>
                    <a:pt x="2433" y="3476"/>
                    <a:pt x="1855" y="5513"/>
                  </a:cubicBezTo>
                  <a:cubicBezTo>
                    <a:pt x="1" y="12321"/>
                    <a:pt x="7357" y="17093"/>
                    <a:pt x="13102" y="17762"/>
                  </a:cubicBezTo>
                  <a:cubicBezTo>
                    <a:pt x="13589" y="17819"/>
                    <a:pt x="14090" y="17847"/>
                    <a:pt x="14598" y="17847"/>
                  </a:cubicBezTo>
                  <a:cubicBezTo>
                    <a:pt x="20086" y="17847"/>
                    <a:pt x="26404" y="14550"/>
                    <a:pt x="24652" y="8096"/>
                  </a:cubicBezTo>
                  <a:cubicBezTo>
                    <a:pt x="23184" y="2789"/>
                    <a:pt x="16895" y="1"/>
                    <a:pt x="11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8"/>
            <p:cNvSpPr/>
            <p:nvPr/>
          </p:nvSpPr>
          <p:spPr>
            <a:xfrm>
              <a:off x="8941725" y="33263"/>
              <a:ext cx="183900" cy="142125"/>
            </a:xfrm>
            <a:custGeom>
              <a:rect b="b" l="l" r="r" t="t"/>
              <a:pathLst>
                <a:path extrusionOk="0" h="5685" w="7356">
                  <a:moveTo>
                    <a:pt x="3678" y="0"/>
                  </a:moveTo>
                  <a:cubicBezTo>
                    <a:pt x="0" y="0"/>
                    <a:pt x="0" y="5684"/>
                    <a:pt x="3678" y="5684"/>
                  </a:cubicBezTo>
                  <a:cubicBezTo>
                    <a:pt x="7325" y="5684"/>
                    <a:pt x="7356" y="0"/>
                    <a:pt x="36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8"/>
            <p:cNvSpPr/>
            <p:nvPr/>
          </p:nvSpPr>
          <p:spPr>
            <a:xfrm flipH="1">
              <a:off x="8056550" y="137438"/>
              <a:ext cx="220400" cy="171000"/>
            </a:xfrm>
            <a:custGeom>
              <a:rect b="b" l="l" r="r" t="t"/>
              <a:pathLst>
                <a:path extrusionOk="0" h="6840" w="8816">
                  <a:moveTo>
                    <a:pt x="4408" y="0"/>
                  </a:moveTo>
                  <a:cubicBezTo>
                    <a:pt x="1" y="0"/>
                    <a:pt x="1" y="6839"/>
                    <a:pt x="4408" y="6839"/>
                  </a:cubicBezTo>
                  <a:cubicBezTo>
                    <a:pt x="8816" y="6839"/>
                    <a:pt x="8816" y="0"/>
                    <a:pt x="44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5" name="Google Shape;905;p28"/>
          <p:cNvSpPr txBox="1"/>
          <p:nvPr>
            <p:ph idx="1" type="subTitle"/>
          </p:nvPr>
        </p:nvSpPr>
        <p:spPr>
          <a:xfrm>
            <a:off x="965400" y="1665075"/>
            <a:ext cx="3808200" cy="21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9pPr>
          </a:lstStyle>
          <a:p/>
        </p:txBody>
      </p:sp>
      <p:sp>
        <p:nvSpPr>
          <p:cNvPr id="906" name="Google Shape;906;p2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6"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2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09" name="Google Shape;909;p29"/>
          <p:cNvSpPr txBox="1"/>
          <p:nvPr>
            <p:ph idx="1" type="subTitle"/>
          </p:nvPr>
        </p:nvSpPr>
        <p:spPr>
          <a:xfrm>
            <a:off x="4382875" y="1674950"/>
            <a:ext cx="3808200" cy="21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9pPr>
          </a:lstStyle>
          <a:p/>
        </p:txBody>
      </p:sp>
      <p:grpSp>
        <p:nvGrpSpPr>
          <p:cNvPr id="910" name="Google Shape;910;p29"/>
          <p:cNvGrpSpPr/>
          <p:nvPr/>
        </p:nvGrpSpPr>
        <p:grpSpPr>
          <a:xfrm flipH="1">
            <a:off x="-714750" y="-75750"/>
            <a:ext cx="9710083" cy="5015925"/>
            <a:chOff x="25150" y="0"/>
            <a:chExt cx="9710083" cy="5015925"/>
          </a:xfrm>
        </p:grpSpPr>
        <p:sp>
          <p:nvSpPr>
            <p:cNvPr id="911" name="Google Shape;911;p29"/>
            <p:cNvSpPr/>
            <p:nvPr/>
          </p:nvSpPr>
          <p:spPr>
            <a:xfrm flipH="1">
              <a:off x="136458" y="95500"/>
              <a:ext cx="660125" cy="446175"/>
            </a:xfrm>
            <a:custGeom>
              <a:rect b="b" l="l" r="r" t="t"/>
              <a:pathLst>
                <a:path extrusionOk="0" h="17847" w="26405">
                  <a:moveTo>
                    <a:pt x="11374" y="1"/>
                  </a:moveTo>
                  <a:cubicBezTo>
                    <a:pt x="10034" y="1"/>
                    <a:pt x="8739" y="165"/>
                    <a:pt x="7570" y="497"/>
                  </a:cubicBezTo>
                  <a:cubicBezTo>
                    <a:pt x="6658" y="771"/>
                    <a:pt x="5928" y="1166"/>
                    <a:pt x="5351" y="1683"/>
                  </a:cubicBezTo>
                  <a:cubicBezTo>
                    <a:pt x="3709" y="2291"/>
                    <a:pt x="2433" y="3476"/>
                    <a:pt x="1855" y="5513"/>
                  </a:cubicBezTo>
                  <a:cubicBezTo>
                    <a:pt x="1" y="12321"/>
                    <a:pt x="7357" y="17093"/>
                    <a:pt x="13102" y="17762"/>
                  </a:cubicBezTo>
                  <a:cubicBezTo>
                    <a:pt x="13589" y="17819"/>
                    <a:pt x="14090" y="17847"/>
                    <a:pt x="14598" y="17847"/>
                  </a:cubicBezTo>
                  <a:cubicBezTo>
                    <a:pt x="20086" y="17847"/>
                    <a:pt x="26404" y="14550"/>
                    <a:pt x="24652" y="8096"/>
                  </a:cubicBezTo>
                  <a:cubicBezTo>
                    <a:pt x="23184" y="2789"/>
                    <a:pt x="16895" y="1"/>
                    <a:pt x="113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2" name="Google Shape;912;p29"/>
            <p:cNvGrpSpPr/>
            <p:nvPr/>
          </p:nvGrpSpPr>
          <p:grpSpPr>
            <a:xfrm flipH="1" rot="10800000">
              <a:off x="8461408" y="0"/>
              <a:ext cx="1273825" cy="3291400"/>
              <a:chOff x="5857950" y="1902450"/>
              <a:chExt cx="1273825" cy="3291400"/>
            </a:xfrm>
          </p:grpSpPr>
          <p:sp>
            <p:nvSpPr>
              <p:cNvPr id="913" name="Google Shape;913;p29"/>
              <p:cNvSpPr/>
              <p:nvPr/>
            </p:nvSpPr>
            <p:spPr>
              <a:xfrm rot="5400000">
                <a:off x="5150325" y="2661825"/>
                <a:ext cx="2177875" cy="659125"/>
              </a:xfrm>
              <a:custGeom>
                <a:rect b="b" l="l" r="r" t="t"/>
                <a:pathLst>
                  <a:path extrusionOk="0" h="26365" w="87115">
                    <a:moveTo>
                      <a:pt x="0" y="0"/>
                    </a:moveTo>
                    <a:cubicBezTo>
                      <a:pt x="1399" y="4499"/>
                      <a:pt x="3709" y="8845"/>
                      <a:pt x="5259" y="11398"/>
                    </a:cubicBezTo>
                    <a:cubicBezTo>
                      <a:pt x="11599" y="21878"/>
                      <a:pt x="16466" y="23654"/>
                      <a:pt x="27413" y="23654"/>
                    </a:cubicBezTo>
                    <a:cubicBezTo>
                      <a:pt x="27802" y="23654"/>
                      <a:pt x="28198" y="23652"/>
                      <a:pt x="28603" y="23648"/>
                    </a:cubicBezTo>
                    <a:cubicBezTo>
                      <a:pt x="28742" y="23646"/>
                      <a:pt x="28881" y="23645"/>
                      <a:pt x="29021" y="23645"/>
                    </a:cubicBezTo>
                    <a:cubicBezTo>
                      <a:pt x="36196" y="23645"/>
                      <a:pt x="43847" y="25905"/>
                      <a:pt x="50913" y="26292"/>
                    </a:cubicBezTo>
                    <a:cubicBezTo>
                      <a:pt x="51616" y="26342"/>
                      <a:pt x="52310" y="26365"/>
                      <a:pt x="52994" y="26365"/>
                    </a:cubicBezTo>
                    <a:cubicBezTo>
                      <a:pt x="53553" y="26365"/>
                      <a:pt x="54105" y="26350"/>
                      <a:pt x="54652" y="26323"/>
                    </a:cubicBezTo>
                    <a:cubicBezTo>
                      <a:pt x="54774" y="26292"/>
                      <a:pt x="54865" y="26292"/>
                      <a:pt x="54956" y="26292"/>
                    </a:cubicBezTo>
                    <a:cubicBezTo>
                      <a:pt x="63497" y="25654"/>
                      <a:pt x="69515" y="18724"/>
                      <a:pt x="76294" y="13374"/>
                    </a:cubicBezTo>
                    <a:cubicBezTo>
                      <a:pt x="82403" y="8602"/>
                      <a:pt x="85534" y="4924"/>
                      <a:pt x="871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29"/>
              <p:cNvSpPr/>
              <p:nvPr/>
            </p:nvSpPr>
            <p:spPr>
              <a:xfrm rot="10800000">
                <a:off x="6036000" y="2275875"/>
                <a:ext cx="1095775" cy="2917975"/>
              </a:xfrm>
              <a:custGeom>
                <a:rect b="b" l="l" r="r" t="t"/>
                <a:pathLst>
                  <a:path extrusionOk="0" h="116719" w="43831">
                    <a:moveTo>
                      <a:pt x="32736" y="0"/>
                    </a:moveTo>
                    <a:cubicBezTo>
                      <a:pt x="30213" y="10486"/>
                      <a:pt x="33648" y="20304"/>
                      <a:pt x="37235" y="30548"/>
                    </a:cubicBezTo>
                    <a:cubicBezTo>
                      <a:pt x="37995" y="32736"/>
                      <a:pt x="38785" y="34985"/>
                      <a:pt x="39514" y="37265"/>
                    </a:cubicBezTo>
                    <a:cubicBezTo>
                      <a:pt x="43405" y="49302"/>
                      <a:pt x="40214" y="55350"/>
                      <a:pt x="36870" y="61733"/>
                    </a:cubicBezTo>
                    <a:cubicBezTo>
                      <a:pt x="34408" y="66354"/>
                      <a:pt x="31915" y="71126"/>
                      <a:pt x="31520" y="78512"/>
                    </a:cubicBezTo>
                    <a:cubicBezTo>
                      <a:pt x="31368" y="82007"/>
                      <a:pt x="31490" y="85138"/>
                      <a:pt x="31612" y="88178"/>
                    </a:cubicBezTo>
                    <a:cubicBezTo>
                      <a:pt x="32067" y="98360"/>
                      <a:pt x="32371" y="105716"/>
                      <a:pt x="19575" y="112737"/>
                    </a:cubicBezTo>
                    <a:cubicBezTo>
                      <a:pt x="14936" y="115295"/>
                      <a:pt x="10313" y="116353"/>
                      <a:pt x="5651" y="116353"/>
                    </a:cubicBezTo>
                    <a:cubicBezTo>
                      <a:pt x="3775" y="116353"/>
                      <a:pt x="1892" y="116182"/>
                      <a:pt x="0" y="115868"/>
                    </a:cubicBezTo>
                    <a:lnTo>
                      <a:pt x="0" y="116263"/>
                    </a:lnTo>
                    <a:cubicBezTo>
                      <a:pt x="1885" y="116567"/>
                      <a:pt x="3769" y="116719"/>
                      <a:pt x="5654" y="116719"/>
                    </a:cubicBezTo>
                    <a:cubicBezTo>
                      <a:pt x="10365" y="116719"/>
                      <a:pt x="15046" y="115655"/>
                      <a:pt x="19757" y="113072"/>
                    </a:cubicBezTo>
                    <a:cubicBezTo>
                      <a:pt x="32767" y="105929"/>
                      <a:pt x="32432" y="98482"/>
                      <a:pt x="32007" y="88178"/>
                    </a:cubicBezTo>
                    <a:cubicBezTo>
                      <a:pt x="31885" y="85138"/>
                      <a:pt x="31733" y="82007"/>
                      <a:pt x="31915" y="78512"/>
                    </a:cubicBezTo>
                    <a:cubicBezTo>
                      <a:pt x="32280" y="71217"/>
                      <a:pt x="34773" y="66475"/>
                      <a:pt x="37204" y="61916"/>
                    </a:cubicBezTo>
                    <a:cubicBezTo>
                      <a:pt x="40609" y="55442"/>
                      <a:pt x="43831" y="49362"/>
                      <a:pt x="39879" y="37143"/>
                    </a:cubicBezTo>
                    <a:cubicBezTo>
                      <a:pt x="39150" y="34894"/>
                      <a:pt x="38359" y="32614"/>
                      <a:pt x="37599" y="30426"/>
                    </a:cubicBezTo>
                    <a:cubicBezTo>
                      <a:pt x="34013" y="20213"/>
                      <a:pt x="30578" y="10426"/>
                      <a:pt x="331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29"/>
              <p:cNvSpPr/>
              <p:nvPr/>
            </p:nvSpPr>
            <p:spPr>
              <a:xfrm flipH="1">
                <a:off x="5962275" y="2965525"/>
                <a:ext cx="73725" cy="57025"/>
              </a:xfrm>
              <a:custGeom>
                <a:rect b="b" l="l" r="r" t="t"/>
                <a:pathLst>
                  <a:path extrusionOk="0" h="2281" w="2949">
                    <a:moveTo>
                      <a:pt x="1459" y="0"/>
                    </a:moveTo>
                    <a:cubicBezTo>
                      <a:pt x="0" y="0"/>
                      <a:pt x="0" y="2280"/>
                      <a:pt x="1459" y="2280"/>
                    </a:cubicBezTo>
                    <a:cubicBezTo>
                      <a:pt x="2949" y="2280"/>
                      <a:pt x="2949" y="0"/>
                      <a:pt x="14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29"/>
              <p:cNvSpPr/>
              <p:nvPr/>
            </p:nvSpPr>
            <p:spPr>
              <a:xfrm flipH="1">
                <a:off x="5995500" y="4186675"/>
                <a:ext cx="171750" cy="133000"/>
              </a:xfrm>
              <a:custGeom>
                <a:rect b="b" l="l" r="r" t="t"/>
                <a:pathLst>
                  <a:path extrusionOk="0" h="5320" w="6870">
                    <a:moveTo>
                      <a:pt x="3435" y="0"/>
                    </a:moveTo>
                    <a:cubicBezTo>
                      <a:pt x="31" y="0"/>
                      <a:pt x="0" y="5319"/>
                      <a:pt x="3435" y="5319"/>
                    </a:cubicBezTo>
                    <a:cubicBezTo>
                      <a:pt x="6870" y="5319"/>
                      <a:pt x="6870" y="0"/>
                      <a:pt x="34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29"/>
              <p:cNvSpPr/>
              <p:nvPr/>
            </p:nvSpPr>
            <p:spPr>
              <a:xfrm flipH="1">
                <a:off x="5857950" y="4381950"/>
                <a:ext cx="49425" cy="38025"/>
              </a:xfrm>
              <a:custGeom>
                <a:rect b="b" l="l" r="r" t="t"/>
                <a:pathLst>
                  <a:path extrusionOk="0" h="1521" w="1977">
                    <a:moveTo>
                      <a:pt x="1004" y="1"/>
                    </a:moveTo>
                    <a:cubicBezTo>
                      <a:pt x="0" y="1"/>
                      <a:pt x="0" y="1521"/>
                      <a:pt x="1004" y="1521"/>
                    </a:cubicBezTo>
                    <a:cubicBezTo>
                      <a:pt x="1976" y="1521"/>
                      <a:pt x="1976" y="1"/>
                      <a:pt x="10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29"/>
              <p:cNvSpPr/>
              <p:nvPr/>
            </p:nvSpPr>
            <p:spPr>
              <a:xfrm flipH="1">
                <a:off x="6111000" y="3967050"/>
                <a:ext cx="48650" cy="38025"/>
              </a:xfrm>
              <a:custGeom>
                <a:rect b="b" l="l" r="r" t="t"/>
                <a:pathLst>
                  <a:path extrusionOk="0" h="1521" w="1946">
                    <a:moveTo>
                      <a:pt x="973" y="1"/>
                    </a:moveTo>
                    <a:cubicBezTo>
                      <a:pt x="0" y="1"/>
                      <a:pt x="0" y="1521"/>
                      <a:pt x="973" y="1521"/>
                    </a:cubicBezTo>
                    <a:cubicBezTo>
                      <a:pt x="1945" y="1521"/>
                      <a:pt x="1945" y="1"/>
                      <a:pt x="9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29"/>
              <p:cNvSpPr/>
              <p:nvPr/>
            </p:nvSpPr>
            <p:spPr>
              <a:xfrm flipH="1">
                <a:off x="5945350" y="3735300"/>
                <a:ext cx="110200" cy="85875"/>
              </a:xfrm>
              <a:custGeom>
                <a:rect b="b" l="l" r="r" t="t"/>
                <a:pathLst>
                  <a:path extrusionOk="0" h="3435" w="4408">
                    <a:moveTo>
                      <a:pt x="2189" y="0"/>
                    </a:moveTo>
                    <a:cubicBezTo>
                      <a:pt x="0" y="0"/>
                      <a:pt x="0" y="3435"/>
                      <a:pt x="2189" y="3435"/>
                    </a:cubicBezTo>
                    <a:cubicBezTo>
                      <a:pt x="4408" y="3435"/>
                      <a:pt x="4408" y="0"/>
                      <a:pt x="218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29"/>
              <p:cNvSpPr/>
              <p:nvPr/>
            </p:nvSpPr>
            <p:spPr>
              <a:xfrm flipH="1">
                <a:off x="6107425" y="3486050"/>
                <a:ext cx="49400" cy="38025"/>
              </a:xfrm>
              <a:custGeom>
                <a:rect b="b" l="l" r="r" t="t"/>
                <a:pathLst>
                  <a:path extrusionOk="0" h="1521" w="1976">
                    <a:moveTo>
                      <a:pt x="973" y="0"/>
                    </a:moveTo>
                    <a:cubicBezTo>
                      <a:pt x="0" y="0"/>
                      <a:pt x="0" y="1520"/>
                      <a:pt x="973" y="1520"/>
                    </a:cubicBezTo>
                    <a:cubicBezTo>
                      <a:pt x="1976" y="1520"/>
                      <a:pt x="1976" y="0"/>
                      <a:pt x="97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29"/>
              <p:cNvSpPr/>
              <p:nvPr/>
            </p:nvSpPr>
            <p:spPr>
              <a:xfrm flipH="1">
                <a:off x="6089175" y="2556700"/>
                <a:ext cx="49425" cy="38025"/>
              </a:xfrm>
              <a:custGeom>
                <a:rect b="b" l="l" r="r" t="t"/>
                <a:pathLst>
                  <a:path extrusionOk="0" h="1521" w="1977">
                    <a:moveTo>
                      <a:pt x="1004" y="1"/>
                    </a:moveTo>
                    <a:cubicBezTo>
                      <a:pt x="1" y="1"/>
                      <a:pt x="1" y="1520"/>
                      <a:pt x="1004" y="1520"/>
                    </a:cubicBezTo>
                    <a:cubicBezTo>
                      <a:pt x="1976" y="1520"/>
                      <a:pt x="1976" y="1"/>
                      <a:pt x="10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9"/>
              <p:cNvSpPr/>
              <p:nvPr/>
            </p:nvSpPr>
            <p:spPr>
              <a:xfrm flipH="1">
                <a:off x="6205450" y="2909300"/>
                <a:ext cx="49400" cy="38000"/>
              </a:xfrm>
              <a:custGeom>
                <a:rect b="b" l="l" r="r" t="t"/>
                <a:pathLst>
                  <a:path extrusionOk="0" h="1520" w="1976">
                    <a:moveTo>
                      <a:pt x="1003" y="0"/>
                    </a:moveTo>
                    <a:cubicBezTo>
                      <a:pt x="31" y="0"/>
                      <a:pt x="0" y="1520"/>
                      <a:pt x="1003" y="1520"/>
                    </a:cubicBezTo>
                    <a:cubicBezTo>
                      <a:pt x="1976" y="1520"/>
                      <a:pt x="1976" y="0"/>
                      <a:pt x="100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3" name="Google Shape;923;p29"/>
            <p:cNvSpPr/>
            <p:nvPr/>
          </p:nvSpPr>
          <p:spPr>
            <a:xfrm flipH="1">
              <a:off x="25150" y="820275"/>
              <a:ext cx="472608" cy="507846"/>
            </a:xfrm>
            <a:custGeom>
              <a:rect b="b" l="l" r="r" t="t"/>
              <a:pathLst>
                <a:path extrusionOk="0" h="10780" w="10032">
                  <a:moveTo>
                    <a:pt x="3973" y="0"/>
                  </a:moveTo>
                  <a:cubicBezTo>
                    <a:pt x="3313" y="0"/>
                    <a:pt x="2656" y="154"/>
                    <a:pt x="2068" y="485"/>
                  </a:cubicBezTo>
                  <a:cubicBezTo>
                    <a:pt x="730" y="1244"/>
                    <a:pt x="61" y="2703"/>
                    <a:pt x="31" y="4193"/>
                  </a:cubicBezTo>
                  <a:cubicBezTo>
                    <a:pt x="1" y="6290"/>
                    <a:pt x="1034" y="8509"/>
                    <a:pt x="2706" y="9786"/>
                  </a:cubicBezTo>
                  <a:cubicBezTo>
                    <a:pt x="3581" y="10463"/>
                    <a:pt x="4617" y="10780"/>
                    <a:pt x="5630" y="10780"/>
                  </a:cubicBezTo>
                  <a:cubicBezTo>
                    <a:pt x="7887" y="10780"/>
                    <a:pt x="10031" y="9208"/>
                    <a:pt x="10031" y="6564"/>
                  </a:cubicBezTo>
                  <a:cubicBezTo>
                    <a:pt x="10031" y="4345"/>
                    <a:pt x="8420" y="1670"/>
                    <a:pt x="6414" y="697"/>
                  </a:cubicBezTo>
                  <a:cubicBezTo>
                    <a:pt x="6323" y="637"/>
                    <a:pt x="6201" y="576"/>
                    <a:pt x="6110" y="545"/>
                  </a:cubicBezTo>
                  <a:cubicBezTo>
                    <a:pt x="5453" y="193"/>
                    <a:pt x="4710" y="0"/>
                    <a:pt x="3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9"/>
            <p:cNvSpPr/>
            <p:nvPr/>
          </p:nvSpPr>
          <p:spPr>
            <a:xfrm flipH="1">
              <a:off x="162700" y="4314525"/>
              <a:ext cx="171750" cy="133000"/>
            </a:xfrm>
            <a:custGeom>
              <a:rect b="b" l="l" r="r" t="t"/>
              <a:pathLst>
                <a:path extrusionOk="0" h="5320" w="6870">
                  <a:moveTo>
                    <a:pt x="3435" y="0"/>
                  </a:moveTo>
                  <a:cubicBezTo>
                    <a:pt x="31" y="0"/>
                    <a:pt x="0" y="5319"/>
                    <a:pt x="3435" y="5319"/>
                  </a:cubicBezTo>
                  <a:cubicBezTo>
                    <a:pt x="6870" y="5319"/>
                    <a:pt x="6870" y="0"/>
                    <a:pt x="34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9"/>
            <p:cNvSpPr/>
            <p:nvPr/>
          </p:nvSpPr>
          <p:spPr>
            <a:xfrm flipH="1">
              <a:off x="25150" y="4509800"/>
              <a:ext cx="49425" cy="38025"/>
            </a:xfrm>
            <a:custGeom>
              <a:rect b="b" l="l" r="r" t="t"/>
              <a:pathLst>
                <a:path extrusionOk="0" h="1521" w="1977">
                  <a:moveTo>
                    <a:pt x="1004" y="1"/>
                  </a:moveTo>
                  <a:cubicBezTo>
                    <a:pt x="0" y="1"/>
                    <a:pt x="0" y="1521"/>
                    <a:pt x="1004" y="1521"/>
                  </a:cubicBezTo>
                  <a:cubicBezTo>
                    <a:pt x="1976" y="1521"/>
                    <a:pt x="1976" y="1"/>
                    <a:pt x="10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9"/>
            <p:cNvSpPr/>
            <p:nvPr/>
          </p:nvSpPr>
          <p:spPr>
            <a:xfrm flipH="1">
              <a:off x="278200" y="4094900"/>
              <a:ext cx="48650" cy="38025"/>
            </a:xfrm>
            <a:custGeom>
              <a:rect b="b" l="l" r="r" t="t"/>
              <a:pathLst>
                <a:path extrusionOk="0" h="1521" w="1946">
                  <a:moveTo>
                    <a:pt x="973" y="1"/>
                  </a:moveTo>
                  <a:cubicBezTo>
                    <a:pt x="0" y="1"/>
                    <a:pt x="0" y="1521"/>
                    <a:pt x="973" y="1521"/>
                  </a:cubicBezTo>
                  <a:cubicBezTo>
                    <a:pt x="1945" y="1521"/>
                    <a:pt x="1945" y="1"/>
                    <a:pt x="9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9"/>
            <p:cNvSpPr/>
            <p:nvPr/>
          </p:nvSpPr>
          <p:spPr>
            <a:xfrm flipH="1">
              <a:off x="112550" y="3863150"/>
              <a:ext cx="110200" cy="85875"/>
            </a:xfrm>
            <a:custGeom>
              <a:rect b="b" l="l" r="r" t="t"/>
              <a:pathLst>
                <a:path extrusionOk="0" h="3435" w="4408">
                  <a:moveTo>
                    <a:pt x="2189" y="0"/>
                  </a:moveTo>
                  <a:cubicBezTo>
                    <a:pt x="0" y="0"/>
                    <a:pt x="0" y="3435"/>
                    <a:pt x="2189" y="3435"/>
                  </a:cubicBezTo>
                  <a:cubicBezTo>
                    <a:pt x="4408" y="3435"/>
                    <a:pt x="4408" y="0"/>
                    <a:pt x="21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9"/>
            <p:cNvSpPr/>
            <p:nvPr/>
          </p:nvSpPr>
          <p:spPr>
            <a:xfrm flipH="1">
              <a:off x="274625" y="3613900"/>
              <a:ext cx="49400" cy="38025"/>
            </a:xfrm>
            <a:custGeom>
              <a:rect b="b" l="l" r="r" t="t"/>
              <a:pathLst>
                <a:path extrusionOk="0" h="1521" w="1976">
                  <a:moveTo>
                    <a:pt x="973" y="0"/>
                  </a:moveTo>
                  <a:cubicBezTo>
                    <a:pt x="0" y="0"/>
                    <a:pt x="0" y="1520"/>
                    <a:pt x="973" y="1520"/>
                  </a:cubicBezTo>
                  <a:cubicBezTo>
                    <a:pt x="1976" y="1520"/>
                    <a:pt x="1976" y="0"/>
                    <a:pt x="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9"/>
            <p:cNvSpPr/>
            <p:nvPr/>
          </p:nvSpPr>
          <p:spPr>
            <a:xfrm flipH="1">
              <a:off x="415525" y="4930025"/>
              <a:ext cx="110225" cy="85900"/>
            </a:xfrm>
            <a:custGeom>
              <a:rect b="b" l="l" r="r" t="t"/>
              <a:pathLst>
                <a:path extrusionOk="0" h="3436" w="4409">
                  <a:moveTo>
                    <a:pt x="2189" y="1"/>
                  </a:moveTo>
                  <a:cubicBezTo>
                    <a:pt x="1" y="1"/>
                    <a:pt x="1" y="3435"/>
                    <a:pt x="2189" y="3435"/>
                  </a:cubicBezTo>
                  <a:cubicBezTo>
                    <a:pt x="4408" y="3435"/>
                    <a:pt x="4408" y="1"/>
                    <a:pt x="21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7"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30"/>
          <p:cNvGrpSpPr/>
          <p:nvPr/>
        </p:nvGrpSpPr>
        <p:grpSpPr>
          <a:xfrm>
            <a:off x="16293" y="-40210"/>
            <a:ext cx="9485714" cy="5183710"/>
            <a:chOff x="16293" y="-40210"/>
            <a:chExt cx="9485714" cy="5183710"/>
          </a:xfrm>
        </p:grpSpPr>
        <p:grpSp>
          <p:nvGrpSpPr>
            <p:cNvPr id="932" name="Google Shape;932;p30"/>
            <p:cNvGrpSpPr/>
            <p:nvPr/>
          </p:nvGrpSpPr>
          <p:grpSpPr>
            <a:xfrm>
              <a:off x="16293" y="-40210"/>
              <a:ext cx="927567" cy="1633710"/>
              <a:chOff x="16293" y="-40210"/>
              <a:chExt cx="927567" cy="1633710"/>
            </a:xfrm>
          </p:grpSpPr>
          <p:sp>
            <p:nvSpPr>
              <p:cNvPr id="933" name="Google Shape;933;p30"/>
              <p:cNvSpPr/>
              <p:nvPr/>
            </p:nvSpPr>
            <p:spPr>
              <a:xfrm>
                <a:off x="713225" y="689600"/>
                <a:ext cx="85900" cy="66900"/>
              </a:xfrm>
              <a:custGeom>
                <a:rect b="b" l="l" r="r" t="t"/>
                <a:pathLst>
                  <a:path extrusionOk="0" h="2676" w="3436">
                    <a:moveTo>
                      <a:pt x="1703" y="1"/>
                    </a:moveTo>
                    <a:cubicBezTo>
                      <a:pt x="1" y="1"/>
                      <a:pt x="1" y="2675"/>
                      <a:pt x="1703" y="2675"/>
                    </a:cubicBezTo>
                    <a:cubicBezTo>
                      <a:pt x="3435" y="2675"/>
                      <a:pt x="3435" y="1"/>
                      <a:pt x="170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30"/>
              <p:cNvSpPr/>
              <p:nvPr/>
            </p:nvSpPr>
            <p:spPr>
              <a:xfrm>
                <a:off x="532550" y="1555500"/>
                <a:ext cx="49400" cy="38000"/>
              </a:xfrm>
              <a:custGeom>
                <a:rect b="b" l="l" r="r" t="t"/>
                <a:pathLst>
                  <a:path extrusionOk="0" h="1520" w="1976">
                    <a:moveTo>
                      <a:pt x="973" y="0"/>
                    </a:moveTo>
                    <a:cubicBezTo>
                      <a:pt x="0" y="0"/>
                      <a:pt x="0" y="1520"/>
                      <a:pt x="973" y="1520"/>
                    </a:cubicBezTo>
                    <a:cubicBezTo>
                      <a:pt x="1976" y="1520"/>
                      <a:pt x="1976" y="0"/>
                      <a:pt x="97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30"/>
              <p:cNvSpPr/>
              <p:nvPr/>
            </p:nvSpPr>
            <p:spPr>
              <a:xfrm flipH="1" rot="7843796">
                <a:off x="55661" y="195723"/>
                <a:ext cx="848832" cy="493154"/>
              </a:xfrm>
              <a:custGeom>
                <a:rect b="b" l="l" r="r" t="t"/>
                <a:pathLst>
                  <a:path extrusionOk="0" h="19726" w="33953">
                    <a:moveTo>
                      <a:pt x="20051" y="0"/>
                    </a:moveTo>
                    <a:cubicBezTo>
                      <a:pt x="17303" y="0"/>
                      <a:pt x="14567" y="691"/>
                      <a:pt x="12310" y="2144"/>
                    </a:cubicBezTo>
                    <a:lnTo>
                      <a:pt x="12280" y="2144"/>
                    </a:lnTo>
                    <a:cubicBezTo>
                      <a:pt x="10973" y="2813"/>
                      <a:pt x="9757" y="3694"/>
                      <a:pt x="8450" y="4332"/>
                    </a:cubicBezTo>
                    <a:cubicBezTo>
                      <a:pt x="6778" y="5123"/>
                      <a:pt x="4955" y="5609"/>
                      <a:pt x="3344" y="6460"/>
                    </a:cubicBezTo>
                    <a:cubicBezTo>
                      <a:pt x="1125" y="7615"/>
                      <a:pt x="0" y="9956"/>
                      <a:pt x="91" y="12387"/>
                    </a:cubicBezTo>
                    <a:cubicBezTo>
                      <a:pt x="182" y="14788"/>
                      <a:pt x="1398" y="17251"/>
                      <a:pt x="3465" y="18497"/>
                    </a:cubicBezTo>
                    <a:cubicBezTo>
                      <a:pt x="4992" y="19419"/>
                      <a:pt x="6693" y="19726"/>
                      <a:pt x="8422" y="19726"/>
                    </a:cubicBezTo>
                    <a:cubicBezTo>
                      <a:pt x="9996" y="19726"/>
                      <a:pt x="11593" y="19471"/>
                      <a:pt x="13101" y="19196"/>
                    </a:cubicBezTo>
                    <a:cubicBezTo>
                      <a:pt x="15178" y="18807"/>
                      <a:pt x="17244" y="18704"/>
                      <a:pt x="19320" y="18704"/>
                    </a:cubicBezTo>
                    <a:cubicBezTo>
                      <a:pt x="20494" y="18704"/>
                      <a:pt x="21672" y="18737"/>
                      <a:pt x="22858" y="18770"/>
                    </a:cubicBezTo>
                    <a:cubicBezTo>
                      <a:pt x="22962" y="18772"/>
                      <a:pt x="23066" y="18773"/>
                      <a:pt x="23170" y="18773"/>
                    </a:cubicBezTo>
                    <a:cubicBezTo>
                      <a:pt x="26243" y="18773"/>
                      <a:pt x="29089" y="17889"/>
                      <a:pt x="30882" y="15214"/>
                    </a:cubicBezTo>
                    <a:cubicBezTo>
                      <a:pt x="33952" y="10655"/>
                      <a:pt x="32402" y="4454"/>
                      <a:pt x="27630" y="1870"/>
                    </a:cubicBezTo>
                    <a:cubicBezTo>
                      <a:pt x="25374" y="645"/>
                      <a:pt x="22707" y="0"/>
                      <a:pt x="200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30"/>
              <p:cNvSpPr/>
              <p:nvPr/>
            </p:nvSpPr>
            <p:spPr>
              <a:xfrm>
                <a:off x="135925" y="1223313"/>
                <a:ext cx="220375" cy="171000"/>
              </a:xfrm>
              <a:custGeom>
                <a:rect b="b" l="l" r="r" t="t"/>
                <a:pathLst>
                  <a:path extrusionOk="0" h="6840" w="8815">
                    <a:moveTo>
                      <a:pt x="4408" y="1"/>
                    </a:moveTo>
                    <a:cubicBezTo>
                      <a:pt x="31" y="1"/>
                      <a:pt x="0" y="6840"/>
                      <a:pt x="4408" y="6840"/>
                    </a:cubicBezTo>
                    <a:cubicBezTo>
                      <a:pt x="8815" y="6840"/>
                      <a:pt x="8815" y="1"/>
                      <a:pt x="440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30"/>
              <p:cNvSpPr/>
              <p:nvPr/>
            </p:nvSpPr>
            <p:spPr>
              <a:xfrm>
                <a:off x="356288" y="797350"/>
                <a:ext cx="356925" cy="287900"/>
              </a:xfrm>
              <a:custGeom>
                <a:rect b="b" l="l" r="r" t="t"/>
                <a:pathLst>
                  <a:path extrusionOk="0" h="11516" w="14277">
                    <a:moveTo>
                      <a:pt x="6159" y="0"/>
                    </a:moveTo>
                    <a:cubicBezTo>
                      <a:pt x="5795" y="0"/>
                      <a:pt x="5431" y="54"/>
                      <a:pt x="5077" y="155"/>
                    </a:cubicBezTo>
                    <a:cubicBezTo>
                      <a:pt x="3253" y="489"/>
                      <a:pt x="1855" y="1918"/>
                      <a:pt x="1247" y="3742"/>
                    </a:cubicBezTo>
                    <a:cubicBezTo>
                      <a:pt x="1" y="7572"/>
                      <a:pt x="3071" y="10702"/>
                      <a:pt x="6627" y="11371"/>
                    </a:cubicBezTo>
                    <a:cubicBezTo>
                      <a:pt x="7121" y="11467"/>
                      <a:pt x="7624" y="11515"/>
                      <a:pt x="8125" y="11515"/>
                    </a:cubicBezTo>
                    <a:cubicBezTo>
                      <a:pt x="11263" y="11515"/>
                      <a:pt x="14277" y="9635"/>
                      <a:pt x="13831" y="5991"/>
                    </a:cubicBezTo>
                    <a:cubicBezTo>
                      <a:pt x="13588" y="4167"/>
                      <a:pt x="12585" y="2465"/>
                      <a:pt x="10943" y="1523"/>
                    </a:cubicBezTo>
                    <a:cubicBezTo>
                      <a:pt x="10366" y="1189"/>
                      <a:pt x="9727" y="976"/>
                      <a:pt x="9089" y="793"/>
                    </a:cubicBezTo>
                    <a:cubicBezTo>
                      <a:pt x="8603" y="611"/>
                      <a:pt x="8147" y="459"/>
                      <a:pt x="7661" y="337"/>
                    </a:cubicBezTo>
                    <a:cubicBezTo>
                      <a:pt x="7181" y="107"/>
                      <a:pt x="6670" y="0"/>
                      <a:pt x="615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8" name="Google Shape;938;p30"/>
            <p:cNvGrpSpPr/>
            <p:nvPr/>
          </p:nvGrpSpPr>
          <p:grpSpPr>
            <a:xfrm>
              <a:off x="8006425" y="2225525"/>
              <a:ext cx="1495583" cy="2917975"/>
              <a:chOff x="8006425" y="2225525"/>
              <a:chExt cx="1495583" cy="2917975"/>
            </a:xfrm>
          </p:grpSpPr>
          <p:sp>
            <p:nvSpPr>
              <p:cNvPr id="939" name="Google Shape;939;p30"/>
              <p:cNvSpPr/>
              <p:nvPr/>
            </p:nvSpPr>
            <p:spPr>
              <a:xfrm rot="10800000">
                <a:off x="8097408" y="4260025"/>
                <a:ext cx="356925" cy="287900"/>
              </a:xfrm>
              <a:custGeom>
                <a:rect b="b" l="l" r="r" t="t"/>
                <a:pathLst>
                  <a:path extrusionOk="0" h="11516" w="14277">
                    <a:moveTo>
                      <a:pt x="6159" y="0"/>
                    </a:moveTo>
                    <a:cubicBezTo>
                      <a:pt x="5795" y="0"/>
                      <a:pt x="5431" y="54"/>
                      <a:pt x="5077" y="155"/>
                    </a:cubicBezTo>
                    <a:cubicBezTo>
                      <a:pt x="3253" y="489"/>
                      <a:pt x="1855" y="1918"/>
                      <a:pt x="1247" y="3742"/>
                    </a:cubicBezTo>
                    <a:cubicBezTo>
                      <a:pt x="1" y="7572"/>
                      <a:pt x="3071" y="10702"/>
                      <a:pt x="6627" y="11371"/>
                    </a:cubicBezTo>
                    <a:cubicBezTo>
                      <a:pt x="7121" y="11467"/>
                      <a:pt x="7624" y="11515"/>
                      <a:pt x="8125" y="11515"/>
                    </a:cubicBezTo>
                    <a:cubicBezTo>
                      <a:pt x="11263" y="11515"/>
                      <a:pt x="14277" y="9635"/>
                      <a:pt x="13831" y="5991"/>
                    </a:cubicBezTo>
                    <a:cubicBezTo>
                      <a:pt x="13588" y="4167"/>
                      <a:pt x="12585" y="2465"/>
                      <a:pt x="10943" y="1523"/>
                    </a:cubicBezTo>
                    <a:cubicBezTo>
                      <a:pt x="10366" y="1189"/>
                      <a:pt x="9727" y="976"/>
                      <a:pt x="9089" y="793"/>
                    </a:cubicBezTo>
                    <a:cubicBezTo>
                      <a:pt x="8603" y="611"/>
                      <a:pt x="8147" y="459"/>
                      <a:pt x="7661" y="337"/>
                    </a:cubicBezTo>
                    <a:cubicBezTo>
                      <a:pt x="7181" y="107"/>
                      <a:pt x="6670" y="0"/>
                      <a:pt x="61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30"/>
              <p:cNvSpPr/>
              <p:nvPr/>
            </p:nvSpPr>
            <p:spPr>
              <a:xfrm rot="10800000">
                <a:off x="8720833" y="3962025"/>
                <a:ext cx="73725" cy="57025"/>
              </a:xfrm>
              <a:custGeom>
                <a:rect b="b" l="l" r="r" t="t"/>
                <a:pathLst>
                  <a:path extrusionOk="0" h="2281" w="2949">
                    <a:moveTo>
                      <a:pt x="1459" y="0"/>
                    </a:moveTo>
                    <a:cubicBezTo>
                      <a:pt x="0" y="0"/>
                      <a:pt x="0" y="2280"/>
                      <a:pt x="1459" y="2280"/>
                    </a:cubicBezTo>
                    <a:cubicBezTo>
                      <a:pt x="2949" y="2280"/>
                      <a:pt x="2949" y="0"/>
                      <a:pt x="14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30"/>
              <p:cNvSpPr/>
              <p:nvPr/>
            </p:nvSpPr>
            <p:spPr>
              <a:xfrm rot="10800000">
                <a:off x="8671433" y="3726450"/>
                <a:ext cx="49400" cy="38025"/>
              </a:xfrm>
              <a:custGeom>
                <a:rect b="b" l="l" r="r" t="t"/>
                <a:pathLst>
                  <a:path extrusionOk="0" h="1521" w="1976">
                    <a:moveTo>
                      <a:pt x="973" y="0"/>
                    </a:moveTo>
                    <a:cubicBezTo>
                      <a:pt x="0" y="0"/>
                      <a:pt x="0" y="1520"/>
                      <a:pt x="973" y="1520"/>
                    </a:cubicBezTo>
                    <a:cubicBezTo>
                      <a:pt x="1976" y="1520"/>
                      <a:pt x="1976" y="0"/>
                      <a:pt x="97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30"/>
              <p:cNvSpPr/>
              <p:nvPr/>
            </p:nvSpPr>
            <p:spPr>
              <a:xfrm rot="10800000">
                <a:off x="8404908" y="4931950"/>
                <a:ext cx="49425" cy="38025"/>
              </a:xfrm>
              <a:custGeom>
                <a:rect b="b" l="l" r="r" t="t"/>
                <a:pathLst>
                  <a:path extrusionOk="0" h="1521" w="1977">
                    <a:moveTo>
                      <a:pt x="1004" y="1"/>
                    </a:moveTo>
                    <a:cubicBezTo>
                      <a:pt x="1" y="1"/>
                      <a:pt x="1" y="1520"/>
                      <a:pt x="1004" y="1520"/>
                    </a:cubicBezTo>
                    <a:cubicBezTo>
                      <a:pt x="1976" y="1520"/>
                      <a:pt x="1976" y="1"/>
                      <a:pt x="10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30"/>
              <p:cNvSpPr/>
              <p:nvPr/>
            </p:nvSpPr>
            <p:spPr>
              <a:xfrm rot="10800000">
                <a:off x="8429633" y="4608575"/>
                <a:ext cx="49400" cy="38000"/>
              </a:xfrm>
              <a:custGeom>
                <a:rect b="b" l="l" r="r" t="t"/>
                <a:pathLst>
                  <a:path extrusionOk="0" h="1520" w="1976">
                    <a:moveTo>
                      <a:pt x="1003" y="0"/>
                    </a:moveTo>
                    <a:cubicBezTo>
                      <a:pt x="31" y="0"/>
                      <a:pt x="0" y="1520"/>
                      <a:pt x="1003" y="1520"/>
                    </a:cubicBezTo>
                    <a:cubicBezTo>
                      <a:pt x="1976" y="1520"/>
                      <a:pt x="1976" y="0"/>
                      <a:pt x="100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30"/>
              <p:cNvSpPr/>
              <p:nvPr/>
            </p:nvSpPr>
            <p:spPr>
              <a:xfrm rot="10800000">
                <a:off x="8508708" y="3000300"/>
                <a:ext cx="658850" cy="2143200"/>
              </a:xfrm>
              <a:custGeom>
                <a:rect b="b" l="l" r="r" t="t"/>
                <a:pathLst>
                  <a:path extrusionOk="0" h="85728" w="26354">
                    <a:moveTo>
                      <a:pt x="0" y="0"/>
                    </a:moveTo>
                    <a:lnTo>
                      <a:pt x="0" y="85442"/>
                    </a:lnTo>
                    <a:cubicBezTo>
                      <a:pt x="1037" y="85610"/>
                      <a:pt x="2093" y="85727"/>
                      <a:pt x="3146" y="85727"/>
                    </a:cubicBezTo>
                    <a:cubicBezTo>
                      <a:pt x="6476" y="85727"/>
                      <a:pt x="9770" y="84556"/>
                      <a:pt x="12310" y="80123"/>
                    </a:cubicBezTo>
                    <a:cubicBezTo>
                      <a:pt x="18055" y="70001"/>
                      <a:pt x="7477" y="58694"/>
                      <a:pt x="10426" y="47751"/>
                    </a:cubicBezTo>
                    <a:cubicBezTo>
                      <a:pt x="11824" y="42584"/>
                      <a:pt x="17204" y="39940"/>
                      <a:pt x="18815" y="35198"/>
                    </a:cubicBezTo>
                    <a:cubicBezTo>
                      <a:pt x="20699" y="29757"/>
                      <a:pt x="18997" y="24894"/>
                      <a:pt x="19696" y="19240"/>
                    </a:cubicBezTo>
                    <a:cubicBezTo>
                      <a:pt x="20365" y="13982"/>
                      <a:pt x="22797" y="6018"/>
                      <a:pt x="263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30"/>
              <p:cNvSpPr/>
              <p:nvPr/>
            </p:nvSpPr>
            <p:spPr>
              <a:xfrm flipH="1">
                <a:off x="8487533" y="3000300"/>
                <a:ext cx="183900" cy="142125"/>
              </a:xfrm>
              <a:custGeom>
                <a:rect b="b" l="l" r="r" t="t"/>
                <a:pathLst>
                  <a:path extrusionOk="0" h="5685" w="7356">
                    <a:moveTo>
                      <a:pt x="3678" y="0"/>
                    </a:moveTo>
                    <a:cubicBezTo>
                      <a:pt x="0" y="0"/>
                      <a:pt x="0" y="5684"/>
                      <a:pt x="3678" y="5684"/>
                    </a:cubicBezTo>
                    <a:cubicBezTo>
                      <a:pt x="7325" y="5684"/>
                      <a:pt x="7356" y="0"/>
                      <a:pt x="367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30"/>
              <p:cNvSpPr/>
              <p:nvPr/>
            </p:nvSpPr>
            <p:spPr>
              <a:xfrm>
                <a:off x="8816708" y="2547325"/>
                <a:ext cx="220400" cy="171000"/>
              </a:xfrm>
              <a:custGeom>
                <a:rect b="b" l="l" r="r" t="t"/>
                <a:pathLst>
                  <a:path extrusionOk="0" h="6840" w="8816">
                    <a:moveTo>
                      <a:pt x="4408" y="0"/>
                    </a:moveTo>
                    <a:cubicBezTo>
                      <a:pt x="1" y="0"/>
                      <a:pt x="1" y="6839"/>
                      <a:pt x="4408" y="6839"/>
                    </a:cubicBezTo>
                    <a:cubicBezTo>
                      <a:pt x="8816" y="6839"/>
                      <a:pt x="8816" y="0"/>
                      <a:pt x="440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30"/>
              <p:cNvSpPr/>
              <p:nvPr/>
            </p:nvSpPr>
            <p:spPr>
              <a:xfrm flipH="1">
                <a:off x="8006425" y="3368150"/>
                <a:ext cx="472608" cy="507846"/>
              </a:xfrm>
              <a:custGeom>
                <a:rect b="b" l="l" r="r" t="t"/>
                <a:pathLst>
                  <a:path extrusionOk="0" h="10780" w="10032">
                    <a:moveTo>
                      <a:pt x="3973" y="0"/>
                    </a:moveTo>
                    <a:cubicBezTo>
                      <a:pt x="3313" y="0"/>
                      <a:pt x="2656" y="154"/>
                      <a:pt x="2068" y="485"/>
                    </a:cubicBezTo>
                    <a:cubicBezTo>
                      <a:pt x="730" y="1244"/>
                      <a:pt x="61" y="2703"/>
                      <a:pt x="31" y="4193"/>
                    </a:cubicBezTo>
                    <a:cubicBezTo>
                      <a:pt x="1" y="6290"/>
                      <a:pt x="1034" y="8509"/>
                      <a:pt x="2706" y="9786"/>
                    </a:cubicBezTo>
                    <a:cubicBezTo>
                      <a:pt x="3581" y="10463"/>
                      <a:pt x="4617" y="10780"/>
                      <a:pt x="5630" y="10780"/>
                    </a:cubicBezTo>
                    <a:cubicBezTo>
                      <a:pt x="7887" y="10780"/>
                      <a:pt x="10031" y="9208"/>
                      <a:pt x="10031" y="6564"/>
                    </a:cubicBezTo>
                    <a:cubicBezTo>
                      <a:pt x="10031" y="4345"/>
                      <a:pt x="8420" y="1670"/>
                      <a:pt x="6414" y="697"/>
                    </a:cubicBezTo>
                    <a:cubicBezTo>
                      <a:pt x="6323" y="637"/>
                      <a:pt x="6201" y="576"/>
                      <a:pt x="6110" y="545"/>
                    </a:cubicBezTo>
                    <a:cubicBezTo>
                      <a:pt x="5453" y="193"/>
                      <a:pt x="4710" y="0"/>
                      <a:pt x="39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30"/>
              <p:cNvSpPr/>
              <p:nvPr/>
            </p:nvSpPr>
            <p:spPr>
              <a:xfrm rot="10800000">
                <a:off x="8406233" y="2225525"/>
                <a:ext cx="1095775" cy="2917975"/>
              </a:xfrm>
              <a:custGeom>
                <a:rect b="b" l="l" r="r" t="t"/>
                <a:pathLst>
                  <a:path extrusionOk="0" h="116719" w="43831">
                    <a:moveTo>
                      <a:pt x="32736" y="0"/>
                    </a:moveTo>
                    <a:cubicBezTo>
                      <a:pt x="30213" y="10486"/>
                      <a:pt x="33648" y="20304"/>
                      <a:pt x="37235" y="30548"/>
                    </a:cubicBezTo>
                    <a:cubicBezTo>
                      <a:pt x="37995" y="32736"/>
                      <a:pt x="38785" y="34985"/>
                      <a:pt x="39514" y="37265"/>
                    </a:cubicBezTo>
                    <a:cubicBezTo>
                      <a:pt x="43405" y="49302"/>
                      <a:pt x="40214" y="55350"/>
                      <a:pt x="36870" y="61733"/>
                    </a:cubicBezTo>
                    <a:cubicBezTo>
                      <a:pt x="34408" y="66354"/>
                      <a:pt x="31915" y="71126"/>
                      <a:pt x="31520" y="78512"/>
                    </a:cubicBezTo>
                    <a:cubicBezTo>
                      <a:pt x="31368" y="82007"/>
                      <a:pt x="31490" y="85138"/>
                      <a:pt x="31612" y="88178"/>
                    </a:cubicBezTo>
                    <a:cubicBezTo>
                      <a:pt x="32067" y="98360"/>
                      <a:pt x="32371" y="105716"/>
                      <a:pt x="19575" y="112737"/>
                    </a:cubicBezTo>
                    <a:cubicBezTo>
                      <a:pt x="14936" y="115295"/>
                      <a:pt x="10313" y="116353"/>
                      <a:pt x="5651" y="116353"/>
                    </a:cubicBezTo>
                    <a:cubicBezTo>
                      <a:pt x="3775" y="116353"/>
                      <a:pt x="1892" y="116182"/>
                      <a:pt x="0" y="115868"/>
                    </a:cubicBezTo>
                    <a:lnTo>
                      <a:pt x="0" y="116263"/>
                    </a:lnTo>
                    <a:cubicBezTo>
                      <a:pt x="1885" y="116567"/>
                      <a:pt x="3769" y="116719"/>
                      <a:pt x="5654" y="116719"/>
                    </a:cubicBezTo>
                    <a:cubicBezTo>
                      <a:pt x="10365" y="116719"/>
                      <a:pt x="15046" y="115655"/>
                      <a:pt x="19757" y="113072"/>
                    </a:cubicBezTo>
                    <a:cubicBezTo>
                      <a:pt x="32767" y="105929"/>
                      <a:pt x="32432" y="98482"/>
                      <a:pt x="32007" y="88178"/>
                    </a:cubicBezTo>
                    <a:cubicBezTo>
                      <a:pt x="31885" y="85138"/>
                      <a:pt x="31733" y="82007"/>
                      <a:pt x="31915" y="78512"/>
                    </a:cubicBezTo>
                    <a:cubicBezTo>
                      <a:pt x="32280" y="71217"/>
                      <a:pt x="34773" y="66475"/>
                      <a:pt x="37204" y="61916"/>
                    </a:cubicBezTo>
                    <a:cubicBezTo>
                      <a:pt x="40609" y="55442"/>
                      <a:pt x="43831" y="49362"/>
                      <a:pt x="39879" y="37143"/>
                    </a:cubicBezTo>
                    <a:cubicBezTo>
                      <a:pt x="39150" y="34894"/>
                      <a:pt x="38359" y="32614"/>
                      <a:pt x="37599" y="30426"/>
                    </a:cubicBezTo>
                    <a:cubicBezTo>
                      <a:pt x="34013" y="20213"/>
                      <a:pt x="30578" y="10426"/>
                      <a:pt x="331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49" name="Google Shape;949;p3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50" name="Google Shape;950;p30"/>
          <p:cNvSpPr txBox="1"/>
          <p:nvPr>
            <p:ph idx="1" type="subTitle"/>
          </p:nvPr>
        </p:nvSpPr>
        <p:spPr>
          <a:xfrm>
            <a:off x="965400" y="1665075"/>
            <a:ext cx="3808200" cy="21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4"/>
          <p:cNvGrpSpPr/>
          <p:nvPr/>
        </p:nvGrpSpPr>
        <p:grpSpPr>
          <a:xfrm>
            <a:off x="-188800" y="-198625"/>
            <a:ext cx="9730472" cy="5307450"/>
            <a:chOff x="-188800" y="-198625"/>
            <a:chExt cx="9730472" cy="5307450"/>
          </a:xfrm>
        </p:grpSpPr>
        <p:grpSp>
          <p:nvGrpSpPr>
            <p:cNvPr id="112" name="Google Shape;112;p4"/>
            <p:cNvGrpSpPr/>
            <p:nvPr/>
          </p:nvGrpSpPr>
          <p:grpSpPr>
            <a:xfrm>
              <a:off x="-188800" y="-198625"/>
              <a:ext cx="3260650" cy="1645100"/>
              <a:chOff x="-188800" y="-198625"/>
              <a:chExt cx="3260650" cy="1645100"/>
            </a:xfrm>
          </p:grpSpPr>
          <p:sp>
            <p:nvSpPr>
              <p:cNvPr id="113" name="Google Shape;113;p4"/>
              <p:cNvSpPr/>
              <p:nvPr/>
            </p:nvSpPr>
            <p:spPr>
              <a:xfrm>
                <a:off x="-188800" y="-100537"/>
                <a:ext cx="2177875" cy="659125"/>
              </a:xfrm>
              <a:custGeom>
                <a:rect b="b" l="l" r="r" t="t"/>
                <a:pathLst>
                  <a:path extrusionOk="0" h="26365" w="87115">
                    <a:moveTo>
                      <a:pt x="0" y="0"/>
                    </a:moveTo>
                    <a:cubicBezTo>
                      <a:pt x="1399" y="4499"/>
                      <a:pt x="3709" y="8845"/>
                      <a:pt x="5259" y="11398"/>
                    </a:cubicBezTo>
                    <a:cubicBezTo>
                      <a:pt x="11599" y="21878"/>
                      <a:pt x="16466" y="23654"/>
                      <a:pt x="27413" y="23654"/>
                    </a:cubicBezTo>
                    <a:cubicBezTo>
                      <a:pt x="27802" y="23654"/>
                      <a:pt x="28198" y="23652"/>
                      <a:pt x="28603" y="23648"/>
                    </a:cubicBezTo>
                    <a:cubicBezTo>
                      <a:pt x="28742" y="23646"/>
                      <a:pt x="28881" y="23645"/>
                      <a:pt x="29021" y="23645"/>
                    </a:cubicBezTo>
                    <a:cubicBezTo>
                      <a:pt x="36196" y="23645"/>
                      <a:pt x="43847" y="25905"/>
                      <a:pt x="50913" y="26292"/>
                    </a:cubicBezTo>
                    <a:cubicBezTo>
                      <a:pt x="51616" y="26342"/>
                      <a:pt x="52310" y="26365"/>
                      <a:pt x="52994" y="26365"/>
                    </a:cubicBezTo>
                    <a:cubicBezTo>
                      <a:pt x="53553" y="26365"/>
                      <a:pt x="54105" y="26350"/>
                      <a:pt x="54652" y="26323"/>
                    </a:cubicBezTo>
                    <a:cubicBezTo>
                      <a:pt x="54774" y="26292"/>
                      <a:pt x="54865" y="26292"/>
                      <a:pt x="54956" y="26292"/>
                    </a:cubicBezTo>
                    <a:cubicBezTo>
                      <a:pt x="63497" y="25654"/>
                      <a:pt x="69515" y="18724"/>
                      <a:pt x="76294" y="13374"/>
                    </a:cubicBezTo>
                    <a:cubicBezTo>
                      <a:pt x="82403" y="8602"/>
                      <a:pt x="85534" y="4924"/>
                      <a:pt x="871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4"/>
              <p:cNvSpPr/>
              <p:nvPr/>
            </p:nvSpPr>
            <p:spPr>
              <a:xfrm>
                <a:off x="2223025" y="-30450"/>
                <a:ext cx="848825" cy="493150"/>
              </a:xfrm>
              <a:custGeom>
                <a:rect b="b" l="l" r="r" t="t"/>
                <a:pathLst>
                  <a:path extrusionOk="0" h="19726" w="33953">
                    <a:moveTo>
                      <a:pt x="20051" y="0"/>
                    </a:moveTo>
                    <a:cubicBezTo>
                      <a:pt x="17303" y="0"/>
                      <a:pt x="14567" y="691"/>
                      <a:pt x="12310" y="2144"/>
                    </a:cubicBezTo>
                    <a:lnTo>
                      <a:pt x="12280" y="2144"/>
                    </a:lnTo>
                    <a:cubicBezTo>
                      <a:pt x="10973" y="2813"/>
                      <a:pt x="9757" y="3694"/>
                      <a:pt x="8450" y="4332"/>
                    </a:cubicBezTo>
                    <a:cubicBezTo>
                      <a:pt x="6778" y="5123"/>
                      <a:pt x="4955" y="5609"/>
                      <a:pt x="3344" y="6460"/>
                    </a:cubicBezTo>
                    <a:cubicBezTo>
                      <a:pt x="1125" y="7615"/>
                      <a:pt x="0" y="9956"/>
                      <a:pt x="91" y="12387"/>
                    </a:cubicBezTo>
                    <a:cubicBezTo>
                      <a:pt x="182" y="14788"/>
                      <a:pt x="1398" y="17251"/>
                      <a:pt x="3465" y="18497"/>
                    </a:cubicBezTo>
                    <a:cubicBezTo>
                      <a:pt x="4992" y="19419"/>
                      <a:pt x="6693" y="19726"/>
                      <a:pt x="8422" y="19726"/>
                    </a:cubicBezTo>
                    <a:cubicBezTo>
                      <a:pt x="9996" y="19726"/>
                      <a:pt x="11593" y="19471"/>
                      <a:pt x="13101" y="19196"/>
                    </a:cubicBezTo>
                    <a:cubicBezTo>
                      <a:pt x="15178" y="18807"/>
                      <a:pt x="17244" y="18704"/>
                      <a:pt x="19320" y="18704"/>
                    </a:cubicBezTo>
                    <a:cubicBezTo>
                      <a:pt x="20494" y="18704"/>
                      <a:pt x="21672" y="18737"/>
                      <a:pt x="22858" y="18770"/>
                    </a:cubicBezTo>
                    <a:cubicBezTo>
                      <a:pt x="22962" y="18772"/>
                      <a:pt x="23066" y="18773"/>
                      <a:pt x="23170" y="18773"/>
                    </a:cubicBezTo>
                    <a:cubicBezTo>
                      <a:pt x="26243" y="18773"/>
                      <a:pt x="29089" y="17889"/>
                      <a:pt x="30882" y="15214"/>
                    </a:cubicBezTo>
                    <a:cubicBezTo>
                      <a:pt x="33952" y="10655"/>
                      <a:pt x="32402" y="4454"/>
                      <a:pt x="27630" y="1870"/>
                    </a:cubicBezTo>
                    <a:cubicBezTo>
                      <a:pt x="25374" y="645"/>
                      <a:pt x="22707" y="0"/>
                      <a:pt x="200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151575" y="614675"/>
                <a:ext cx="73750" cy="57025"/>
              </a:xfrm>
              <a:custGeom>
                <a:rect b="b" l="l" r="r" t="t"/>
                <a:pathLst>
                  <a:path extrusionOk="0" h="2281" w="2950">
                    <a:moveTo>
                      <a:pt x="1460" y="1"/>
                    </a:moveTo>
                    <a:cubicBezTo>
                      <a:pt x="1" y="1"/>
                      <a:pt x="1" y="2281"/>
                      <a:pt x="1460" y="2281"/>
                    </a:cubicBezTo>
                    <a:cubicBezTo>
                      <a:pt x="2949" y="2281"/>
                      <a:pt x="2949" y="1"/>
                      <a:pt x="14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4"/>
              <p:cNvSpPr/>
              <p:nvPr/>
            </p:nvSpPr>
            <p:spPr>
              <a:xfrm>
                <a:off x="1798275" y="359350"/>
                <a:ext cx="220375" cy="171000"/>
              </a:xfrm>
              <a:custGeom>
                <a:rect b="b" l="l" r="r" t="t"/>
                <a:pathLst>
                  <a:path extrusionOk="0" h="6840" w="8815">
                    <a:moveTo>
                      <a:pt x="4408" y="1"/>
                    </a:moveTo>
                    <a:cubicBezTo>
                      <a:pt x="31" y="1"/>
                      <a:pt x="0" y="6840"/>
                      <a:pt x="4408" y="6840"/>
                    </a:cubicBezTo>
                    <a:cubicBezTo>
                      <a:pt x="8815" y="6840"/>
                      <a:pt x="8815" y="1"/>
                      <a:pt x="440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>
                <a:off x="905800" y="397875"/>
                <a:ext cx="85900" cy="66900"/>
              </a:xfrm>
              <a:custGeom>
                <a:rect b="b" l="l" r="r" t="t"/>
                <a:pathLst>
                  <a:path extrusionOk="0" h="2676" w="3436">
                    <a:moveTo>
                      <a:pt x="1703" y="1"/>
                    </a:moveTo>
                    <a:cubicBezTo>
                      <a:pt x="1" y="1"/>
                      <a:pt x="1" y="2675"/>
                      <a:pt x="1703" y="2675"/>
                    </a:cubicBezTo>
                    <a:cubicBezTo>
                      <a:pt x="3435" y="2675"/>
                      <a:pt x="3435" y="1"/>
                      <a:pt x="170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0" y="-54675"/>
                <a:ext cx="127700" cy="122200"/>
              </a:xfrm>
              <a:custGeom>
                <a:rect b="b" l="l" r="r" t="t"/>
                <a:pathLst>
                  <a:path extrusionOk="0" h="4888" w="5108">
                    <a:moveTo>
                      <a:pt x="1220" y="0"/>
                    </a:moveTo>
                    <a:cubicBezTo>
                      <a:pt x="683" y="0"/>
                      <a:pt x="116" y="347"/>
                      <a:pt x="62" y="1020"/>
                    </a:cubicBezTo>
                    <a:cubicBezTo>
                      <a:pt x="1" y="1932"/>
                      <a:pt x="62" y="2905"/>
                      <a:pt x="457" y="3725"/>
                    </a:cubicBezTo>
                    <a:cubicBezTo>
                      <a:pt x="824" y="4460"/>
                      <a:pt x="1545" y="4888"/>
                      <a:pt x="2302" y="4888"/>
                    </a:cubicBezTo>
                    <a:cubicBezTo>
                      <a:pt x="2610" y="4888"/>
                      <a:pt x="2924" y="4817"/>
                      <a:pt x="3223" y="4668"/>
                    </a:cubicBezTo>
                    <a:cubicBezTo>
                      <a:pt x="5107" y="3725"/>
                      <a:pt x="3496" y="1689"/>
                      <a:pt x="2554" y="747"/>
                    </a:cubicBezTo>
                    <a:cubicBezTo>
                      <a:pt x="2402" y="595"/>
                      <a:pt x="2250" y="503"/>
                      <a:pt x="2098" y="473"/>
                    </a:cubicBezTo>
                    <a:cubicBezTo>
                      <a:pt x="1927" y="156"/>
                      <a:pt x="1581" y="0"/>
                      <a:pt x="12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139825" y="-95275"/>
                <a:ext cx="130725" cy="115800"/>
              </a:xfrm>
              <a:custGeom>
                <a:rect b="b" l="l" r="r" t="t"/>
                <a:pathLst>
                  <a:path extrusionOk="0" h="4632" w="5229">
                    <a:moveTo>
                      <a:pt x="1661" y="0"/>
                    </a:moveTo>
                    <a:cubicBezTo>
                      <a:pt x="1376" y="0"/>
                      <a:pt x="1150" y="135"/>
                      <a:pt x="973" y="334"/>
                    </a:cubicBezTo>
                    <a:cubicBezTo>
                      <a:pt x="457" y="456"/>
                      <a:pt x="1" y="912"/>
                      <a:pt x="183" y="1580"/>
                    </a:cubicBezTo>
                    <a:cubicBezTo>
                      <a:pt x="426" y="2492"/>
                      <a:pt x="1004" y="3526"/>
                      <a:pt x="1672" y="4134"/>
                    </a:cubicBezTo>
                    <a:cubicBezTo>
                      <a:pt x="2049" y="4487"/>
                      <a:pt x="2468" y="4631"/>
                      <a:pt x="2891" y="4631"/>
                    </a:cubicBezTo>
                    <a:cubicBezTo>
                      <a:pt x="3596" y="4631"/>
                      <a:pt x="4313" y="4232"/>
                      <a:pt x="4864" y="3738"/>
                    </a:cubicBezTo>
                    <a:cubicBezTo>
                      <a:pt x="5198" y="3404"/>
                      <a:pt x="5229" y="2857"/>
                      <a:pt x="5016" y="2431"/>
                    </a:cubicBezTo>
                    <a:cubicBezTo>
                      <a:pt x="4438" y="1276"/>
                      <a:pt x="3223" y="456"/>
                      <a:pt x="2007" y="61"/>
                    </a:cubicBezTo>
                    <a:cubicBezTo>
                      <a:pt x="1883" y="19"/>
                      <a:pt x="1768" y="0"/>
                      <a:pt x="166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143625" y="-198625"/>
                <a:ext cx="91975" cy="42025"/>
              </a:xfrm>
              <a:custGeom>
                <a:rect b="b" l="l" r="r" t="t"/>
                <a:pathLst>
                  <a:path extrusionOk="0" h="1681" w="3679">
                    <a:moveTo>
                      <a:pt x="1" y="0"/>
                    </a:moveTo>
                    <a:cubicBezTo>
                      <a:pt x="31" y="182"/>
                      <a:pt x="122" y="334"/>
                      <a:pt x="274" y="486"/>
                    </a:cubicBezTo>
                    <a:cubicBezTo>
                      <a:pt x="700" y="942"/>
                      <a:pt x="1095" y="1459"/>
                      <a:pt x="1703" y="1611"/>
                    </a:cubicBezTo>
                    <a:cubicBezTo>
                      <a:pt x="1861" y="1656"/>
                      <a:pt x="2024" y="1680"/>
                      <a:pt x="2184" y="1680"/>
                    </a:cubicBezTo>
                    <a:cubicBezTo>
                      <a:pt x="2455" y="1680"/>
                      <a:pt x="2720" y="1612"/>
                      <a:pt x="2949" y="1459"/>
                    </a:cubicBezTo>
                    <a:cubicBezTo>
                      <a:pt x="3527" y="1155"/>
                      <a:pt x="3679" y="547"/>
                      <a:pt x="346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328275" y="-198625"/>
                <a:ext cx="134525" cy="71800"/>
              </a:xfrm>
              <a:custGeom>
                <a:rect b="b" l="l" r="r" t="t"/>
                <a:pathLst>
                  <a:path extrusionOk="0" h="2872" w="5381">
                    <a:moveTo>
                      <a:pt x="62" y="0"/>
                    </a:moveTo>
                    <a:cubicBezTo>
                      <a:pt x="1" y="213"/>
                      <a:pt x="31" y="486"/>
                      <a:pt x="153" y="729"/>
                    </a:cubicBezTo>
                    <a:cubicBezTo>
                      <a:pt x="680" y="1761"/>
                      <a:pt x="2078" y="2872"/>
                      <a:pt x="3341" y="2872"/>
                    </a:cubicBezTo>
                    <a:cubicBezTo>
                      <a:pt x="3827" y="2872"/>
                      <a:pt x="4293" y="2707"/>
                      <a:pt x="4682" y="2310"/>
                    </a:cubicBezTo>
                    <a:cubicBezTo>
                      <a:pt x="5381" y="1581"/>
                      <a:pt x="5138" y="699"/>
                      <a:pt x="459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542575" y="-198625"/>
                <a:ext cx="116275" cy="90450"/>
              </a:xfrm>
              <a:custGeom>
                <a:rect b="b" l="l" r="r" t="t"/>
                <a:pathLst>
                  <a:path extrusionOk="0" h="3618" w="4651">
                    <a:moveTo>
                      <a:pt x="639" y="0"/>
                    </a:moveTo>
                    <a:cubicBezTo>
                      <a:pt x="152" y="274"/>
                      <a:pt x="0" y="942"/>
                      <a:pt x="274" y="1429"/>
                    </a:cubicBezTo>
                    <a:cubicBezTo>
                      <a:pt x="426" y="1733"/>
                      <a:pt x="365" y="2128"/>
                      <a:pt x="578" y="2462"/>
                    </a:cubicBezTo>
                    <a:cubicBezTo>
                      <a:pt x="882" y="3009"/>
                      <a:pt x="1490" y="3161"/>
                      <a:pt x="2067" y="3192"/>
                    </a:cubicBezTo>
                    <a:cubicBezTo>
                      <a:pt x="2462" y="3465"/>
                      <a:pt x="2918" y="3617"/>
                      <a:pt x="3435" y="3617"/>
                    </a:cubicBezTo>
                    <a:cubicBezTo>
                      <a:pt x="4134" y="3617"/>
                      <a:pt x="4651" y="2948"/>
                      <a:pt x="4469" y="2280"/>
                    </a:cubicBezTo>
                    <a:cubicBezTo>
                      <a:pt x="4317" y="1550"/>
                      <a:pt x="3557" y="1003"/>
                      <a:pt x="3010" y="578"/>
                    </a:cubicBezTo>
                    <a:cubicBezTo>
                      <a:pt x="2736" y="365"/>
                      <a:pt x="2402" y="152"/>
                      <a:pt x="20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677825" y="-95025"/>
                <a:ext cx="101100" cy="66450"/>
              </a:xfrm>
              <a:custGeom>
                <a:rect b="b" l="l" r="r" t="t"/>
                <a:pathLst>
                  <a:path extrusionOk="0" h="2658" w="4044">
                    <a:moveTo>
                      <a:pt x="1902" y="1"/>
                    </a:moveTo>
                    <a:cubicBezTo>
                      <a:pt x="1572" y="1"/>
                      <a:pt x="1242" y="71"/>
                      <a:pt x="913" y="142"/>
                    </a:cubicBezTo>
                    <a:cubicBezTo>
                      <a:pt x="366" y="233"/>
                      <a:pt x="1" y="902"/>
                      <a:pt x="153" y="1449"/>
                    </a:cubicBezTo>
                    <a:cubicBezTo>
                      <a:pt x="305" y="1874"/>
                      <a:pt x="639" y="2148"/>
                      <a:pt x="1065" y="2209"/>
                    </a:cubicBezTo>
                    <a:cubicBezTo>
                      <a:pt x="1186" y="2239"/>
                      <a:pt x="1308" y="2269"/>
                      <a:pt x="1429" y="2269"/>
                    </a:cubicBezTo>
                    <a:cubicBezTo>
                      <a:pt x="1581" y="2330"/>
                      <a:pt x="1673" y="2421"/>
                      <a:pt x="1825" y="2482"/>
                    </a:cubicBezTo>
                    <a:cubicBezTo>
                      <a:pt x="2070" y="2599"/>
                      <a:pt x="2316" y="2658"/>
                      <a:pt x="2554" y="2658"/>
                    </a:cubicBezTo>
                    <a:cubicBezTo>
                      <a:pt x="2936" y="2658"/>
                      <a:pt x="3300" y="2508"/>
                      <a:pt x="3618" y="2209"/>
                    </a:cubicBezTo>
                    <a:cubicBezTo>
                      <a:pt x="3952" y="1935"/>
                      <a:pt x="4044" y="1297"/>
                      <a:pt x="3800" y="932"/>
                    </a:cubicBezTo>
                    <a:cubicBezTo>
                      <a:pt x="3405" y="385"/>
                      <a:pt x="2888" y="81"/>
                      <a:pt x="2189" y="20"/>
                    </a:cubicBezTo>
                    <a:cubicBezTo>
                      <a:pt x="2093" y="6"/>
                      <a:pt x="1998" y="1"/>
                      <a:pt x="190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517500" y="46050"/>
                <a:ext cx="134525" cy="124350"/>
              </a:xfrm>
              <a:custGeom>
                <a:rect b="b" l="l" r="r" t="t"/>
                <a:pathLst>
                  <a:path extrusionOk="0" h="4974" w="5381">
                    <a:moveTo>
                      <a:pt x="1950" y="0"/>
                    </a:moveTo>
                    <a:cubicBezTo>
                      <a:pt x="1623" y="0"/>
                      <a:pt x="1280" y="54"/>
                      <a:pt x="913" y="158"/>
                    </a:cubicBezTo>
                    <a:cubicBezTo>
                      <a:pt x="31" y="431"/>
                      <a:pt x="1" y="1465"/>
                      <a:pt x="487" y="1982"/>
                    </a:cubicBezTo>
                    <a:cubicBezTo>
                      <a:pt x="487" y="2194"/>
                      <a:pt x="578" y="2377"/>
                      <a:pt x="761" y="2559"/>
                    </a:cubicBezTo>
                    <a:cubicBezTo>
                      <a:pt x="1430" y="3258"/>
                      <a:pt x="1673" y="4352"/>
                      <a:pt x="2615" y="4808"/>
                    </a:cubicBezTo>
                    <a:cubicBezTo>
                      <a:pt x="2835" y="4922"/>
                      <a:pt x="3083" y="4973"/>
                      <a:pt x="3339" y="4973"/>
                    </a:cubicBezTo>
                    <a:cubicBezTo>
                      <a:pt x="4249" y="4973"/>
                      <a:pt x="5242" y="4312"/>
                      <a:pt x="5290" y="3410"/>
                    </a:cubicBezTo>
                    <a:cubicBezTo>
                      <a:pt x="5381" y="2438"/>
                      <a:pt x="4591" y="1495"/>
                      <a:pt x="3952" y="857"/>
                    </a:cubicBezTo>
                    <a:cubicBezTo>
                      <a:pt x="3323" y="269"/>
                      <a:pt x="2679" y="0"/>
                      <a:pt x="195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172500" y="79475"/>
                <a:ext cx="163400" cy="135100"/>
              </a:xfrm>
              <a:custGeom>
                <a:rect b="b" l="l" r="r" t="t"/>
                <a:pathLst>
                  <a:path extrusionOk="0" h="5404" w="6536">
                    <a:moveTo>
                      <a:pt x="1286" y="0"/>
                    </a:moveTo>
                    <a:cubicBezTo>
                      <a:pt x="913" y="0"/>
                      <a:pt x="628" y="220"/>
                      <a:pt x="487" y="548"/>
                    </a:cubicBezTo>
                    <a:cubicBezTo>
                      <a:pt x="153" y="852"/>
                      <a:pt x="1" y="1308"/>
                      <a:pt x="244" y="1794"/>
                    </a:cubicBezTo>
                    <a:cubicBezTo>
                      <a:pt x="730" y="2767"/>
                      <a:pt x="1004" y="3831"/>
                      <a:pt x="1733" y="4651"/>
                    </a:cubicBezTo>
                    <a:cubicBezTo>
                      <a:pt x="2181" y="5145"/>
                      <a:pt x="2753" y="5404"/>
                      <a:pt x="3324" y="5404"/>
                    </a:cubicBezTo>
                    <a:cubicBezTo>
                      <a:pt x="3878" y="5404"/>
                      <a:pt x="4430" y="5160"/>
                      <a:pt x="4864" y="4651"/>
                    </a:cubicBezTo>
                    <a:cubicBezTo>
                      <a:pt x="6536" y="2706"/>
                      <a:pt x="3192" y="609"/>
                      <a:pt x="1642" y="62"/>
                    </a:cubicBezTo>
                    <a:cubicBezTo>
                      <a:pt x="1517" y="20"/>
                      <a:pt x="1398" y="0"/>
                      <a:pt x="128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34400" y="127150"/>
                <a:ext cx="101650" cy="104625"/>
              </a:xfrm>
              <a:custGeom>
                <a:rect b="b" l="l" r="r" t="t"/>
                <a:pathLst>
                  <a:path extrusionOk="0" h="4185" w="4066">
                    <a:moveTo>
                      <a:pt x="1563" y="0"/>
                    </a:moveTo>
                    <a:cubicBezTo>
                      <a:pt x="739" y="0"/>
                      <a:pt x="0" y="1080"/>
                      <a:pt x="753" y="1832"/>
                    </a:cubicBezTo>
                    <a:cubicBezTo>
                      <a:pt x="1178" y="2258"/>
                      <a:pt x="1361" y="3109"/>
                      <a:pt x="1725" y="3687"/>
                    </a:cubicBezTo>
                    <a:cubicBezTo>
                      <a:pt x="1938" y="4039"/>
                      <a:pt x="2259" y="4185"/>
                      <a:pt x="2582" y="4185"/>
                    </a:cubicBezTo>
                    <a:cubicBezTo>
                      <a:pt x="3318" y="4185"/>
                      <a:pt x="4065" y="3426"/>
                      <a:pt x="3579" y="2623"/>
                    </a:cubicBezTo>
                    <a:cubicBezTo>
                      <a:pt x="3093" y="1863"/>
                      <a:pt x="2911" y="981"/>
                      <a:pt x="2272" y="313"/>
                    </a:cubicBezTo>
                    <a:cubicBezTo>
                      <a:pt x="2052" y="92"/>
                      <a:pt x="1804" y="0"/>
                      <a:pt x="156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210500" y="290175"/>
                <a:ext cx="139075" cy="121900"/>
              </a:xfrm>
              <a:custGeom>
                <a:rect b="b" l="l" r="r" t="t"/>
                <a:pathLst>
                  <a:path extrusionOk="0" h="4876" w="5563">
                    <a:moveTo>
                      <a:pt x="1467" y="0"/>
                    </a:moveTo>
                    <a:cubicBezTo>
                      <a:pt x="1394" y="0"/>
                      <a:pt x="1320" y="8"/>
                      <a:pt x="1247" y="23"/>
                    </a:cubicBezTo>
                    <a:cubicBezTo>
                      <a:pt x="487" y="114"/>
                      <a:pt x="1" y="1087"/>
                      <a:pt x="487" y="1725"/>
                    </a:cubicBezTo>
                    <a:cubicBezTo>
                      <a:pt x="912" y="2606"/>
                      <a:pt x="1308" y="3579"/>
                      <a:pt x="2037" y="4248"/>
                    </a:cubicBezTo>
                    <a:cubicBezTo>
                      <a:pt x="2483" y="4680"/>
                      <a:pt x="2981" y="4876"/>
                      <a:pt x="3482" y="4876"/>
                    </a:cubicBezTo>
                    <a:cubicBezTo>
                      <a:pt x="4074" y="4876"/>
                      <a:pt x="4672" y="4603"/>
                      <a:pt x="5198" y="4126"/>
                    </a:cubicBezTo>
                    <a:cubicBezTo>
                      <a:pt x="5533" y="3792"/>
                      <a:pt x="5563" y="3275"/>
                      <a:pt x="5350" y="2850"/>
                    </a:cubicBezTo>
                    <a:cubicBezTo>
                      <a:pt x="4742" y="1603"/>
                      <a:pt x="3283" y="874"/>
                      <a:pt x="2067" y="236"/>
                    </a:cubicBezTo>
                    <a:cubicBezTo>
                      <a:pt x="1906" y="74"/>
                      <a:pt x="1693" y="0"/>
                      <a:pt x="14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364500" y="209825"/>
                <a:ext cx="140875" cy="118350"/>
              </a:xfrm>
              <a:custGeom>
                <a:rect b="b" l="l" r="r" t="t"/>
                <a:pathLst>
                  <a:path extrusionOk="0" h="4734" w="5635">
                    <a:moveTo>
                      <a:pt x="1922" y="0"/>
                    </a:moveTo>
                    <a:cubicBezTo>
                      <a:pt x="1597" y="0"/>
                      <a:pt x="1280" y="162"/>
                      <a:pt x="1075" y="532"/>
                    </a:cubicBezTo>
                    <a:cubicBezTo>
                      <a:pt x="1" y="2567"/>
                      <a:pt x="2212" y="4734"/>
                      <a:pt x="4239" y="4734"/>
                    </a:cubicBezTo>
                    <a:cubicBezTo>
                      <a:pt x="4391" y="4734"/>
                      <a:pt x="4543" y="4721"/>
                      <a:pt x="4692" y="4696"/>
                    </a:cubicBezTo>
                    <a:cubicBezTo>
                      <a:pt x="5391" y="4574"/>
                      <a:pt x="5634" y="3693"/>
                      <a:pt x="5360" y="3146"/>
                    </a:cubicBezTo>
                    <a:cubicBezTo>
                      <a:pt x="4783" y="2082"/>
                      <a:pt x="3901" y="1261"/>
                      <a:pt x="3050" y="410"/>
                    </a:cubicBezTo>
                    <a:cubicBezTo>
                      <a:pt x="2838" y="197"/>
                      <a:pt x="2594" y="106"/>
                      <a:pt x="2382" y="106"/>
                    </a:cubicBezTo>
                    <a:cubicBezTo>
                      <a:pt x="2234" y="37"/>
                      <a:pt x="2077" y="0"/>
                      <a:pt x="192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575450" y="246175"/>
                <a:ext cx="138125" cy="107775"/>
              </a:xfrm>
              <a:custGeom>
                <a:rect b="b" l="l" r="r" t="t"/>
                <a:pathLst>
                  <a:path extrusionOk="0" h="4311" w="5525">
                    <a:moveTo>
                      <a:pt x="1035" y="1"/>
                    </a:moveTo>
                    <a:cubicBezTo>
                      <a:pt x="399" y="1"/>
                      <a:pt x="1" y="599"/>
                      <a:pt x="53" y="1175"/>
                    </a:cubicBezTo>
                    <a:cubicBezTo>
                      <a:pt x="23" y="1540"/>
                      <a:pt x="144" y="1874"/>
                      <a:pt x="509" y="2117"/>
                    </a:cubicBezTo>
                    <a:cubicBezTo>
                      <a:pt x="600" y="2208"/>
                      <a:pt x="661" y="2330"/>
                      <a:pt x="722" y="2421"/>
                    </a:cubicBezTo>
                    <a:cubicBezTo>
                      <a:pt x="965" y="2786"/>
                      <a:pt x="1208" y="3151"/>
                      <a:pt x="1482" y="3485"/>
                    </a:cubicBezTo>
                    <a:cubicBezTo>
                      <a:pt x="1834" y="3954"/>
                      <a:pt x="2387" y="4310"/>
                      <a:pt x="2939" y="4310"/>
                    </a:cubicBezTo>
                    <a:cubicBezTo>
                      <a:pt x="3246" y="4310"/>
                      <a:pt x="3551" y="4201"/>
                      <a:pt x="3822" y="3941"/>
                    </a:cubicBezTo>
                    <a:cubicBezTo>
                      <a:pt x="5524" y="2330"/>
                      <a:pt x="2728" y="476"/>
                      <a:pt x="1360" y="50"/>
                    </a:cubicBezTo>
                    <a:cubicBezTo>
                      <a:pt x="1246" y="16"/>
                      <a:pt x="1137" y="1"/>
                      <a:pt x="10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4"/>
              <p:cNvSpPr/>
              <p:nvPr/>
            </p:nvSpPr>
            <p:spPr>
              <a:xfrm>
                <a:off x="723175" y="217725"/>
                <a:ext cx="120350" cy="96225"/>
              </a:xfrm>
              <a:custGeom>
                <a:rect b="b" l="l" r="r" t="t"/>
                <a:pathLst>
                  <a:path extrusionOk="0" h="3849" w="4814">
                    <a:moveTo>
                      <a:pt x="1800" y="0"/>
                    </a:moveTo>
                    <a:cubicBezTo>
                      <a:pt x="1731" y="0"/>
                      <a:pt x="1661" y="10"/>
                      <a:pt x="1591" y="33"/>
                    </a:cubicBezTo>
                    <a:cubicBezTo>
                      <a:pt x="1569" y="32"/>
                      <a:pt x="1547" y="31"/>
                      <a:pt x="1525" y="31"/>
                    </a:cubicBezTo>
                    <a:cubicBezTo>
                      <a:pt x="729" y="31"/>
                      <a:pt x="1" y="1087"/>
                      <a:pt x="740" y="1827"/>
                    </a:cubicBezTo>
                    <a:cubicBezTo>
                      <a:pt x="1166" y="2282"/>
                      <a:pt x="1500" y="2799"/>
                      <a:pt x="1956" y="3225"/>
                    </a:cubicBezTo>
                    <a:cubicBezTo>
                      <a:pt x="2384" y="3600"/>
                      <a:pt x="2886" y="3849"/>
                      <a:pt x="3388" y="3849"/>
                    </a:cubicBezTo>
                    <a:cubicBezTo>
                      <a:pt x="3740" y="3849"/>
                      <a:pt x="4092" y="3726"/>
                      <a:pt x="4418" y="3437"/>
                    </a:cubicBezTo>
                    <a:cubicBezTo>
                      <a:pt x="4661" y="3194"/>
                      <a:pt x="4813" y="2738"/>
                      <a:pt x="4692" y="2404"/>
                    </a:cubicBezTo>
                    <a:cubicBezTo>
                      <a:pt x="4266" y="1219"/>
                      <a:pt x="3354" y="428"/>
                      <a:pt x="2138" y="64"/>
                    </a:cubicBezTo>
                    <a:cubicBezTo>
                      <a:pt x="2026" y="26"/>
                      <a:pt x="1913" y="0"/>
                      <a:pt x="18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>
                <a:off x="688475" y="8675"/>
                <a:ext cx="123875" cy="111225"/>
              </a:xfrm>
              <a:custGeom>
                <a:rect b="b" l="l" r="r" t="t"/>
                <a:pathLst>
                  <a:path extrusionOk="0" h="4449" w="4955">
                    <a:moveTo>
                      <a:pt x="1247" y="0"/>
                    </a:moveTo>
                    <a:cubicBezTo>
                      <a:pt x="896" y="0"/>
                      <a:pt x="565" y="163"/>
                      <a:pt x="365" y="523"/>
                    </a:cubicBezTo>
                    <a:cubicBezTo>
                      <a:pt x="304" y="614"/>
                      <a:pt x="244" y="735"/>
                      <a:pt x="244" y="887"/>
                    </a:cubicBezTo>
                    <a:cubicBezTo>
                      <a:pt x="31" y="1252"/>
                      <a:pt x="0" y="1739"/>
                      <a:pt x="396" y="2134"/>
                    </a:cubicBezTo>
                    <a:cubicBezTo>
                      <a:pt x="1034" y="2802"/>
                      <a:pt x="1611" y="3593"/>
                      <a:pt x="2402" y="4140"/>
                    </a:cubicBezTo>
                    <a:cubicBezTo>
                      <a:pt x="2684" y="4340"/>
                      <a:pt x="3022" y="4449"/>
                      <a:pt x="3345" y="4449"/>
                    </a:cubicBezTo>
                    <a:cubicBezTo>
                      <a:pt x="3856" y="4449"/>
                      <a:pt x="4331" y="4177"/>
                      <a:pt x="4499" y="3562"/>
                    </a:cubicBezTo>
                    <a:cubicBezTo>
                      <a:pt x="4955" y="1891"/>
                      <a:pt x="3070" y="705"/>
                      <a:pt x="1794" y="128"/>
                    </a:cubicBezTo>
                    <a:cubicBezTo>
                      <a:pt x="1617" y="44"/>
                      <a:pt x="1429" y="0"/>
                      <a:pt x="124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444550" y="387350"/>
                <a:ext cx="158075" cy="117425"/>
              </a:xfrm>
              <a:custGeom>
                <a:rect b="b" l="l" r="r" t="t"/>
                <a:pathLst>
                  <a:path extrusionOk="0" h="4697" w="6323">
                    <a:moveTo>
                      <a:pt x="1573" y="1"/>
                    </a:moveTo>
                    <a:cubicBezTo>
                      <a:pt x="1279" y="1"/>
                      <a:pt x="1023" y="151"/>
                      <a:pt x="851" y="361"/>
                    </a:cubicBezTo>
                    <a:cubicBezTo>
                      <a:pt x="335" y="634"/>
                      <a:pt x="0" y="1212"/>
                      <a:pt x="365" y="1820"/>
                    </a:cubicBezTo>
                    <a:cubicBezTo>
                      <a:pt x="975" y="2805"/>
                      <a:pt x="2165" y="4697"/>
                      <a:pt x="3473" y="4697"/>
                    </a:cubicBezTo>
                    <a:cubicBezTo>
                      <a:pt x="3859" y="4697"/>
                      <a:pt x="4256" y="4532"/>
                      <a:pt x="4651" y="4130"/>
                    </a:cubicBezTo>
                    <a:cubicBezTo>
                      <a:pt x="6323" y="2428"/>
                      <a:pt x="3222" y="877"/>
                      <a:pt x="2128" y="178"/>
                    </a:cubicBezTo>
                    <a:cubicBezTo>
                      <a:pt x="1936" y="54"/>
                      <a:pt x="1747" y="1"/>
                      <a:pt x="15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344250" y="-56300"/>
                <a:ext cx="136800" cy="102350"/>
              </a:xfrm>
              <a:custGeom>
                <a:rect b="b" l="l" r="r" t="t"/>
                <a:pathLst>
                  <a:path extrusionOk="0" h="4094" w="5472">
                    <a:moveTo>
                      <a:pt x="1367" y="0"/>
                    </a:moveTo>
                    <a:cubicBezTo>
                      <a:pt x="1109" y="0"/>
                      <a:pt x="873" y="132"/>
                      <a:pt x="699" y="325"/>
                    </a:cubicBezTo>
                    <a:cubicBezTo>
                      <a:pt x="274" y="538"/>
                      <a:pt x="0" y="1024"/>
                      <a:pt x="304" y="1572"/>
                    </a:cubicBezTo>
                    <a:cubicBezTo>
                      <a:pt x="821" y="2442"/>
                      <a:pt x="1866" y="4094"/>
                      <a:pt x="3002" y="4094"/>
                    </a:cubicBezTo>
                    <a:cubicBezTo>
                      <a:pt x="3335" y="4094"/>
                      <a:pt x="3675" y="3952"/>
                      <a:pt x="4012" y="3608"/>
                    </a:cubicBezTo>
                    <a:cubicBezTo>
                      <a:pt x="5471" y="2119"/>
                      <a:pt x="2797" y="781"/>
                      <a:pt x="1824" y="143"/>
                    </a:cubicBezTo>
                    <a:cubicBezTo>
                      <a:pt x="1669" y="43"/>
                      <a:pt x="1514" y="0"/>
                      <a:pt x="13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34400" y="1000300"/>
                <a:ext cx="660125" cy="446175"/>
              </a:xfrm>
              <a:custGeom>
                <a:rect b="b" l="l" r="r" t="t"/>
                <a:pathLst>
                  <a:path extrusionOk="0" h="17847" w="26405">
                    <a:moveTo>
                      <a:pt x="11374" y="1"/>
                    </a:moveTo>
                    <a:cubicBezTo>
                      <a:pt x="10034" y="1"/>
                      <a:pt x="8739" y="165"/>
                      <a:pt x="7570" y="497"/>
                    </a:cubicBezTo>
                    <a:cubicBezTo>
                      <a:pt x="6658" y="771"/>
                      <a:pt x="5928" y="1166"/>
                      <a:pt x="5351" y="1683"/>
                    </a:cubicBezTo>
                    <a:cubicBezTo>
                      <a:pt x="3709" y="2291"/>
                      <a:pt x="2433" y="3476"/>
                      <a:pt x="1855" y="5513"/>
                    </a:cubicBezTo>
                    <a:cubicBezTo>
                      <a:pt x="1" y="12321"/>
                      <a:pt x="7357" y="17093"/>
                      <a:pt x="13102" y="17762"/>
                    </a:cubicBezTo>
                    <a:cubicBezTo>
                      <a:pt x="13589" y="17819"/>
                      <a:pt x="14090" y="17847"/>
                      <a:pt x="14598" y="17847"/>
                    </a:cubicBezTo>
                    <a:cubicBezTo>
                      <a:pt x="20086" y="17847"/>
                      <a:pt x="26404" y="14550"/>
                      <a:pt x="24652" y="8096"/>
                    </a:cubicBezTo>
                    <a:cubicBezTo>
                      <a:pt x="23184" y="2789"/>
                      <a:pt x="16895" y="1"/>
                      <a:pt x="113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444550" y="813825"/>
                <a:ext cx="85900" cy="66900"/>
              </a:xfrm>
              <a:custGeom>
                <a:rect b="b" l="l" r="r" t="t"/>
                <a:pathLst>
                  <a:path extrusionOk="0" h="2676" w="3436">
                    <a:moveTo>
                      <a:pt x="1703" y="1"/>
                    </a:moveTo>
                    <a:cubicBezTo>
                      <a:pt x="1" y="1"/>
                      <a:pt x="1" y="2675"/>
                      <a:pt x="1703" y="2675"/>
                    </a:cubicBezTo>
                    <a:cubicBezTo>
                      <a:pt x="3435" y="2675"/>
                      <a:pt x="3435" y="1"/>
                      <a:pt x="170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6" name="Google Shape;136;p4"/>
            <p:cNvSpPr/>
            <p:nvPr/>
          </p:nvSpPr>
          <p:spPr>
            <a:xfrm flipH="1" rot="2700000">
              <a:off x="8642809" y="3594904"/>
              <a:ext cx="848817" cy="493145"/>
            </a:xfrm>
            <a:custGeom>
              <a:rect b="b" l="l" r="r" t="t"/>
              <a:pathLst>
                <a:path extrusionOk="0" h="19726" w="33953">
                  <a:moveTo>
                    <a:pt x="20051" y="0"/>
                  </a:moveTo>
                  <a:cubicBezTo>
                    <a:pt x="17303" y="0"/>
                    <a:pt x="14567" y="691"/>
                    <a:pt x="12310" y="2144"/>
                  </a:cubicBezTo>
                  <a:lnTo>
                    <a:pt x="12280" y="2144"/>
                  </a:lnTo>
                  <a:cubicBezTo>
                    <a:pt x="10973" y="2813"/>
                    <a:pt x="9757" y="3694"/>
                    <a:pt x="8450" y="4332"/>
                  </a:cubicBezTo>
                  <a:cubicBezTo>
                    <a:pt x="6778" y="5123"/>
                    <a:pt x="4955" y="5609"/>
                    <a:pt x="3344" y="6460"/>
                  </a:cubicBezTo>
                  <a:cubicBezTo>
                    <a:pt x="1125" y="7615"/>
                    <a:pt x="0" y="9956"/>
                    <a:pt x="91" y="12387"/>
                  </a:cubicBezTo>
                  <a:cubicBezTo>
                    <a:pt x="182" y="14788"/>
                    <a:pt x="1398" y="17251"/>
                    <a:pt x="3465" y="18497"/>
                  </a:cubicBezTo>
                  <a:cubicBezTo>
                    <a:pt x="4992" y="19419"/>
                    <a:pt x="6693" y="19726"/>
                    <a:pt x="8422" y="19726"/>
                  </a:cubicBezTo>
                  <a:cubicBezTo>
                    <a:pt x="9996" y="19726"/>
                    <a:pt x="11593" y="19471"/>
                    <a:pt x="13101" y="19196"/>
                  </a:cubicBezTo>
                  <a:cubicBezTo>
                    <a:pt x="15178" y="18807"/>
                    <a:pt x="17244" y="18704"/>
                    <a:pt x="19320" y="18704"/>
                  </a:cubicBezTo>
                  <a:cubicBezTo>
                    <a:pt x="20494" y="18704"/>
                    <a:pt x="21672" y="18737"/>
                    <a:pt x="22858" y="18770"/>
                  </a:cubicBezTo>
                  <a:cubicBezTo>
                    <a:pt x="22962" y="18772"/>
                    <a:pt x="23066" y="18773"/>
                    <a:pt x="23170" y="18773"/>
                  </a:cubicBezTo>
                  <a:cubicBezTo>
                    <a:pt x="26243" y="18773"/>
                    <a:pt x="29089" y="17889"/>
                    <a:pt x="30882" y="15214"/>
                  </a:cubicBezTo>
                  <a:cubicBezTo>
                    <a:pt x="33952" y="10655"/>
                    <a:pt x="32402" y="4454"/>
                    <a:pt x="27630" y="1870"/>
                  </a:cubicBezTo>
                  <a:cubicBezTo>
                    <a:pt x="25374" y="645"/>
                    <a:pt x="22707" y="0"/>
                    <a:pt x="200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flipH="1">
              <a:off x="8008750" y="4237025"/>
              <a:ext cx="1061575" cy="871800"/>
            </a:xfrm>
            <a:custGeom>
              <a:rect b="b" l="l" r="r" t="t"/>
              <a:pathLst>
                <a:path extrusionOk="0" h="34872" w="42463">
                  <a:moveTo>
                    <a:pt x="5660" y="0"/>
                  </a:moveTo>
                  <a:cubicBezTo>
                    <a:pt x="4726" y="0"/>
                    <a:pt x="3803" y="385"/>
                    <a:pt x="2888" y="1255"/>
                  </a:cubicBezTo>
                  <a:cubicBezTo>
                    <a:pt x="365" y="4720"/>
                    <a:pt x="0" y="15359"/>
                    <a:pt x="1246" y="20860"/>
                  </a:cubicBezTo>
                  <a:cubicBezTo>
                    <a:pt x="2128" y="24751"/>
                    <a:pt x="6566" y="29158"/>
                    <a:pt x="9757" y="31225"/>
                  </a:cubicBezTo>
                  <a:cubicBezTo>
                    <a:pt x="13135" y="33383"/>
                    <a:pt x="17561" y="34871"/>
                    <a:pt x="21984" y="34871"/>
                  </a:cubicBezTo>
                  <a:cubicBezTo>
                    <a:pt x="25164" y="34871"/>
                    <a:pt x="28341" y="34102"/>
                    <a:pt x="31125" y="32259"/>
                  </a:cubicBezTo>
                  <a:cubicBezTo>
                    <a:pt x="34134" y="30253"/>
                    <a:pt x="42463" y="23566"/>
                    <a:pt x="31216" y="23201"/>
                  </a:cubicBezTo>
                  <a:cubicBezTo>
                    <a:pt x="20751" y="22851"/>
                    <a:pt x="12858" y="0"/>
                    <a:pt x="5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9" name="Google Shape;139;p4"/>
          <p:cNvSpPr txBox="1"/>
          <p:nvPr>
            <p:ph idx="1" type="body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Krub Medium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">
  <p:cSld name="CUSTOM_14"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" name="Google Shape;952;p31"/>
          <p:cNvGrpSpPr/>
          <p:nvPr/>
        </p:nvGrpSpPr>
        <p:grpSpPr>
          <a:xfrm>
            <a:off x="182149" y="-228600"/>
            <a:ext cx="9459252" cy="5185921"/>
            <a:chOff x="182149" y="-228600"/>
            <a:chExt cx="9459252" cy="5185921"/>
          </a:xfrm>
        </p:grpSpPr>
        <p:sp>
          <p:nvSpPr>
            <p:cNvPr id="953" name="Google Shape;953;p31"/>
            <p:cNvSpPr/>
            <p:nvPr/>
          </p:nvSpPr>
          <p:spPr>
            <a:xfrm rot="-1845798">
              <a:off x="248551" y="4281773"/>
              <a:ext cx="848837" cy="493157"/>
            </a:xfrm>
            <a:custGeom>
              <a:rect b="b" l="l" r="r" t="t"/>
              <a:pathLst>
                <a:path extrusionOk="0" h="19726" w="33953">
                  <a:moveTo>
                    <a:pt x="20051" y="0"/>
                  </a:moveTo>
                  <a:cubicBezTo>
                    <a:pt x="17303" y="0"/>
                    <a:pt x="14567" y="691"/>
                    <a:pt x="12310" y="2144"/>
                  </a:cubicBezTo>
                  <a:lnTo>
                    <a:pt x="12280" y="2144"/>
                  </a:lnTo>
                  <a:cubicBezTo>
                    <a:pt x="10973" y="2813"/>
                    <a:pt x="9757" y="3694"/>
                    <a:pt x="8450" y="4332"/>
                  </a:cubicBezTo>
                  <a:cubicBezTo>
                    <a:pt x="6778" y="5123"/>
                    <a:pt x="4955" y="5609"/>
                    <a:pt x="3344" y="6460"/>
                  </a:cubicBezTo>
                  <a:cubicBezTo>
                    <a:pt x="1125" y="7615"/>
                    <a:pt x="0" y="9956"/>
                    <a:pt x="91" y="12387"/>
                  </a:cubicBezTo>
                  <a:cubicBezTo>
                    <a:pt x="182" y="14788"/>
                    <a:pt x="1398" y="17251"/>
                    <a:pt x="3465" y="18497"/>
                  </a:cubicBezTo>
                  <a:cubicBezTo>
                    <a:pt x="4992" y="19419"/>
                    <a:pt x="6693" y="19726"/>
                    <a:pt x="8422" y="19726"/>
                  </a:cubicBezTo>
                  <a:cubicBezTo>
                    <a:pt x="9996" y="19726"/>
                    <a:pt x="11593" y="19471"/>
                    <a:pt x="13101" y="19196"/>
                  </a:cubicBezTo>
                  <a:cubicBezTo>
                    <a:pt x="15178" y="18807"/>
                    <a:pt x="17244" y="18704"/>
                    <a:pt x="19320" y="18704"/>
                  </a:cubicBezTo>
                  <a:cubicBezTo>
                    <a:pt x="20494" y="18704"/>
                    <a:pt x="21672" y="18737"/>
                    <a:pt x="22858" y="18770"/>
                  </a:cubicBezTo>
                  <a:cubicBezTo>
                    <a:pt x="22962" y="18772"/>
                    <a:pt x="23066" y="18773"/>
                    <a:pt x="23170" y="18773"/>
                  </a:cubicBezTo>
                  <a:cubicBezTo>
                    <a:pt x="26243" y="18773"/>
                    <a:pt x="29089" y="17889"/>
                    <a:pt x="30882" y="15214"/>
                  </a:cubicBezTo>
                  <a:cubicBezTo>
                    <a:pt x="33952" y="10655"/>
                    <a:pt x="32402" y="4454"/>
                    <a:pt x="27630" y="1870"/>
                  </a:cubicBezTo>
                  <a:cubicBezTo>
                    <a:pt x="25374" y="645"/>
                    <a:pt x="22707" y="0"/>
                    <a:pt x="200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1"/>
            <p:cNvSpPr/>
            <p:nvPr/>
          </p:nvSpPr>
          <p:spPr>
            <a:xfrm>
              <a:off x="240238" y="3701625"/>
              <a:ext cx="356925" cy="287900"/>
            </a:xfrm>
            <a:custGeom>
              <a:rect b="b" l="l" r="r" t="t"/>
              <a:pathLst>
                <a:path extrusionOk="0" h="11516" w="14277">
                  <a:moveTo>
                    <a:pt x="6159" y="0"/>
                  </a:moveTo>
                  <a:cubicBezTo>
                    <a:pt x="5795" y="0"/>
                    <a:pt x="5431" y="54"/>
                    <a:pt x="5077" y="155"/>
                  </a:cubicBezTo>
                  <a:cubicBezTo>
                    <a:pt x="3253" y="489"/>
                    <a:pt x="1855" y="1918"/>
                    <a:pt x="1247" y="3742"/>
                  </a:cubicBezTo>
                  <a:cubicBezTo>
                    <a:pt x="1" y="7572"/>
                    <a:pt x="3071" y="10702"/>
                    <a:pt x="6627" y="11371"/>
                  </a:cubicBezTo>
                  <a:cubicBezTo>
                    <a:pt x="7121" y="11467"/>
                    <a:pt x="7624" y="11515"/>
                    <a:pt x="8125" y="11515"/>
                  </a:cubicBezTo>
                  <a:cubicBezTo>
                    <a:pt x="11263" y="11515"/>
                    <a:pt x="14277" y="9635"/>
                    <a:pt x="13831" y="5991"/>
                  </a:cubicBezTo>
                  <a:cubicBezTo>
                    <a:pt x="13588" y="4167"/>
                    <a:pt x="12585" y="2465"/>
                    <a:pt x="10943" y="1523"/>
                  </a:cubicBezTo>
                  <a:cubicBezTo>
                    <a:pt x="10366" y="1189"/>
                    <a:pt x="9727" y="976"/>
                    <a:pt x="9089" y="793"/>
                  </a:cubicBezTo>
                  <a:cubicBezTo>
                    <a:pt x="8603" y="611"/>
                    <a:pt x="8147" y="459"/>
                    <a:pt x="7661" y="337"/>
                  </a:cubicBezTo>
                  <a:cubicBezTo>
                    <a:pt x="7181" y="107"/>
                    <a:pt x="6670" y="0"/>
                    <a:pt x="61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5" name="Google Shape;955;p31"/>
            <p:cNvGrpSpPr/>
            <p:nvPr/>
          </p:nvGrpSpPr>
          <p:grpSpPr>
            <a:xfrm>
              <a:off x="6903525" y="-228600"/>
              <a:ext cx="2737876" cy="2413425"/>
              <a:chOff x="6903525" y="-228600"/>
              <a:chExt cx="2737876" cy="2413425"/>
            </a:xfrm>
          </p:grpSpPr>
          <p:sp>
            <p:nvSpPr>
              <p:cNvPr id="956" name="Google Shape;956;p31"/>
              <p:cNvSpPr/>
              <p:nvPr/>
            </p:nvSpPr>
            <p:spPr>
              <a:xfrm>
                <a:off x="6903525" y="-152400"/>
                <a:ext cx="2737876" cy="1737920"/>
              </a:xfrm>
              <a:custGeom>
                <a:rect b="b" l="l" r="r" t="t"/>
                <a:pathLst>
                  <a:path extrusionOk="0" h="77301" w="101431">
                    <a:moveTo>
                      <a:pt x="14925" y="0"/>
                    </a:moveTo>
                    <a:cubicBezTo>
                      <a:pt x="14317" y="1277"/>
                      <a:pt x="13587" y="2796"/>
                      <a:pt x="12523" y="4681"/>
                    </a:cubicBezTo>
                    <a:cubicBezTo>
                      <a:pt x="7690" y="13252"/>
                      <a:pt x="0" y="23617"/>
                      <a:pt x="6231" y="34377"/>
                    </a:cubicBezTo>
                    <a:cubicBezTo>
                      <a:pt x="12675" y="45472"/>
                      <a:pt x="24742" y="43800"/>
                      <a:pt x="35563" y="45928"/>
                    </a:cubicBezTo>
                    <a:cubicBezTo>
                      <a:pt x="55260" y="49788"/>
                      <a:pt x="53922" y="66506"/>
                      <a:pt x="69515" y="74864"/>
                    </a:cubicBezTo>
                    <a:cubicBezTo>
                      <a:pt x="72638" y="76540"/>
                      <a:pt x="75607" y="77301"/>
                      <a:pt x="78417" y="77301"/>
                    </a:cubicBezTo>
                    <a:cubicBezTo>
                      <a:pt x="87944" y="77301"/>
                      <a:pt x="95657" y="68560"/>
                      <a:pt x="101431" y="57083"/>
                    </a:cubicBezTo>
                    <a:lnTo>
                      <a:pt x="101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31"/>
              <p:cNvSpPr/>
              <p:nvPr/>
            </p:nvSpPr>
            <p:spPr>
              <a:xfrm>
                <a:off x="7001500" y="-228600"/>
                <a:ext cx="2294900" cy="2413425"/>
              </a:xfrm>
              <a:custGeom>
                <a:rect b="b" l="l" r="r" t="t"/>
                <a:pathLst>
                  <a:path extrusionOk="0" h="96537" w="91796">
                    <a:moveTo>
                      <a:pt x="1" y="0"/>
                    </a:moveTo>
                    <a:cubicBezTo>
                      <a:pt x="639" y="3222"/>
                      <a:pt x="730" y="6778"/>
                      <a:pt x="821" y="10426"/>
                    </a:cubicBezTo>
                    <a:cubicBezTo>
                      <a:pt x="1034" y="19939"/>
                      <a:pt x="1308" y="29788"/>
                      <a:pt x="12068" y="33222"/>
                    </a:cubicBezTo>
                    <a:cubicBezTo>
                      <a:pt x="14326" y="33945"/>
                      <a:pt x="16704" y="34207"/>
                      <a:pt x="19136" y="34207"/>
                    </a:cubicBezTo>
                    <a:cubicBezTo>
                      <a:pt x="22433" y="34207"/>
                      <a:pt x="25827" y="33725"/>
                      <a:pt x="29150" y="33253"/>
                    </a:cubicBezTo>
                    <a:cubicBezTo>
                      <a:pt x="32430" y="32792"/>
                      <a:pt x="35656" y="32339"/>
                      <a:pt x="38705" y="32339"/>
                    </a:cubicBezTo>
                    <a:cubicBezTo>
                      <a:pt x="45912" y="32339"/>
                      <a:pt x="52127" y="34870"/>
                      <a:pt x="55716" y="45806"/>
                    </a:cubicBezTo>
                    <a:cubicBezTo>
                      <a:pt x="57996" y="52828"/>
                      <a:pt x="56142" y="59545"/>
                      <a:pt x="54318" y="66050"/>
                    </a:cubicBezTo>
                    <a:cubicBezTo>
                      <a:pt x="52038" y="74226"/>
                      <a:pt x="49910" y="81977"/>
                      <a:pt x="56446" y="89150"/>
                    </a:cubicBezTo>
                    <a:cubicBezTo>
                      <a:pt x="60853" y="93983"/>
                      <a:pt x="66537" y="96536"/>
                      <a:pt x="72586" y="96536"/>
                    </a:cubicBezTo>
                    <a:cubicBezTo>
                      <a:pt x="74805" y="96536"/>
                      <a:pt x="77054" y="96202"/>
                      <a:pt x="79303" y="95533"/>
                    </a:cubicBezTo>
                    <a:cubicBezTo>
                      <a:pt x="84166" y="94074"/>
                      <a:pt x="88483" y="91187"/>
                      <a:pt x="91796" y="87448"/>
                    </a:cubicBezTo>
                    <a:lnTo>
                      <a:pt x="91796" y="86871"/>
                    </a:lnTo>
                    <a:cubicBezTo>
                      <a:pt x="88513" y="90731"/>
                      <a:pt x="84136" y="93679"/>
                      <a:pt x="79182" y="95169"/>
                    </a:cubicBezTo>
                    <a:cubicBezTo>
                      <a:pt x="76963" y="95830"/>
                      <a:pt x="74757" y="96155"/>
                      <a:pt x="72603" y="96155"/>
                    </a:cubicBezTo>
                    <a:cubicBezTo>
                      <a:pt x="66641" y="96155"/>
                      <a:pt x="61073" y="93663"/>
                      <a:pt x="56719" y="88907"/>
                    </a:cubicBezTo>
                    <a:cubicBezTo>
                      <a:pt x="50336" y="81855"/>
                      <a:pt x="52433" y="74226"/>
                      <a:pt x="54683" y="66171"/>
                    </a:cubicBezTo>
                    <a:cubicBezTo>
                      <a:pt x="56506" y="59606"/>
                      <a:pt x="58391" y="52797"/>
                      <a:pt x="56050" y="45685"/>
                    </a:cubicBezTo>
                    <a:cubicBezTo>
                      <a:pt x="52420" y="34536"/>
                      <a:pt x="46117" y="31956"/>
                      <a:pt x="38799" y="31956"/>
                    </a:cubicBezTo>
                    <a:cubicBezTo>
                      <a:pt x="35703" y="31956"/>
                      <a:pt x="32424" y="32418"/>
                      <a:pt x="29089" y="32888"/>
                    </a:cubicBezTo>
                    <a:cubicBezTo>
                      <a:pt x="25774" y="33344"/>
                      <a:pt x="22398" y="33820"/>
                      <a:pt x="19125" y="33820"/>
                    </a:cubicBezTo>
                    <a:cubicBezTo>
                      <a:pt x="16726" y="33820"/>
                      <a:pt x="14383" y="33565"/>
                      <a:pt x="12159" y="32858"/>
                    </a:cubicBezTo>
                    <a:cubicBezTo>
                      <a:pt x="1672" y="29514"/>
                      <a:pt x="1429" y="19788"/>
                      <a:pt x="1186" y="10395"/>
                    </a:cubicBezTo>
                    <a:cubicBezTo>
                      <a:pt x="1095" y="6869"/>
                      <a:pt x="1004" y="3283"/>
                      <a:pt x="36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31"/>
              <p:cNvSpPr/>
              <p:nvPr/>
            </p:nvSpPr>
            <p:spPr>
              <a:xfrm>
                <a:off x="7900000" y="1311325"/>
                <a:ext cx="159600" cy="123125"/>
              </a:xfrm>
              <a:custGeom>
                <a:rect b="b" l="l" r="r" t="t"/>
                <a:pathLst>
                  <a:path extrusionOk="0" h="4925" w="6384">
                    <a:moveTo>
                      <a:pt x="3192" y="1"/>
                    </a:moveTo>
                    <a:cubicBezTo>
                      <a:pt x="0" y="1"/>
                      <a:pt x="0" y="4925"/>
                      <a:pt x="3192" y="4925"/>
                    </a:cubicBezTo>
                    <a:cubicBezTo>
                      <a:pt x="6353" y="4925"/>
                      <a:pt x="6383" y="1"/>
                      <a:pt x="319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31"/>
              <p:cNvSpPr/>
              <p:nvPr/>
            </p:nvSpPr>
            <p:spPr>
              <a:xfrm>
                <a:off x="7849075" y="1141125"/>
                <a:ext cx="48650" cy="38000"/>
              </a:xfrm>
              <a:custGeom>
                <a:rect b="b" l="l" r="r" t="t"/>
                <a:pathLst>
                  <a:path extrusionOk="0" h="1520" w="1946">
                    <a:moveTo>
                      <a:pt x="973" y="0"/>
                    </a:moveTo>
                    <a:cubicBezTo>
                      <a:pt x="1" y="0"/>
                      <a:pt x="1" y="1520"/>
                      <a:pt x="973" y="1520"/>
                    </a:cubicBezTo>
                    <a:cubicBezTo>
                      <a:pt x="1946" y="1520"/>
                      <a:pt x="1946" y="0"/>
                      <a:pt x="97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31"/>
              <p:cNvSpPr/>
              <p:nvPr/>
            </p:nvSpPr>
            <p:spPr>
              <a:xfrm>
                <a:off x="7568675" y="942775"/>
                <a:ext cx="48650" cy="38025"/>
              </a:xfrm>
              <a:custGeom>
                <a:rect b="b" l="l" r="r" t="t"/>
                <a:pathLst>
                  <a:path extrusionOk="0" h="1521" w="1946">
                    <a:moveTo>
                      <a:pt x="973" y="1"/>
                    </a:moveTo>
                    <a:cubicBezTo>
                      <a:pt x="1" y="1"/>
                      <a:pt x="1" y="1521"/>
                      <a:pt x="973" y="1521"/>
                    </a:cubicBezTo>
                    <a:cubicBezTo>
                      <a:pt x="1946" y="1521"/>
                      <a:pt x="1946" y="1"/>
                      <a:pt x="9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31"/>
              <p:cNvSpPr/>
              <p:nvPr/>
            </p:nvSpPr>
            <p:spPr>
              <a:xfrm>
                <a:off x="8840775" y="1776950"/>
                <a:ext cx="171775" cy="133000"/>
              </a:xfrm>
              <a:custGeom>
                <a:rect b="b" l="l" r="r" t="t"/>
                <a:pathLst>
                  <a:path extrusionOk="0" h="5320" w="6871">
                    <a:moveTo>
                      <a:pt x="3436" y="0"/>
                    </a:moveTo>
                    <a:cubicBezTo>
                      <a:pt x="1" y="0"/>
                      <a:pt x="1" y="5320"/>
                      <a:pt x="3436" y="5320"/>
                    </a:cubicBezTo>
                    <a:cubicBezTo>
                      <a:pt x="6840" y="5320"/>
                      <a:pt x="6870" y="0"/>
                      <a:pt x="34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31"/>
              <p:cNvSpPr/>
              <p:nvPr/>
            </p:nvSpPr>
            <p:spPr>
              <a:xfrm>
                <a:off x="8626075" y="1969750"/>
                <a:ext cx="85900" cy="66125"/>
              </a:xfrm>
              <a:custGeom>
                <a:rect b="b" l="l" r="r" t="t"/>
                <a:pathLst>
                  <a:path extrusionOk="0" h="2645" w="3436">
                    <a:moveTo>
                      <a:pt x="1733" y="0"/>
                    </a:moveTo>
                    <a:cubicBezTo>
                      <a:pt x="31" y="0"/>
                      <a:pt x="0" y="2645"/>
                      <a:pt x="1733" y="2645"/>
                    </a:cubicBezTo>
                    <a:cubicBezTo>
                      <a:pt x="3435" y="2645"/>
                      <a:pt x="3435" y="0"/>
                      <a:pt x="173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31"/>
              <p:cNvSpPr/>
              <p:nvPr/>
            </p:nvSpPr>
            <p:spPr>
              <a:xfrm>
                <a:off x="8183275" y="1549875"/>
                <a:ext cx="49400" cy="38000"/>
              </a:xfrm>
              <a:custGeom>
                <a:rect b="b" l="l" r="r" t="t"/>
                <a:pathLst>
                  <a:path extrusionOk="0" h="1520" w="1976">
                    <a:moveTo>
                      <a:pt x="973" y="0"/>
                    </a:moveTo>
                    <a:cubicBezTo>
                      <a:pt x="0" y="0"/>
                      <a:pt x="0" y="1520"/>
                      <a:pt x="973" y="1520"/>
                    </a:cubicBezTo>
                    <a:cubicBezTo>
                      <a:pt x="1976" y="1520"/>
                      <a:pt x="1976" y="0"/>
                      <a:pt x="97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31"/>
              <p:cNvSpPr/>
              <p:nvPr/>
            </p:nvSpPr>
            <p:spPr>
              <a:xfrm>
                <a:off x="8524875" y="1554975"/>
                <a:ext cx="24350" cy="19025"/>
              </a:xfrm>
              <a:custGeom>
                <a:rect b="b" l="l" r="r" t="t"/>
                <a:pathLst>
                  <a:path extrusionOk="0" h="761" w="974">
                    <a:moveTo>
                      <a:pt x="487" y="0"/>
                    </a:moveTo>
                    <a:cubicBezTo>
                      <a:pt x="1" y="0"/>
                      <a:pt x="1" y="760"/>
                      <a:pt x="487" y="760"/>
                    </a:cubicBezTo>
                    <a:cubicBezTo>
                      <a:pt x="973" y="760"/>
                      <a:pt x="973" y="0"/>
                      <a:pt x="48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31"/>
              <p:cNvSpPr/>
              <p:nvPr/>
            </p:nvSpPr>
            <p:spPr>
              <a:xfrm>
                <a:off x="7183450" y="-152400"/>
                <a:ext cx="1960550" cy="1491750"/>
              </a:xfrm>
              <a:custGeom>
                <a:rect b="b" l="l" r="r" t="t"/>
                <a:pathLst>
                  <a:path extrusionOk="0" h="59670" w="78422">
                    <a:moveTo>
                      <a:pt x="2189" y="0"/>
                    </a:moveTo>
                    <a:cubicBezTo>
                      <a:pt x="426" y="4985"/>
                      <a:pt x="1" y="10091"/>
                      <a:pt x="1673" y="13708"/>
                    </a:cubicBezTo>
                    <a:cubicBezTo>
                      <a:pt x="4602" y="19963"/>
                      <a:pt x="9708" y="21470"/>
                      <a:pt x="15404" y="21470"/>
                    </a:cubicBezTo>
                    <a:cubicBezTo>
                      <a:pt x="19757" y="21470"/>
                      <a:pt x="24454" y="20590"/>
                      <a:pt x="28786" y="20274"/>
                    </a:cubicBezTo>
                    <a:cubicBezTo>
                      <a:pt x="32688" y="19983"/>
                      <a:pt x="36623" y="19577"/>
                      <a:pt x="40322" y="19577"/>
                    </a:cubicBezTo>
                    <a:cubicBezTo>
                      <a:pt x="48983" y="19577"/>
                      <a:pt x="56349" y="21800"/>
                      <a:pt x="58968" y="32918"/>
                    </a:cubicBezTo>
                    <a:cubicBezTo>
                      <a:pt x="61096" y="42007"/>
                      <a:pt x="50974" y="54742"/>
                      <a:pt x="64197" y="59028"/>
                    </a:cubicBezTo>
                    <a:cubicBezTo>
                      <a:pt x="65521" y="59463"/>
                      <a:pt x="66776" y="59670"/>
                      <a:pt x="67964" y="59670"/>
                    </a:cubicBezTo>
                    <a:cubicBezTo>
                      <a:pt x="72257" y="59670"/>
                      <a:pt x="75684" y="56978"/>
                      <a:pt x="78422" y="52645"/>
                    </a:cubicBezTo>
                    <a:lnTo>
                      <a:pt x="7842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31"/>
              <p:cNvSpPr/>
              <p:nvPr/>
            </p:nvSpPr>
            <p:spPr>
              <a:xfrm>
                <a:off x="8406450" y="63725"/>
                <a:ext cx="48650" cy="38025"/>
              </a:xfrm>
              <a:custGeom>
                <a:rect b="b" l="l" r="r" t="t"/>
                <a:pathLst>
                  <a:path extrusionOk="0" h="1521" w="1946">
                    <a:moveTo>
                      <a:pt x="973" y="1"/>
                    </a:moveTo>
                    <a:cubicBezTo>
                      <a:pt x="1" y="1"/>
                      <a:pt x="1" y="1521"/>
                      <a:pt x="973" y="1521"/>
                    </a:cubicBezTo>
                    <a:cubicBezTo>
                      <a:pt x="1946" y="1521"/>
                      <a:pt x="1946" y="1"/>
                      <a:pt x="9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31"/>
              <p:cNvSpPr/>
              <p:nvPr/>
            </p:nvSpPr>
            <p:spPr>
              <a:xfrm>
                <a:off x="8783650" y="63725"/>
                <a:ext cx="171775" cy="133000"/>
              </a:xfrm>
              <a:custGeom>
                <a:rect b="b" l="l" r="r" t="t"/>
                <a:pathLst>
                  <a:path extrusionOk="0" h="5320" w="6871">
                    <a:moveTo>
                      <a:pt x="3436" y="0"/>
                    </a:moveTo>
                    <a:cubicBezTo>
                      <a:pt x="1" y="0"/>
                      <a:pt x="1" y="5320"/>
                      <a:pt x="3436" y="5320"/>
                    </a:cubicBezTo>
                    <a:cubicBezTo>
                      <a:pt x="6840" y="5320"/>
                      <a:pt x="6870" y="0"/>
                      <a:pt x="34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31"/>
              <p:cNvSpPr/>
              <p:nvPr/>
            </p:nvSpPr>
            <p:spPr>
              <a:xfrm>
                <a:off x="8754875" y="560413"/>
                <a:ext cx="85900" cy="66125"/>
              </a:xfrm>
              <a:custGeom>
                <a:rect b="b" l="l" r="r" t="t"/>
                <a:pathLst>
                  <a:path extrusionOk="0" h="2645" w="3436">
                    <a:moveTo>
                      <a:pt x="1733" y="0"/>
                    </a:moveTo>
                    <a:cubicBezTo>
                      <a:pt x="31" y="0"/>
                      <a:pt x="0" y="2645"/>
                      <a:pt x="1733" y="2645"/>
                    </a:cubicBezTo>
                    <a:cubicBezTo>
                      <a:pt x="3435" y="2645"/>
                      <a:pt x="3435" y="0"/>
                      <a:pt x="173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31"/>
              <p:cNvSpPr/>
              <p:nvPr/>
            </p:nvSpPr>
            <p:spPr>
              <a:xfrm>
                <a:off x="7778225" y="0"/>
                <a:ext cx="24350" cy="19025"/>
              </a:xfrm>
              <a:custGeom>
                <a:rect b="b" l="l" r="r" t="t"/>
                <a:pathLst>
                  <a:path extrusionOk="0" h="761" w="974">
                    <a:moveTo>
                      <a:pt x="487" y="0"/>
                    </a:moveTo>
                    <a:cubicBezTo>
                      <a:pt x="1" y="0"/>
                      <a:pt x="1" y="760"/>
                      <a:pt x="487" y="760"/>
                    </a:cubicBezTo>
                    <a:cubicBezTo>
                      <a:pt x="973" y="760"/>
                      <a:pt x="973" y="0"/>
                      <a:pt x="48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31"/>
              <p:cNvSpPr/>
              <p:nvPr/>
            </p:nvSpPr>
            <p:spPr>
              <a:xfrm>
                <a:off x="8038300" y="158725"/>
                <a:ext cx="48650" cy="38000"/>
              </a:xfrm>
              <a:custGeom>
                <a:rect b="b" l="l" r="r" t="t"/>
                <a:pathLst>
                  <a:path extrusionOk="0" h="1520" w="1946">
                    <a:moveTo>
                      <a:pt x="973" y="0"/>
                    </a:moveTo>
                    <a:cubicBezTo>
                      <a:pt x="1" y="0"/>
                      <a:pt x="1" y="1520"/>
                      <a:pt x="973" y="1520"/>
                    </a:cubicBezTo>
                    <a:cubicBezTo>
                      <a:pt x="1946" y="1520"/>
                      <a:pt x="1946" y="0"/>
                      <a:pt x="97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71" name="Google Shape;971;p31"/>
            <p:cNvSpPr/>
            <p:nvPr/>
          </p:nvSpPr>
          <p:spPr>
            <a:xfrm flipH="1" rot="-10399619">
              <a:off x="287296" y="262861"/>
              <a:ext cx="1061548" cy="871778"/>
            </a:xfrm>
            <a:custGeom>
              <a:rect b="b" l="l" r="r" t="t"/>
              <a:pathLst>
                <a:path extrusionOk="0" h="34872" w="42463">
                  <a:moveTo>
                    <a:pt x="5660" y="0"/>
                  </a:moveTo>
                  <a:cubicBezTo>
                    <a:pt x="4726" y="0"/>
                    <a:pt x="3803" y="385"/>
                    <a:pt x="2888" y="1255"/>
                  </a:cubicBezTo>
                  <a:cubicBezTo>
                    <a:pt x="365" y="4720"/>
                    <a:pt x="0" y="15359"/>
                    <a:pt x="1246" y="20860"/>
                  </a:cubicBezTo>
                  <a:cubicBezTo>
                    <a:pt x="2128" y="24751"/>
                    <a:pt x="6566" y="29158"/>
                    <a:pt x="9757" y="31225"/>
                  </a:cubicBezTo>
                  <a:cubicBezTo>
                    <a:pt x="13135" y="33383"/>
                    <a:pt x="17561" y="34871"/>
                    <a:pt x="21984" y="34871"/>
                  </a:cubicBezTo>
                  <a:cubicBezTo>
                    <a:pt x="25164" y="34871"/>
                    <a:pt x="28341" y="34102"/>
                    <a:pt x="31125" y="32259"/>
                  </a:cubicBezTo>
                  <a:cubicBezTo>
                    <a:pt x="34134" y="30253"/>
                    <a:pt x="42463" y="23566"/>
                    <a:pt x="31216" y="23201"/>
                  </a:cubicBezTo>
                  <a:cubicBezTo>
                    <a:pt x="20751" y="22851"/>
                    <a:pt x="12858" y="0"/>
                    <a:pt x="5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1"/>
            <p:cNvSpPr/>
            <p:nvPr/>
          </p:nvSpPr>
          <p:spPr>
            <a:xfrm>
              <a:off x="667600" y="1093625"/>
              <a:ext cx="171775" cy="133000"/>
            </a:xfrm>
            <a:custGeom>
              <a:rect b="b" l="l" r="r" t="t"/>
              <a:pathLst>
                <a:path extrusionOk="0" h="5320" w="6871">
                  <a:moveTo>
                    <a:pt x="3436" y="0"/>
                  </a:moveTo>
                  <a:cubicBezTo>
                    <a:pt x="1" y="0"/>
                    <a:pt x="1" y="5320"/>
                    <a:pt x="3436" y="5320"/>
                  </a:cubicBezTo>
                  <a:cubicBezTo>
                    <a:pt x="6840" y="5320"/>
                    <a:pt x="6870" y="0"/>
                    <a:pt x="34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1"/>
            <p:cNvSpPr/>
            <p:nvPr/>
          </p:nvSpPr>
          <p:spPr>
            <a:xfrm flipH="1">
              <a:off x="187850" y="1267275"/>
              <a:ext cx="49400" cy="38000"/>
            </a:xfrm>
            <a:custGeom>
              <a:rect b="b" l="l" r="r" t="t"/>
              <a:pathLst>
                <a:path extrusionOk="0" h="1520" w="1976">
                  <a:moveTo>
                    <a:pt x="973" y="0"/>
                  </a:moveTo>
                  <a:cubicBezTo>
                    <a:pt x="0" y="0"/>
                    <a:pt x="0" y="1520"/>
                    <a:pt x="973" y="1520"/>
                  </a:cubicBezTo>
                  <a:cubicBezTo>
                    <a:pt x="1976" y="1520"/>
                    <a:pt x="1976" y="0"/>
                    <a:pt x="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1"/>
            <p:cNvSpPr/>
            <p:nvPr/>
          </p:nvSpPr>
          <p:spPr>
            <a:xfrm>
              <a:off x="523425" y="1437738"/>
              <a:ext cx="73750" cy="57025"/>
            </a:xfrm>
            <a:custGeom>
              <a:rect b="b" l="l" r="r" t="t"/>
              <a:pathLst>
                <a:path extrusionOk="0" h="2281" w="2950">
                  <a:moveTo>
                    <a:pt x="1460" y="1"/>
                  </a:moveTo>
                  <a:cubicBezTo>
                    <a:pt x="1" y="1"/>
                    <a:pt x="1" y="2281"/>
                    <a:pt x="1460" y="2281"/>
                  </a:cubicBezTo>
                  <a:cubicBezTo>
                    <a:pt x="2949" y="2281"/>
                    <a:pt x="2949" y="1"/>
                    <a:pt x="14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891875" y="813513"/>
              <a:ext cx="85900" cy="66900"/>
            </a:xfrm>
            <a:custGeom>
              <a:rect b="b" l="l" r="r" t="t"/>
              <a:pathLst>
                <a:path extrusionOk="0" h="2676" w="3436">
                  <a:moveTo>
                    <a:pt x="1703" y="1"/>
                  </a:moveTo>
                  <a:cubicBezTo>
                    <a:pt x="1" y="1"/>
                    <a:pt x="1" y="2675"/>
                    <a:pt x="1703" y="2675"/>
                  </a:cubicBezTo>
                  <a:cubicBezTo>
                    <a:pt x="3435" y="2675"/>
                    <a:pt x="3435" y="1"/>
                    <a:pt x="17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6" name="Google Shape;976;p31"/>
          <p:cNvSpPr txBox="1"/>
          <p:nvPr>
            <p:ph type="title"/>
          </p:nvPr>
        </p:nvSpPr>
        <p:spPr>
          <a:xfrm>
            <a:off x="1846925" y="331594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77" name="Google Shape;977;p31"/>
          <p:cNvSpPr txBox="1"/>
          <p:nvPr>
            <p:ph idx="1" type="subTitle"/>
          </p:nvPr>
        </p:nvSpPr>
        <p:spPr>
          <a:xfrm>
            <a:off x="1631825" y="3837025"/>
            <a:ext cx="2766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9pPr>
          </a:lstStyle>
          <a:p/>
        </p:txBody>
      </p:sp>
      <p:sp>
        <p:nvSpPr>
          <p:cNvPr id="978" name="Google Shape;978;p31"/>
          <p:cNvSpPr txBox="1"/>
          <p:nvPr>
            <p:ph idx="2" type="title"/>
          </p:nvPr>
        </p:nvSpPr>
        <p:spPr>
          <a:xfrm>
            <a:off x="4960800" y="331594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79" name="Google Shape;979;p31"/>
          <p:cNvSpPr txBox="1"/>
          <p:nvPr>
            <p:ph idx="3" type="subTitle"/>
          </p:nvPr>
        </p:nvSpPr>
        <p:spPr>
          <a:xfrm>
            <a:off x="4745700" y="3837025"/>
            <a:ext cx="2766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9pPr>
          </a:lstStyle>
          <a:p/>
        </p:txBody>
      </p:sp>
      <p:sp>
        <p:nvSpPr>
          <p:cNvPr id="980" name="Google Shape;980;p31"/>
          <p:cNvSpPr txBox="1"/>
          <p:nvPr>
            <p:ph idx="4"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9"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2" name="Google Shape;982;p32"/>
          <p:cNvGrpSpPr/>
          <p:nvPr/>
        </p:nvGrpSpPr>
        <p:grpSpPr>
          <a:xfrm>
            <a:off x="-12" y="-848448"/>
            <a:ext cx="9214974" cy="5936426"/>
            <a:chOff x="-12" y="-848448"/>
            <a:chExt cx="9214974" cy="5936426"/>
          </a:xfrm>
        </p:grpSpPr>
        <p:sp>
          <p:nvSpPr>
            <p:cNvPr id="983" name="Google Shape;983;p32"/>
            <p:cNvSpPr/>
            <p:nvPr/>
          </p:nvSpPr>
          <p:spPr>
            <a:xfrm flipH="1">
              <a:off x="6873425" y="-214100"/>
              <a:ext cx="2177875" cy="659125"/>
            </a:xfrm>
            <a:custGeom>
              <a:rect b="b" l="l" r="r" t="t"/>
              <a:pathLst>
                <a:path extrusionOk="0" h="26365" w="87115">
                  <a:moveTo>
                    <a:pt x="0" y="0"/>
                  </a:moveTo>
                  <a:cubicBezTo>
                    <a:pt x="1399" y="4499"/>
                    <a:pt x="3709" y="8845"/>
                    <a:pt x="5259" y="11398"/>
                  </a:cubicBezTo>
                  <a:cubicBezTo>
                    <a:pt x="11599" y="21878"/>
                    <a:pt x="16466" y="23654"/>
                    <a:pt x="27413" y="23654"/>
                  </a:cubicBezTo>
                  <a:cubicBezTo>
                    <a:pt x="27802" y="23654"/>
                    <a:pt x="28198" y="23652"/>
                    <a:pt x="28603" y="23648"/>
                  </a:cubicBezTo>
                  <a:cubicBezTo>
                    <a:pt x="28742" y="23646"/>
                    <a:pt x="28881" y="23645"/>
                    <a:pt x="29021" y="23645"/>
                  </a:cubicBezTo>
                  <a:cubicBezTo>
                    <a:pt x="36196" y="23645"/>
                    <a:pt x="43847" y="25905"/>
                    <a:pt x="50913" y="26292"/>
                  </a:cubicBezTo>
                  <a:cubicBezTo>
                    <a:pt x="51616" y="26342"/>
                    <a:pt x="52310" y="26365"/>
                    <a:pt x="52994" y="26365"/>
                  </a:cubicBezTo>
                  <a:cubicBezTo>
                    <a:pt x="53553" y="26365"/>
                    <a:pt x="54105" y="26350"/>
                    <a:pt x="54652" y="26323"/>
                  </a:cubicBezTo>
                  <a:cubicBezTo>
                    <a:pt x="54774" y="26292"/>
                    <a:pt x="54865" y="26292"/>
                    <a:pt x="54956" y="26292"/>
                  </a:cubicBezTo>
                  <a:cubicBezTo>
                    <a:pt x="63497" y="25654"/>
                    <a:pt x="69515" y="18724"/>
                    <a:pt x="76294" y="13374"/>
                  </a:cubicBezTo>
                  <a:cubicBezTo>
                    <a:pt x="82403" y="8602"/>
                    <a:pt x="85534" y="4924"/>
                    <a:pt x="87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 rot="10002852">
              <a:off x="5360620" y="-424917"/>
              <a:ext cx="3796285" cy="947390"/>
            </a:xfrm>
            <a:custGeom>
              <a:rect b="b" l="l" r="r" t="t"/>
              <a:pathLst>
                <a:path extrusionOk="0" h="37897" w="151857">
                  <a:moveTo>
                    <a:pt x="52927" y="1"/>
                  </a:moveTo>
                  <a:cubicBezTo>
                    <a:pt x="50805" y="1"/>
                    <a:pt x="48661" y="253"/>
                    <a:pt x="46475" y="753"/>
                  </a:cubicBezTo>
                  <a:cubicBezTo>
                    <a:pt x="38967" y="2455"/>
                    <a:pt x="31824" y="6832"/>
                    <a:pt x="23921" y="11939"/>
                  </a:cubicBezTo>
                  <a:cubicBezTo>
                    <a:pt x="16262" y="16893"/>
                    <a:pt x="9149" y="19446"/>
                    <a:pt x="2736" y="19537"/>
                  </a:cubicBezTo>
                  <a:cubicBezTo>
                    <a:pt x="1824" y="19537"/>
                    <a:pt x="881" y="19507"/>
                    <a:pt x="0" y="19385"/>
                  </a:cubicBezTo>
                  <a:lnTo>
                    <a:pt x="0" y="19781"/>
                  </a:lnTo>
                  <a:cubicBezTo>
                    <a:pt x="912" y="19872"/>
                    <a:pt x="1824" y="19902"/>
                    <a:pt x="2736" y="19902"/>
                  </a:cubicBezTo>
                  <a:cubicBezTo>
                    <a:pt x="9240" y="19841"/>
                    <a:pt x="16414" y="17258"/>
                    <a:pt x="24134" y="12273"/>
                  </a:cubicBezTo>
                  <a:cubicBezTo>
                    <a:pt x="34504" y="5553"/>
                    <a:pt x="43475" y="428"/>
                    <a:pt x="52995" y="428"/>
                  </a:cubicBezTo>
                  <a:cubicBezTo>
                    <a:pt x="58461" y="428"/>
                    <a:pt x="64108" y="2117"/>
                    <a:pt x="70305" y="6163"/>
                  </a:cubicBezTo>
                  <a:cubicBezTo>
                    <a:pt x="73983" y="8595"/>
                    <a:pt x="76932" y="10723"/>
                    <a:pt x="79546" y="12607"/>
                  </a:cubicBezTo>
                  <a:cubicBezTo>
                    <a:pt x="88105" y="18832"/>
                    <a:pt x="92566" y="22049"/>
                    <a:pt x="105098" y="22049"/>
                  </a:cubicBezTo>
                  <a:cubicBezTo>
                    <a:pt x="106763" y="22049"/>
                    <a:pt x="108571" y="21992"/>
                    <a:pt x="110549" y="21878"/>
                  </a:cubicBezTo>
                  <a:cubicBezTo>
                    <a:pt x="112106" y="21785"/>
                    <a:pt x="113625" y="21738"/>
                    <a:pt x="115107" y="21738"/>
                  </a:cubicBezTo>
                  <a:cubicBezTo>
                    <a:pt x="130610" y="21738"/>
                    <a:pt x="142104" y="26855"/>
                    <a:pt x="151371" y="37896"/>
                  </a:cubicBezTo>
                  <a:lnTo>
                    <a:pt x="151857" y="37896"/>
                  </a:lnTo>
                  <a:cubicBezTo>
                    <a:pt x="142490" y="26584"/>
                    <a:pt x="130835" y="21346"/>
                    <a:pt x="115081" y="21346"/>
                  </a:cubicBezTo>
                  <a:cubicBezTo>
                    <a:pt x="113606" y="21346"/>
                    <a:pt x="112097" y="21392"/>
                    <a:pt x="110549" y="21483"/>
                  </a:cubicBezTo>
                  <a:cubicBezTo>
                    <a:pt x="108535" y="21603"/>
                    <a:pt x="106700" y="21663"/>
                    <a:pt x="105012" y="21663"/>
                  </a:cubicBezTo>
                  <a:cubicBezTo>
                    <a:pt x="92666" y="21663"/>
                    <a:pt x="88235" y="18454"/>
                    <a:pt x="79758" y="12303"/>
                  </a:cubicBezTo>
                  <a:cubicBezTo>
                    <a:pt x="77175" y="10419"/>
                    <a:pt x="74196" y="8261"/>
                    <a:pt x="70518" y="5859"/>
                  </a:cubicBezTo>
                  <a:cubicBezTo>
                    <a:pt x="64512" y="1930"/>
                    <a:pt x="58801" y="1"/>
                    <a:pt x="5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 rot="10800000">
              <a:off x="7685152" y="1012863"/>
              <a:ext cx="36500" cy="28150"/>
            </a:xfrm>
            <a:custGeom>
              <a:rect b="b" l="l" r="r" t="t"/>
              <a:pathLst>
                <a:path extrusionOk="0" h="1126" w="1460">
                  <a:moveTo>
                    <a:pt x="730" y="1"/>
                  </a:moveTo>
                  <a:cubicBezTo>
                    <a:pt x="1" y="1"/>
                    <a:pt x="1" y="1126"/>
                    <a:pt x="730" y="1126"/>
                  </a:cubicBezTo>
                  <a:cubicBezTo>
                    <a:pt x="1460" y="1126"/>
                    <a:pt x="1460" y="1"/>
                    <a:pt x="7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 rot="10800000">
              <a:off x="8739927" y="946000"/>
              <a:ext cx="207475" cy="161875"/>
            </a:xfrm>
            <a:custGeom>
              <a:rect b="b" l="l" r="r" t="t"/>
              <a:pathLst>
                <a:path extrusionOk="0" h="6475" w="8299">
                  <a:moveTo>
                    <a:pt x="4165" y="1"/>
                  </a:moveTo>
                  <a:cubicBezTo>
                    <a:pt x="1" y="1"/>
                    <a:pt x="1" y="6475"/>
                    <a:pt x="4165" y="6475"/>
                  </a:cubicBezTo>
                  <a:cubicBezTo>
                    <a:pt x="8299" y="6475"/>
                    <a:pt x="8299" y="1"/>
                    <a:pt x="41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2"/>
            <p:cNvSpPr/>
            <p:nvPr/>
          </p:nvSpPr>
          <p:spPr>
            <a:xfrm rot="10800000">
              <a:off x="8886577" y="338775"/>
              <a:ext cx="60825" cy="47150"/>
            </a:xfrm>
            <a:custGeom>
              <a:rect b="b" l="l" r="r" t="t"/>
              <a:pathLst>
                <a:path extrusionOk="0" h="1886" w="2433">
                  <a:moveTo>
                    <a:pt x="1216" y="1"/>
                  </a:moveTo>
                  <a:cubicBezTo>
                    <a:pt x="0" y="1"/>
                    <a:pt x="0" y="1885"/>
                    <a:pt x="1216" y="1885"/>
                  </a:cubicBezTo>
                  <a:cubicBezTo>
                    <a:pt x="2432" y="1885"/>
                    <a:pt x="2432" y="1"/>
                    <a:pt x="12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2"/>
            <p:cNvSpPr/>
            <p:nvPr/>
          </p:nvSpPr>
          <p:spPr>
            <a:xfrm rot="10800000">
              <a:off x="8328890" y="1269250"/>
              <a:ext cx="110225" cy="85900"/>
            </a:xfrm>
            <a:custGeom>
              <a:rect b="b" l="l" r="r" t="t"/>
              <a:pathLst>
                <a:path extrusionOk="0" h="3436" w="4409">
                  <a:moveTo>
                    <a:pt x="2220" y="1"/>
                  </a:moveTo>
                  <a:cubicBezTo>
                    <a:pt x="1" y="1"/>
                    <a:pt x="1" y="3435"/>
                    <a:pt x="2220" y="3435"/>
                  </a:cubicBezTo>
                  <a:cubicBezTo>
                    <a:pt x="4408" y="3435"/>
                    <a:pt x="4408" y="1"/>
                    <a:pt x="2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9" name="Google Shape;989;p32"/>
            <p:cNvGrpSpPr/>
            <p:nvPr/>
          </p:nvGrpSpPr>
          <p:grpSpPr>
            <a:xfrm>
              <a:off x="2" y="4300218"/>
              <a:ext cx="1289997" cy="787759"/>
              <a:chOff x="593100" y="4542650"/>
              <a:chExt cx="1005375" cy="613950"/>
            </a:xfrm>
          </p:grpSpPr>
          <p:sp>
            <p:nvSpPr>
              <p:cNvPr id="990" name="Google Shape;990;p32"/>
              <p:cNvSpPr/>
              <p:nvPr/>
            </p:nvSpPr>
            <p:spPr>
              <a:xfrm>
                <a:off x="954050" y="4731300"/>
                <a:ext cx="166450" cy="142100"/>
              </a:xfrm>
              <a:custGeom>
                <a:rect b="b" l="l" r="r" t="t"/>
                <a:pathLst>
                  <a:path extrusionOk="0" h="5684" w="6658">
                    <a:moveTo>
                      <a:pt x="5064" y="0"/>
                    </a:moveTo>
                    <a:cubicBezTo>
                      <a:pt x="4902" y="0"/>
                      <a:pt x="4733" y="38"/>
                      <a:pt x="4560" y="125"/>
                    </a:cubicBezTo>
                    <a:cubicBezTo>
                      <a:pt x="3466" y="581"/>
                      <a:pt x="2250" y="854"/>
                      <a:pt x="1277" y="1614"/>
                    </a:cubicBezTo>
                    <a:cubicBezTo>
                      <a:pt x="153" y="2556"/>
                      <a:pt x="1" y="4106"/>
                      <a:pt x="1126" y="5109"/>
                    </a:cubicBezTo>
                    <a:cubicBezTo>
                      <a:pt x="1555" y="5514"/>
                      <a:pt x="2002" y="5684"/>
                      <a:pt x="2447" y="5684"/>
                    </a:cubicBezTo>
                    <a:cubicBezTo>
                      <a:pt x="4178" y="5684"/>
                      <a:pt x="5882" y="3114"/>
                      <a:pt x="6414" y="1736"/>
                    </a:cubicBezTo>
                    <a:cubicBezTo>
                      <a:pt x="6658" y="1128"/>
                      <a:pt x="6384" y="672"/>
                      <a:pt x="5958" y="429"/>
                    </a:cubicBezTo>
                    <a:cubicBezTo>
                      <a:pt x="5730" y="179"/>
                      <a:pt x="5415" y="0"/>
                      <a:pt x="50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91" name="Google Shape;991;p32"/>
              <p:cNvGrpSpPr/>
              <p:nvPr/>
            </p:nvGrpSpPr>
            <p:grpSpPr>
              <a:xfrm>
                <a:off x="593100" y="4542650"/>
                <a:ext cx="1005375" cy="613950"/>
                <a:chOff x="593100" y="4542650"/>
                <a:chExt cx="1005375" cy="613950"/>
              </a:xfrm>
            </p:grpSpPr>
            <p:sp>
              <p:nvSpPr>
                <p:cNvPr id="992" name="Google Shape;992;p32"/>
                <p:cNvSpPr/>
                <p:nvPr/>
              </p:nvSpPr>
              <p:spPr>
                <a:xfrm>
                  <a:off x="1128825" y="4542650"/>
                  <a:ext cx="154300" cy="110700"/>
                </a:xfrm>
                <a:custGeom>
                  <a:rect b="b" l="l" r="r" t="t"/>
                  <a:pathLst>
                    <a:path extrusionOk="0" h="4428" w="6172">
                      <a:moveTo>
                        <a:pt x="3676" y="0"/>
                      </a:moveTo>
                      <a:cubicBezTo>
                        <a:pt x="3008" y="0"/>
                        <a:pt x="2340" y="91"/>
                        <a:pt x="1733" y="345"/>
                      </a:cubicBezTo>
                      <a:cubicBezTo>
                        <a:pt x="578" y="862"/>
                        <a:pt x="1" y="2199"/>
                        <a:pt x="548" y="3385"/>
                      </a:cubicBezTo>
                      <a:cubicBezTo>
                        <a:pt x="881" y="4147"/>
                        <a:pt x="1392" y="4428"/>
                        <a:pt x="1962" y="4428"/>
                      </a:cubicBezTo>
                      <a:cubicBezTo>
                        <a:pt x="3006" y="4428"/>
                        <a:pt x="4248" y="3486"/>
                        <a:pt x="4955" y="2838"/>
                      </a:cubicBezTo>
                      <a:cubicBezTo>
                        <a:pt x="5138" y="2686"/>
                        <a:pt x="5229" y="2534"/>
                        <a:pt x="5290" y="2351"/>
                      </a:cubicBezTo>
                      <a:cubicBezTo>
                        <a:pt x="6171" y="1895"/>
                        <a:pt x="6050" y="224"/>
                        <a:pt x="4773" y="72"/>
                      </a:cubicBezTo>
                      <a:cubicBezTo>
                        <a:pt x="4415" y="28"/>
                        <a:pt x="4046" y="0"/>
                        <a:pt x="367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3" name="Google Shape;993;p32"/>
                <p:cNvSpPr/>
                <p:nvPr/>
              </p:nvSpPr>
              <p:spPr>
                <a:xfrm>
                  <a:off x="1169875" y="4704100"/>
                  <a:ext cx="145925" cy="137650"/>
                </a:xfrm>
                <a:custGeom>
                  <a:rect b="b" l="l" r="r" t="t"/>
                  <a:pathLst>
                    <a:path extrusionOk="0" h="5506" w="5837">
                      <a:moveTo>
                        <a:pt x="4275" y="0"/>
                      </a:moveTo>
                      <a:cubicBezTo>
                        <a:pt x="4191" y="0"/>
                        <a:pt x="4104" y="9"/>
                        <a:pt x="4012" y="27"/>
                      </a:cubicBezTo>
                      <a:cubicBezTo>
                        <a:pt x="3009" y="240"/>
                        <a:pt x="1824" y="848"/>
                        <a:pt x="1094" y="1577"/>
                      </a:cubicBezTo>
                      <a:cubicBezTo>
                        <a:pt x="0" y="2611"/>
                        <a:pt x="547" y="4100"/>
                        <a:pt x="1398" y="5134"/>
                      </a:cubicBezTo>
                      <a:cubicBezTo>
                        <a:pt x="1621" y="5393"/>
                        <a:pt x="1934" y="5506"/>
                        <a:pt x="2248" y="5506"/>
                      </a:cubicBezTo>
                      <a:cubicBezTo>
                        <a:pt x="2448" y="5506"/>
                        <a:pt x="2649" y="5460"/>
                        <a:pt x="2827" y="5377"/>
                      </a:cubicBezTo>
                      <a:cubicBezTo>
                        <a:pt x="4134" y="4799"/>
                        <a:pt x="5137" y="3462"/>
                        <a:pt x="5654" y="2124"/>
                      </a:cubicBezTo>
                      <a:cubicBezTo>
                        <a:pt x="5836" y="1638"/>
                        <a:pt x="5684" y="1243"/>
                        <a:pt x="5411" y="1000"/>
                      </a:cubicBezTo>
                      <a:cubicBezTo>
                        <a:pt x="5304" y="465"/>
                        <a:pt x="4891" y="0"/>
                        <a:pt x="427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4" name="Google Shape;994;p32"/>
                <p:cNvSpPr/>
                <p:nvPr/>
              </p:nvSpPr>
              <p:spPr>
                <a:xfrm>
                  <a:off x="1378850" y="4709925"/>
                  <a:ext cx="90450" cy="100100"/>
                </a:xfrm>
                <a:custGeom>
                  <a:rect b="b" l="l" r="r" t="t"/>
                  <a:pathLst>
                    <a:path extrusionOk="0" h="4004" w="3618">
                      <a:moveTo>
                        <a:pt x="2264" y="1"/>
                      </a:moveTo>
                      <a:cubicBezTo>
                        <a:pt x="1988" y="1"/>
                        <a:pt x="1713" y="101"/>
                        <a:pt x="1489" y="311"/>
                      </a:cubicBezTo>
                      <a:cubicBezTo>
                        <a:pt x="973" y="767"/>
                        <a:pt x="395" y="1192"/>
                        <a:pt x="152" y="1891"/>
                      </a:cubicBezTo>
                      <a:cubicBezTo>
                        <a:pt x="0" y="2347"/>
                        <a:pt x="30" y="2834"/>
                        <a:pt x="274" y="3259"/>
                      </a:cubicBezTo>
                      <a:cubicBezTo>
                        <a:pt x="522" y="3756"/>
                        <a:pt x="967" y="4004"/>
                        <a:pt x="1433" y="4004"/>
                      </a:cubicBezTo>
                      <a:cubicBezTo>
                        <a:pt x="1766" y="4004"/>
                        <a:pt x="2110" y="3877"/>
                        <a:pt x="2401" y="3624"/>
                      </a:cubicBezTo>
                      <a:cubicBezTo>
                        <a:pt x="2736" y="3320"/>
                        <a:pt x="2857" y="2834"/>
                        <a:pt x="2736" y="2408"/>
                      </a:cubicBezTo>
                      <a:cubicBezTo>
                        <a:pt x="2857" y="2287"/>
                        <a:pt x="2979" y="2165"/>
                        <a:pt x="3100" y="2074"/>
                      </a:cubicBezTo>
                      <a:cubicBezTo>
                        <a:pt x="3556" y="1648"/>
                        <a:pt x="3617" y="828"/>
                        <a:pt x="3161" y="402"/>
                      </a:cubicBezTo>
                      <a:cubicBezTo>
                        <a:pt x="2915" y="139"/>
                        <a:pt x="2589" y="1"/>
                        <a:pt x="226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5" name="Google Shape;995;p32"/>
                <p:cNvSpPr/>
                <p:nvPr/>
              </p:nvSpPr>
              <p:spPr>
                <a:xfrm>
                  <a:off x="1312725" y="4918100"/>
                  <a:ext cx="145175" cy="140375"/>
                </a:xfrm>
                <a:custGeom>
                  <a:rect b="b" l="l" r="r" t="t"/>
                  <a:pathLst>
                    <a:path extrusionOk="0" h="5615" w="5807">
                      <a:moveTo>
                        <a:pt x="4037" y="1"/>
                      </a:moveTo>
                      <a:cubicBezTo>
                        <a:pt x="3867" y="1"/>
                        <a:pt x="3686" y="41"/>
                        <a:pt x="3496" y="130"/>
                      </a:cubicBezTo>
                      <a:cubicBezTo>
                        <a:pt x="1885" y="859"/>
                        <a:pt x="1" y="3443"/>
                        <a:pt x="1520" y="5084"/>
                      </a:cubicBezTo>
                      <a:cubicBezTo>
                        <a:pt x="1874" y="5461"/>
                        <a:pt x="2284" y="5615"/>
                        <a:pt x="2701" y="5615"/>
                      </a:cubicBezTo>
                      <a:cubicBezTo>
                        <a:pt x="3395" y="5615"/>
                        <a:pt x="4108" y="5190"/>
                        <a:pt x="4621" y="4659"/>
                      </a:cubicBezTo>
                      <a:cubicBezTo>
                        <a:pt x="5563" y="3686"/>
                        <a:pt x="5806" y="2562"/>
                        <a:pt x="5654" y="1224"/>
                      </a:cubicBezTo>
                      <a:cubicBezTo>
                        <a:pt x="5624" y="768"/>
                        <a:pt x="5229" y="434"/>
                        <a:pt x="4803" y="312"/>
                      </a:cubicBezTo>
                      <a:cubicBezTo>
                        <a:pt x="4592" y="120"/>
                        <a:pt x="4331" y="1"/>
                        <a:pt x="403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6" name="Google Shape;996;p32"/>
                <p:cNvSpPr/>
                <p:nvPr/>
              </p:nvSpPr>
              <p:spPr>
                <a:xfrm>
                  <a:off x="1474575" y="5016225"/>
                  <a:ext cx="123900" cy="132150"/>
                </a:xfrm>
                <a:custGeom>
                  <a:rect b="b" l="l" r="r" t="t"/>
                  <a:pathLst>
                    <a:path extrusionOk="0" h="5286" w="4956">
                      <a:moveTo>
                        <a:pt x="3402" y="1"/>
                      </a:moveTo>
                      <a:cubicBezTo>
                        <a:pt x="3157" y="1"/>
                        <a:pt x="2907" y="83"/>
                        <a:pt x="2676" y="278"/>
                      </a:cubicBezTo>
                      <a:cubicBezTo>
                        <a:pt x="1642" y="1159"/>
                        <a:pt x="1" y="2862"/>
                        <a:pt x="518" y="4351"/>
                      </a:cubicBezTo>
                      <a:cubicBezTo>
                        <a:pt x="703" y="4934"/>
                        <a:pt x="1097" y="5286"/>
                        <a:pt x="1658" y="5286"/>
                      </a:cubicBezTo>
                      <a:cubicBezTo>
                        <a:pt x="1740" y="5286"/>
                        <a:pt x="1826" y="5278"/>
                        <a:pt x="1916" y="5263"/>
                      </a:cubicBezTo>
                      <a:cubicBezTo>
                        <a:pt x="2767" y="5172"/>
                        <a:pt x="3436" y="4351"/>
                        <a:pt x="3922" y="3743"/>
                      </a:cubicBezTo>
                      <a:cubicBezTo>
                        <a:pt x="4408" y="3135"/>
                        <a:pt x="4955" y="2314"/>
                        <a:pt x="4895" y="1494"/>
                      </a:cubicBezTo>
                      <a:cubicBezTo>
                        <a:pt x="4864" y="1068"/>
                        <a:pt x="4682" y="673"/>
                        <a:pt x="4378" y="460"/>
                      </a:cubicBezTo>
                      <a:cubicBezTo>
                        <a:pt x="4123" y="187"/>
                        <a:pt x="3769" y="1"/>
                        <a:pt x="340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7" name="Google Shape;997;p32"/>
                <p:cNvSpPr/>
                <p:nvPr/>
              </p:nvSpPr>
              <p:spPr>
                <a:xfrm>
                  <a:off x="938475" y="4583700"/>
                  <a:ext cx="144100" cy="89400"/>
                </a:xfrm>
                <a:custGeom>
                  <a:rect b="b" l="l" r="r" t="t"/>
                  <a:pathLst>
                    <a:path extrusionOk="0" h="3576" w="5764">
                      <a:moveTo>
                        <a:pt x="4036" y="0"/>
                      </a:moveTo>
                      <a:cubicBezTo>
                        <a:pt x="3781" y="0"/>
                        <a:pt x="3515" y="94"/>
                        <a:pt x="3268" y="314"/>
                      </a:cubicBezTo>
                      <a:cubicBezTo>
                        <a:pt x="2752" y="770"/>
                        <a:pt x="1809" y="922"/>
                        <a:pt x="1141" y="1287"/>
                      </a:cubicBezTo>
                      <a:cubicBezTo>
                        <a:pt x="1" y="1935"/>
                        <a:pt x="627" y="3576"/>
                        <a:pt x="1665" y="3576"/>
                      </a:cubicBezTo>
                      <a:cubicBezTo>
                        <a:pt x="1845" y="3576"/>
                        <a:pt x="2037" y="3527"/>
                        <a:pt x="2235" y="3415"/>
                      </a:cubicBezTo>
                      <a:cubicBezTo>
                        <a:pt x="3116" y="2928"/>
                        <a:pt x="4119" y="2776"/>
                        <a:pt x="4879" y="2077"/>
                      </a:cubicBezTo>
                      <a:cubicBezTo>
                        <a:pt x="5764" y="1264"/>
                        <a:pt x="4975" y="0"/>
                        <a:pt x="403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8" name="Google Shape;998;p32"/>
                <p:cNvSpPr/>
                <p:nvPr/>
              </p:nvSpPr>
              <p:spPr>
                <a:xfrm>
                  <a:off x="732925" y="4767950"/>
                  <a:ext cx="147450" cy="142000"/>
                </a:xfrm>
                <a:custGeom>
                  <a:rect b="b" l="l" r="r" t="t"/>
                  <a:pathLst>
                    <a:path extrusionOk="0" h="5680" w="5898">
                      <a:moveTo>
                        <a:pt x="4577" y="1"/>
                      </a:moveTo>
                      <a:cubicBezTo>
                        <a:pt x="4372" y="1"/>
                        <a:pt x="4167" y="56"/>
                        <a:pt x="3983" y="178"/>
                      </a:cubicBezTo>
                      <a:cubicBezTo>
                        <a:pt x="2979" y="604"/>
                        <a:pt x="1885" y="999"/>
                        <a:pt x="1065" y="1789"/>
                      </a:cubicBezTo>
                      <a:cubicBezTo>
                        <a:pt x="1" y="2823"/>
                        <a:pt x="122" y="4221"/>
                        <a:pt x="1034" y="5315"/>
                      </a:cubicBezTo>
                      <a:cubicBezTo>
                        <a:pt x="1263" y="5563"/>
                        <a:pt x="1587" y="5679"/>
                        <a:pt x="1909" y="5679"/>
                      </a:cubicBezTo>
                      <a:cubicBezTo>
                        <a:pt x="2101" y="5679"/>
                        <a:pt x="2293" y="5638"/>
                        <a:pt x="2463" y="5558"/>
                      </a:cubicBezTo>
                      <a:cubicBezTo>
                        <a:pt x="3922" y="4920"/>
                        <a:pt x="4773" y="3339"/>
                        <a:pt x="5563" y="2032"/>
                      </a:cubicBezTo>
                      <a:cubicBezTo>
                        <a:pt x="5806" y="1789"/>
                        <a:pt x="5897" y="1455"/>
                        <a:pt x="5837" y="1121"/>
                      </a:cubicBezTo>
                      <a:cubicBezTo>
                        <a:pt x="5791" y="484"/>
                        <a:pt x="5185" y="1"/>
                        <a:pt x="457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9" name="Google Shape;999;p32"/>
                <p:cNvSpPr/>
                <p:nvPr/>
              </p:nvSpPr>
              <p:spPr>
                <a:xfrm>
                  <a:off x="820050" y="4957225"/>
                  <a:ext cx="143150" cy="128000"/>
                </a:xfrm>
                <a:custGeom>
                  <a:rect b="b" l="l" r="r" t="t"/>
                  <a:pathLst>
                    <a:path extrusionOk="0" h="5120" w="5726">
                      <a:moveTo>
                        <a:pt x="3752" y="0"/>
                      </a:moveTo>
                      <a:cubicBezTo>
                        <a:pt x="1793" y="0"/>
                        <a:pt x="0" y="2247"/>
                        <a:pt x="224" y="4188"/>
                      </a:cubicBezTo>
                      <a:cubicBezTo>
                        <a:pt x="316" y="4783"/>
                        <a:pt x="873" y="5120"/>
                        <a:pt x="1415" y="5120"/>
                      </a:cubicBezTo>
                      <a:cubicBezTo>
                        <a:pt x="1593" y="5120"/>
                        <a:pt x="1769" y="5084"/>
                        <a:pt x="1926" y="5009"/>
                      </a:cubicBezTo>
                      <a:cubicBezTo>
                        <a:pt x="3172" y="4431"/>
                        <a:pt x="4115" y="3489"/>
                        <a:pt x="5118" y="2577"/>
                      </a:cubicBezTo>
                      <a:cubicBezTo>
                        <a:pt x="5361" y="2334"/>
                        <a:pt x="5452" y="2091"/>
                        <a:pt x="5482" y="1848"/>
                      </a:cubicBezTo>
                      <a:cubicBezTo>
                        <a:pt x="5726" y="1361"/>
                        <a:pt x="5665" y="723"/>
                        <a:pt x="5057" y="358"/>
                      </a:cubicBezTo>
                      <a:cubicBezTo>
                        <a:pt x="4627" y="110"/>
                        <a:pt x="4185" y="0"/>
                        <a:pt x="375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0" name="Google Shape;1000;p32"/>
                <p:cNvSpPr/>
                <p:nvPr/>
              </p:nvSpPr>
              <p:spPr>
                <a:xfrm>
                  <a:off x="593100" y="5021925"/>
                  <a:ext cx="169500" cy="134675"/>
                </a:xfrm>
                <a:custGeom>
                  <a:rect b="b" l="l" r="r" t="t"/>
                  <a:pathLst>
                    <a:path extrusionOk="0" h="5387" w="6780">
                      <a:moveTo>
                        <a:pt x="5206" y="0"/>
                      </a:moveTo>
                      <a:cubicBezTo>
                        <a:pt x="5032" y="0"/>
                        <a:pt x="4846" y="44"/>
                        <a:pt x="4651" y="141"/>
                      </a:cubicBezTo>
                      <a:cubicBezTo>
                        <a:pt x="3192" y="931"/>
                        <a:pt x="1" y="2755"/>
                        <a:pt x="1855" y="4792"/>
                      </a:cubicBezTo>
                      <a:cubicBezTo>
                        <a:pt x="2251" y="5214"/>
                        <a:pt x="2649" y="5387"/>
                        <a:pt x="3039" y="5387"/>
                      </a:cubicBezTo>
                      <a:cubicBezTo>
                        <a:pt x="4448" y="5387"/>
                        <a:pt x="5748" y="3130"/>
                        <a:pt x="6414" y="2178"/>
                      </a:cubicBezTo>
                      <a:cubicBezTo>
                        <a:pt x="6779" y="1630"/>
                        <a:pt x="6627" y="1083"/>
                        <a:pt x="6262" y="749"/>
                      </a:cubicBezTo>
                      <a:cubicBezTo>
                        <a:pt x="6062" y="326"/>
                        <a:pt x="5682" y="0"/>
                        <a:pt x="520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1" name="Google Shape;1001;p32"/>
                <p:cNvSpPr/>
                <p:nvPr/>
              </p:nvSpPr>
              <p:spPr>
                <a:xfrm>
                  <a:off x="1115150" y="4931025"/>
                  <a:ext cx="148200" cy="117650"/>
                </a:xfrm>
                <a:custGeom>
                  <a:rect b="b" l="l" r="r" t="t"/>
                  <a:pathLst>
                    <a:path extrusionOk="0" h="4706" w="5928">
                      <a:moveTo>
                        <a:pt x="4546" y="0"/>
                      </a:moveTo>
                      <a:cubicBezTo>
                        <a:pt x="4396" y="0"/>
                        <a:pt x="4237" y="40"/>
                        <a:pt x="4074" y="130"/>
                      </a:cubicBezTo>
                      <a:cubicBezTo>
                        <a:pt x="2797" y="829"/>
                        <a:pt x="1" y="2409"/>
                        <a:pt x="1612" y="4172"/>
                      </a:cubicBezTo>
                      <a:cubicBezTo>
                        <a:pt x="1957" y="4551"/>
                        <a:pt x="2306" y="4706"/>
                        <a:pt x="2647" y="4706"/>
                      </a:cubicBezTo>
                      <a:cubicBezTo>
                        <a:pt x="3868" y="4706"/>
                        <a:pt x="5000" y="2724"/>
                        <a:pt x="5594" y="1893"/>
                      </a:cubicBezTo>
                      <a:cubicBezTo>
                        <a:pt x="5928" y="1437"/>
                        <a:pt x="5776" y="950"/>
                        <a:pt x="5442" y="646"/>
                      </a:cubicBezTo>
                      <a:cubicBezTo>
                        <a:pt x="5286" y="291"/>
                        <a:pt x="4952" y="0"/>
                        <a:pt x="454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02" name="Google Shape;1002;p32"/>
            <p:cNvSpPr/>
            <p:nvPr/>
          </p:nvSpPr>
          <p:spPr>
            <a:xfrm rot="7037420">
              <a:off x="58614" y="159243"/>
              <a:ext cx="622591" cy="511292"/>
            </a:xfrm>
            <a:custGeom>
              <a:rect b="b" l="l" r="r" t="t"/>
              <a:pathLst>
                <a:path extrusionOk="0" h="34872" w="42463">
                  <a:moveTo>
                    <a:pt x="5660" y="0"/>
                  </a:moveTo>
                  <a:cubicBezTo>
                    <a:pt x="4726" y="0"/>
                    <a:pt x="3803" y="385"/>
                    <a:pt x="2888" y="1255"/>
                  </a:cubicBezTo>
                  <a:cubicBezTo>
                    <a:pt x="365" y="4720"/>
                    <a:pt x="0" y="15359"/>
                    <a:pt x="1246" y="20860"/>
                  </a:cubicBezTo>
                  <a:cubicBezTo>
                    <a:pt x="2128" y="24751"/>
                    <a:pt x="6566" y="29158"/>
                    <a:pt x="9757" y="31225"/>
                  </a:cubicBezTo>
                  <a:cubicBezTo>
                    <a:pt x="13135" y="33383"/>
                    <a:pt x="17561" y="34871"/>
                    <a:pt x="21984" y="34871"/>
                  </a:cubicBezTo>
                  <a:cubicBezTo>
                    <a:pt x="25164" y="34871"/>
                    <a:pt x="28341" y="34102"/>
                    <a:pt x="31125" y="32259"/>
                  </a:cubicBezTo>
                  <a:cubicBezTo>
                    <a:pt x="34134" y="30253"/>
                    <a:pt x="42463" y="23566"/>
                    <a:pt x="31216" y="23201"/>
                  </a:cubicBezTo>
                  <a:cubicBezTo>
                    <a:pt x="20751" y="22851"/>
                    <a:pt x="12858" y="0"/>
                    <a:pt x="5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2"/>
            <p:cNvSpPr/>
            <p:nvPr/>
          </p:nvSpPr>
          <p:spPr>
            <a:xfrm flipH="1">
              <a:off x="332805" y="530604"/>
              <a:ext cx="209372" cy="168853"/>
            </a:xfrm>
            <a:custGeom>
              <a:rect b="b" l="l" r="r" t="t"/>
              <a:pathLst>
                <a:path extrusionOk="0" h="11516" w="14277">
                  <a:moveTo>
                    <a:pt x="6159" y="0"/>
                  </a:moveTo>
                  <a:cubicBezTo>
                    <a:pt x="5795" y="0"/>
                    <a:pt x="5431" y="54"/>
                    <a:pt x="5077" y="155"/>
                  </a:cubicBezTo>
                  <a:cubicBezTo>
                    <a:pt x="3253" y="489"/>
                    <a:pt x="1855" y="1918"/>
                    <a:pt x="1247" y="3742"/>
                  </a:cubicBezTo>
                  <a:cubicBezTo>
                    <a:pt x="1" y="7572"/>
                    <a:pt x="3071" y="10702"/>
                    <a:pt x="6627" y="11371"/>
                  </a:cubicBezTo>
                  <a:cubicBezTo>
                    <a:pt x="7121" y="11467"/>
                    <a:pt x="7624" y="11515"/>
                    <a:pt x="8125" y="11515"/>
                  </a:cubicBezTo>
                  <a:cubicBezTo>
                    <a:pt x="11263" y="11515"/>
                    <a:pt x="14277" y="9635"/>
                    <a:pt x="13831" y="5991"/>
                  </a:cubicBezTo>
                  <a:cubicBezTo>
                    <a:pt x="13588" y="4167"/>
                    <a:pt x="12585" y="2465"/>
                    <a:pt x="10943" y="1523"/>
                  </a:cubicBezTo>
                  <a:cubicBezTo>
                    <a:pt x="10366" y="1189"/>
                    <a:pt x="9727" y="976"/>
                    <a:pt x="9089" y="793"/>
                  </a:cubicBezTo>
                  <a:cubicBezTo>
                    <a:pt x="8603" y="611"/>
                    <a:pt x="8147" y="459"/>
                    <a:pt x="7661" y="337"/>
                  </a:cubicBezTo>
                  <a:cubicBezTo>
                    <a:pt x="7181" y="107"/>
                    <a:pt x="6670" y="0"/>
                    <a:pt x="61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2"/>
            <p:cNvSpPr/>
            <p:nvPr/>
          </p:nvSpPr>
          <p:spPr>
            <a:xfrm flipH="1" rot="10800000">
              <a:off x="-12" y="867704"/>
              <a:ext cx="410470" cy="318505"/>
            </a:xfrm>
            <a:custGeom>
              <a:rect b="b" l="l" r="r" t="t"/>
              <a:pathLst>
                <a:path extrusionOk="0" h="6840" w="8815">
                  <a:moveTo>
                    <a:pt x="4408" y="1"/>
                  </a:moveTo>
                  <a:cubicBezTo>
                    <a:pt x="31" y="1"/>
                    <a:pt x="0" y="6840"/>
                    <a:pt x="4408" y="6840"/>
                  </a:cubicBezTo>
                  <a:cubicBezTo>
                    <a:pt x="8815" y="6840"/>
                    <a:pt x="8815" y="1"/>
                    <a:pt x="44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2"/>
            <p:cNvSpPr/>
            <p:nvPr/>
          </p:nvSpPr>
          <p:spPr>
            <a:xfrm rot="10800000">
              <a:off x="161065" y="3771425"/>
              <a:ext cx="171750" cy="133000"/>
            </a:xfrm>
            <a:custGeom>
              <a:rect b="b" l="l" r="r" t="t"/>
              <a:pathLst>
                <a:path extrusionOk="0" h="5320" w="6870">
                  <a:moveTo>
                    <a:pt x="3435" y="0"/>
                  </a:moveTo>
                  <a:cubicBezTo>
                    <a:pt x="31" y="0"/>
                    <a:pt x="0" y="5319"/>
                    <a:pt x="3435" y="5319"/>
                  </a:cubicBezTo>
                  <a:cubicBezTo>
                    <a:pt x="6870" y="5319"/>
                    <a:pt x="6870" y="0"/>
                    <a:pt x="34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2"/>
            <p:cNvSpPr/>
            <p:nvPr/>
          </p:nvSpPr>
          <p:spPr>
            <a:xfrm rot="10800000">
              <a:off x="180515" y="4320175"/>
              <a:ext cx="49425" cy="38025"/>
            </a:xfrm>
            <a:custGeom>
              <a:rect b="b" l="l" r="r" t="t"/>
              <a:pathLst>
                <a:path extrusionOk="0" h="1521" w="1977">
                  <a:moveTo>
                    <a:pt x="1004" y="1"/>
                  </a:moveTo>
                  <a:cubicBezTo>
                    <a:pt x="0" y="1"/>
                    <a:pt x="0" y="1521"/>
                    <a:pt x="1004" y="1521"/>
                  </a:cubicBezTo>
                  <a:cubicBezTo>
                    <a:pt x="1976" y="1521"/>
                    <a:pt x="1976" y="1"/>
                    <a:pt x="10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2"/>
            <p:cNvSpPr/>
            <p:nvPr/>
          </p:nvSpPr>
          <p:spPr>
            <a:xfrm rot="10800000">
              <a:off x="8856915" y="4911675"/>
              <a:ext cx="48650" cy="38025"/>
            </a:xfrm>
            <a:custGeom>
              <a:rect b="b" l="l" r="r" t="t"/>
              <a:pathLst>
                <a:path extrusionOk="0" h="1521" w="1946">
                  <a:moveTo>
                    <a:pt x="973" y="1"/>
                  </a:moveTo>
                  <a:cubicBezTo>
                    <a:pt x="0" y="1"/>
                    <a:pt x="0" y="1521"/>
                    <a:pt x="973" y="1521"/>
                  </a:cubicBezTo>
                  <a:cubicBezTo>
                    <a:pt x="1945" y="1521"/>
                    <a:pt x="1945" y="1"/>
                    <a:pt x="9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2"/>
            <p:cNvSpPr/>
            <p:nvPr/>
          </p:nvSpPr>
          <p:spPr>
            <a:xfrm rot="10800000">
              <a:off x="8077477" y="5002100"/>
              <a:ext cx="110200" cy="85875"/>
            </a:xfrm>
            <a:custGeom>
              <a:rect b="b" l="l" r="r" t="t"/>
              <a:pathLst>
                <a:path extrusionOk="0" h="3435" w="4408">
                  <a:moveTo>
                    <a:pt x="2189" y="0"/>
                  </a:moveTo>
                  <a:cubicBezTo>
                    <a:pt x="0" y="0"/>
                    <a:pt x="0" y="3435"/>
                    <a:pt x="2189" y="3435"/>
                  </a:cubicBezTo>
                  <a:cubicBezTo>
                    <a:pt x="4408" y="3435"/>
                    <a:pt x="4408" y="0"/>
                    <a:pt x="21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2"/>
            <p:cNvSpPr/>
            <p:nvPr/>
          </p:nvSpPr>
          <p:spPr>
            <a:xfrm rot="10800000">
              <a:off x="8941077" y="4234275"/>
              <a:ext cx="110225" cy="85900"/>
            </a:xfrm>
            <a:custGeom>
              <a:rect b="b" l="l" r="r" t="t"/>
              <a:pathLst>
                <a:path extrusionOk="0" h="3436" w="4409">
                  <a:moveTo>
                    <a:pt x="2189" y="1"/>
                  </a:moveTo>
                  <a:cubicBezTo>
                    <a:pt x="1" y="1"/>
                    <a:pt x="1" y="3435"/>
                    <a:pt x="2189" y="3435"/>
                  </a:cubicBezTo>
                  <a:cubicBezTo>
                    <a:pt x="4408" y="3435"/>
                    <a:pt x="4408" y="1"/>
                    <a:pt x="21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2"/>
            <p:cNvSpPr/>
            <p:nvPr/>
          </p:nvSpPr>
          <p:spPr>
            <a:xfrm rot="10800000">
              <a:off x="8610015" y="4836350"/>
              <a:ext cx="36500" cy="28900"/>
            </a:xfrm>
            <a:custGeom>
              <a:rect b="b" l="l" r="r" t="t"/>
              <a:pathLst>
                <a:path extrusionOk="0" h="1156" w="1460">
                  <a:moveTo>
                    <a:pt x="730" y="0"/>
                  </a:moveTo>
                  <a:cubicBezTo>
                    <a:pt x="0" y="0"/>
                    <a:pt x="0" y="1155"/>
                    <a:pt x="730" y="1155"/>
                  </a:cubicBezTo>
                  <a:cubicBezTo>
                    <a:pt x="1459" y="1155"/>
                    <a:pt x="1459" y="0"/>
                    <a:pt x="7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1" name="Google Shape;1011;p3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12" name="Google Shape;1012;p32"/>
          <p:cNvSpPr txBox="1"/>
          <p:nvPr>
            <p:ph idx="2" type="title"/>
          </p:nvPr>
        </p:nvSpPr>
        <p:spPr>
          <a:xfrm>
            <a:off x="2090150" y="1971200"/>
            <a:ext cx="3090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13" name="Google Shape;1013;p32"/>
          <p:cNvSpPr txBox="1"/>
          <p:nvPr>
            <p:ph idx="1" type="subTitle"/>
          </p:nvPr>
        </p:nvSpPr>
        <p:spPr>
          <a:xfrm>
            <a:off x="5212188" y="1992648"/>
            <a:ext cx="2766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9pPr>
          </a:lstStyle>
          <a:p/>
        </p:txBody>
      </p:sp>
      <p:sp>
        <p:nvSpPr>
          <p:cNvPr id="1014" name="Google Shape;1014;p32"/>
          <p:cNvSpPr txBox="1"/>
          <p:nvPr>
            <p:ph idx="3" type="title"/>
          </p:nvPr>
        </p:nvSpPr>
        <p:spPr>
          <a:xfrm>
            <a:off x="2090150" y="3628725"/>
            <a:ext cx="3090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15" name="Google Shape;1015;p32"/>
          <p:cNvSpPr txBox="1"/>
          <p:nvPr>
            <p:ph idx="4" type="subTitle"/>
          </p:nvPr>
        </p:nvSpPr>
        <p:spPr>
          <a:xfrm>
            <a:off x="5212188" y="3650173"/>
            <a:ext cx="2766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0"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Google Shape;1017;p33"/>
          <p:cNvGrpSpPr/>
          <p:nvPr/>
        </p:nvGrpSpPr>
        <p:grpSpPr>
          <a:xfrm flipH="1">
            <a:off x="-34063" y="-79867"/>
            <a:ext cx="9195913" cy="5243117"/>
            <a:chOff x="-34063" y="-79867"/>
            <a:chExt cx="9195913" cy="5243117"/>
          </a:xfrm>
        </p:grpSpPr>
        <p:sp>
          <p:nvSpPr>
            <p:cNvPr id="1018" name="Google Shape;1018;p33"/>
            <p:cNvSpPr/>
            <p:nvPr/>
          </p:nvSpPr>
          <p:spPr>
            <a:xfrm>
              <a:off x="79025" y="869047"/>
              <a:ext cx="478261" cy="323209"/>
            </a:xfrm>
            <a:custGeom>
              <a:rect b="b" l="l" r="r" t="t"/>
              <a:pathLst>
                <a:path extrusionOk="0" h="17847" w="26405">
                  <a:moveTo>
                    <a:pt x="11374" y="1"/>
                  </a:moveTo>
                  <a:cubicBezTo>
                    <a:pt x="10034" y="1"/>
                    <a:pt x="8739" y="165"/>
                    <a:pt x="7570" y="497"/>
                  </a:cubicBezTo>
                  <a:cubicBezTo>
                    <a:pt x="6658" y="771"/>
                    <a:pt x="5928" y="1166"/>
                    <a:pt x="5351" y="1683"/>
                  </a:cubicBezTo>
                  <a:cubicBezTo>
                    <a:pt x="3709" y="2291"/>
                    <a:pt x="2433" y="3476"/>
                    <a:pt x="1855" y="5513"/>
                  </a:cubicBezTo>
                  <a:cubicBezTo>
                    <a:pt x="1" y="12321"/>
                    <a:pt x="7357" y="17093"/>
                    <a:pt x="13102" y="17762"/>
                  </a:cubicBezTo>
                  <a:cubicBezTo>
                    <a:pt x="13589" y="17819"/>
                    <a:pt x="14090" y="17847"/>
                    <a:pt x="14598" y="17847"/>
                  </a:cubicBezTo>
                  <a:cubicBezTo>
                    <a:pt x="20086" y="17847"/>
                    <a:pt x="26404" y="14550"/>
                    <a:pt x="24652" y="8096"/>
                  </a:cubicBezTo>
                  <a:cubicBezTo>
                    <a:pt x="23184" y="2789"/>
                    <a:pt x="16895" y="1"/>
                    <a:pt x="11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3"/>
            <p:cNvSpPr/>
            <p:nvPr/>
          </p:nvSpPr>
          <p:spPr>
            <a:xfrm>
              <a:off x="963575" y="67725"/>
              <a:ext cx="250800" cy="269500"/>
            </a:xfrm>
            <a:custGeom>
              <a:rect b="b" l="l" r="r" t="t"/>
              <a:pathLst>
                <a:path extrusionOk="0" h="10780" w="10032">
                  <a:moveTo>
                    <a:pt x="3973" y="0"/>
                  </a:moveTo>
                  <a:cubicBezTo>
                    <a:pt x="3313" y="0"/>
                    <a:pt x="2656" y="154"/>
                    <a:pt x="2068" y="485"/>
                  </a:cubicBezTo>
                  <a:cubicBezTo>
                    <a:pt x="730" y="1244"/>
                    <a:pt x="61" y="2703"/>
                    <a:pt x="31" y="4193"/>
                  </a:cubicBezTo>
                  <a:cubicBezTo>
                    <a:pt x="1" y="6290"/>
                    <a:pt x="1034" y="8509"/>
                    <a:pt x="2706" y="9786"/>
                  </a:cubicBezTo>
                  <a:cubicBezTo>
                    <a:pt x="3581" y="10463"/>
                    <a:pt x="4617" y="10780"/>
                    <a:pt x="5630" y="10780"/>
                  </a:cubicBezTo>
                  <a:cubicBezTo>
                    <a:pt x="7887" y="10780"/>
                    <a:pt x="10031" y="9208"/>
                    <a:pt x="10031" y="6564"/>
                  </a:cubicBezTo>
                  <a:cubicBezTo>
                    <a:pt x="10031" y="4345"/>
                    <a:pt x="8420" y="1670"/>
                    <a:pt x="6414" y="697"/>
                  </a:cubicBezTo>
                  <a:cubicBezTo>
                    <a:pt x="6323" y="637"/>
                    <a:pt x="6201" y="576"/>
                    <a:pt x="6110" y="545"/>
                  </a:cubicBezTo>
                  <a:cubicBezTo>
                    <a:pt x="5453" y="193"/>
                    <a:pt x="4710" y="0"/>
                    <a:pt x="3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0" name="Google Shape;1020;p33"/>
            <p:cNvGrpSpPr/>
            <p:nvPr/>
          </p:nvGrpSpPr>
          <p:grpSpPr>
            <a:xfrm>
              <a:off x="7314682" y="3853079"/>
              <a:ext cx="1847168" cy="1310171"/>
              <a:chOff x="7296832" y="3833329"/>
              <a:chExt cx="1847168" cy="1310171"/>
            </a:xfrm>
          </p:grpSpPr>
          <p:sp>
            <p:nvSpPr>
              <p:cNvPr id="1021" name="Google Shape;1021;p33"/>
              <p:cNvSpPr/>
              <p:nvPr/>
            </p:nvSpPr>
            <p:spPr>
              <a:xfrm rot="10800000">
                <a:off x="7296832" y="3907832"/>
                <a:ext cx="159997" cy="124608"/>
              </a:xfrm>
              <a:custGeom>
                <a:rect b="b" l="l" r="r" t="t"/>
                <a:pathLst>
                  <a:path extrusionOk="0" h="2676" w="3436">
                    <a:moveTo>
                      <a:pt x="1703" y="1"/>
                    </a:moveTo>
                    <a:cubicBezTo>
                      <a:pt x="1" y="1"/>
                      <a:pt x="1" y="2675"/>
                      <a:pt x="1703" y="2675"/>
                    </a:cubicBezTo>
                    <a:cubicBezTo>
                      <a:pt x="3435" y="2675"/>
                      <a:pt x="3435" y="1"/>
                      <a:pt x="17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33"/>
              <p:cNvSpPr/>
              <p:nvPr/>
            </p:nvSpPr>
            <p:spPr>
              <a:xfrm rot="10800000">
                <a:off x="8906146" y="4647764"/>
                <a:ext cx="237854" cy="227610"/>
              </a:xfrm>
              <a:custGeom>
                <a:rect b="b" l="l" r="r" t="t"/>
                <a:pathLst>
                  <a:path extrusionOk="0" h="4888" w="5108">
                    <a:moveTo>
                      <a:pt x="1220" y="0"/>
                    </a:moveTo>
                    <a:cubicBezTo>
                      <a:pt x="683" y="0"/>
                      <a:pt x="116" y="347"/>
                      <a:pt x="62" y="1020"/>
                    </a:cubicBezTo>
                    <a:cubicBezTo>
                      <a:pt x="1" y="1932"/>
                      <a:pt x="62" y="2905"/>
                      <a:pt x="457" y="3725"/>
                    </a:cubicBezTo>
                    <a:cubicBezTo>
                      <a:pt x="824" y="4460"/>
                      <a:pt x="1545" y="4888"/>
                      <a:pt x="2302" y="4888"/>
                    </a:cubicBezTo>
                    <a:cubicBezTo>
                      <a:pt x="2610" y="4888"/>
                      <a:pt x="2924" y="4817"/>
                      <a:pt x="3223" y="4668"/>
                    </a:cubicBezTo>
                    <a:cubicBezTo>
                      <a:pt x="5107" y="3725"/>
                      <a:pt x="3496" y="1689"/>
                      <a:pt x="2554" y="747"/>
                    </a:cubicBezTo>
                    <a:cubicBezTo>
                      <a:pt x="2402" y="595"/>
                      <a:pt x="2250" y="503"/>
                      <a:pt x="2098" y="473"/>
                    </a:cubicBezTo>
                    <a:cubicBezTo>
                      <a:pt x="1927" y="156"/>
                      <a:pt x="1581" y="0"/>
                      <a:pt x="12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33"/>
              <p:cNvSpPr/>
              <p:nvPr/>
            </p:nvSpPr>
            <p:spPr>
              <a:xfrm rot="10800000">
                <a:off x="8640069" y="4735308"/>
                <a:ext cx="243488" cy="215689"/>
              </a:xfrm>
              <a:custGeom>
                <a:rect b="b" l="l" r="r" t="t"/>
                <a:pathLst>
                  <a:path extrusionOk="0" h="4632" w="5229">
                    <a:moveTo>
                      <a:pt x="1661" y="0"/>
                    </a:moveTo>
                    <a:cubicBezTo>
                      <a:pt x="1376" y="0"/>
                      <a:pt x="1150" y="135"/>
                      <a:pt x="973" y="334"/>
                    </a:cubicBezTo>
                    <a:cubicBezTo>
                      <a:pt x="457" y="456"/>
                      <a:pt x="1" y="912"/>
                      <a:pt x="183" y="1580"/>
                    </a:cubicBezTo>
                    <a:cubicBezTo>
                      <a:pt x="426" y="2492"/>
                      <a:pt x="1004" y="3526"/>
                      <a:pt x="1672" y="4134"/>
                    </a:cubicBezTo>
                    <a:cubicBezTo>
                      <a:pt x="2049" y="4487"/>
                      <a:pt x="2468" y="4631"/>
                      <a:pt x="2891" y="4631"/>
                    </a:cubicBezTo>
                    <a:cubicBezTo>
                      <a:pt x="3596" y="4631"/>
                      <a:pt x="4313" y="4232"/>
                      <a:pt x="4864" y="3738"/>
                    </a:cubicBezTo>
                    <a:cubicBezTo>
                      <a:pt x="5198" y="3404"/>
                      <a:pt x="5229" y="2857"/>
                      <a:pt x="5016" y="2431"/>
                    </a:cubicBezTo>
                    <a:cubicBezTo>
                      <a:pt x="4438" y="1276"/>
                      <a:pt x="3223" y="456"/>
                      <a:pt x="2007" y="61"/>
                    </a:cubicBezTo>
                    <a:cubicBezTo>
                      <a:pt x="1883" y="19"/>
                      <a:pt x="1768" y="0"/>
                      <a:pt x="16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33"/>
              <p:cNvSpPr/>
              <p:nvPr/>
            </p:nvSpPr>
            <p:spPr>
              <a:xfrm rot="10800000">
                <a:off x="8705167" y="5065224"/>
                <a:ext cx="171313" cy="78276"/>
              </a:xfrm>
              <a:custGeom>
                <a:rect b="b" l="l" r="r" t="t"/>
                <a:pathLst>
                  <a:path extrusionOk="0" h="1681" w="3679">
                    <a:moveTo>
                      <a:pt x="1" y="0"/>
                    </a:moveTo>
                    <a:cubicBezTo>
                      <a:pt x="31" y="182"/>
                      <a:pt x="122" y="334"/>
                      <a:pt x="274" y="486"/>
                    </a:cubicBezTo>
                    <a:cubicBezTo>
                      <a:pt x="700" y="942"/>
                      <a:pt x="1095" y="1459"/>
                      <a:pt x="1703" y="1611"/>
                    </a:cubicBezTo>
                    <a:cubicBezTo>
                      <a:pt x="1861" y="1656"/>
                      <a:pt x="2024" y="1680"/>
                      <a:pt x="2184" y="1680"/>
                    </a:cubicBezTo>
                    <a:cubicBezTo>
                      <a:pt x="2455" y="1680"/>
                      <a:pt x="2720" y="1612"/>
                      <a:pt x="2949" y="1459"/>
                    </a:cubicBezTo>
                    <a:cubicBezTo>
                      <a:pt x="3527" y="1155"/>
                      <a:pt x="3679" y="547"/>
                      <a:pt x="34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33"/>
              <p:cNvSpPr/>
              <p:nvPr/>
            </p:nvSpPr>
            <p:spPr>
              <a:xfrm rot="10800000">
                <a:off x="8281979" y="5009765"/>
                <a:ext cx="250566" cy="133735"/>
              </a:xfrm>
              <a:custGeom>
                <a:rect b="b" l="l" r="r" t="t"/>
                <a:pathLst>
                  <a:path extrusionOk="0" h="2872" w="5381">
                    <a:moveTo>
                      <a:pt x="62" y="0"/>
                    </a:moveTo>
                    <a:cubicBezTo>
                      <a:pt x="1" y="213"/>
                      <a:pt x="31" y="486"/>
                      <a:pt x="153" y="729"/>
                    </a:cubicBezTo>
                    <a:cubicBezTo>
                      <a:pt x="680" y="1761"/>
                      <a:pt x="2078" y="2872"/>
                      <a:pt x="3341" y="2872"/>
                    </a:cubicBezTo>
                    <a:cubicBezTo>
                      <a:pt x="3827" y="2872"/>
                      <a:pt x="4293" y="2707"/>
                      <a:pt x="4682" y="2310"/>
                    </a:cubicBezTo>
                    <a:cubicBezTo>
                      <a:pt x="5381" y="1581"/>
                      <a:pt x="5138" y="699"/>
                      <a:pt x="45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33"/>
              <p:cNvSpPr/>
              <p:nvPr/>
            </p:nvSpPr>
            <p:spPr>
              <a:xfrm rot="10800000">
                <a:off x="7916810" y="4975028"/>
                <a:ext cx="216574" cy="168472"/>
              </a:xfrm>
              <a:custGeom>
                <a:rect b="b" l="l" r="r" t="t"/>
                <a:pathLst>
                  <a:path extrusionOk="0" h="3618" w="4651">
                    <a:moveTo>
                      <a:pt x="639" y="0"/>
                    </a:moveTo>
                    <a:cubicBezTo>
                      <a:pt x="152" y="274"/>
                      <a:pt x="0" y="942"/>
                      <a:pt x="274" y="1429"/>
                    </a:cubicBezTo>
                    <a:cubicBezTo>
                      <a:pt x="426" y="1733"/>
                      <a:pt x="365" y="2128"/>
                      <a:pt x="578" y="2462"/>
                    </a:cubicBezTo>
                    <a:cubicBezTo>
                      <a:pt x="882" y="3009"/>
                      <a:pt x="1490" y="3161"/>
                      <a:pt x="2067" y="3192"/>
                    </a:cubicBezTo>
                    <a:cubicBezTo>
                      <a:pt x="2462" y="3465"/>
                      <a:pt x="2918" y="3617"/>
                      <a:pt x="3435" y="3617"/>
                    </a:cubicBezTo>
                    <a:cubicBezTo>
                      <a:pt x="4134" y="3617"/>
                      <a:pt x="4651" y="2948"/>
                      <a:pt x="4469" y="2280"/>
                    </a:cubicBezTo>
                    <a:cubicBezTo>
                      <a:pt x="4317" y="1550"/>
                      <a:pt x="3557" y="1003"/>
                      <a:pt x="3010" y="578"/>
                    </a:cubicBezTo>
                    <a:cubicBezTo>
                      <a:pt x="2736" y="365"/>
                      <a:pt x="2402" y="152"/>
                      <a:pt x="20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33"/>
              <p:cNvSpPr/>
              <p:nvPr/>
            </p:nvSpPr>
            <p:spPr>
              <a:xfrm rot="10800000">
                <a:off x="7693154" y="4826762"/>
                <a:ext cx="188309" cy="123770"/>
              </a:xfrm>
              <a:custGeom>
                <a:rect b="b" l="l" r="r" t="t"/>
                <a:pathLst>
                  <a:path extrusionOk="0" h="2658" w="4044">
                    <a:moveTo>
                      <a:pt x="1902" y="1"/>
                    </a:moveTo>
                    <a:cubicBezTo>
                      <a:pt x="1572" y="1"/>
                      <a:pt x="1242" y="71"/>
                      <a:pt x="913" y="142"/>
                    </a:cubicBezTo>
                    <a:cubicBezTo>
                      <a:pt x="366" y="233"/>
                      <a:pt x="1" y="902"/>
                      <a:pt x="153" y="1449"/>
                    </a:cubicBezTo>
                    <a:cubicBezTo>
                      <a:pt x="305" y="1874"/>
                      <a:pt x="639" y="2148"/>
                      <a:pt x="1065" y="2209"/>
                    </a:cubicBezTo>
                    <a:cubicBezTo>
                      <a:pt x="1186" y="2239"/>
                      <a:pt x="1308" y="2269"/>
                      <a:pt x="1429" y="2269"/>
                    </a:cubicBezTo>
                    <a:cubicBezTo>
                      <a:pt x="1581" y="2330"/>
                      <a:pt x="1673" y="2421"/>
                      <a:pt x="1825" y="2482"/>
                    </a:cubicBezTo>
                    <a:cubicBezTo>
                      <a:pt x="2070" y="2599"/>
                      <a:pt x="2316" y="2658"/>
                      <a:pt x="2554" y="2658"/>
                    </a:cubicBezTo>
                    <a:cubicBezTo>
                      <a:pt x="2936" y="2658"/>
                      <a:pt x="3300" y="2508"/>
                      <a:pt x="3618" y="2209"/>
                    </a:cubicBezTo>
                    <a:cubicBezTo>
                      <a:pt x="3952" y="1935"/>
                      <a:pt x="4044" y="1297"/>
                      <a:pt x="3800" y="932"/>
                    </a:cubicBezTo>
                    <a:cubicBezTo>
                      <a:pt x="3405" y="385"/>
                      <a:pt x="2888" y="81"/>
                      <a:pt x="2189" y="20"/>
                    </a:cubicBezTo>
                    <a:cubicBezTo>
                      <a:pt x="2093" y="6"/>
                      <a:pt x="1998" y="1"/>
                      <a:pt x="19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33"/>
              <p:cNvSpPr/>
              <p:nvPr/>
            </p:nvSpPr>
            <p:spPr>
              <a:xfrm rot="10800000">
                <a:off x="7916810" y="4504528"/>
                <a:ext cx="250566" cy="231614"/>
              </a:xfrm>
              <a:custGeom>
                <a:rect b="b" l="l" r="r" t="t"/>
                <a:pathLst>
                  <a:path extrusionOk="0" h="4974" w="5381">
                    <a:moveTo>
                      <a:pt x="1950" y="0"/>
                    </a:moveTo>
                    <a:cubicBezTo>
                      <a:pt x="1623" y="0"/>
                      <a:pt x="1280" y="54"/>
                      <a:pt x="913" y="158"/>
                    </a:cubicBezTo>
                    <a:cubicBezTo>
                      <a:pt x="31" y="431"/>
                      <a:pt x="1" y="1465"/>
                      <a:pt x="487" y="1982"/>
                    </a:cubicBezTo>
                    <a:cubicBezTo>
                      <a:pt x="487" y="2194"/>
                      <a:pt x="578" y="2377"/>
                      <a:pt x="761" y="2559"/>
                    </a:cubicBezTo>
                    <a:cubicBezTo>
                      <a:pt x="1430" y="3258"/>
                      <a:pt x="1673" y="4352"/>
                      <a:pt x="2615" y="4808"/>
                    </a:cubicBezTo>
                    <a:cubicBezTo>
                      <a:pt x="2835" y="4922"/>
                      <a:pt x="3083" y="4973"/>
                      <a:pt x="3339" y="4973"/>
                    </a:cubicBezTo>
                    <a:cubicBezTo>
                      <a:pt x="4249" y="4973"/>
                      <a:pt x="5242" y="4312"/>
                      <a:pt x="5290" y="3410"/>
                    </a:cubicBezTo>
                    <a:cubicBezTo>
                      <a:pt x="5381" y="2438"/>
                      <a:pt x="4591" y="1495"/>
                      <a:pt x="3952" y="857"/>
                    </a:cubicBezTo>
                    <a:cubicBezTo>
                      <a:pt x="3323" y="269"/>
                      <a:pt x="2679" y="0"/>
                      <a:pt x="19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33"/>
              <p:cNvSpPr/>
              <p:nvPr/>
            </p:nvSpPr>
            <p:spPr>
              <a:xfrm rot="10800000">
                <a:off x="8518347" y="4373865"/>
                <a:ext cx="304349" cy="251637"/>
              </a:xfrm>
              <a:custGeom>
                <a:rect b="b" l="l" r="r" t="t"/>
                <a:pathLst>
                  <a:path extrusionOk="0" h="5404" w="6536">
                    <a:moveTo>
                      <a:pt x="1286" y="0"/>
                    </a:moveTo>
                    <a:cubicBezTo>
                      <a:pt x="913" y="0"/>
                      <a:pt x="628" y="220"/>
                      <a:pt x="487" y="548"/>
                    </a:cubicBezTo>
                    <a:cubicBezTo>
                      <a:pt x="153" y="852"/>
                      <a:pt x="1" y="1308"/>
                      <a:pt x="244" y="1794"/>
                    </a:cubicBezTo>
                    <a:cubicBezTo>
                      <a:pt x="730" y="2767"/>
                      <a:pt x="1004" y="3831"/>
                      <a:pt x="1733" y="4651"/>
                    </a:cubicBezTo>
                    <a:cubicBezTo>
                      <a:pt x="2181" y="5145"/>
                      <a:pt x="2753" y="5404"/>
                      <a:pt x="3324" y="5404"/>
                    </a:cubicBezTo>
                    <a:cubicBezTo>
                      <a:pt x="3878" y="5404"/>
                      <a:pt x="4430" y="5160"/>
                      <a:pt x="4864" y="4651"/>
                    </a:cubicBezTo>
                    <a:cubicBezTo>
                      <a:pt x="6536" y="2706"/>
                      <a:pt x="3192" y="609"/>
                      <a:pt x="1642" y="62"/>
                    </a:cubicBezTo>
                    <a:cubicBezTo>
                      <a:pt x="1517" y="20"/>
                      <a:pt x="1398" y="0"/>
                      <a:pt x="1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33"/>
              <p:cNvSpPr/>
              <p:nvPr/>
            </p:nvSpPr>
            <p:spPr>
              <a:xfrm rot="10800000">
                <a:off x="8890592" y="4341827"/>
                <a:ext cx="189333" cy="194875"/>
              </a:xfrm>
              <a:custGeom>
                <a:rect b="b" l="l" r="r" t="t"/>
                <a:pathLst>
                  <a:path extrusionOk="0" h="4185" w="4066">
                    <a:moveTo>
                      <a:pt x="1563" y="0"/>
                    </a:moveTo>
                    <a:cubicBezTo>
                      <a:pt x="739" y="0"/>
                      <a:pt x="0" y="1080"/>
                      <a:pt x="753" y="1832"/>
                    </a:cubicBezTo>
                    <a:cubicBezTo>
                      <a:pt x="1178" y="2258"/>
                      <a:pt x="1361" y="3109"/>
                      <a:pt x="1725" y="3687"/>
                    </a:cubicBezTo>
                    <a:cubicBezTo>
                      <a:pt x="1938" y="4039"/>
                      <a:pt x="2259" y="4185"/>
                      <a:pt x="2582" y="4185"/>
                    </a:cubicBezTo>
                    <a:cubicBezTo>
                      <a:pt x="3318" y="4185"/>
                      <a:pt x="4065" y="3426"/>
                      <a:pt x="3579" y="2623"/>
                    </a:cubicBezTo>
                    <a:cubicBezTo>
                      <a:pt x="3093" y="1863"/>
                      <a:pt x="2911" y="981"/>
                      <a:pt x="2272" y="313"/>
                    </a:cubicBezTo>
                    <a:cubicBezTo>
                      <a:pt x="2052" y="92"/>
                      <a:pt x="1804" y="0"/>
                      <a:pt x="15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33"/>
              <p:cNvSpPr/>
              <p:nvPr/>
            </p:nvSpPr>
            <p:spPr>
              <a:xfrm rot="10800000">
                <a:off x="8492875" y="4005995"/>
                <a:ext cx="259041" cy="227051"/>
              </a:xfrm>
              <a:custGeom>
                <a:rect b="b" l="l" r="r" t="t"/>
                <a:pathLst>
                  <a:path extrusionOk="0" h="4876" w="5563">
                    <a:moveTo>
                      <a:pt x="1467" y="0"/>
                    </a:moveTo>
                    <a:cubicBezTo>
                      <a:pt x="1394" y="0"/>
                      <a:pt x="1320" y="8"/>
                      <a:pt x="1247" y="23"/>
                    </a:cubicBezTo>
                    <a:cubicBezTo>
                      <a:pt x="487" y="114"/>
                      <a:pt x="1" y="1087"/>
                      <a:pt x="487" y="1725"/>
                    </a:cubicBezTo>
                    <a:cubicBezTo>
                      <a:pt x="912" y="2606"/>
                      <a:pt x="1308" y="3579"/>
                      <a:pt x="2037" y="4248"/>
                    </a:cubicBezTo>
                    <a:cubicBezTo>
                      <a:pt x="2483" y="4680"/>
                      <a:pt x="2981" y="4876"/>
                      <a:pt x="3482" y="4876"/>
                    </a:cubicBezTo>
                    <a:cubicBezTo>
                      <a:pt x="4074" y="4876"/>
                      <a:pt x="4672" y="4603"/>
                      <a:pt x="5198" y="4126"/>
                    </a:cubicBezTo>
                    <a:cubicBezTo>
                      <a:pt x="5533" y="3792"/>
                      <a:pt x="5563" y="3275"/>
                      <a:pt x="5350" y="2850"/>
                    </a:cubicBezTo>
                    <a:cubicBezTo>
                      <a:pt x="4742" y="1603"/>
                      <a:pt x="3283" y="874"/>
                      <a:pt x="2067" y="236"/>
                    </a:cubicBezTo>
                    <a:cubicBezTo>
                      <a:pt x="1906" y="74"/>
                      <a:pt x="1693" y="0"/>
                      <a:pt x="1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33"/>
              <p:cNvSpPr/>
              <p:nvPr/>
            </p:nvSpPr>
            <p:spPr>
              <a:xfrm rot="10800000">
                <a:off x="8202678" y="4162269"/>
                <a:ext cx="262394" cy="220439"/>
              </a:xfrm>
              <a:custGeom>
                <a:rect b="b" l="l" r="r" t="t"/>
                <a:pathLst>
                  <a:path extrusionOk="0" h="4734" w="5635">
                    <a:moveTo>
                      <a:pt x="1922" y="0"/>
                    </a:moveTo>
                    <a:cubicBezTo>
                      <a:pt x="1597" y="0"/>
                      <a:pt x="1280" y="162"/>
                      <a:pt x="1075" y="532"/>
                    </a:cubicBezTo>
                    <a:cubicBezTo>
                      <a:pt x="1" y="2567"/>
                      <a:pt x="2212" y="4734"/>
                      <a:pt x="4239" y="4734"/>
                    </a:cubicBezTo>
                    <a:cubicBezTo>
                      <a:pt x="4391" y="4734"/>
                      <a:pt x="4543" y="4721"/>
                      <a:pt x="4692" y="4696"/>
                    </a:cubicBezTo>
                    <a:cubicBezTo>
                      <a:pt x="5391" y="4574"/>
                      <a:pt x="5634" y="3693"/>
                      <a:pt x="5360" y="3146"/>
                    </a:cubicBezTo>
                    <a:cubicBezTo>
                      <a:pt x="4783" y="2082"/>
                      <a:pt x="3901" y="1261"/>
                      <a:pt x="3050" y="410"/>
                    </a:cubicBezTo>
                    <a:cubicBezTo>
                      <a:pt x="2838" y="197"/>
                      <a:pt x="2594" y="106"/>
                      <a:pt x="2382" y="106"/>
                    </a:cubicBezTo>
                    <a:cubicBezTo>
                      <a:pt x="2234" y="37"/>
                      <a:pt x="2077" y="0"/>
                      <a:pt x="19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33"/>
              <p:cNvSpPr/>
              <p:nvPr/>
            </p:nvSpPr>
            <p:spPr>
              <a:xfrm rot="10800000">
                <a:off x="7814878" y="4114260"/>
                <a:ext cx="257272" cy="200742"/>
              </a:xfrm>
              <a:custGeom>
                <a:rect b="b" l="l" r="r" t="t"/>
                <a:pathLst>
                  <a:path extrusionOk="0" h="4311" w="5525">
                    <a:moveTo>
                      <a:pt x="1035" y="1"/>
                    </a:moveTo>
                    <a:cubicBezTo>
                      <a:pt x="399" y="1"/>
                      <a:pt x="1" y="599"/>
                      <a:pt x="53" y="1175"/>
                    </a:cubicBezTo>
                    <a:cubicBezTo>
                      <a:pt x="23" y="1540"/>
                      <a:pt x="144" y="1874"/>
                      <a:pt x="509" y="2117"/>
                    </a:cubicBezTo>
                    <a:cubicBezTo>
                      <a:pt x="600" y="2208"/>
                      <a:pt x="661" y="2330"/>
                      <a:pt x="722" y="2421"/>
                    </a:cubicBezTo>
                    <a:cubicBezTo>
                      <a:pt x="965" y="2786"/>
                      <a:pt x="1208" y="3151"/>
                      <a:pt x="1482" y="3485"/>
                    </a:cubicBezTo>
                    <a:cubicBezTo>
                      <a:pt x="1834" y="3954"/>
                      <a:pt x="2387" y="4310"/>
                      <a:pt x="2939" y="4310"/>
                    </a:cubicBezTo>
                    <a:cubicBezTo>
                      <a:pt x="3246" y="4310"/>
                      <a:pt x="3551" y="4201"/>
                      <a:pt x="3822" y="3941"/>
                    </a:cubicBezTo>
                    <a:cubicBezTo>
                      <a:pt x="5524" y="2330"/>
                      <a:pt x="2728" y="476"/>
                      <a:pt x="1360" y="50"/>
                    </a:cubicBezTo>
                    <a:cubicBezTo>
                      <a:pt x="1246" y="16"/>
                      <a:pt x="1137" y="1"/>
                      <a:pt x="10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33"/>
              <p:cNvSpPr/>
              <p:nvPr/>
            </p:nvSpPr>
            <p:spPr>
              <a:xfrm rot="10800000">
                <a:off x="7572829" y="4188765"/>
                <a:ext cx="224164" cy="179229"/>
              </a:xfrm>
              <a:custGeom>
                <a:rect b="b" l="l" r="r" t="t"/>
                <a:pathLst>
                  <a:path extrusionOk="0" h="3849" w="4814">
                    <a:moveTo>
                      <a:pt x="1800" y="0"/>
                    </a:moveTo>
                    <a:cubicBezTo>
                      <a:pt x="1731" y="0"/>
                      <a:pt x="1661" y="10"/>
                      <a:pt x="1591" y="33"/>
                    </a:cubicBezTo>
                    <a:cubicBezTo>
                      <a:pt x="1569" y="32"/>
                      <a:pt x="1547" y="31"/>
                      <a:pt x="1525" y="31"/>
                    </a:cubicBezTo>
                    <a:cubicBezTo>
                      <a:pt x="729" y="31"/>
                      <a:pt x="1" y="1087"/>
                      <a:pt x="740" y="1827"/>
                    </a:cubicBezTo>
                    <a:cubicBezTo>
                      <a:pt x="1166" y="2282"/>
                      <a:pt x="1500" y="2799"/>
                      <a:pt x="1956" y="3225"/>
                    </a:cubicBezTo>
                    <a:cubicBezTo>
                      <a:pt x="2384" y="3600"/>
                      <a:pt x="2886" y="3849"/>
                      <a:pt x="3388" y="3849"/>
                    </a:cubicBezTo>
                    <a:cubicBezTo>
                      <a:pt x="3740" y="3849"/>
                      <a:pt x="4092" y="3726"/>
                      <a:pt x="4418" y="3437"/>
                    </a:cubicBezTo>
                    <a:cubicBezTo>
                      <a:pt x="4661" y="3194"/>
                      <a:pt x="4813" y="2738"/>
                      <a:pt x="4692" y="2404"/>
                    </a:cubicBezTo>
                    <a:cubicBezTo>
                      <a:pt x="4266" y="1219"/>
                      <a:pt x="3354" y="428"/>
                      <a:pt x="2138" y="64"/>
                    </a:cubicBezTo>
                    <a:cubicBezTo>
                      <a:pt x="2026" y="26"/>
                      <a:pt x="1913" y="0"/>
                      <a:pt x="1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33"/>
              <p:cNvSpPr/>
              <p:nvPr/>
            </p:nvSpPr>
            <p:spPr>
              <a:xfrm rot="10800000">
                <a:off x="7630896" y="4550209"/>
                <a:ext cx="230730" cy="207168"/>
              </a:xfrm>
              <a:custGeom>
                <a:rect b="b" l="l" r="r" t="t"/>
                <a:pathLst>
                  <a:path extrusionOk="0" h="4449" w="4955">
                    <a:moveTo>
                      <a:pt x="1247" y="0"/>
                    </a:moveTo>
                    <a:cubicBezTo>
                      <a:pt x="896" y="0"/>
                      <a:pt x="565" y="163"/>
                      <a:pt x="365" y="523"/>
                    </a:cubicBezTo>
                    <a:cubicBezTo>
                      <a:pt x="304" y="614"/>
                      <a:pt x="244" y="735"/>
                      <a:pt x="244" y="887"/>
                    </a:cubicBezTo>
                    <a:cubicBezTo>
                      <a:pt x="31" y="1252"/>
                      <a:pt x="0" y="1739"/>
                      <a:pt x="396" y="2134"/>
                    </a:cubicBezTo>
                    <a:cubicBezTo>
                      <a:pt x="1034" y="2802"/>
                      <a:pt x="1611" y="3593"/>
                      <a:pt x="2402" y="4140"/>
                    </a:cubicBezTo>
                    <a:cubicBezTo>
                      <a:pt x="2684" y="4340"/>
                      <a:pt x="3022" y="4449"/>
                      <a:pt x="3345" y="4449"/>
                    </a:cubicBezTo>
                    <a:cubicBezTo>
                      <a:pt x="3856" y="4449"/>
                      <a:pt x="4331" y="4177"/>
                      <a:pt x="4499" y="3562"/>
                    </a:cubicBezTo>
                    <a:cubicBezTo>
                      <a:pt x="4955" y="1891"/>
                      <a:pt x="3070" y="705"/>
                      <a:pt x="1794" y="128"/>
                    </a:cubicBezTo>
                    <a:cubicBezTo>
                      <a:pt x="1617" y="44"/>
                      <a:pt x="1429" y="0"/>
                      <a:pt x="12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33"/>
              <p:cNvSpPr/>
              <p:nvPr/>
            </p:nvSpPr>
            <p:spPr>
              <a:xfrm rot="10800000">
                <a:off x="8021537" y="3833329"/>
                <a:ext cx="294430" cy="218716"/>
              </a:xfrm>
              <a:custGeom>
                <a:rect b="b" l="l" r="r" t="t"/>
                <a:pathLst>
                  <a:path extrusionOk="0" h="4697" w="6323">
                    <a:moveTo>
                      <a:pt x="1573" y="1"/>
                    </a:moveTo>
                    <a:cubicBezTo>
                      <a:pt x="1279" y="1"/>
                      <a:pt x="1023" y="151"/>
                      <a:pt x="851" y="361"/>
                    </a:cubicBezTo>
                    <a:cubicBezTo>
                      <a:pt x="335" y="634"/>
                      <a:pt x="0" y="1212"/>
                      <a:pt x="365" y="1820"/>
                    </a:cubicBezTo>
                    <a:cubicBezTo>
                      <a:pt x="975" y="2805"/>
                      <a:pt x="2165" y="4697"/>
                      <a:pt x="3473" y="4697"/>
                    </a:cubicBezTo>
                    <a:cubicBezTo>
                      <a:pt x="3859" y="4697"/>
                      <a:pt x="4256" y="4532"/>
                      <a:pt x="4651" y="4130"/>
                    </a:cubicBezTo>
                    <a:cubicBezTo>
                      <a:pt x="6323" y="2428"/>
                      <a:pt x="3222" y="877"/>
                      <a:pt x="2128" y="178"/>
                    </a:cubicBezTo>
                    <a:cubicBezTo>
                      <a:pt x="1936" y="54"/>
                      <a:pt x="1747" y="1"/>
                      <a:pt x="15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33"/>
              <p:cNvSpPr/>
              <p:nvPr/>
            </p:nvSpPr>
            <p:spPr>
              <a:xfrm rot="10800000">
                <a:off x="8247986" y="4687764"/>
                <a:ext cx="254804" cy="190637"/>
              </a:xfrm>
              <a:custGeom>
                <a:rect b="b" l="l" r="r" t="t"/>
                <a:pathLst>
                  <a:path extrusionOk="0" h="4094" w="5472">
                    <a:moveTo>
                      <a:pt x="1367" y="0"/>
                    </a:moveTo>
                    <a:cubicBezTo>
                      <a:pt x="1109" y="0"/>
                      <a:pt x="873" y="132"/>
                      <a:pt x="699" y="325"/>
                    </a:cubicBezTo>
                    <a:cubicBezTo>
                      <a:pt x="274" y="538"/>
                      <a:pt x="0" y="1024"/>
                      <a:pt x="304" y="1572"/>
                    </a:cubicBezTo>
                    <a:cubicBezTo>
                      <a:pt x="821" y="2442"/>
                      <a:pt x="1866" y="4094"/>
                      <a:pt x="3002" y="4094"/>
                    </a:cubicBezTo>
                    <a:cubicBezTo>
                      <a:pt x="3335" y="4094"/>
                      <a:pt x="3675" y="3952"/>
                      <a:pt x="4012" y="3608"/>
                    </a:cubicBezTo>
                    <a:cubicBezTo>
                      <a:pt x="5471" y="2119"/>
                      <a:pt x="2797" y="781"/>
                      <a:pt x="1824" y="143"/>
                    </a:cubicBezTo>
                    <a:cubicBezTo>
                      <a:pt x="1669" y="43"/>
                      <a:pt x="1514" y="0"/>
                      <a:pt x="13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38" name="Google Shape;1038;p33"/>
            <p:cNvSpPr/>
            <p:nvPr/>
          </p:nvSpPr>
          <p:spPr>
            <a:xfrm flipH="1" rot="2700000">
              <a:off x="15984" y="148016"/>
              <a:ext cx="848817" cy="493145"/>
            </a:xfrm>
            <a:custGeom>
              <a:rect b="b" l="l" r="r" t="t"/>
              <a:pathLst>
                <a:path extrusionOk="0" h="19726" w="33953">
                  <a:moveTo>
                    <a:pt x="20051" y="0"/>
                  </a:moveTo>
                  <a:cubicBezTo>
                    <a:pt x="17303" y="0"/>
                    <a:pt x="14567" y="691"/>
                    <a:pt x="12310" y="2144"/>
                  </a:cubicBezTo>
                  <a:lnTo>
                    <a:pt x="12280" y="2144"/>
                  </a:lnTo>
                  <a:cubicBezTo>
                    <a:pt x="10973" y="2813"/>
                    <a:pt x="9757" y="3694"/>
                    <a:pt x="8450" y="4332"/>
                  </a:cubicBezTo>
                  <a:cubicBezTo>
                    <a:pt x="6778" y="5123"/>
                    <a:pt x="4955" y="5609"/>
                    <a:pt x="3344" y="6460"/>
                  </a:cubicBezTo>
                  <a:cubicBezTo>
                    <a:pt x="1125" y="7615"/>
                    <a:pt x="0" y="9956"/>
                    <a:pt x="91" y="12387"/>
                  </a:cubicBezTo>
                  <a:cubicBezTo>
                    <a:pt x="182" y="14788"/>
                    <a:pt x="1398" y="17251"/>
                    <a:pt x="3465" y="18497"/>
                  </a:cubicBezTo>
                  <a:cubicBezTo>
                    <a:pt x="4992" y="19419"/>
                    <a:pt x="6693" y="19726"/>
                    <a:pt x="8422" y="19726"/>
                  </a:cubicBezTo>
                  <a:cubicBezTo>
                    <a:pt x="9996" y="19726"/>
                    <a:pt x="11593" y="19471"/>
                    <a:pt x="13101" y="19196"/>
                  </a:cubicBezTo>
                  <a:cubicBezTo>
                    <a:pt x="15178" y="18807"/>
                    <a:pt x="17244" y="18704"/>
                    <a:pt x="19320" y="18704"/>
                  </a:cubicBezTo>
                  <a:cubicBezTo>
                    <a:pt x="20494" y="18704"/>
                    <a:pt x="21672" y="18737"/>
                    <a:pt x="22858" y="18770"/>
                  </a:cubicBezTo>
                  <a:cubicBezTo>
                    <a:pt x="22962" y="18772"/>
                    <a:pt x="23066" y="18773"/>
                    <a:pt x="23170" y="18773"/>
                  </a:cubicBezTo>
                  <a:cubicBezTo>
                    <a:pt x="26243" y="18773"/>
                    <a:pt x="29089" y="17889"/>
                    <a:pt x="30882" y="15214"/>
                  </a:cubicBezTo>
                  <a:cubicBezTo>
                    <a:pt x="33952" y="10655"/>
                    <a:pt x="32402" y="4454"/>
                    <a:pt x="27630" y="1870"/>
                  </a:cubicBezTo>
                  <a:cubicBezTo>
                    <a:pt x="25374" y="645"/>
                    <a:pt x="22707" y="0"/>
                    <a:pt x="200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3"/>
            <p:cNvSpPr/>
            <p:nvPr/>
          </p:nvSpPr>
          <p:spPr>
            <a:xfrm rot="10800000">
              <a:off x="9039863" y="3447925"/>
              <a:ext cx="49400" cy="38000"/>
            </a:xfrm>
            <a:custGeom>
              <a:rect b="b" l="l" r="r" t="t"/>
              <a:pathLst>
                <a:path extrusionOk="0" h="1520" w="1976">
                  <a:moveTo>
                    <a:pt x="1003" y="0"/>
                  </a:moveTo>
                  <a:cubicBezTo>
                    <a:pt x="31" y="0"/>
                    <a:pt x="0" y="1520"/>
                    <a:pt x="1003" y="1520"/>
                  </a:cubicBezTo>
                  <a:cubicBezTo>
                    <a:pt x="1976" y="1520"/>
                    <a:pt x="1976" y="0"/>
                    <a:pt x="10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3"/>
            <p:cNvSpPr/>
            <p:nvPr/>
          </p:nvSpPr>
          <p:spPr>
            <a:xfrm flipH="1">
              <a:off x="8564213" y="3566700"/>
              <a:ext cx="183900" cy="142125"/>
            </a:xfrm>
            <a:custGeom>
              <a:rect b="b" l="l" r="r" t="t"/>
              <a:pathLst>
                <a:path extrusionOk="0" h="5685" w="7356">
                  <a:moveTo>
                    <a:pt x="3678" y="0"/>
                  </a:moveTo>
                  <a:cubicBezTo>
                    <a:pt x="0" y="0"/>
                    <a:pt x="0" y="5684"/>
                    <a:pt x="3678" y="5684"/>
                  </a:cubicBezTo>
                  <a:cubicBezTo>
                    <a:pt x="7325" y="5684"/>
                    <a:pt x="7356" y="0"/>
                    <a:pt x="36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3"/>
            <p:cNvSpPr/>
            <p:nvPr/>
          </p:nvSpPr>
          <p:spPr>
            <a:xfrm>
              <a:off x="8819463" y="3899350"/>
              <a:ext cx="220400" cy="171000"/>
            </a:xfrm>
            <a:custGeom>
              <a:rect b="b" l="l" r="r" t="t"/>
              <a:pathLst>
                <a:path extrusionOk="0" h="6840" w="8816">
                  <a:moveTo>
                    <a:pt x="4408" y="0"/>
                  </a:moveTo>
                  <a:cubicBezTo>
                    <a:pt x="1" y="0"/>
                    <a:pt x="1" y="6839"/>
                    <a:pt x="4408" y="6839"/>
                  </a:cubicBezTo>
                  <a:cubicBezTo>
                    <a:pt x="8816" y="6839"/>
                    <a:pt x="8816" y="0"/>
                    <a:pt x="44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3"/>
            <p:cNvSpPr/>
            <p:nvPr/>
          </p:nvSpPr>
          <p:spPr>
            <a:xfrm>
              <a:off x="8770813" y="3137038"/>
              <a:ext cx="48650" cy="38025"/>
            </a:xfrm>
            <a:custGeom>
              <a:rect b="b" l="l" r="r" t="t"/>
              <a:pathLst>
                <a:path extrusionOk="0" h="1521" w="1946">
                  <a:moveTo>
                    <a:pt x="973" y="1"/>
                  </a:moveTo>
                  <a:cubicBezTo>
                    <a:pt x="0" y="1"/>
                    <a:pt x="0" y="1521"/>
                    <a:pt x="973" y="1521"/>
                  </a:cubicBezTo>
                  <a:cubicBezTo>
                    <a:pt x="1946" y="1521"/>
                    <a:pt x="1946" y="1"/>
                    <a:pt x="9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3" name="Google Shape;1043;p3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44" name="Google Shape;1044;p33"/>
          <p:cNvSpPr txBox="1"/>
          <p:nvPr>
            <p:ph idx="1" type="subTitle"/>
          </p:nvPr>
        </p:nvSpPr>
        <p:spPr>
          <a:xfrm>
            <a:off x="720000" y="1161275"/>
            <a:ext cx="37227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Krub Medium"/>
              <a:buChar char="●"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Char char="○"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Char char="■"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Char char="●"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Char char="○"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Char char="■"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Char char="●"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Char char="○"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Char char="■"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9pPr>
          </a:lstStyle>
          <a:p/>
        </p:txBody>
      </p:sp>
      <p:sp>
        <p:nvSpPr>
          <p:cNvPr id="1045" name="Google Shape;1045;p33"/>
          <p:cNvSpPr txBox="1"/>
          <p:nvPr>
            <p:ph idx="2" type="subTitle"/>
          </p:nvPr>
        </p:nvSpPr>
        <p:spPr>
          <a:xfrm>
            <a:off x="4701300" y="1161275"/>
            <a:ext cx="37227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Krub Medium"/>
              <a:buChar char="●"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rub Medium"/>
              <a:buChar char="○"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rub Medium"/>
              <a:buChar char="■"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rub Medium"/>
              <a:buChar char="●"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rub Medium"/>
              <a:buChar char="○"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rub Medium"/>
              <a:buChar char="■"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rub Medium"/>
              <a:buChar char="●"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rub Medium"/>
              <a:buChar char="○"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rub Medium"/>
              <a:buChar char="■"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2"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" name="Google Shape;1047;p34"/>
          <p:cNvGrpSpPr/>
          <p:nvPr/>
        </p:nvGrpSpPr>
        <p:grpSpPr>
          <a:xfrm>
            <a:off x="9525" y="159338"/>
            <a:ext cx="9251184" cy="5735129"/>
            <a:chOff x="9525" y="159338"/>
            <a:chExt cx="9251184" cy="5735129"/>
          </a:xfrm>
        </p:grpSpPr>
        <p:sp>
          <p:nvSpPr>
            <p:cNvPr id="1048" name="Google Shape;1048;p34"/>
            <p:cNvSpPr/>
            <p:nvPr/>
          </p:nvSpPr>
          <p:spPr>
            <a:xfrm>
              <a:off x="7446825" y="4123375"/>
              <a:ext cx="36500" cy="28150"/>
            </a:xfrm>
            <a:custGeom>
              <a:rect b="b" l="l" r="r" t="t"/>
              <a:pathLst>
                <a:path extrusionOk="0" h="1126" w="1460">
                  <a:moveTo>
                    <a:pt x="730" y="1"/>
                  </a:moveTo>
                  <a:cubicBezTo>
                    <a:pt x="1" y="1"/>
                    <a:pt x="1" y="1126"/>
                    <a:pt x="730" y="1126"/>
                  </a:cubicBezTo>
                  <a:cubicBezTo>
                    <a:pt x="1460" y="1126"/>
                    <a:pt x="1460" y="1"/>
                    <a:pt x="7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8223300" y="3624975"/>
              <a:ext cx="207475" cy="161875"/>
            </a:xfrm>
            <a:custGeom>
              <a:rect b="b" l="l" r="r" t="t"/>
              <a:pathLst>
                <a:path extrusionOk="0" h="6475" w="8299">
                  <a:moveTo>
                    <a:pt x="4165" y="1"/>
                  </a:moveTo>
                  <a:cubicBezTo>
                    <a:pt x="1" y="1"/>
                    <a:pt x="1" y="6475"/>
                    <a:pt x="4165" y="6475"/>
                  </a:cubicBezTo>
                  <a:cubicBezTo>
                    <a:pt x="8299" y="6475"/>
                    <a:pt x="8299" y="1"/>
                    <a:pt x="41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7597525" y="3915613"/>
              <a:ext cx="60825" cy="47150"/>
            </a:xfrm>
            <a:custGeom>
              <a:rect b="b" l="l" r="r" t="t"/>
              <a:pathLst>
                <a:path extrusionOk="0" h="1886" w="2433">
                  <a:moveTo>
                    <a:pt x="1216" y="1"/>
                  </a:moveTo>
                  <a:cubicBezTo>
                    <a:pt x="0" y="1"/>
                    <a:pt x="0" y="1885"/>
                    <a:pt x="1216" y="1885"/>
                  </a:cubicBezTo>
                  <a:cubicBezTo>
                    <a:pt x="2432" y="1885"/>
                    <a:pt x="2432" y="1"/>
                    <a:pt x="12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89900" y="915225"/>
              <a:ext cx="36500" cy="28900"/>
            </a:xfrm>
            <a:custGeom>
              <a:rect b="b" l="l" r="r" t="t"/>
              <a:pathLst>
                <a:path extrusionOk="0" h="1156" w="1460">
                  <a:moveTo>
                    <a:pt x="730" y="0"/>
                  </a:moveTo>
                  <a:cubicBezTo>
                    <a:pt x="0" y="0"/>
                    <a:pt x="0" y="1155"/>
                    <a:pt x="730" y="1155"/>
                  </a:cubicBezTo>
                  <a:cubicBezTo>
                    <a:pt x="1459" y="1155"/>
                    <a:pt x="1459" y="0"/>
                    <a:pt x="7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571025" y="209175"/>
              <a:ext cx="36500" cy="28900"/>
            </a:xfrm>
            <a:custGeom>
              <a:rect b="b" l="l" r="r" t="t"/>
              <a:pathLst>
                <a:path extrusionOk="0" h="1156" w="1460">
                  <a:moveTo>
                    <a:pt x="730" y="0"/>
                  </a:moveTo>
                  <a:cubicBezTo>
                    <a:pt x="1" y="0"/>
                    <a:pt x="1" y="1155"/>
                    <a:pt x="730" y="1155"/>
                  </a:cubicBezTo>
                  <a:cubicBezTo>
                    <a:pt x="1460" y="1155"/>
                    <a:pt x="1460" y="0"/>
                    <a:pt x="7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607525" y="693725"/>
              <a:ext cx="36500" cy="28125"/>
            </a:xfrm>
            <a:custGeom>
              <a:rect b="b" l="l" r="r" t="t"/>
              <a:pathLst>
                <a:path extrusionOk="0" h="1125" w="1460">
                  <a:moveTo>
                    <a:pt x="730" y="0"/>
                  </a:moveTo>
                  <a:cubicBezTo>
                    <a:pt x="0" y="0"/>
                    <a:pt x="0" y="1125"/>
                    <a:pt x="730" y="1125"/>
                  </a:cubicBezTo>
                  <a:cubicBezTo>
                    <a:pt x="1459" y="1125"/>
                    <a:pt x="1459" y="0"/>
                    <a:pt x="7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4" name="Google Shape;1054;p34"/>
            <p:cNvGrpSpPr/>
            <p:nvPr/>
          </p:nvGrpSpPr>
          <p:grpSpPr>
            <a:xfrm rot="5400000">
              <a:off x="6024875" y="2658633"/>
              <a:ext cx="2816325" cy="3655342"/>
              <a:chOff x="7046050" y="-77567"/>
              <a:chExt cx="2816325" cy="3655342"/>
            </a:xfrm>
          </p:grpSpPr>
          <p:sp>
            <p:nvSpPr>
              <p:cNvPr id="1055" name="Google Shape;1055;p34"/>
              <p:cNvSpPr/>
              <p:nvPr/>
            </p:nvSpPr>
            <p:spPr>
              <a:xfrm rot="-1845798">
                <a:off x="7668551" y="104823"/>
                <a:ext cx="848837" cy="493157"/>
              </a:xfrm>
              <a:custGeom>
                <a:rect b="b" l="l" r="r" t="t"/>
                <a:pathLst>
                  <a:path extrusionOk="0" h="19726" w="33953">
                    <a:moveTo>
                      <a:pt x="20051" y="0"/>
                    </a:moveTo>
                    <a:cubicBezTo>
                      <a:pt x="17303" y="0"/>
                      <a:pt x="14567" y="691"/>
                      <a:pt x="12310" y="2144"/>
                    </a:cubicBezTo>
                    <a:lnTo>
                      <a:pt x="12280" y="2144"/>
                    </a:lnTo>
                    <a:cubicBezTo>
                      <a:pt x="10973" y="2813"/>
                      <a:pt x="9757" y="3694"/>
                      <a:pt x="8450" y="4332"/>
                    </a:cubicBezTo>
                    <a:cubicBezTo>
                      <a:pt x="6778" y="5123"/>
                      <a:pt x="4955" y="5609"/>
                      <a:pt x="3344" y="6460"/>
                    </a:cubicBezTo>
                    <a:cubicBezTo>
                      <a:pt x="1125" y="7615"/>
                      <a:pt x="0" y="9956"/>
                      <a:pt x="91" y="12387"/>
                    </a:cubicBezTo>
                    <a:cubicBezTo>
                      <a:pt x="182" y="14788"/>
                      <a:pt x="1398" y="17251"/>
                      <a:pt x="3465" y="18497"/>
                    </a:cubicBezTo>
                    <a:cubicBezTo>
                      <a:pt x="4992" y="19419"/>
                      <a:pt x="6693" y="19726"/>
                      <a:pt x="8422" y="19726"/>
                    </a:cubicBezTo>
                    <a:cubicBezTo>
                      <a:pt x="9996" y="19726"/>
                      <a:pt x="11593" y="19471"/>
                      <a:pt x="13101" y="19196"/>
                    </a:cubicBezTo>
                    <a:cubicBezTo>
                      <a:pt x="15178" y="18807"/>
                      <a:pt x="17244" y="18704"/>
                      <a:pt x="19320" y="18704"/>
                    </a:cubicBezTo>
                    <a:cubicBezTo>
                      <a:pt x="20494" y="18704"/>
                      <a:pt x="21672" y="18737"/>
                      <a:pt x="22858" y="18770"/>
                    </a:cubicBezTo>
                    <a:cubicBezTo>
                      <a:pt x="22962" y="18772"/>
                      <a:pt x="23066" y="18773"/>
                      <a:pt x="23170" y="18773"/>
                    </a:cubicBezTo>
                    <a:cubicBezTo>
                      <a:pt x="26243" y="18773"/>
                      <a:pt x="29089" y="17889"/>
                      <a:pt x="30882" y="15214"/>
                    </a:cubicBezTo>
                    <a:cubicBezTo>
                      <a:pt x="33952" y="10655"/>
                      <a:pt x="32402" y="4454"/>
                      <a:pt x="27630" y="1870"/>
                    </a:cubicBezTo>
                    <a:cubicBezTo>
                      <a:pt x="25374" y="645"/>
                      <a:pt x="22707" y="0"/>
                      <a:pt x="200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34"/>
              <p:cNvSpPr/>
              <p:nvPr/>
            </p:nvSpPr>
            <p:spPr>
              <a:xfrm rot="3132386">
                <a:off x="8434954" y="2957170"/>
                <a:ext cx="660105" cy="446162"/>
              </a:xfrm>
              <a:custGeom>
                <a:rect b="b" l="l" r="r" t="t"/>
                <a:pathLst>
                  <a:path extrusionOk="0" h="17847" w="26405">
                    <a:moveTo>
                      <a:pt x="11374" y="1"/>
                    </a:moveTo>
                    <a:cubicBezTo>
                      <a:pt x="10034" y="1"/>
                      <a:pt x="8739" y="165"/>
                      <a:pt x="7570" y="497"/>
                    </a:cubicBezTo>
                    <a:cubicBezTo>
                      <a:pt x="6658" y="771"/>
                      <a:pt x="5928" y="1166"/>
                      <a:pt x="5351" y="1683"/>
                    </a:cubicBezTo>
                    <a:cubicBezTo>
                      <a:pt x="3709" y="2291"/>
                      <a:pt x="2433" y="3476"/>
                      <a:pt x="1855" y="5513"/>
                    </a:cubicBezTo>
                    <a:cubicBezTo>
                      <a:pt x="1" y="12321"/>
                      <a:pt x="7357" y="17093"/>
                      <a:pt x="13102" y="17762"/>
                    </a:cubicBezTo>
                    <a:cubicBezTo>
                      <a:pt x="13589" y="17819"/>
                      <a:pt x="14090" y="17847"/>
                      <a:pt x="14598" y="17847"/>
                    </a:cubicBezTo>
                    <a:cubicBezTo>
                      <a:pt x="20086" y="17847"/>
                      <a:pt x="26404" y="14550"/>
                      <a:pt x="24652" y="8096"/>
                    </a:cubicBezTo>
                    <a:cubicBezTo>
                      <a:pt x="23184" y="2789"/>
                      <a:pt x="16895" y="1"/>
                      <a:pt x="113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34"/>
              <p:cNvSpPr/>
              <p:nvPr/>
            </p:nvSpPr>
            <p:spPr>
              <a:xfrm rot="10800000">
                <a:off x="7540975" y="974275"/>
                <a:ext cx="1061575" cy="871800"/>
              </a:xfrm>
              <a:custGeom>
                <a:rect b="b" l="l" r="r" t="t"/>
                <a:pathLst>
                  <a:path extrusionOk="0" h="34872" w="42463">
                    <a:moveTo>
                      <a:pt x="5660" y="0"/>
                    </a:moveTo>
                    <a:cubicBezTo>
                      <a:pt x="4726" y="0"/>
                      <a:pt x="3803" y="385"/>
                      <a:pt x="2888" y="1255"/>
                    </a:cubicBezTo>
                    <a:cubicBezTo>
                      <a:pt x="365" y="4720"/>
                      <a:pt x="0" y="15359"/>
                      <a:pt x="1246" y="20860"/>
                    </a:cubicBezTo>
                    <a:cubicBezTo>
                      <a:pt x="2128" y="24751"/>
                      <a:pt x="6566" y="29158"/>
                      <a:pt x="9757" y="31225"/>
                    </a:cubicBezTo>
                    <a:cubicBezTo>
                      <a:pt x="13135" y="33383"/>
                      <a:pt x="17561" y="34871"/>
                      <a:pt x="21984" y="34871"/>
                    </a:cubicBezTo>
                    <a:cubicBezTo>
                      <a:pt x="25164" y="34871"/>
                      <a:pt x="28341" y="34102"/>
                      <a:pt x="31125" y="32259"/>
                    </a:cubicBezTo>
                    <a:cubicBezTo>
                      <a:pt x="34134" y="30253"/>
                      <a:pt x="42463" y="23566"/>
                      <a:pt x="31216" y="23201"/>
                    </a:cubicBezTo>
                    <a:cubicBezTo>
                      <a:pt x="20751" y="22851"/>
                      <a:pt x="12858" y="0"/>
                      <a:pt x="56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34"/>
              <p:cNvSpPr/>
              <p:nvPr/>
            </p:nvSpPr>
            <p:spPr>
              <a:xfrm>
                <a:off x="8204150" y="621375"/>
                <a:ext cx="356925" cy="287900"/>
              </a:xfrm>
              <a:custGeom>
                <a:rect b="b" l="l" r="r" t="t"/>
                <a:pathLst>
                  <a:path extrusionOk="0" h="11516" w="14277">
                    <a:moveTo>
                      <a:pt x="6159" y="0"/>
                    </a:moveTo>
                    <a:cubicBezTo>
                      <a:pt x="5795" y="0"/>
                      <a:pt x="5431" y="54"/>
                      <a:pt x="5077" y="155"/>
                    </a:cubicBezTo>
                    <a:cubicBezTo>
                      <a:pt x="3253" y="489"/>
                      <a:pt x="1855" y="1918"/>
                      <a:pt x="1247" y="3742"/>
                    </a:cubicBezTo>
                    <a:cubicBezTo>
                      <a:pt x="1" y="7572"/>
                      <a:pt x="3071" y="10702"/>
                      <a:pt x="6627" y="11371"/>
                    </a:cubicBezTo>
                    <a:cubicBezTo>
                      <a:pt x="7121" y="11467"/>
                      <a:pt x="7624" y="11515"/>
                      <a:pt x="8125" y="11515"/>
                    </a:cubicBezTo>
                    <a:cubicBezTo>
                      <a:pt x="11263" y="11515"/>
                      <a:pt x="14277" y="9635"/>
                      <a:pt x="13831" y="5991"/>
                    </a:cubicBezTo>
                    <a:cubicBezTo>
                      <a:pt x="13588" y="4167"/>
                      <a:pt x="12585" y="2465"/>
                      <a:pt x="10943" y="1523"/>
                    </a:cubicBezTo>
                    <a:cubicBezTo>
                      <a:pt x="10366" y="1189"/>
                      <a:pt x="9727" y="976"/>
                      <a:pt x="9089" y="793"/>
                    </a:cubicBezTo>
                    <a:cubicBezTo>
                      <a:pt x="8603" y="611"/>
                      <a:pt x="8147" y="459"/>
                      <a:pt x="7661" y="337"/>
                    </a:cubicBezTo>
                    <a:cubicBezTo>
                      <a:pt x="7181" y="107"/>
                      <a:pt x="6670" y="0"/>
                      <a:pt x="6159" y="0"/>
                    </a:cubicBezTo>
                    <a:close/>
                  </a:path>
                </a:pathLst>
              </a:custGeom>
              <a:solidFill>
                <a:srgbClr val="FFA3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34"/>
              <p:cNvSpPr/>
              <p:nvPr/>
            </p:nvSpPr>
            <p:spPr>
              <a:xfrm rot="5400000">
                <a:off x="7877900" y="759375"/>
                <a:ext cx="2177875" cy="659125"/>
              </a:xfrm>
              <a:custGeom>
                <a:rect b="b" l="l" r="r" t="t"/>
                <a:pathLst>
                  <a:path extrusionOk="0" h="26365" w="87115">
                    <a:moveTo>
                      <a:pt x="0" y="0"/>
                    </a:moveTo>
                    <a:cubicBezTo>
                      <a:pt x="1399" y="4499"/>
                      <a:pt x="3709" y="8845"/>
                      <a:pt x="5259" y="11398"/>
                    </a:cubicBezTo>
                    <a:cubicBezTo>
                      <a:pt x="11599" y="21878"/>
                      <a:pt x="16466" y="23654"/>
                      <a:pt x="27413" y="23654"/>
                    </a:cubicBezTo>
                    <a:cubicBezTo>
                      <a:pt x="27802" y="23654"/>
                      <a:pt x="28198" y="23652"/>
                      <a:pt x="28603" y="23648"/>
                    </a:cubicBezTo>
                    <a:cubicBezTo>
                      <a:pt x="28742" y="23646"/>
                      <a:pt x="28881" y="23645"/>
                      <a:pt x="29021" y="23645"/>
                    </a:cubicBezTo>
                    <a:cubicBezTo>
                      <a:pt x="36196" y="23645"/>
                      <a:pt x="43847" y="25905"/>
                      <a:pt x="50913" y="26292"/>
                    </a:cubicBezTo>
                    <a:cubicBezTo>
                      <a:pt x="51616" y="26342"/>
                      <a:pt x="52310" y="26365"/>
                      <a:pt x="52994" y="26365"/>
                    </a:cubicBezTo>
                    <a:cubicBezTo>
                      <a:pt x="53553" y="26365"/>
                      <a:pt x="54105" y="26350"/>
                      <a:pt x="54652" y="26323"/>
                    </a:cubicBezTo>
                    <a:cubicBezTo>
                      <a:pt x="54774" y="26292"/>
                      <a:pt x="54865" y="26292"/>
                      <a:pt x="54956" y="26292"/>
                    </a:cubicBezTo>
                    <a:cubicBezTo>
                      <a:pt x="63497" y="25654"/>
                      <a:pt x="69515" y="18724"/>
                      <a:pt x="76294" y="13374"/>
                    </a:cubicBezTo>
                    <a:cubicBezTo>
                      <a:pt x="82403" y="8602"/>
                      <a:pt x="85534" y="4924"/>
                      <a:pt x="871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34"/>
              <p:cNvSpPr/>
              <p:nvPr/>
            </p:nvSpPr>
            <p:spPr>
              <a:xfrm flipH="1">
                <a:off x="8766600" y="0"/>
                <a:ext cx="1095775" cy="2917975"/>
              </a:xfrm>
              <a:custGeom>
                <a:rect b="b" l="l" r="r" t="t"/>
                <a:pathLst>
                  <a:path extrusionOk="0" h="116719" w="43831">
                    <a:moveTo>
                      <a:pt x="32736" y="0"/>
                    </a:moveTo>
                    <a:cubicBezTo>
                      <a:pt x="30213" y="10486"/>
                      <a:pt x="33648" y="20304"/>
                      <a:pt x="37235" y="30548"/>
                    </a:cubicBezTo>
                    <a:cubicBezTo>
                      <a:pt x="37995" y="32736"/>
                      <a:pt x="38785" y="34985"/>
                      <a:pt x="39514" y="37265"/>
                    </a:cubicBezTo>
                    <a:cubicBezTo>
                      <a:pt x="43405" y="49302"/>
                      <a:pt x="40214" y="55350"/>
                      <a:pt x="36870" y="61733"/>
                    </a:cubicBezTo>
                    <a:cubicBezTo>
                      <a:pt x="34408" y="66354"/>
                      <a:pt x="31915" y="71126"/>
                      <a:pt x="31520" y="78512"/>
                    </a:cubicBezTo>
                    <a:cubicBezTo>
                      <a:pt x="31368" y="82007"/>
                      <a:pt x="31490" y="85138"/>
                      <a:pt x="31612" y="88178"/>
                    </a:cubicBezTo>
                    <a:cubicBezTo>
                      <a:pt x="32067" y="98360"/>
                      <a:pt x="32371" y="105716"/>
                      <a:pt x="19575" y="112737"/>
                    </a:cubicBezTo>
                    <a:cubicBezTo>
                      <a:pt x="14936" y="115295"/>
                      <a:pt x="10313" y="116353"/>
                      <a:pt x="5651" y="116353"/>
                    </a:cubicBezTo>
                    <a:cubicBezTo>
                      <a:pt x="3775" y="116353"/>
                      <a:pt x="1892" y="116182"/>
                      <a:pt x="0" y="115868"/>
                    </a:cubicBezTo>
                    <a:lnTo>
                      <a:pt x="0" y="116263"/>
                    </a:lnTo>
                    <a:cubicBezTo>
                      <a:pt x="1885" y="116567"/>
                      <a:pt x="3769" y="116719"/>
                      <a:pt x="5654" y="116719"/>
                    </a:cubicBezTo>
                    <a:cubicBezTo>
                      <a:pt x="10365" y="116719"/>
                      <a:pt x="15046" y="115655"/>
                      <a:pt x="19757" y="113072"/>
                    </a:cubicBezTo>
                    <a:cubicBezTo>
                      <a:pt x="32767" y="105929"/>
                      <a:pt x="32432" y="98482"/>
                      <a:pt x="32007" y="88178"/>
                    </a:cubicBezTo>
                    <a:cubicBezTo>
                      <a:pt x="31885" y="85138"/>
                      <a:pt x="31733" y="82007"/>
                      <a:pt x="31915" y="78512"/>
                    </a:cubicBezTo>
                    <a:cubicBezTo>
                      <a:pt x="32280" y="71217"/>
                      <a:pt x="34773" y="66475"/>
                      <a:pt x="37204" y="61916"/>
                    </a:cubicBezTo>
                    <a:cubicBezTo>
                      <a:pt x="40609" y="55442"/>
                      <a:pt x="43831" y="49362"/>
                      <a:pt x="39879" y="37143"/>
                    </a:cubicBezTo>
                    <a:cubicBezTo>
                      <a:pt x="39150" y="34894"/>
                      <a:pt x="38359" y="32614"/>
                      <a:pt x="37599" y="30426"/>
                    </a:cubicBezTo>
                    <a:cubicBezTo>
                      <a:pt x="34013" y="20213"/>
                      <a:pt x="30578" y="10426"/>
                      <a:pt x="331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34"/>
              <p:cNvSpPr/>
              <p:nvPr/>
            </p:nvSpPr>
            <p:spPr>
              <a:xfrm flipH="1">
                <a:off x="7046050" y="205625"/>
                <a:ext cx="220400" cy="171000"/>
              </a:xfrm>
              <a:custGeom>
                <a:rect b="b" l="l" r="r" t="t"/>
                <a:pathLst>
                  <a:path extrusionOk="0" h="6840" w="8816">
                    <a:moveTo>
                      <a:pt x="4408" y="0"/>
                    </a:moveTo>
                    <a:cubicBezTo>
                      <a:pt x="1" y="0"/>
                      <a:pt x="1" y="6839"/>
                      <a:pt x="4408" y="6839"/>
                    </a:cubicBezTo>
                    <a:cubicBezTo>
                      <a:pt x="8816" y="6839"/>
                      <a:pt x="8816" y="0"/>
                      <a:pt x="440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34"/>
              <p:cNvSpPr/>
              <p:nvPr/>
            </p:nvSpPr>
            <p:spPr>
              <a:xfrm flipH="1">
                <a:off x="8689850" y="1063075"/>
                <a:ext cx="73725" cy="57025"/>
              </a:xfrm>
              <a:custGeom>
                <a:rect b="b" l="l" r="r" t="t"/>
                <a:pathLst>
                  <a:path extrusionOk="0" h="2281" w="2949">
                    <a:moveTo>
                      <a:pt x="1459" y="0"/>
                    </a:moveTo>
                    <a:cubicBezTo>
                      <a:pt x="0" y="0"/>
                      <a:pt x="0" y="2280"/>
                      <a:pt x="1459" y="2280"/>
                    </a:cubicBezTo>
                    <a:cubicBezTo>
                      <a:pt x="2949" y="2280"/>
                      <a:pt x="2949" y="0"/>
                      <a:pt x="14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34"/>
              <p:cNvSpPr/>
              <p:nvPr/>
            </p:nvSpPr>
            <p:spPr>
              <a:xfrm flipH="1">
                <a:off x="8723075" y="2284225"/>
                <a:ext cx="171750" cy="133000"/>
              </a:xfrm>
              <a:custGeom>
                <a:rect b="b" l="l" r="r" t="t"/>
                <a:pathLst>
                  <a:path extrusionOk="0" h="5320" w="6870">
                    <a:moveTo>
                      <a:pt x="3435" y="0"/>
                    </a:moveTo>
                    <a:cubicBezTo>
                      <a:pt x="31" y="0"/>
                      <a:pt x="0" y="5319"/>
                      <a:pt x="3435" y="5319"/>
                    </a:cubicBezTo>
                    <a:cubicBezTo>
                      <a:pt x="6870" y="5319"/>
                      <a:pt x="6870" y="0"/>
                      <a:pt x="34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34"/>
              <p:cNvSpPr/>
              <p:nvPr/>
            </p:nvSpPr>
            <p:spPr>
              <a:xfrm flipH="1">
                <a:off x="8585525" y="2479500"/>
                <a:ext cx="49425" cy="38025"/>
              </a:xfrm>
              <a:custGeom>
                <a:rect b="b" l="l" r="r" t="t"/>
                <a:pathLst>
                  <a:path extrusionOk="0" h="1521" w="1977">
                    <a:moveTo>
                      <a:pt x="1004" y="1"/>
                    </a:moveTo>
                    <a:cubicBezTo>
                      <a:pt x="0" y="1"/>
                      <a:pt x="0" y="1521"/>
                      <a:pt x="1004" y="1521"/>
                    </a:cubicBezTo>
                    <a:cubicBezTo>
                      <a:pt x="1976" y="1521"/>
                      <a:pt x="1976" y="1"/>
                      <a:pt x="10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4"/>
              <p:cNvSpPr/>
              <p:nvPr/>
            </p:nvSpPr>
            <p:spPr>
              <a:xfrm flipH="1">
                <a:off x="8838575" y="2064600"/>
                <a:ext cx="48650" cy="38025"/>
              </a:xfrm>
              <a:custGeom>
                <a:rect b="b" l="l" r="r" t="t"/>
                <a:pathLst>
                  <a:path extrusionOk="0" h="1521" w="1946">
                    <a:moveTo>
                      <a:pt x="973" y="1"/>
                    </a:moveTo>
                    <a:cubicBezTo>
                      <a:pt x="0" y="1"/>
                      <a:pt x="0" y="1521"/>
                      <a:pt x="973" y="1521"/>
                    </a:cubicBezTo>
                    <a:cubicBezTo>
                      <a:pt x="1945" y="1521"/>
                      <a:pt x="1945" y="1"/>
                      <a:pt x="9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4"/>
              <p:cNvSpPr/>
              <p:nvPr/>
            </p:nvSpPr>
            <p:spPr>
              <a:xfrm flipH="1">
                <a:off x="8672925" y="1832850"/>
                <a:ext cx="110200" cy="85875"/>
              </a:xfrm>
              <a:custGeom>
                <a:rect b="b" l="l" r="r" t="t"/>
                <a:pathLst>
                  <a:path extrusionOk="0" h="3435" w="4408">
                    <a:moveTo>
                      <a:pt x="2189" y="0"/>
                    </a:moveTo>
                    <a:cubicBezTo>
                      <a:pt x="0" y="0"/>
                      <a:pt x="0" y="3435"/>
                      <a:pt x="2189" y="3435"/>
                    </a:cubicBezTo>
                    <a:cubicBezTo>
                      <a:pt x="4408" y="3435"/>
                      <a:pt x="4408" y="0"/>
                      <a:pt x="218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34"/>
              <p:cNvSpPr/>
              <p:nvPr/>
            </p:nvSpPr>
            <p:spPr>
              <a:xfrm flipH="1">
                <a:off x="8835000" y="1583600"/>
                <a:ext cx="49400" cy="38025"/>
              </a:xfrm>
              <a:custGeom>
                <a:rect b="b" l="l" r="r" t="t"/>
                <a:pathLst>
                  <a:path extrusionOk="0" h="1521" w="1976">
                    <a:moveTo>
                      <a:pt x="973" y="0"/>
                    </a:moveTo>
                    <a:cubicBezTo>
                      <a:pt x="0" y="0"/>
                      <a:pt x="0" y="1520"/>
                      <a:pt x="973" y="1520"/>
                    </a:cubicBezTo>
                    <a:cubicBezTo>
                      <a:pt x="1976" y="1520"/>
                      <a:pt x="1976" y="0"/>
                      <a:pt x="97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34"/>
              <p:cNvSpPr/>
              <p:nvPr/>
            </p:nvSpPr>
            <p:spPr>
              <a:xfrm flipH="1">
                <a:off x="8816750" y="654250"/>
                <a:ext cx="49425" cy="38025"/>
              </a:xfrm>
              <a:custGeom>
                <a:rect b="b" l="l" r="r" t="t"/>
                <a:pathLst>
                  <a:path extrusionOk="0" h="1521" w="1977">
                    <a:moveTo>
                      <a:pt x="1004" y="1"/>
                    </a:moveTo>
                    <a:cubicBezTo>
                      <a:pt x="1" y="1"/>
                      <a:pt x="1" y="1520"/>
                      <a:pt x="1004" y="1520"/>
                    </a:cubicBezTo>
                    <a:cubicBezTo>
                      <a:pt x="1976" y="1520"/>
                      <a:pt x="1976" y="1"/>
                      <a:pt x="10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34"/>
              <p:cNvSpPr/>
              <p:nvPr/>
            </p:nvSpPr>
            <p:spPr>
              <a:xfrm flipH="1">
                <a:off x="8933025" y="1006850"/>
                <a:ext cx="49400" cy="38000"/>
              </a:xfrm>
              <a:custGeom>
                <a:rect b="b" l="l" r="r" t="t"/>
                <a:pathLst>
                  <a:path extrusionOk="0" h="1520" w="1976">
                    <a:moveTo>
                      <a:pt x="1003" y="0"/>
                    </a:moveTo>
                    <a:cubicBezTo>
                      <a:pt x="31" y="0"/>
                      <a:pt x="0" y="1520"/>
                      <a:pt x="1003" y="1520"/>
                    </a:cubicBezTo>
                    <a:cubicBezTo>
                      <a:pt x="1976" y="1520"/>
                      <a:pt x="1976" y="0"/>
                      <a:pt x="100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34"/>
              <p:cNvSpPr/>
              <p:nvPr/>
            </p:nvSpPr>
            <p:spPr>
              <a:xfrm flipH="1">
                <a:off x="8975900" y="2899725"/>
                <a:ext cx="110225" cy="85900"/>
              </a:xfrm>
              <a:custGeom>
                <a:rect b="b" l="l" r="r" t="t"/>
                <a:pathLst>
                  <a:path extrusionOk="0" h="3436" w="4409">
                    <a:moveTo>
                      <a:pt x="2189" y="1"/>
                    </a:moveTo>
                    <a:cubicBezTo>
                      <a:pt x="1" y="1"/>
                      <a:pt x="1" y="3435"/>
                      <a:pt x="2189" y="3435"/>
                    </a:cubicBezTo>
                    <a:cubicBezTo>
                      <a:pt x="4408" y="3435"/>
                      <a:pt x="4408" y="1"/>
                      <a:pt x="21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71" name="Google Shape;1071;p34"/>
            <p:cNvSpPr/>
            <p:nvPr/>
          </p:nvSpPr>
          <p:spPr>
            <a:xfrm>
              <a:off x="9525" y="238075"/>
              <a:ext cx="472608" cy="507846"/>
            </a:xfrm>
            <a:custGeom>
              <a:rect b="b" l="l" r="r" t="t"/>
              <a:pathLst>
                <a:path extrusionOk="0" h="10780" w="10032">
                  <a:moveTo>
                    <a:pt x="3973" y="0"/>
                  </a:moveTo>
                  <a:cubicBezTo>
                    <a:pt x="3313" y="0"/>
                    <a:pt x="2656" y="154"/>
                    <a:pt x="2068" y="485"/>
                  </a:cubicBezTo>
                  <a:cubicBezTo>
                    <a:pt x="730" y="1244"/>
                    <a:pt x="61" y="2703"/>
                    <a:pt x="31" y="4193"/>
                  </a:cubicBezTo>
                  <a:cubicBezTo>
                    <a:pt x="1" y="6290"/>
                    <a:pt x="1034" y="8509"/>
                    <a:pt x="2706" y="9786"/>
                  </a:cubicBezTo>
                  <a:cubicBezTo>
                    <a:pt x="3581" y="10463"/>
                    <a:pt x="4617" y="10780"/>
                    <a:pt x="5630" y="10780"/>
                  </a:cubicBezTo>
                  <a:cubicBezTo>
                    <a:pt x="7887" y="10780"/>
                    <a:pt x="10031" y="9208"/>
                    <a:pt x="10031" y="6564"/>
                  </a:cubicBezTo>
                  <a:cubicBezTo>
                    <a:pt x="10031" y="4345"/>
                    <a:pt x="8420" y="1670"/>
                    <a:pt x="6414" y="697"/>
                  </a:cubicBezTo>
                  <a:cubicBezTo>
                    <a:pt x="6323" y="637"/>
                    <a:pt x="6201" y="576"/>
                    <a:pt x="6110" y="545"/>
                  </a:cubicBezTo>
                  <a:cubicBezTo>
                    <a:pt x="5453" y="193"/>
                    <a:pt x="4710" y="0"/>
                    <a:pt x="39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745100" y="159338"/>
              <a:ext cx="183900" cy="142125"/>
            </a:xfrm>
            <a:custGeom>
              <a:rect b="b" l="l" r="r" t="t"/>
              <a:pathLst>
                <a:path extrusionOk="0" h="5685" w="7356">
                  <a:moveTo>
                    <a:pt x="3678" y="0"/>
                  </a:moveTo>
                  <a:cubicBezTo>
                    <a:pt x="0" y="0"/>
                    <a:pt x="0" y="5684"/>
                    <a:pt x="3678" y="5684"/>
                  </a:cubicBezTo>
                  <a:cubicBezTo>
                    <a:pt x="7325" y="5684"/>
                    <a:pt x="7356" y="0"/>
                    <a:pt x="3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3" name="Google Shape;1073;p34"/>
          <p:cNvSpPr txBox="1"/>
          <p:nvPr>
            <p:ph idx="1" type="subTitle"/>
          </p:nvPr>
        </p:nvSpPr>
        <p:spPr>
          <a:xfrm>
            <a:off x="720000" y="1161275"/>
            <a:ext cx="37227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Krub Medium"/>
              <a:buChar char="●"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Char char="○"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Char char="■"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Char char="●"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Char char="○"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Char char="■"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Char char="●"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Char char="○"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Char char="■"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9pPr>
          </a:lstStyle>
          <a:p/>
        </p:txBody>
      </p:sp>
      <p:sp>
        <p:nvSpPr>
          <p:cNvPr id="1074" name="Google Shape;1074;p34"/>
          <p:cNvSpPr txBox="1"/>
          <p:nvPr>
            <p:ph idx="2" type="subTitle"/>
          </p:nvPr>
        </p:nvSpPr>
        <p:spPr>
          <a:xfrm>
            <a:off x="4701300" y="1161275"/>
            <a:ext cx="37227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Krub Medium"/>
              <a:buChar char="●"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rub Medium"/>
              <a:buChar char="○"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rub Medium"/>
              <a:buChar char="■"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rub Medium"/>
              <a:buChar char="●"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rub Medium"/>
              <a:buChar char="○"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rub Medium"/>
              <a:buChar char="■"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rub Medium"/>
              <a:buChar char="●"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rub Medium"/>
              <a:buChar char="○"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rub Medium"/>
              <a:buChar char="■"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9pPr>
          </a:lstStyle>
          <a:p/>
        </p:txBody>
      </p:sp>
      <p:sp>
        <p:nvSpPr>
          <p:cNvPr id="1075" name="Google Shape;1075;p3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26"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7" name="Google Shape;1077;p35"/>
          <p:cNvGrpSpPr/>
          <p:nvPr/>
        </p:nvGrpSpPr>
        <p:grpSpPr>
          <a:xfrm flipH="1">
            <a:off x="-761509" y="10"/>
            <a:ext cx="10338467" cy="5375190"/>
            <a:chOff x="-704722" y="10"/>
            <a:chExt cx="10338467" cy="5375190"/>
          </a:xfrm>
        </p:grpSpPr>
        <p:sp>
          <p:nvSpPr>
            <p:cNvPr id="1078" name="Google Shape;1078;p35"/>
            <p:cNvSpPr/>
            <p:nvPr/>
          </p:nvSpPr>
          <p:spPr>
            <a:xfrm rot="10800000">
              <a:off x="7455857" y="4484375"/>
              <a:ext cx="2177875" cy="659125"/>
            </a:xfrm>
            <a:custGeom>
              <a:rect b="b" l="l" r="r" t="t"/>
              <a:pathLst>
                <a:path extrusionOk="0" h="26365" w="87115">
                  <a:moveTo>
                    <a:pt x="0" y="0"/>
                  </a:moveTo>
                  <a:cubicBezTo>
                    <a:pt x="1399" y="4499"/>
                    <a:pt x="3709" y="8845"/>
                    <a:pt x="5259" y="11398"/>
                  </a:cubicBezTo>
                  <a:cubicBezTo>
                    <a:pt x="11599" y="21878"/>
                    <a:pt x="16466" y="23654"/>
                    <a:pt x="27413" y="23654"/>
                  </a:cubicBezTo>
                  <a:cubicBezTo>
                    <a:pt x="27802" y="23654"/>
                    <a:pt x="28198" y="23652"/>
                    <a:pt x="28603" y="23648"/>
                  </a:cubicBezTo>
                  <a:cubicBezTo>
                    <a:pt x="28742" y="23646"/>
                    <a:pt x="28881" y="23645"/>
                    <a:pt x="29021" y="23645"/>
                  </a:cubicBezTo>
                  <a:cubicBezTo>
                    <a:pt x="36196" y="23645"/>
                    <a:pt x="43847" y="25905"/>
                    <a:pt x="50913" y="26292"/>
                  </a:cubicBezTo>
                  <a:cubicBezTo>
                    <a:pt x="51616" y="26342"/>
                    <a:pt x="52310" y="26365"/>
                    <a:pt x="52994" y="26365"/>
                  </a:cubicBezTo>
                  <a:cubicBezTo>
                    <a:pt x="53553" y="26365"/>
                    <a:pt x="54105" y="26350"/>
                    <a:pt x="54652" y="26323"/>
                  </a:cubicBezTo>
                  <a:cubicBezTo>
                    <a:pt x="54774" y="26292"/>
                    <a:pt x="54865" y="26292"/>
                    <a:pt x="54956" y="26292"/>
                  </a:cubicBezTo>
                  <a:cubicBezTo>
                    <a:pt x="63497" y="25654"/>
                    <a:pt x="69515" y="18724"/>
                    <a:pt x="76294" y="13374"/>
                  </a:cubicBezTo>
                  <a:cubicBezTo>
                    <a:pt x="82403" y="8602"/>
                    <a:pt x="85534" y="4924"/>
                    <a:pt x="87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5"/>
            <p:cNvSpPr/>
            <p:nvPr/>
          </p:nvSpPr>
          <p:spPr>
            <a:xfrm>
              <a:off x="7831507" y="103600"/>
              <a:ext cx="1061575" cy="871800"/>
            </a:xfrm>
            <a:custGeom>
              <a:rect b="b" l="l" r="r" t="t"/>
              <a:pathLst>
                <a:path extrusionOk="0" h="34872" w="42463">
                  <a:moveTo>
                    <a:pt x="5660" y="0"/>
                  </a:moveTo>
                  <a:cubicBezTo>
                    <a:pt x="4726" y="0"/>
                    <a:pt x="3803" y="385"/>
                    <a:pt x="2888" y="1255"/>
                  </a:cubicBezTo>
                  <a:cubicBezTo>
                    <a:pt x="365" y="4720"/>
                    <a:pt x="0" y="15359"/>
                    <a:pt x="1246" y="20860"/>
                  </a:cubicBezTo>
                  <a:cubicBezTo>
                    <a:pt x="2128" y="24751"/>
                    <a:pt x="6566" y="29158"/>
                    <a:pt x="9757" y="31225"/>
                  </a:cubicBezTo>
                  <a:cubicBezTo>
                    <a:pt x="13135" y="33383"/>
                    <a:pt x="17561" y="34871"/>
                    <a:pt x="21984" y="34871"/>
                  </a:cubicBezTo>
                  <a:cubicBezTo>
                    <a:pt x="25164" y="34871"/>
                    <a:pt x="28341" y="34102"/>
                    <a:pt x="31125" y="32259"/>
                  </a:cubicBezTo>
                  <a:cubicBezTo>
                    <a:pt x="34134" y="30253"/>
                    <a:pt x="42463" y="23566"/>
                    <a:pt x="31216" y="23201"/>
                  </a:cubicBezTo>
                  <a:cubicBezTo>
                    <a:pt x="20751" y="22851"/>
                    <a:pt x="12858" y="0"/>
                    <a:pt x="5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5"/>
            <p:cNvSpPr/>
            <p:nvPr/>
          </p:nvSpPr>
          <p:spPr>
            <a:xfrm rot="-2700000">
              <a:off x="8405251" y="150707"/>
              <a:ext cx="561316" cy="326113"/>
            </a:xfrm>
            <a:custGeom>
              <a:rect b="b" l="l" r="r" t="t"/>
              <a:pathLst>
                <a:path extrusionOk="0" h="19726" w="33953">
                  <a:moveTo>
                    <a:pt x="20051" y="0"/>
                  </a:moveTo>
                  <a:cubicBezTo>
                    <a:pt x="17303" y="0"/>
                    <a:pt x="14567" y="691"/>
                    <a:pt x="12310" y="2144"/>
                  </a:cubicBezTo>
                  <a:lnTo>
                    <a:pt x="12280" y="2144"/>
                  </a:lnTo>
                  <a:cubicBezTo>
                    <a:pt x="10973" y="2813"/>
                    <a:pt x="9757" y="3694"/>
                    <a:pt x="8450" y="4332"/>
                  </a:cubicBezTo>
                  <a:cubicBezTo>
                    <a:pt x="6778" y="5123"/>
                    <a:pt x="4955" y="5609"/>
                    <a:pt x="3344" y="6460"/>
                  </a:cubicBezTo>
                  <a:cubicBezTo>
                    <a:pt x="1125" y="7615"/>
                    <a:pt x="0" y="9956"/>
                    <a:pt x="91" y="12387"/>
                  </a:cubicBezTo>
                  <a:cubicBezTo>
                    <a:pt x="182" y="14788"/>
                    <a:pt x="1398" y="17251"/>
                    <a:pt x="3465" y="18497"/>
                  </a:cubicBezTo>
                  <a:cubicBezTo>
                    <a:pt x="4992" y="19419"/>
                    <a:pt x="6693" y="19726"/>
                    <a:pt x="8422" y="19726"/>
                  </a:cubicBezTo>
                  <a:cubicBezTo>
                    <a:pt x="9996" y="19726"/>
                    <a:pt x="11593" y="19471"/>
                    <a:pt x="13101" y="19196"/>
                  </a:cubicBezTo>
                  <a:cubicBezTo>
                    <a:pt x="15178" y="18807"/>
                    <a:pt x="17244" y="18704"/>
                    <a:pt x="19320" y="18704"/>
                  </a:cubicBezTo>
                  <a:cubicBezTo>
                    <a:pt x="20494" y="18704"/>
                    <a:pt x="21672" y="18737"/>
                    <a:pt x="22858" y="18770"/>
                  </a:cubicBezTo>
                  <a:cubicBezTo>
                    <a:pt x="22962" y="18772"/>
                    <a:pt x="23066" y="18773"/>
                    <a:pt x="23170" y="18773"/>
                  </a:cubicBezTo>
                  <a:cubicBezTo>
                    <a:pt x="26243" y="18773"/>
                    <a:pt x="29089" y="17889"/>
                    <a:pt x="30882" y="15214"/>
                  </a:cubicBezTo>
                  <a:cubicBezTo>
                    <a:pt x="33952" y="10655"/>
                    <a:pt x="32402" y="4454"/>
                    <a:pt x="27630" y="1870"/>
                  </a:cubicBezTo>
                  <a:cubicBezTo>
                    <a:pt x="25374" y="645"/>
                    <a:pt x="22707" y="0"/>
                    <a:pt x="200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81" name="Google Shape;1081;p35"/>
            <p:cNvGrpSpPr/>
            <p:nvPr/>
          </p:nvGrpSpPr>
          <p:grpSpPr>
            <a:xfrm flipH="1" rot="-2422428">
              <a:off x="-527639" y="2273558"/>
              <a:ext cx="1444461" cy="1077830"/>
              <a:chOff x="7296832" y="3833329"/>
              <a:chExt cx="1915808" cy="1429541"/>
            </a:xfrm>
          </p:grpSpPr>
          <p:sp>
            <p:nvSpPr>
              <p:cNvPr id="1082" name="Google Shape;1082;p35"/>
              <p:cNvSpPr/>
              <p:nvPr/>
            </p:nvSpPr>
            <p:spPr>
              <a:xfrm rot="10800000">
                <a:off x="7296832" y="3907832"/>
                <a:ext cx="159997" cy="124608"/>
              </a:xfrm>
              <a:custGeom>
                <a:rect b="b" l="l" r="r" t="t"/>
                <a:pathLst>
                  <a:path extrusionOk="0" h="2676" w="3436">
                    <a:moveTo>
                      <a:pt x="1703" y="1"/>
                    </a:moveTo>
                    <a:cubicBezTo>
                      <a:pt x="1" y="1"/>
                      <a:pt x="1" y="2675"/>
                      <a:pt x="1703" y="2675"/>
                    </a:cubicBezTo>
                    <a:cubicBezTo>
                      <a:pt x="3435" y="2675"/>
                      <a:pt x="3435" y="1"/>
                      <a:pt x="17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35"/>
              <p:cNvSpPr/>
              <p:nvPr/>
            </p:nvSpPr>
            <p:spPr>
              <a:xfrm rot="10800000">
                <a:off x="8906146" y="4647764"/>
                <a:ext cx="237854" cy="227610"/>
              </a:xfrm>
              <a:custGeom>
                <a:rect b="b" l="l" r="r" t="t"/>
                <a:pathLst>
                  <a:path extrusionOk="0" h="4888" w="5108">
                    <a:moveTo>
                      <a:pt x="1220" y="0"/>
                    </a:moveTo>
                    <a:cubicBezTo>
                      <a:pt x="683" y="0"/>
                      <a:pt x="116" y="347"/>
                      <a:pt x="62" y="1020"/>
                    </a:cubicBezTo>
                    <a:cubicBezTo>
                      <a:pt x="1" y="1932"/>
                      <a:pt x="62" y="2905"/>
                      <a:pt x="457" y="3725"/>
                    </a:cubicBezTo>
                    <a:cubicBezTo>
                      <a:pt x="824" y="4460"/>
                      <a:pt x="1545" y="4888"/>
                      <a:pt x="2302" y="4888"/>
                    </a:cubicBezTo>
                    <a:cubicBezTo>
                      <a:pt x="2610" y="4888"/>
                      <a:pt x="2924" y="4817"/>
                      <a:pt x="3223" y="4668"/>
                    </a:cubicBezTo>
                    <a:cubicBezTo>
                      <a:pt x="5107" y="3725"/>
                      <a:pt x="3496" y="1689"/>
                      <a:pt x="2554" y="747"/>
                    </a:cubicBezTo>
                    <a:cubicBezTo>
                      <a:pt x="2402" y="595"/>
                      <a:pt x="2250" y="503"/>
                      <a:pt x="2098" y="473"/>
                    </a:cubicBezTo>
                    <a:cubicBezTo>
                      <a:pt x="1927" y="156"/>
                      <a:pt x="1581" y="0"/>
                      <a:pt x="12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35"/>
              <p:cNvSpPr/>
              <p:nvPr/>
            </p:nvSpPr>
            <p:spPr>
              <a:xfrm rot="10800000">
                <a:off x="8640069" y="4735308"/>
                <a:ext cx="243488" cy="215689"/>
              </a:xfrm>
              <a:custGeom>
                <a:rect b="b" l="l" r="r" t="t"/>
                <a:pathLst>
                  <a:path extrusionOk="0" h="4632" w="5229">
                    <a:moveTo>
                      <a:pt x="1661" y="0"/>
                    </a:moveTo>
                    <a:cubicBezTo>
                      <a:pt x="1376" y="0"/>
                      <a:pt x="1150" y="135"/>
                      <a:pt x="973" y="334"/>
                    </a:cubicBezTo>
                    <a:cubicBezTo>
                      <a:pt x="457" y="456"/>
                      <a:pt x="1" y="912"/>
                      <a:pt x="183" y="1580"/>
                    </a:cubicBezTo>
                    <a:cubicBezTo>
                      <a:pt x="426" y="2492"/>
                      <a:pt x="1004" y="3526"/>
                      <a:pt x="1672" y="4134"/>
                    </a:cubicBezTo>
                    <a:cubicBezTo>
                      <a:pt x="2049" y="4487"/>
                      <a:pt x="2468" y="4631"/>
                      <a:pt x="2891" y="4631"/>
                    </a:cubicBezTo>
                    <a:cubicBezTo>
                      <a:pt x="3596" y="4631"/>
                      <a:pt x="4313" y="4232"/>
                      <a:pt x="4864" y="3738"/>
                    </a:cubicBezTo>
                    <a:cubicBezTo>
                      <a:pt x="5198" y="3404"/>
                      <a:pt x="5229" y="2857"/>
                      <a:pt x="5016" y="2431"/>
                    </a:cubicBezTo>
                    <a:cubicBezTo>
                      <a:pt x="4438" y="1276"/>
                      <a:pt x="3223" y="456"/>
                      <a:pt x="2007" y="61"/>
                    </a:cubicBezTo>
                    <a:cubicBezTo>
                      <a:pt x="1883" y="19"/>
                      <a:pt x="1768" y="0"/>
                      <a:pt x="16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35"/>
              <p:cNvSpPr/>
              <p:nvPr/>
            </p:nvSpPr>
            <p:spPr>
              <a:xfrm rot="10800000">
                <a:off x="8996067" y="5094398"/>
                <a:ext cx="216574" cy="168472"/>
              </a:xfrm>
              <a:custGeom>
                <a:rect b="b" l="l" r="r" t="t"/>
                <a:pathLst>
                  <a:path extrusionOk="0" h="3618" w="4651">
                    <a:moveTo>
                      <a:pt x="639" y="0"/>
                    </a:moveTo>
                    <a:cubicBezTo>
                      <a:pt x="152" y="274"/>
                      <a:pt x="0" y="942"/>
                      <a:pt x="274" y="1429"/>
                    </a:cubicBezTo>
                    <a:cubicBezTo>
                      <a:pt x="426" y="1733"/>
                      <a:pt x="365" y="2128"/>
                      <a:pt x="578" y="2462"/>
                    </a:cubicBezTo>
                    <a:cubicBezTo>
                      <a:pt x="882" y="3009"/>
                      <a:pt x="1490" y="3161"/>
                      <a:pt x="2067" y="3192"/>
                    </a:cubicBezTo>
                    <a:cubicBezTo>
                      <a:pt x="2462" y="3465"/>
                      <a:pt x="2918" y="3617"/>
                      <a:pt x="3435" y="3617"/>
                    </a:cubicBezTo>
                    <a:cubicBezTo>
                      <a:pt x="4134" y="3617"/>
                      <a:pt x="4651" y="2948"/>
                      <a:pt x="4469" y="2280"/>
                    </a:cubicBezTo>
                    <a:cubicBezTo>
                      <a:pt x="4317" y="1550"/>
                      <a:pt x="3557" y="1003"/>
                      <a:pt x="3010" y="578"/>
                    </a:cubicBezTo>
                    <a:cubicBezTo>
                      <a:pt x="2736" y="365"/>
                      <a:pt x="2402" y="152"/>
                      <a:pt x="20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35"/>
              <p:cNvSpPr/>
              <p:nvPr/>
            </p:nvSpPr>
            <p:spPr>
              <a:xfrm rot="10800000">
                <a:off x="8507213" y="4986996"/>
                <a:ext cx="188309" cy="123770"/>
              </a:xfrm>
              <a:custGeom>
                <a:rect b="b" l="l" r="r" t="t"/>
                <a:pathLst>
                  <a:path extrusionOk="0" h="2658" w="4044">
                    <a:moveTo>
                      <a:pt x="1902" y="1"/>
                    </a:moveTo>
                    <a:cubicBezTo>
                      <a:pt x="1572" y="1"/>
                      <a:pt x="1242" y="71"/>
                      <a:pt x="913" y="142"/>
                    </a:cubicBezTo>
                    <a:cubicBezTo>
                      <a:pt x="366" y="233"/>
                      <a:pt x="1" y="902"/>
                      <a:pt x="153" y="1449"/>
                    </a:cubicBezTo>
                    <a:cubicBezTo>
                      <a:pt x="305" y="1874"/>
                      <a:pt x="639" y="2148"/>
                      <a:pt x="1065" y="2209"/>
                    </a:cubicBezTo>
                    <a:cubicBezTo>
                      <a:pt x="1186" y="2239"/>
                      <a:pt x="1308" y="2269"/>
                      <a:pt x="1429" y="2269"/>
                    </a:cubicBezTo>
                    <a:cubicBezTo>
                      <a:pt x="1581" y="2330"/>
                      <a:pt x="1673" y="2421"/>
                      <a:pt x="1825" y="2482"/>
                    </a:cubicBezTo>
                    <a:cubicBezTo>
                      <a:pt x="2070" y="2599"/>
                      <a:pt x="2316" y="2658"/>
                      <a:pt x="2554" y="2658"/>
                    </a:cubicBezTo>
                    <a:cubicBezTo>
                      <a:pt x="2936" y="2658"/>
                      <a:pt x="3300" y="2508"/>
                      <a:pt x="3618" y="2209"/>
                    </a:cubicBezTo>
                    <a:cubicBezTo>
                      <a:pt x="3952" y="1935"/>
                      <a:pt x="4044" y="1297"/>
                      <a:pt x="3800" y="932"/>
                    </a:cubicBezTo>
                    <a:cubicBezTo>
                      <a:pt x="3405" y="385"/>
                      <a:pt x="2888" y="81"/>
                      <a:pt x="2189" y="20"/>
                    </a:cubicBezTo>
                    <a:cubicBezTo>
                      <a:pt x="2093" y="6"/>
                      <a:pt x="1998" y="1"/>
                      <a:pt x="19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35"/>
              <p:cNvSpPr/>
              <p:nvPr/>
            </p:nvSpPr>
            <p:spPr>
              <a:xfrm rot="10183558">
                <a:off x="7979100" y="4432922"/>
                <a:ext cx="250561" cy="231610"/>
              </a:xfrm>
              <a:custGeom>
                <a:rect b="b" l="l" r="r" t="t"/>
                <a:pathLst>
                  <a:path extrusionOk="0" h="4974" w="5381">
                    <a:moveTo>
                      <a:pt x="1950" y="0"/>
                    </a:moveTo>
                    <a:cubicBezTo>
                      <a:pt x="1623" y="0"/>
                      <a:pt x="1280" y="54"/>
                      <a:pt x="913" y="158"/>
                    </a:cubicBezTo>
                    <a:cubicBezTo>
                      <a:pt x="31" y="431"/>
                      <a:pt x="1" y="1465"/>
                      <a:pt x="487" y="1982"/>
                    </a:cubicBezTo>
                    <a:cubicBezTo>
                      <a:pt x="487" y="2194"/>
                      <a:pt x="578" y="2377"/>
                      <a:pt x="761" y="2559"/>
                    </a:cubicBezTo>
                    <a:cubicBezTo>
                      <a:pt x="1430" y="3258"/>
                      <a:pt x="1673" y="4352"/>
                      <a:pt x="2615" y="4808"/>
                    </a:cubicBezTo>
                    <a:cubicBezTo>
                      <a:pt x="2835" y="4922"/>
                      <a:pt x="3083" y="4973"/>
                      <a:pt x="3339" y="4973"/>
                    </a:cubicBezTo>
                    <a:cubicBezTo>
                      <a:pt x="4249" y="4973"/>
                      <a:pt x="5242" y="4312"/>
                      <a:pt x="5290" y="3410"/>
                    </a:cubicBezTo>
                    <a:cubicBezTo>
                      <a:pt x="5381" y="2438"/>
                      <a:pt x="4591" y="1495"/>
                      <a:pt x="3952" y="857"/>
                    </a:cubicBezTo>
                    <a:cubicBezTo>
                      <a:pt x="3323" y="269"/>
                      <a:pt x="2679" y="0"/>
                      <a:pt x="19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35"/>
              <p:cNvSpPr/>
              <p:nvPr/>
            </p:nvSpPr>
            <p:spPr>
              <a:xfrm rot="10800000">
                <a:off x="8518347" y="4373865"/>
                <a:ext cx="304349" cy="251637"/>
              </a:xfrm>
              <a:custGeom>
                <a:rect b="b" l="l" r="r" t="t"/>
                <a:pathLst>
                  <a:path extrusionOk="0" h="5404" w="6536">
                    <a:moveTo>
                      <a:pt x="1286" y="0"/>
                    </a:moveTo>
                    <a:cubicBezTo>
                      <a:pt x="913" y="0"/>
                      <a:pt x="628" y="220"/>
                      <a:pt x="487" y="548"/>
                    </a:cubicBezTo>
                    <a:cubicBezTo>
                      <a:pt x="153" y="852"/>
                      <a:pt x="1" y="1308"/>
                      <a:pt x="244" y="1794"/>
                    </a:cubicBezTo>
                    <a:cubicBezTo>
                      <a:pt x="730" y="2767"/>
                      <a:pt x="1004" y="3831"/>
                      <a:pt x="1733" y="4651"/>
                    </a:cubicBezTo>
                    <a:cubicBezTo>
                      <a:pt x="2181" y="5145"/>
                      <a:pt x="2753" y="5404"/>
                      <a:pt x="3324" y="5404"/>
                    </a:cubicBezTo>
                    <a:cubicBezTo>
                      <a:pt x="3878" y="5404"/>
                      <a:pt x="4430" y="5160"/>
                      <a:pt x="4864" y="4651"/>
                    </a:cubicBezTo>
                    <a:cubicBezTo>
                      <a:pt x="6536" y="2706"/>
                      <a:pt x="3192" y="609"/>
                      <a:pt x="1642" y="62"/>
                    </a:cubicBezTo>
                    <a:cubicBezTo>
                      <a:pt x="1517" y="20"/>
                      <a:pt x="1398" y="0"/>
                      <a:pt x="1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35"/>
              <p:cNvSpPr/>
              <p:nvPr/>
            </p:nvSpPr>
            <p:spPr>
              <a:xfrm rot="10800000">
                <a:off x="8890592" y="4341827"/>
                <a:ext cx="189333" cy="194875"/>
              </a:xfrm>
              <a:custGeom>
                <a:rect b="b" l="l" r="r" t="t"/>
                <a:pathLst>
                  <a:path extrusionOk="0" h="4185" w="4066">
                    <a:moveTo>
                      <a:pt x="1563" y="0"/>
                    </a:moveTo>
                    <a:cubicBezTo>
                      <a:pt x="739" y="0"/>
                      <a:pt x="0" y="1080"/>
                      <a:pt x="753" y="1832"/>
                    </a:cubicBezTo>
                    <a:cubicBezTo>
                      <a:pt x="1178" y="2258"/>
                      <a:pt x="1361" y="3109"/>
                      <a:pt x="1725" y="3687"/>
                    </a:cubicBezTo>
                    <a:cubicBezTo>
                      <a:pt x="1938" y="4039"/>
                      <a:pt x="2259" y="4185"/>
                      <a:pt x="2582" y="4185"/>
                    </a:cubicBezTo>
                    <a:cubicBezTo>
                      <a:pt x="3318" y="4185"/>
                      <a:pt x="4065" y="3426"/>
                      <a:pt x="3579" y="2623"/>
                    </a:cubicBezTo>
                    <a:cubicBezTo>
                      <a:pt x="3093" y="1863"/>
                      <a:pt x="2911" y="981"/>
                      <a:pt x="2272" y="313"/>
                    </a:cubicBezTo>
                    <a:cubicBezTo>
                      <a:pt x="2052" y="92"/>
                      <a:pt x="1804" y="0"/>
                      <a:pt x="15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35"/>
              <p:cNvSpPr/>
              <p:nvPr/>
            </p:nvSpPr>
            <p:spPr>
              <a:xfrm rot="10800000">
                <a:off x="8492875" y="4005995"/>
                <a:ext cx="259041" cy="227051"/>
              </a:xfrm>
              <a:custGeom>
                <a:rect b="b" l="l" r="r" t="t"/>
                <a:pathLst>
                  <a:path extrusionOk="0" h="4876" w="5563">
                    <a:moveTo>
                      <a:pt x="1467" y="0"/>
                    </a:moveTo>
                    <a:cubicBezTo>
                      <a:pt x="1394" y="0"/>
                      <a:pt x="1320" y="8"/>
                      <a:pt x="1247" y="23"/>
                    </a:cubicBezTo>
                    <a:cubicBezTo>
                      <a:pt x="487" y="114"/>
                      <a:pt x="1" y="1087"/>
                      <a:pt x="487" y="1725"/>
                    </a:cubicBezTo>
                    <a:cubicBezTo>
                      <a:pt x="912" y="2606"/>
                      <a:pt x="1308" y="3579"/>
                      <a:pt x="2037" y="4248"/>
                    </a:cubicBezTo>
                    <a:cubicBezTo>
                      <a:pt x="2483" y="4680"/>
                      <a:pt x="2981" y="4876"/>
                      <a:pt x="3482" y="4876"/>
                    </a:cubicBezTo>
                    <a:cubicBezTo>
                      <a:pt x="4074" y="4876"/>
                      <a:pt x="4672" y="4603"/>
                      <a:pt x="5198" y="4126"/>
                    </a:cubicBezTo>
                    <a:cubicBezTo>
                      <a:pt x="5533" y="3792"/>
                      <a:pt x="5563" y="3275"/>
                      <a:pt x="5350" y="2850"/>
                    </a:cubicBezTo>
                    <a:cubicBezTo>
                      <a:pt x="4742" y="1603"/>
                      <a:pt x="3283" y="874"/>
                      <a:pt x="2067" y="236"/>
                    </a:cubicBezTo>
                    <a:cubicBezTo>
                      <a:pt x="1906" y="74"/>
                      <a:pt x="1693" y="0"/>
                      <a:pt x="1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35"/>
              <p:cNvSpPr/>
              <p:nvPr/>
            </p:nvSpPr>
            <p:spPr>
              <a:xfrm rot="10800000">
                <a:off x="8202678" y="4162269"/>
                <a:ext cx="262394" cy="220439"/>
              </a:xfrm>
              <a:custGeom>
                <a:rect b="b" l="l" r="r" t="t"/>
                <a:pathLst>
                  <a:path extrusionOk="0" h="4734" w="5635">
                    <a:moveTo>
                      <a:pt x="1922" y="0"/>
                    </a:moveTo>
                    <a:cubicBezTo>
                      <a:pt x="1597" y="0"/>
                      <a:pt x="1280" y="162"/>
                      <a:pt x="1075" y="532"/>
                    </a:cubicBezTo>
                    <a:cubicBezTo>
                      <a:pt x="1" y="2567"/>
                      <a:pt x="2212" y="4734"/>
                      <a:pt x="4239" y="4734"/>
                    </a:cubicBezTo>
                    <a:cubicBezTo>
                      <a:pt x="4391" y="4734"/>
                      <a:pt x="4543" y="4721"/>
                      <a:pt x="4692" y="4696"/>
                    </a:cubicBezTo>
                    <a:cubicBezTo>
                      <a:pt x="5391" y="4574"/>
                      <a:pt x="5634" y="3693"/>
                      <a:pt x="5360" y="3146"/>
                    </a:cubicBezTo>
                    <a:cubicBezTo>
                      <a:pt x="4783" y="2082"/>
                      <a:pt x="3901" y="1261"/>
                      <a:pt x="3050" y="410"/>
                    </a:cubicBezTo>
                    <a:cubicBezTo>
                      <a:pt x="2838" y="197"/>
                      <a:pt x="2594" y="106"/>
                      <a:pt x="2382" y="106"/>
                    </a:cubicBezTo>
                    <a:cubicBezTo>
                      <a:pt x="2234" y="37"/>
                      <a:pt x="2077" y="0"/>
                      <a:pt x="19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35"/>
              <p:cNvSpPr/>
              <p:nvPr/>
            </p:nvSpPr>
            <p:spPr>
              <a:xfrm rot="10800000">
                <a:off x="7814878" y="4114260"/>
                <a:ext cx="257272" cy="200742"/>
              </a:xfrm>
              <a:custGeom>
                <a:rect b="b" l="l" r="r" t="t"/>
                <a:pathLst>
                  <a:path extrusionOk="0" h="4311" w="5525">
                    <a:moveTo>
                      <a:pt x="1035" y="1"/>
                    </a:moveTo>
                    <a:cubicBezTo>
                      <a:pt x="399" y="1"/>
                      <a:pt x="1" y="599"/>
                      <a:pt x="53" y="1175"/>
                    </a:cubicBezTo>
                    <a:cubicBezTo>
                      <a:pt x="23" y="1540"/>
                      <a:pt x="144" y="1874"/>
                      <a:pt x="509" y="2117"/>
                    </a:cubicBezTo>
                    <a:cubicBezTo>
                      <a:pt x="600" y="2208"/>
                      <a:pt x="661" y="2330"/>
                      <a:pt x="722" y="2421"/>
                    </a:cubicBezTo>
                    <a:cubicBezTo>
                      <a:pt x="965" y="2786"/>
                      <a:pt x="1208" y="3151"/>
                      <a:pt x="1482" y="3485"/>
                    </a:cubicBezTo>
                    <a:cubicBezTo>
                      <a:pt x="1834" y="3954"/>
                      <a:pt x="2387" y="4310"/>
                      <a:pt x="2939" y="4310"/>
                    </a:cubicBezTo>
                    <a:cubicBezTo>
                      <a:pt x="3246" y="4310"/>
                      <a:pt x="3551" y="4201"/>
                      <a:pt x="3822" y="3941"/>
                    </a:cubicBezTo>
                    <a:cubicBezTo>
                      <a:pt x="5524" y="2330"/>
                      <a:pt x="2728" y="476"/>
                      <a:pt x="1360" y="50"/>
                    </a:cubicBezTo>
                    <a:cubicBezTo>
                      <a:pt x="1246" y="16"/>
                      <a:pt x="1137" y="1"/>
                      <a:pt x="10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35"/>
              <p:cNvSpPr/>
              <p:nvPr/>
            </p:nvSpPr>
            <p:spPr>
              <a:xfrm rot="10800000">
                <a:off x="7572829" y="4188765"/>
                <a:ext cx="224164" cy="179229"/>
              </a:xfrm>
              <a:custGeom>
                <a:rect b="b" l="l" r="r" t="t"/>
                <a:pathLst>
                  <a:path extrusionOk="0" h="3849" w="4814">
                    <a:moveTo>
                      <a:pt x="1800" y="0"/>
                    </a:moveTo>
                    <a:cubicBezTo>
                      <a:pt x="1731" y="0"/>
                      <a:pt x="1661" y="10"/>
                      <a:pt x="1591" y="33"/>
                    </a:cubicBezTo>
                    <a:cubicBezTo>
                      <a:pt x="1569" y="32"/>
                      <a:pt x="1547" y="31"/>
                      <a:pt x="1525" y="31"/>
                    </a:cubicBezTo>
                    <a:cubicBezTo>
                      <a:pt x="729" y="31"/>
                      <a:pt x="1" y="1087"/>
                      <a:pt x="740" y="1827"/>
                    </a:cubicBezTo>
                    <a:cubicBezTo>
                      <a:pt x="1166" y="2282"/>
                      <a:pt x="1500" y="2799"/>
                      <a:pt x="1956" y="3225"/>
                    </a:cubicBezTo>
                    <a:cubicBezTo>
                      <a:pt x="2384" y="3600"/>
                      <a:pt x="2886" y="3849"/>
                      <a:pt x="3388" y="3849"/>
                    </a:cubicBezTo>
                    <a:cubicBezTo>
                      <a:pt x="3740" y="3849"/>
                      <a:pt x="4092" y="3726"/>
                      <a:pt x="4418" y="3437"/>
                    </a:cubicBezTo>
                    <a:cubicBezTo>
                      <a:pt x="4661" y="3194"/>
                      <a:pt x="4813" y="2738"/>
                      <a:pt x="4692" y="2404"/>
                    </a:cubicBezTo>
                    <a:cubicBezTo>
                      <a:pt x="4266" y="1219"/>
                      <a:pt x="3354" y="428"/>
                      <a:pt x="2138" y="64"/>
                    </a:cubicBezTo>
                    <a:cubicBezTo>
                      <a:pt x="2026" y="26"/>
                      <a:pt x="1913" y="0"/>
                      <a:pt x="1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35"/>
              <p:cNvSpPr/>
              <p:nvPr/>
            </p:nvSpPr>
            <p:spPr>
              <a:xfrm rot="10800000">
                <a:off x="8059408" y="4850091"/>
                <a:ext cx="230730" cy="207168"/>
              </a:xfrm>
              <a:custGeom>
                <a:rect b="b" l="l" r="r" t="t"/>
                <a:pathLst>
                  <a:path extrusionOk="0" h="4449" w="4955">
                    <a:moveTo>
                      <a:pt x="1247" y="0"/>
                    </a:moveTo>
                    <a:cubicBezTo>
                      <a:pt x="896" y="0"/>
                      <a:pt x="565" y="163"/>
                      <a:pt x="365" y="523"/>
                    </a:cubicBezTo>
                    <a:cubicBezTo>
                      <a:pt x="304" y="614"/>
                      <a:pt x="244" y="735"/>
                      <a:pt x="244" y="887"/>
                    </a:cubicBezTo>
                    <a:cubicBezTo>
                      <a:pt x="31" y="1252"/>
                      <a:pt x="0" y="1739"/>
                      <a:pt x="396" y="2134"/>
                    </a:cubicBezTo>
                    <a:cubicBezTo>
                      <a:pt x="1034" y="2802"/>
                      <a:pt x="1611" y="3593"/>
                      <a:pt x="2402" y="4140"/>
                    </a:cubicBezTo>
                    <a:cubicBezTo>
                      <a:pt x="2684" y="4340"/>
                      <a:pt x="3022" y="4449"/>
                      <a:pt x="3345" y="4449"/>
                    </a:cubicBezTo>
                    <a:cubicBezTo>
                      <a:pt x="3856" y="4449"/>
                      <a:pt x="4331" y="4177"/>
                      <a:pt x="4499" y="3562"/>
                    </a:cubicBezTo>
                    <a:cubicBezTo>
                      <a:pt x="4955" y="1891"/>
                      <a:pt x="3070" y="705"/>
                      <a:pt x="1794" y="128"/>
                    </a:cubicBezTo>
                    <a:cubicBezTo>
                      <a:pt x="1617" y="44"/>
                      <a:pt x="1429" y="0"/>
                      <a:pt x="12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35"/>
              <p:cNvSpPr/>
              <p:nvPr/>
            </p:nvSpPr>
            <p:spPr>
              <a:xfrm rot="10800000">
                <a:off x="8021537" y="3833329"/>
                <a:ext cx="294430" cy="218716"/>
              </a:xfrm>
              <a:custGeom>
                <a:rect b="b" l="l" r="r" t="t"/>
                <a:pathLst>
                  <a:path extrusionOk="0" h="4697" w="6323">
                    <a:moveTo>
                      <a:pt x="1573" y="1"/>
                    </a:moveTo>
                    <a:cubicBezTo>
                      <a:pt x="1279" y="1"/>
                      <a:pt x="1023" y="151"/>
                      <a:pt x="851" y="361"/>
                    </a:cubicBezTo>
                    <a:cubicBezTo>
                      <a:pt x="335" y="634"/>
                      <a:pt x="0" y="1212"/>
                      <a:pt x="365" y="1820"/>
                    </a:cubicBezTo>
                    <a:cubicBezTo>
                      <a:pt x="975" y="2805"/>
                      <a:pt x="2165" y="4697"/>
                      <a:pt x="3473" y="4697"/>
                    </a:cubicBezTo>
                    <a:cubicBezTo>
                      <a:pt x="3859" y="4697"/>
                      <a:pt x="4256" y="4532"/>
                      <a:pt x="4651" y="4130"/>
                    </a:cubicBezTo>
                    <a:cubicBezTo>
                      <a:pt x="6323" y="2428"/>
                      <a:pt x="3222" y="877"/>
                      <a:pt x="2128" y="178"/>
                    </a:cubicBezTo>
                    <a:cubicBezTo>
                      <a:pt x="1936" y="54"/>
                      <a:pt x="1747" y="1"/>
                      <a:pt x="15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35"/>
              <p:cNvSpPr/>
              <p:nvPr/>
            </p:nvSpPr>
            <p:spPr>
              <a:xfrm rot="10800000">
                <a:off x="8247986" y="4687764"/>
                <a:ext cx="254804" cy="190637"/>
              </a:xfrm>
              <a:custGeom>
                <a:rect b="b" l="l" r="r" t="t"/>
                <a:pathLst>
                  <a:path extrusionOk="0" h="4094" w="5472">
                    <a:moveTo>
                      <a:pt x="1367" y="0"/>
                    </a:moveTo>
                    <a:cubicBezTo>
                      <a:pt x="1109" y="0"/>
                      <a:pt x="873" y="132"/>
                      <a:pt x="699" y="325"/>
                    </a:cubicBezTo>
                    <a:cubicBezTo>
                      <a:pt x="274" y="538"/>
                      <a:pt x="0" y="1024"/>
                      <a:pt x="304" y="1572"/>
                    </a:cubicBezTo>
                    <a:cubicBezTo>
                      <a:pt x="821" y="2442"/>
                      <a:pt x="1866" y="4094"/>
                      <a:pt x="3002" y="4094"/>
                    </a:cubicBezTo>
                    <a:cubicBezTo>
                      <a:pt x="3335" y="4094"/>
                      <a:pt x="3675" y="3952"/>
                      <a:pt x="4012" y="3608"/>
                    </a:cubicBezTo>
                    <a:cubicBezTo>
                      <a:pt x="5471" y="2119"/>
                      <a:pt x="2797" y="781"/>
                      <a:pt x="1824" y="143"/>
                    </a:cubicBezTo>
                    <a:cubicBezTo>
                      <a:pt x="1669" y="43"/>
                      <a:pt x="1514" y="0"/>
                      <a:pt x="13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7" name="Google Shape;1097;p35"/>
            <p:cNvSpPr/>
            <p:nvPr/>
          </p:nvSpPr>
          <p:spPr>
            <a:xfrm flipH="1">
              <a:off x="5837320" y="4427775"/>
              <a:ext cx="3796425" cy="947425"/>
            </a:xfrm>
            <a:custGeom>
              <a:rect b="b" l="l" r="r" t="t"/>
              <a:pathLst>
                <a:path extrusionOk="0" h="37897" w="151857">
                  <a:moveTo>
                    <a:pt x="52927" y="1"/>
                  </a:moveTo>
                  <a:cubicBezTo>
                    <a:pt x="50805" y="1"/>
                    <a:pt x="48661" y="253"/>
                    <a:pt x="46475" y="753"/>
                  </a:cubicBezTo>
                  <a:cubicBezTo>
                    <a:pt x="38967" y="2455"/>
                    <a:pt x="31824" y="6832"/>
                    <a:pt x="23921" y="11939"/>
                  </a:cubicBezTo>
                  <a:cubicBezTo>
                    <a:pt x="16262" y="16893"/>
                    <a:pt x="9149" y="19446"/>
                    <a:pt x="2736" y="19537"/>
                  </a:cubicBezTo>
                  <a:cubicBezTo>
                    <a:pt x="1824" y="19537"/>
                    <a:pt x="881" y="19507"/>
                    <a:pt x="0" y="19385"/>
                  </a:cubicBezTo>
                  <a:lnTo>
                    <a:pt x="0" y="19781"/>
                  </a:lnTo>
                  <a:cubicBezTo>
                    <a:pt x="912" y="19872"/>
                    <a:pt x="1824" y="19902"/>
                    <a:pt x="2736" y="19902"/>
                  </a:cubicBezTo>
                  <a:cubicBezTo>
                    <a:pt x="9240" y="19841"/>
                    <a:pt x="16414" y="17258"/>
                    <a:pt x="24134" y="12273"/>
                  </a:cubicBezTo>
                  <a:cubicBezTo>
                    <a:pt x="34504" y="5553"/>
                    <a:pt x="43475" y="428"/>
                    <a:pt x="52995" y="428"/>
                  </a:cubicBezTo>
                  <a:cubicBezTo>
                    <a:pt x="58461" y="428"/>
                    <a:pt x="64108" y="2117"/>
                    <a:pt x="70305" y="6163"/>
                  </a:cubicBezTo>
                  <a:cubicBezTo>
                    <a:pt x="73983" y="8595"/>
                    <a:pt x="76932" y="10723"/>
                    <a:pt x="79546" y="12607"/>
                  </a:cubicBezTo>
                  <a:cubicBezTo>
                    <a:pt x="88105" y="18832"/>
                    <a:pt x="92566" y="22049"/>
                    <a:pt x="105098" y="22049"/>
                  </a:cubicBezTo>
                  <a:cubicBezTo>
                    <a:pt x="106763" y="22049"/>
                    <a:pt x="108571" y="21992"/>
                    <a:pt x="110549" y="21878"/>
                  </a:cubicBezTo>
                  <a:cubicBezTo>
                    <a:pt x="112106" y="21785"/>
                    <a:pt x="113625" y="21738"/>
                    <a:pt x="115107" y="21738"/>
                  </a:cubicBezTo>
                  <a:cubicBezTo>
                    <a:pt x="130610" y="21738"/>
                    <a:pt x="142104" y="26855"/>
                    <a:pt x="151371" y="37896"/>
                  </a:cubicBezTo>
                  <a:lnTo>
                    <a:pt x="151857" y="37896"/>
                  </a:lnTo>
                  <a:cubicBezTo>
                    <a:pt x="142490" y="26584"/>
                    <a:pt x="130835" y="21346"/>
                    <a:pt x="115081" y="21346"/>
                  </a:cubicBezTo>
                  <a:cubicBezTo>
                    <a:pt x="113606" y="21346"/>
                    <a:pt x="112097" y="21392"/>
                    <a:pt x="110549" y="21483"/>
                  </a:cubicBezTo>
                  <a:cubicBezTo>
                    <a:pt x="108535" y="21603"/>
                    <a:pt x="106700" y="21663"/>
                    <a:pt x="105012" y="21663"/>
                  </a:cubicBezTo>
                  <a:cubicBezTo>
                    <a:pt x="92666" y="21663"/>
                    <a:pt x="88235" y="18454"/>
                    <a:pt x="79758" y="12303"/>
                  </a:cubicBezTo>
                  <a:cubicBezTo>
                    <a:pt x="77175" y="10419"/>
                    <a:pt x="74196" y="8261"/>
                    <a:pt x="70518" y="5859"/>
                  </a:cubicBezTo>
                  <a:cubicBezTo>
                    <a:pt x="64512" y="1930"/>
                    <a:pt x="58801" y="1"/>
                    <a:pt x="5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5"/>
            <p:cNvSpPr/>
            <p:nvPr/>
          </p:nvSpPr>
          <p:spPr>
            <a:xfrm flipH="1" rot="1845798">
              <a:off x="8338769" y="3749861"/>
              <a:ext cx="848837" cy="493157"/>
            </a:xfrm>
            <a:custGeom>
              <a:rect b="b" l="l" r="r" t="t"/>
              <a:pathLst>
                <a:path extrusionOk="0" h="19726" w="33953">
                  <a:moveTo>
                    <a:pt x="20051" y="0"/>
                  </a:moveTo>
                  <a:cubicBezTo>
                    <a:pt x="17303" y="0"/>
                    <a:pt x="14567" y="691"/>
                    <a:pt x="12310" y="2144"/>
                  </a:cubicBezTo>
                  <a:lnTo>
                    <a:pt x="12280" y="2144"/>
                  </a:lnTo>
                  <a:cubicBezTo>
                    <a:pt x="10973" y="2813"/>
                    <a:pt x="9757" y="3694"/>
                    <a:pt x="8450" y="4332"/>
                  </a:cubicBezTo>
                  <a:cubicBezTo>
                    <a:pt x="6778" y="5123"/>
                    <a:pt x="4955" y="5609"/>
                    <a:pt x="3344" y="6460"/>
                  </a:cubicBezTo>
                  <a:cubicBezTo>
                    <a:pt x="1125" y="7615"/>
                    <a:pt x="0" y="9956"/>
                    <a:pt x="91" y="12387"/>
                  </a:cubicBezTo>
                  <a:cubicBezTo>
                    <a:pt x="182" y="14788"/>
                    <a:pt x="1398" y="17251"/>
                    <a:pt x="3465" y="18497"/>
                  </a:cubicBezTo>
                  <a:cubicBezTo>
                    <a:pt x="4992" y="19419"/>
                    <a:pt x="6693" y="19726"/>
                    <a:pt x="8422" y="19726"/>
                  </a:cubicBezTo>
                  <a:cubicBezTo>
                    <a:pt x="9996" y="19726"/>
                    <a:pt x="11593" y="19471"/>
                    <a:pt x="13101" y="19196"/>
                  </a:cubicBezTo>
                  <a:cubicBezTo>
                    <a:pt x="15178" y="18807"/>
                    <a:pt x="17244" y="18704"/>
                    <a:pt x="19320" y="18704"/>
                  </a:cubicBezTo>
                  <a:cubicBezTo>
                    <a:pt x="20494" y="18704"/>
                    <a:pt x="21672" y="18737"/>
                    <a:pt x="22858" y="18770"/>
                  </a:cubicBezTo>
                  <a:cubicBezTo>
                    <a:pt x="22962" y="18772"/>
                    <a:pt x="23066" y="18773"/>
                    <a:pt x="23170" y="18773"/>
                  </a:cubicBezTo>
                  <a:cubicBezTo>
                    <a:pt x="26243" y="18773"/>
                    <a:pt x="29089" y="17889"/>
                    <a:pt x="30882" y="15214"/>
                  </a:cubicBezTo>
                  <a:cubicBezTo>
                    <a:pt x="33952" y="10655"/>
                    <a:pt x="32402" y="4454"/>
                    <a:pt x="27630" y="1870"/>
                  </a:cubicBezTo>
                  <a:cubicBezTo>
                    <a:pt x="25374" y="645"/>
                    <a:pt x="22707" y="0"/>
                    <a:pt x="200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5"/>
            <p:cNvSpPr/>
            <p:nvPr/>
          </p:nvSpPr>
          <p:spPr>
            <a:xfrm flipH="1">
              <a:off x="8661595" y="4387400"/>
              <a:ext cx="48650" cy="38000"/>
            </a:xfrm>
            <a:custGeom>
              <a:rect b="b" l="l" r="r" t="t"/>
              <a:pathLst>
                <a:path extrusionOk="0" h="1520" w="1946">
                  <a:moveTo>
                    <a:pt x="973" y="0"/>
                  </a:moveTo>
                  <a:cubicBezTo>
                    <a:pt x="1" y="0"/>
                    <a:pt x="1" y="1520"/>
                    <a:pt x="973" y="1520"/>
                  </a:cubicBezTo>
                  <a:cubicBezTo>
                    <a:pt x="1946" y="1520"/>
                    <a:pt x="1946" y="0"/>
                    <a:pt x="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5"/>
            <p:cNvSpPr/>
            <p:nvPr/>
          </p:nvSpPr>
          <p:spPr>
            <a:xfrm flipH="1">
              <a:off x="8925957" y="3566325"/>
              <a:ext cx="48650" cy="38025"/>
            </a:xfrm>
            <a:custGeom>
              <a:rect b="b" l="l" r="r" t="t"/>
              <a:pathLst>
                <a:path extrusionOk="0" h="1521" w="1946">
                  <a:moveTo>
                    <a:pt x="973" y="1"/>
                  </a:moveTo>
                  <a:cubicBezTo>
                    <a:pt x="1" y="1"/>
                    <a:pt x="1" y="1521"/>
                    <a:pt x="973" y="1521"/>
                  </a:cubicBezTo>
                  <a:cubicBezTo>
                    <a:pt x="1946" y="1521"/>
                    <a:pt x="1946" y="1"/>
                    <a:pt x="9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1" name="Google Shape;1101;p35"/>
            <p:cNvGrpSpPr/>
            <p:nvPr/>
          </p:nvGrpSpPr>
          <p:grpSpPr>
            <a:xfrm flipH="1">
              <a:off x="42707" y="103600"/>
              <a:ext cx="791800" cy="569275"/>
              <a:chOff x="4359175" y="2251625"/>
              <a:chExt cx="791800" cy="569275"/>
            </a:xfrm>
          </p:grpSpPr>
          <p:sp>
            <p:nvSpPr>
              <p:cNvPr id="1102" name="Google Shape;1102;p35"/>
              <p:cNvSpPr/>
              <p:nvPr/>
            </p:nvSpPr>
            <p:spPr>
              <a:xfrm>
                <a:off x="4930600" y="2344425"/>
                <a:ext cx="220375" cy="171000"/>
              </a:xfrm>
              <a:custGeom>
                <a:rect b="b" l="l" r="r" t="t"/>
                <a:pathLst>
                  <a:path extrusionOk="0" h="6840" w="8815">
                    <a:moveTo>
                      <a:pt x="4408" y="1"/>
                    </a:moveTo>
                    <a:cubicBezTo>
                      <a:pt x="31" y="1"/>
                      <a:pt x="0" y="6840"/>
                      <a:pt x="4408" y="6840"/>
                    </a:cubicBezTo>
                    <a:cubicBezTo>
                      <a:pt x="8815" y="6840"/>
                      <a:pt x="8815" y="1"/>
                      <a:pt x="440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35"/>
              <p:cNvSpPr/>
              <p:nvPr/>
            </p:nvSpPr>
            <p:spPr>
              <a:xfrm>
                <a:off x="4727700" y="2551125"/>
                <a:ext cx="85900" cy="66900"/>
              </a:xfrm>
              <a:custGeom>
                <a:rect b="b" l="l" r="r" t="t"/>
                <a:pathLst>
                  <a:path extrusionOk="0" h="2676" w="3436">
                    <a:moveTo>
                      <a:pt x="1703" y="1"/>
                    </a:moveTo>
                    <a:cubicBezTo>
                      <a:pt x="1" y="1"/>
                      <a:pt x="1" y="2675"/>
                      <a:pt x="1703" y="2675"/>
                    </a:cubicBezTo>
                    <a:cubicBezTo>
                      <a:pt x="3435" y="2675"/>
                      <a:pt x="3435" y="1"/>
                      <a:pt x="170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35"/>
              <p:cNvSpPr/>
              <p:nvPr/>
            </p:nvSpPr>
            <p:spPr>
              <a:xfrm>
                <a:off x="5084100" y="2782900"/>
                <a:ext cx="49400" cy="38000"/>
              </a:xfrm>
              <a:custGeom>
                <a:rect b="b" l="l" r="r" t="t"/>
                <a:pathLst>
                  <a:path extrusionOk="0" h="1520" w="1976">
                    <a:moveTo>
                      <a:pt x="973" y="0"/>
                    </a:moveTo>
                    <a:cubicBezTo>
                      <a:pt x="0" y="0"/>
                      <a:pt x="0" y="1520"/>
                      <a:pt x="973" y="1520"/>
                    </a:cubicBezTo>
                    <a:cubicBezTo>
                      <a:pt x="1976" y="1520"/>
                      <a:pt x="1976" y="0"/>
                      <a:pt x="97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35"/>
              <p:cNvSpPr/>
              <p:nvPr/>
            </p:nvSpPr>
            <p:spPr>
              <a:xfrm>
                <a:off x="4359175" y="2251625"/>
                <a:ext cx="48650" cy="38000"/>
              </a:xfrm>
              <a:custGeom>
                <a:rect b="b" l="l" r="r" t="t"/>
                <a:pathLst>
                  <a:path extrusionOk="0" h="1520" w="1946">
                    <a:moveTo>
                      <a:pt x="973" y="0"/>
                    </a:moveTo>
                    <a:cubicBezTo>
                      <a:pt x="0" y="0"/>
                      <a:pt x="0" y="1520"/>
                      <a:pt x="973" y="1520"/>
                    </a:cubicBezTo>
                    <a:cubicBezTo>
                      <a:pt x="1946" y="1520"/>
                      <a:pt x="1946" y="0"/>
                      <a:pt x="97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35"/>
              <p:cNvSpPr/>
              <p:nvPr/>
            </p:nvSpPr>
            <p:spPr>
              <a:xfrm>
                <a:off x="4508875" y="2367875"/>
                <a:ext cx="48650" cy="38025"/>
              </a:xfrm>
              <a:custGeom>
                <a:rect b="b" l="l" r="r" t="t"/>
                <a:pathLst>
                  <a:path extrusionOk="0" h="1521" w="1946">
                    <a:moveTo>
                      <a:pt x="973" y="1"/>
                    </a:moveTo>
                    <a:cubicBezTo>
                      <a:pt x="0" y="1"/>
                      <a:pt x="0" y="1520"/>
                      <a:pt x="973" y="1520"/>
                    </a:cubicBezTo>
                    <a:cubicBezTo>
                      <a:pt x="1946" y="1520"/>
                      <a:pt x="1946" y="1"/>
                      <a:pt x="9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7" name="Google Shape;1107;p35"/>
            <p:cNvSpPr/>
            <p:nvPr/>
          </p:nvSpPr>
          <p:spPr>
            <a:xfrm flipH="1">
              <a:off x="8310607" y="4706825"/>
              <a:ext cx="49400" cy="38000"/>
            </a:xfrm>
            <a:custGeom>
              <a:rect b="b" l="l" r="r" t="t"/>
              <a:pathLst>
                <a:path extrusionOk="0" h="1520" w="1976">
                  <a:moveTo>
                    <a:pt x="973" y="0"/>
                  </a:moveTo>
                  <a:cubicBezTo>
                    <a:pt x="0" y="0"/>
                    <a:pt x="0" y="1520"/>
                    <a:pt x="973" y="1520"/>
                  </a:cubicBezTo>
                  <a:cubicBezTo>
                    <a:pt x="1976" y="1520"/>
                    <a:pt x="1976" y="0"/>
                    <a:pt x="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5"/>
            <p:cNvSpPr/>
            <p:nvPr/>
          </p:nvSpPr>
          <p:spPr>
            <a:xfrm flipH="1">
              <a:off x="8764807" y="4864200"/>
              <a:ext cx="48650" cy="38000"/>
            </a:xfrm>
            <a:custGeom>
              <a:rect b="b" l="l" r="r" t="t"/>
              <a:pathLst>
                <a:path extrusionOk="0" h="1520" w="1946">
                  <a:moveTo>
                    <a:pt x="973" y="0"/>
                  </a:moveTo>
                  <a:cubicBezTo>
                    <a:pt x="1" y="0"/>
                    <a:pt x="1" y="1520"/>
                    <a:pt x="973" y="1520"/>
                  </a:cubicBezTo>
                  <a:cubicBezTo>
                    <a:pt x="1946" y="1520"/>
                    <a:pt x="1946" y="0"/>
                    <a:pt x="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5"/>
            <p:cNvSpPr/>
            <p:nvPr/>
          </p:nvSpPr>
          <p:spPr>
            <a:xfrm flipH="1">
              <a:off x="7850957" y="5031050"/>
              <a:ext cx="24350" cy="19025"/>
            </a:xfrm>
            <a:custGeom>
              <a:rect b="b" l="l" r="r" t="t"/>
              <a:pathLst>
                <a:path extrusionOk="0" h="761" w="974">
                  <a:moveTo>
                    <a:pt x="487" y="0"/>
                  </a:moveTo>
                  <a:cubicBezTo>
                    <a:pt x="1" y="0"/>
                    <a:pt x="1" y="760"/>
                    <a:pt x="487" y="760"/>
                  </a:cubicBezTo>
                  <a:cubicBezTo>
                    <a:pt x="973" y="760"/>
                    <a:pt x="973" y="0"/>
                    <a:pt x="4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0" name="Google Shape;1110;p3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11" name="Google Shape;1111;p35"/>
          <p:cNvSpPr/>
          <p:nvPr/>
        </p:nvSpPr>
        <p:spPr>
          <a:xfrm rot="-8377596">
            <a:off x="1588509" y="4777670"/>
            <a:ext cx="120635" cy="93952"/>
          </a:xfrm>
          <a:custGeom>
            <a:rect b="b" l="l" r="r" t="t"/>
            <a:pathLst>
              <a:path extrusionOk="0" h="2676" w="3436">
                <a:moveTo>
                  <a:pt x="1703" y="1"/>
                </a:moveTo>
                <a:cubicBezTo>
                  <a:pt x="1" y="1"/>
                  <a:pt x="1" y="2675"/>
                  <a:pt x="1703" y="2675"/>
                </a:cubicBezTo>
                <a:cubicBezTo>
                  <a:pt x="3435" y="2675"/>
                  <a:pt x="3435" y="1"/>
                  <a:pt x="17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36"/>
          <p:cNvSpPr txBox="1"/>
          <p:nvPr>
            <p:ph type="ctrTitle"/>
          </p:nvPr>
        </p:nvSpPr>
        <p:spPr>
          <a:xfrm>
            <a:off x="2124050" y="821950"/>
            <a:ext cx="4896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7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114" name="Google Shape;1114;p36"/>
          <p:cNvSpPr txBox="1"/>
          <p:nvPr>
            <p:ph idx="1" type="subTitle"/>
          </p:nvPr>
        </p:nvSpPr>
        <p:spPr>
          <a:xfrm>
            <a:off x="2635050" y="1807250"/>
            <a:ext cx="3873900" cy="12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115" name="Google Shape;1115;p36"/>
          <p:cNvSpPr txBox="1"/>
          <p:nvPr/>
        </p:nvSpPr>
        <p:spPr>
          <a:xfrm>
            <a:off x="1509750" y="3522250"/>
            <a:ext cx="612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Krub"/>
                <a:ea typeface="Krub"/>
                <a:cs typeface="Krub"/>
                <a:sym typeface="Krub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Krub"/>
                <a:ea typeface="Krub"/>
                <a:cs typeface="Krub"/>
                <a:sym typeface="Kru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rPr>
              <a:t>,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Krub"/>
                <a:ea typeface="Krub"/>
                <a:cs typeface="Krub"/>
                <a:sym typeface="Kru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accent3"/>
              </a:solidFill>
              <a:latin typeface="Krub"/>
              <a:ea typeface="Krub"/>
              <a:cs typeface="Krub"/>
              <a:sym typeface="Krub"/>
            </a:endParaRPr>
          </a:p>
        </p:txBody>
      </p:sp>
      <p:sp>
        <p:nvSpPr>
          <p:cNvPr id="1116" name="Google Shape;1116;p36"/>
          <p:cNvSpPr/>
          <p:nvPr/>
        </p:nvSpPr>
        <p:spPr>
          <a:xfrm rot="-5400000">
            <a:off x="7624694" y="4965456"/>
            <a:ext cx="73725" cy="57025"/>
          </a:xfrm>
          <a:custGeom>
            <a:rect b="b" l="l" r="r" t="t"/>
            <a:pathLst>
              <a:path extrusionOk="0" h="2281" w="2949">
                <a:moveTo>
                  <a:pt x="1459" y="0"/>
                </a:moveTo>
                <a:cubicBezTo>
                  <a:pt x="0" y="0"/>
                  <a:pt x="0" y="2280"/>
                  <a:pt x="1459" y="2280"/>
                </a:cubicBezTo>
                <a:cubicBezTo>
                  <a:pt x="2949" y="2280"/>
                  <a:pt x="2949" y="0"/>
                  <a:pt x="145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36"/>
          <p:cNvSpPr/>
          <p:nvPr/>
        </p:nvSpPr>
        <p:spPr>
          <a:xfrm rot="-5400000">
            <a:off x="8598056" y="4680044"/>
            <a:ext cx="49400" cy="38025"/>
          </a:xfrm>
          <a:custGeom>
            <a:rect b="b" l="l" r="r" t="t"/>
            <a:pathLst>
              <a:path extrusionOk="0" h="1521" w="1976">
                <a:moveTo>
                  <a:pt x="973" y="0"/>
                </a:moveTo>
                <a:cubicBezTo>
                  <a:pt x="0" y="0"/>
                  <a:pt x="0" y="1520"/>
                  <a:pt x="973" y="1520"/>
                </a:cubicBezTo>
                <a:cubicBezTo>
                  <a:pt x="1976" y="1520"/>
                  <a:pt x="1976" y="0"/>
                  <a:pt x="97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36"/>
          <p:cNvSpPr/>
          <p:nvPr/>
        </p:nvSpPr>
        <p:spPr>
          <a:xfrm rot="-5400000">
            <a:off x="8528919" y="2727431"/>
            <a:ext cx="49425" cy="38025"/>
          </a:xfrm>
          <a:custGeom>
            <a:rect b="b" l="l" r="r" t="t"/>
            <a:pathLst>
              <a:path extrusionOk="0" h="1521" w="1977">
                <a:moveTo>
                  <a:pt x="1004" y="1"/>
                </a:moveTo>
                <a:cubicBezTo>
                  <a:pt x="1" y="1"/>
                  <a:pt x="1" y="1520"/>
                  <a:pt x="1004" y="1520"/>
                </a:cubicBezTo>
                <a:cubicBezTo>
                  <a:pt x="1976" y="1520"/>
                  <a:pt x="1976" y="1"/>
                  <a:pt x="100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36"/>
          <p:cNvSpPr/>
          <p:nvPr/>
        </p:nvSpPr>
        <p:spPr>
          <a:xfrm rot="5400000">
            <a:off x="7916881" y="4760894"/>
            <a:ext cx="48650" cy="38025"/>
          </a:xfrm>
          <a:custGeom>
            <a:rect b="b" l="l" r="r" t="t"/>
            <a:pathLst>
              <a:path extrusionOk="0" h="1521" w="1946">
                <a:moveTo>
                  <a:pt x="973" y="1"/>
                </a:moveTo>
                <a:cubicBezTo>
                  <a:pt x="0" y="1"/>
                  <a:pt x="0" y="1521"/>
                  <a:pt x="973" y="1521"/>
                </a:cubicBezTo>
                <a:cubicBezTo>
                  <a:pt x="1946" y="1521"/>
                  <a:pt x="1946" y="1"/>
                  <a:pt x="9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36"/>
          <p:cNvSpPr/>
          <p:nvPr/>
        </p:nvSpPr>
        <p:spPr>
          <a:xfrm rot="5400000">
            <a:off x="8055531" y="4952519"/>
            <a:ext cx="171775" cy="133000"/>
          </a:xfrm>
          <a:custGeom>
            <a:rect b="b" l="l" r="r" t="t"/>
            <a:pathLst>
              <a:path extrusionOk="0" h="5320" w="6871">
                <a:moveTo>
                  <a:pt x="3436" y="0"/>
                </a:moveTo>
                <a:cubicBezTo>
                  <a:pt x="1" y="0"/>
                  <a:pt x="1" y="5320"/>
                  <a:pt x="3436" y="5320"/>
                </a:cubicBezTo>
                <a:cubicBezTo>
                  <a:pt x="6840" y="5320"/>
                  <a:pt x="6870" y="0"/>
                  <a:pt x="34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36"/>
          <p:cNvSpPr/>
          <p:nvPr/>
        </p:nvSpPr>
        <p:spPr>
          <a:xfrm rot="5400000">
            <a:off x="8377294" y="3532144"/>
            <a:ext cx="85900" cy="66125"/>
          </a:xfrm>
          <a:custGeom>
            <a:rect b="b" l="l" r="r" t="t"/>
            <a:pathLst>
              <a:path extrusionOk="0" h="2645" w="3436">
                <a:moveTo>
                  <a:pt x="1733" y="0"/>
                </a:moveTo>
                <a:cubicBezTo>
                  <a:pt x="31" y="0"/>
                  <a:pt x="0" y="2645"/>
                  <a:pt x="1733" y="2645"/>
                </a:cubicBezTo>
                <a:cubicBezTo>
                  <a:pt x="3435" y="2645"/>
                  <a:pt x="3435" y="0"/>
                  <a:pt x="17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2" name="Google Shape;1122;p36"/>
          <p:cNvGrpSpPr/>
          <p:nvPr/>
        </p:nvGrpSpPr>
        <p:grpSpPr>
          <a:xfrm rot="10800000">
            <a:off x="8048231" y="2108756"/>
            <a:ext cx="1095775" cy="3164188"/>
            <a:chOff x="-142300" y="-75562"/>
            <a:chExt cx="1095775" cy="3164188"/>
          </a:xfrm>
        </p:grpSpPr>
        <p:sp>
          <p:nvSpPr>
            <p:cNvPr id="1123" name="Google Shape;1123;p36"/>
            <p:cNvSpPr/>
            <p:nvPr/>
          </p:nvSpPr>
          <p:spPr>
            <a:xfrm flipH="1" rot="10800000">
              <a:off x="534763" y="311475"/>
              <a:ext cx="356925" cy="287900"/>
            </a:xfrm>
            <a:custGeom>
              <a:rect b="b" l="l" r="r" t="t"/>
              <a:pathLst>
                <a:path extrusionOk="0" h="11516" w="14277">
                  <a:moveTo>
                    <a:pt x="6159" y="0"/>
                  </a:moveTo>
                  <a:cubicBezTo>
                    <a:pt x="5795" y="0"/>
                    <a:pt x="5431" y="54"/>
                    <a:pt x="5077" y="155"/>
                  </a:cubicBezTo>
                  <a:cubicBezTo>
                    <a:pt x="3253" y="489"/>
                    <a:pt x="1855" y="1918"/>
                    <a:pt x="1247" y="3742"/>
                  </a:cubicBezTo>
                  <a:cubicBezTo>
                    <a:pt x="1" y="7572"/>
                    <a:pt x="3071" y="10702"/>
                    <a:pt x="6627" y="11371"/>
                  </a:cubicBezTo>
                  <a:cubicBezTo>
                    <a:pt x="7121" y="11467"/>
                    <a:pt x="7624" y="11515"/>
                    <a:pt x="8125" y="11515"/>
                  </a:cubicBezTo>
                  <a:cubicBezTo>
                    <a:pt x="11263" y="11515"/>
                    <a:pt x="14277" y="9635"/>
                    <a:pt x="13831" y="5991"/>
                  </a:cubicBezTo>
                  <a:cubicBezTo>
                    <a:pt x="13588" y="4167"/>
                    <a:pt x="12585" y="2465"/>
                    <a:pt x="10943" y="1523"/>
                  </a:cubicBezTo>
                  <a:cubicBezTo>
                    <a:pt x="10366" y="1189"/>
                    <a:pt x="9727" y="976"/>
                    <a:pt x="9089" y="793"/>
                  </a:cubicBezTo>
                  <a:cubicBezTo>
                    <a:pt x="8603" y="611"/>
                    <a:pt x="8147" y="459"/>
                    <a:pt x="7661" y="337"/>
                  </a:cubicBezTo>
                  <a:cubicBezTo>
                    <a:pt x="7181" y="107"/>
                    <a:pt x="6670" y="0"/>
                    <a:pt x="61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6"/>
            <p:cNvSpPr/>
            <p:nvPr/>
          </p:nvSpPr>
          <p:spPr>
            <a:xfrm>
              <a:off x="-47937" y="2642450"/>
              <a:ext cx="660125" cy="446175"/>
            </a:xfrm>
            <a:custGeom>
              <a:rect b="b" l="l" r="r" t="t"/>
              <a:pathLst>
                <a:path extrusionOk="0" h="17847" w="26405">
                  <a:moveTo>
                    <a:pt x="11374" y="1"/>
                  </a:moveTo>
                  <a:cubicBezTo>
                    <a:pt x="10034" y="1"/>
                    <a:pt x="8739" y="165"/>
                    <a:pt x="7570" y="497"/>
                  </a:cubicBezTo>
                  <a:cubicBezTo>
                    <a:pt x="6658" y="771"/>
                    <a:pt x="5928" y="1166"/>
                    <a:pt x="5351" y="1683"/>
                  </a:cubicBezTo>
                  <a:cubicBezTo>
                    <a:pt x="3709" y="2291"/>
                    <a:pt x="2433" y="3476"/>
                    <a:pt x="1855" y="5513"/>
                  </a:cubicBezTo>
                  <a:cubicBezTo>
                    <a:pt x="1" y="12321"/>
                    <a:pt x="7357" y="17093"/>
                    <a:pt x="13102" y="17762"/>
                  </a:cubicBezTo>
                  <a:cubicBezTo>
                    <a:pt x="13589" y="17819"/>
                    <a:pt x="14090" y="17847"/>
                    <a:pt x="14598" y="17847"/>
                  </a:cubicBezTo>
                  <a:cubicBezTo>
                    <a:pt x="20086" y="17847"/>
                    <a:pt x="26404" y="14550"/>
                    <a:pt x="24652" y="8096"/>
                  </a:cubicBezTo>
                  <a:cubicBezTo>
                    <a:pt x="23184" y="2789"/>
                    <a:pt x="16895" y="1"/>
                    <a:pt x="113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6"/>
            <p:cNvSpPr/>
            <p:nvPr/>
          </p:nvSpPr>
          <p:spPr>
            <a:xfrm>
              <a:off x="-142300" y="0"/>
              <a:ext cx="1095775" cy="2917975"/>
            </a:xfrm>
            <a:custGeom>
              <a:rect b="b" l="l" r="r" t="t"/>
              <a:pathLst>
                <a:path extrusionOk="0" h="116719" w="43831">
                  <a:moveTo>
                    <a:pt x="32736" y="0"/>
                  </a:moveTo>
                  <a:cubicBezTo>
                    <a:pt x="30213" y="10486"/>
                    <a:pt x="33648" y="20304"/>
                    <a:pt x="37235" y="30548"/>
                  </a:cubicBezTo>
                  <a:cubicBezTo>
                    <a:pt x="37995" y="32736"/>
                    <a:pt x="38785" y="34985"/>
                    <a:pt x="39514" y="37265"/>
                  </a:cubicBezTo>
                  <a:cubicBezTo>
                    <a:pt x="43405" y="49302"/>
                    <a:pt x="40214" y="55350"/>
                    <a:pt x="36870" y="61733"/>
                  </a:cubicBezTo>
                  <a:cubicBezTo>
                    <a:pt x="34408" y="66354"/>
                    <a:pt x="31915" y="71126"/>
                    <a:pt x="31520" y="78512"/>
                  </a:cubicBezTo>
                  <a:cubicBezTo>
                    <a:pt x="31368" y="82007"/>
                    <a:pt x="31490" y="85138"/>
                    <a:pt x="31612" y="88178"/>
                  </a:cubicBezTo>
                  <a:cubicBezTo>
                    <a:pt x="32067" y="98360"/>
                    <a:pt x="32371" y="105716"/>
                    <a:pt x="19575" y="112737"/>
                  </a:cubicBezTo>
                  <a:cubicBezTo>
                    <a:pt x="14936" y="115295"/>
                    <a:pt x="10313" y="116353"/>
                    <a:pt x="5651" y="116353"/>
                  </a:cubicBezTo>
                  <a:cubicBezTo>
                    <a:pt x="3775" y="116353"/>
                    <a:pt x="1892" y="116182"/>
                    <a:pt x="0" y="115868"/>
                  </a:cubicBezTo>
                  <a:lnTo>
                    <a:pt x="0" y="116263"/>
                  </a:lnTo>
                  <a:cubicBezTo>
                    <a:pt x="1885" y="116567"/>
                    <a:pt x="3769" y="116719"/>
                    <a:pt x="5654" y="116719"/>
                  </a:cubicBezTo>
                  <a:cubicBezTo>
                    <a:pt x="10365" y="116719"/>
                    <a:pt x="15046" y="115655"/>
                    <a:pt x="19757" y="113072"/>
                  </a:cubicBezTo>
                  <a:cubicBezTo>
                    <a:pt x="32767" y="105929"/>
                    <a:pt x="32432" y="98482"/>
                    <a:pt x="32007" y="88178"/>
                  </a:cubicBezTo>
                  <a:cubicBezTo>
                    <a:pt x="31885" y="85138"/>
                    <a:pt x="31733" y="82007"/>
                    <a:pt x="31915" y="78512"/>
                  </a:cubicBezTo>
                  <a:cubicBezTo>
                    <a:pt x="32280" y="71217"/>
                    <a:pt x="34773" y="66475"/>
                    <a:pt x="37204" y="61916"/>
                  </a:cubicBezTo>
                  <a:cubicBezTo>
                    <a:pt x="40609" y="55442"/>
                    <a:pt x="43831" y="49362"/>
                    <a:pt x="39879" y="37143"/>
                  </a:cubicBezTo>
                  <a:cubicBezTo>
                    <a:pt x="39150" y="34894"/>
                    <a:pt x="38359" y="32614"/>
                    <a:pt x="37599" y="30426"/>
                  </a:cubicBezTo>
                  <a:cubicBezTo>
                    <a:pt x="34013" y="20213"/>
                    <a:pt x="30578" y="10426"/>
                    <a:pt x="331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6"/>
            <p:cNvSpPr/>
            <p:nvPr/>
          </p:nvSpPr>
          <p:spPr>
            <a:xfrm flipH="1" rot="-5400000">
              <a:off x="-201375" y="676350"/>
              <a:ext cx="1061575" cy="871800"/>
            </a:xfrm>
            <a:custGeom>
              <a:rect b="b" l="l" r="r" t="t"/>
              <a:pathLst>
                <a:path extrusionOk="0" h="34872" w="42463">
                  <a:moveTo>
                    <a:pt x="5660" y="0"/>
                  </a:moveTo>
                  <a:cubicBezTo>
                    <a:pt x="4726" y="0"/>
                    <a:pt x="3803" y="385"/>
                    <a:pt x="2888" y="1255"/>
                  </a:cubicBezTo>
                  <a:cubicBezTo>
                    <a:pt x="365" y="4720"/>
                    <a:pt x="0" y="15359"/>
                    <a:pt x="1246" y="20860"/>
                  </a:cubicBezTo>
                  <a:cubicBezTo>
                    <a:pt x="2128" y="24751"/>
                    <a:pt x="6566" y="29158"/>
                    <a:pt x="9757" y="31225"/>
                  </a:cubicBezTo>
                  <a:cubicBezTo>
                    <a:pt x="13135" y="33383"/>
                    <a:pt x="17561" y="34871"/>
                    <a:pt x="21984" y="34871"/>
                  </a:cubicBezTo>
                  <a:cubicBezTo>
                    <a:pt x="25164" y="34871"/>
                    <a:pt x="28341" y="34102"/>
                    <a:pt x="31125" y="32259"/>
                  </a:cubicBezTo>
                  <a:cubicBezTo>
                    <a:pt x="34134" y="30253"/>
                    <a:pt x="42463" y="23566"/>
                    <a:pt x="31216" y="23201"/>
                  </a:cubicBezTo>
                  <a:cubicBezTo>
                    <a:pt x="20751" y="22851"/>
                    <a:pt x="12858" y="0"/>
                    <a:pt x="5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6"/>
            <p:cNvSpPr/>
            <p:nvPr/>
          </p:nvSpPr>
          <p:spPr>
            <a:xfrm rot="4715134">
              <a:off x="-142281" y="1643031"/>
              <a:ext cx="848807" cy="493139"/>
            </a:xfrm>
            <a:custGeom>
              <a:rect b="b" l="l" r="r" t="t"/>
              <a:pathLst>
                <a:path extrusionOk="0" h="19726" w="33953">
                  <a:moveTo>
                    <a:pt x="20051" y="0"/>
                  </a:moveTo>
                  <a:cubicBezTo>
                    <a:pt x="17303" y="0"/>
                    <a:pt x="14567" y="691"/>
                    <a:pt x="12310" y="2144"/>
                  </a:cubicBezTo>
                  <a:lnTo>
                    <a:pt x="12280" y="2144"/>
                  </a:lnTo>
                  <a:cubicBezTo>
                    <a:pt x="10973" y="2813"/>
                    <a:pt x="9757" y="3694"/>
                    <a:pt x="8450" y="4332"/>
                  </a:cubicBezTo>
                  <a:cubicBezTo>
                    <a:pt x="6778" y="5123"/>
                    <a:pt x="4955" y="5609"/>
                    <a:pt x="3344" y="6460"/>
                  </a:cubicBezTo>
                  <a:cubicBezTo>
                    <a:pt x="1125" y="7615"/>
                    <a:pt x="0" y="9956"/>
                    <a:pt x="91" y="12387"/>
                  </a:cubicBezTo>
                  <a:cubicBezTo>
                    <a:pt x="182" y="14788"/>
                    <a:pt x="1398" y="17251"/>
                    <a:pt x="3465" y="18497"/>
                  </a:cubicBezTo>
                  <a:cubicBezTo>
                    <a:pt x="4992" y="19419"/>
                    <a:pt x="6693" y="19726"/>
                    <a:pt x="8422" y="19726"/>
                  </a:cubicBezTo>
                  <a:cubicBezTo>
                    <a:pt x="9996" y="19726"/>
                    <a:pt x="11593" y="19471"/>
                    <a:pt x="13101" y="19196"/>
                  </a:cubicBezTo>
                  <a:cubicBezTo>
                    <a:pt x="15178" y="18807"/>
                    <a:pt x="17244" y="18704"/>
                    <a:pt x="19320" y="18704"/>
                  </a:cubicBezTo>
                  <a:cubicBezTo>
                    <a:pt x="20494" y="18704"/>
                    <a:pt x="21672" y="18737"/>
                    <a:pt x="22858" y="18770"/>
                  </a:cubicBezTo>
                  <a:cubicBezTo>
                    <a:pt x="22962" y="18772"/>
                    <a:pt x="23066" y="18773"/>
                    <a:pt x="23170" y="18773"/>
                  </a:cubicBezTo>
                  <a:cubicBezTo>
                    <a:pt x="26243" y="18773"/>
                    <a:pt x="29089" y="17889"/>
                    <a:pt x="30882" y="15214"/>
                  </a:cubicBezTo>
                  <a:cubicBezTo>
                    <a:pt x="33952" y="10655"/>
                    <a:pt x="32402" y="4454"/>
                    <a:pt x="27630" y="1870"/>
                  </a:cubicBezTo>
                  <a:cubicBezTo>
                    <a:pt x="25374" y="645"/>
                    <a:pt x="22707" y="0"/>
                    <a:pt x="200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6"/>
            <p:cNvSpPr/>
            <p:nvPr/>
          </p:nvSpPr>
          <p:spPr>
            <a:xfrm>
              <a:off x="-112675" y="-75562"/>
              <a:ext cx="472608" cy="507846"/>
            </a:xfrm>
            <a:custGeom>
              <a:rect b="b" l="l" r="r" t="t"/>
              <a:pathLst>
                <a:path extrusionOk="0" h="10780" w="10032">
                  <a:moveTo>
                    <a:pt x="3973" y="0"/>
                  </a:moveTo>
                  <a:cubicBezTo>
                    <a:pt x="3313" y="0"/>
                    <a:pt x="2656" y="154"/>
                    <a:pt x="2068" y="485"/>
                  </a:cubicBezTo>
                  <a:cubicBezTo>
                    <a:pt x="730" y="1244"/>
                    <a:pt x="61" y="2703"/>
                    <a:pt x="31" y="4193"/>
                  </a:cubicBezTo>
                  <a:cubicBezTo>
                    <a:pt x="1" y="6290"/>
                    <a:pt x="1034" y="8509"/>
                    <a:pt x="2706" y="9786"/>
                  </a:cubicBezTo>
                  <a:cubicBezTo>
                    <a:pt x="3581" y="10463"/>
                    <a:pt x="4617" y="10780"/>
                    <a:pt x="5630" y="10780"/>
                  </a:cubicBezTo>
                  <a:cubicBezTo>
                    <a:pt x="7887" y="10780"/>
                    <a:pt x="10031" y="9208"/>
                    <a:pt x="10031" y="6564"/>
                  </a:cubicBezTo>
                  <a:cubicBezTo>
                    <a:pt x="10031" y="4345"/>
                    <a:pt x="8420" y="1670"/>
                    <a:pt x="6414" y="697"/>
                  </a:cubicBezTo>
                  <a:cubicBezTo>
                    <a:pt x="6323" y="637"/>
                    <a:pt x="6201" y="576"/>
                    <a:pt x="6110" y="545"/>
                  </a:cubicBezTo>
                  <a:cubicBezTo>
                    <a:pt x="5453" y="193"/>
                    <a:pt x="4710" y="0"/>
                    <a:pt x="39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9" name="Google Shape;1129;p36"/>
          <p:cNvSpPr/>
          <p:nvPr/>
        </p:nvSpPr>
        <p:spPr>
          <a:xfrm rot="5400000">
            <a:off x="1445581" y="170244"/>
            <a:ext cx="73725" cy="57025"/>
          </a:xfrm>
          <a:custGeom>
            <a:rect b="b" l="l" r="r" t="t"/>
            <a:pathLst>
              <a:path extrusionOk="0" h="2281" w="2949">
                <a:moveTo>
                  <a:pt x="1459" y="0"/>
                </a:moveTo>
                <a:cubicBezTo>
                  <a:pt x="0" y="0"/>
                  <a:pt x="0" y="2280"/>
                  <a:pt x="1459" y="2280"/>
                </a:cubicBezTo>
                <a:cubicBezTo>
                  <a:pt x="2949" y="2280"/>
                  <a:pt x="2949" y="0"/>
                  <a:pt x="145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36"/>
          <p:cNvSpPr/>
          <p:nvPr/>
        </p:nvSpPr>
        <p:spPr>
          <a:xfrm rot="5400000">
            <a:off x="496544" y="474656"/>
            <a:ext cx="49400" cy="38025"/>
          </a:xfrm>
          <a:custGeom>
            <a:rect b="b" l="l" r="r" t="t"/>
            <a:pathLst>
              <a:path extrusionOk="0" h="1521" w="1976">
                <a:moveTo>
                  <a:pt x="973" y="0"/>
                </a:moveTo>
                <a:cubicBezTo>
                  <a:pt x="0" y="0"/>
                  <a:pt x="0" y="1520"/>
                  <a:pt x="973" y="1520"/>
                </a:cubicBezTo>
                <a:cubicBezTo>
                  <a:pt x="1976" y="1520"/>
                  <a:pt x="1976" y="0"/>
                  <a:pt x="97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36"/>
          <p:cNvSpPr/>
          <p:nvPr/>
        </p:nvSpPr>
        <p:spPr>
          <a:xfrm rot="5400000">
            <a:off x="565656" y="2427269"/>
            <a:ext cx="49425" cy="38025"/>
          </a:xfrm>
          <a:custGeom>
            <a:rect b="b" l="l" r="r" t="t"/>
            <a:pathLst>
              <a:path extrusionOk="0" h="1521" w="1977">
                <a:moveTo>
                  <a:pt x="1004" y="1"/>
                </a:moveTo>
                <a:cubicBezTo>
                  <a:pt x="1" y="1"/>
                  <a:pt x="1" y="1520"/>
                  <a:pt x="1004" y="1520"/>
                </a:cubicBezTo>
                <a:cubicBezTo>
                  <a:pt x="1976" y="1520"/>
                  <a:pt x="1976" y="1"/>
                  <a:pt x="100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36"/>
          <p:cNvSpPr/>
          <p:nvPr/>
        </p:nvSpPr>
        <p:spPr>
          <a:xfrm rot="-5400000">
            <a:off x="1178469" y="393806"/>
            <a:ext cx="48650" cy="38025"/>
          </a:xfrm>
          <a:custGeom>
            <a:rect b="b" l="l" r="r" t="t"/>
            <a:pathLst>
              <a:path extrusionOk="0" h="1521" w="1946">
                <a:moveTo>
                  <a:pt x="973" y="1"/>
                </a:moveTo>
                <a:cubicBezTo>
                  <a:pt x="0" y="1"/>
                  <a:pt x="0" y="1521"/>
                  <a:pt x="973" y="1521"/>
                </a:cubicBezTo>
                <a:cubicBezTo>
                  <a:pt x="1946" y="1521"/>
                  <a:pt x="1946" y="1"/>
                  <a:pt x="9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36"/>
          <p:cNvSpPr/>
          <p:nvPr/>
        </p:nvSpPr>
        <p:spPr>
          <a:xfrm rot="-5400000">
            <a:off x="916694" y="107206"/>
            <a:ext cx="171775" cy="133000"/>
          </a:xfrm>
          <a:custGeom>
            <a:rect b="b" l="l" r="r" t="t"/>
            <a:pathLst>
              <a:path extrusionOk="0" h="5320" w="6871">
                <a:moveTo>
                  <a:pt x="3436" y="0"/>
                </a:moveTo>
                <a:cubicBezTo>
                  <a:pt x="1" y="0"/>
                  <a:pt x="1" y="5320"/>
                  <a:pt x="3436" y="5320"/>
                </a:cubicBezTo>
                <a:cubicBezTo>
                  <a:pt x="6840" y="5320"/>
                  <a:pt x="6870" y="0"/>
                  <a:pt x="34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36"/>
          <p:cNvSpPr/>
          <p:nvPr/>
        </p:nvSpPr>
        <p:spPr>
          <a:xfrm rot="-5400000">
            <a:off x="680806" y="1594456"/>
            <a:ext cx="85900" cy="66125"/>
          </a:xfrm>
          <a:custGeom>
            <a:rect b="b" l="l" r="r" t="t"/>
            <a:pathLst>
              <a:path extrusionOk="0" h="2645" w="3436">
                <a:moveTo>
                  <a:pt x="1733" y="0"/>
                </a:moveTo>
                <a:cubicBezTo>
                  <a:pt x="31" y="0"/>
                  <a:pt x="0" y="2645"/>
                  <a:pt x="1733" y="2645"/>
                </a:cubicBezTo>
                <a:cubicBezTo>
                  <a:pt x="3435" y="2645"/>
                  <a:pt x="3435" y="0"/>
                  <a:pt x="17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5" name="Google Shape;1135;p36"/>
          <p:cNvGrpSpPr/>
          <p:nvPr/>
        </p:nvGrpSpPr>
        <p:grpSpPr>
          <a:xfrm>
            <a:off x="-6" y="-80219"/>
            <a:ext cx="1095775" cy="3164188"/>
            <a:chOff x="-142300" y="-75562"/>
            <a:chExt cx="1095775" cy="3164188"/>
          </a:xfrm>
        </p:grpSpPr>
        <p:sp>
          <p:nvSpPr>
            <p:cNvPr id="1136" name="Google Shape;1136;p36"/>
            <p:cNvSpPr/>
            <p:nvPr/>
          </p:nvSpPr>
          <p:spPr>
            <a:xfrm flipH="1" rot="10800000">
              <a:off x="534763" y="311475"/>
              <a:ext cx="356925" cy="287900"/>
            </a:xfrm>
            <a:custGeom>
              <a:rect b="b" l="l" r="r" t="t"/>
              <a:pathLst>
                <a:path extrusionOk="0" h="11516" w="14277">
                  <a:moveTo>
                    <a:pt x="6159" y="0"/>
                  </a:moveTo>
                  <a:cubicBezTo>
                    <a:pt x="5795" y="0"/>
                    <a:pt x="5431" y="54"/>
                    <a:pt x="5077" y="155"/>
                  </a:cubicBezTo>
                  <a:cubicBezTo>
                    <a:pt x="3253" y="489"/>
                    <a:pt x="1855" y="1918"/>
                    <a:pt x="1247" y="3742"/>
                  </a:cubicBezTo>
                  <a:cubicBezTo>
                    <a:pt x="1" y="7572"/>
                    <a:pt x="3071" y="10702"/>
                    <a:pt x="6627" y="11371"/>
                  </a:cubicBezTo>
                  <a:cubicBezTo>
                    <a:pt x="7121" y="11467"/>
                    <a:pt x="7624" y="11515"/>
                    <a:pt x="8125" y="11515"/>
                  </a:cubicBezTo>
                  <a:cubicBezTo>
                    <a:pt x="11263" y="11515"/>
                    <a:pt x="14277" y="9635"/>
                    <a:pt x="13831" y="5991"/>
                  </a:cubicBezTo>
                  <a:cubicBezTo>
                    <a:pt x="13588" y="4167"/>
                    <a:pt x="12585" y="2465"/>
                    <a:pt x="10943" y="1523"/>
                  </a:cubicBezTo>
                  <a:cubicBezTo>
                    <a:pt x="10366" y="1189"/>
                    <a:pt x="9727" y="976"/>
                    <a:pt x="9089" y="793"/>
                  </a:cubicBezTo>
                  <a:cubicBezTo>
                    <a:pt x="8603" y="611"/>
                    <a:pt x="8147" y="459"/>
                    <a:pt x="7661" y="337"/>
                  </a:cubicBezTo>
                  <a:cubicBezTo>
                    <a:pt x="7181" y="107"/>
                    <a:pt x="6670" y="0"/>
                    <a:pt x="61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6"/>
            <p:cNvSpPr/>
            <p:nvPr/>
          </p:nvSpPr>
          <p:spPr>
            <a:xfrm>
              <a:off x="-47937" y="2642450"/>
              <a:ext cx="660125" cy="446175"/>
            </a:xfrm>
            <a:custGeom>
              <a:rect b="b" l="l" r="r" t="t"/>
              <a:pathLst>
                <a:path extrusionOk="0" h="17847" w="26405">
                  <a:moveTo>
                    <a:pt x="11374" y="1"/>
                  </a:moveTo>
                  <a:cubicBezTo>
                    <a:pt x="10034" y="1"/>
                    <a:pt x="8739" y="165"/>
                    <a:pt x="7570" y="497"/>
                  </a:cubicBezTo>
                  <a:cubicBezTo>
                    <a:pt x="6658" y="771"/>
                    <a:pt x="5928" y="1166"/>
                    <a:pt x="5351" y="1683"/>
                  </a:cubicBezTo>
                  <a:cubicBezTo>
                    <a:pt x="3709" y="2291"/>
                    <a:pt x="2433" y="3476"/>
                    <a:pt x="1855" y="5513"/>
                  </a:cubicBezTo>
                  <a:cubicBezTo>
                    <a:pt x="1" y="12321"/>
                    <a:pt x="7357" y="17093"/>
                    <a:pt x="13102" y="17762"/>
                  </a:cubicBezTo>
                  <a:cubicBezTo>
                    <a:pt x="13589" y="17819"/>
                    <a:pt x="14090" y="17847"/>
                    <a:pt x="14598" y="17847"/>
                  </a:cubicBezTo>
                  <a:cubicBezTo>
                    <a:pt x="20086" y="17847"/>
                    <a:pt x="26404" y="14550"/>
                    <a:pt x="24652" y="8096"/>
                  </a:cubicBezTo>
                  <a:cubicBezTo>
                    <a:pt x="23184" y="2789"/>
                    <a:pt x="16895" y="1"/>
                    <a:pt x="113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6"/>
            <p:cNvSpPr/>
            <p:nvPr/>
          </p:nvSpPr>
          <p:spPr>
            <a:xfrm>
              <a:off x="-142300" y="0"/>
              <a:ext cx="1095775" cy="2917975"/>
            </a:xfrm>
            <a:custGeom>
              <a:rect b="b" l="l" r="r" t="t"/>
              <a:pathLst>
                <a:path extrusionOk="0" h="116719" w="43831">
                  <a:moveTo>
                    <a:pt x="32736" y="0"/>
                  </a:moveTo>
                  <a:cubicBezTo>
                    <a:pt x="30213" y="10486"/>
                    <a:pt x="33648" y="20304"/>
                    <a:pt x="37235" y="30548"/>
                  </a:cubicBezTo>
                  <a:cubicBezTo>
                    <a:pt x="37995" y="32736"/>
                    <a:pt x="38785" y="34985"/>
                    <a:pt x="39514" y="37265"/>
                  </a:cubicBezTo>
                  <a:cubicBezTo>
                    <a:pt x="43405" y="49302"/>
                    <a:pt x="40214" y="55350"/>
                    <a:pt x="36870" y="61733"/>
                  </a:cubicBezTo>
                  <a:cubicBezTo>
                    <a:pt x="34408" y="66354"/>
                    <a:pt x="31915" y="71126"/>
                    <a:pt x="31520" y="78512"/>
                  </a:cubicBezTo>
                  <a:cubicBezTo>
                    <a:pt x="31368" y="82007"/>
                    <a:pt x="31490" y="85138"/>
                    <a:pt x="31612" y="88178"/>
                  </a:cubicBezTo>
                  <a:cubicBezTo>
                    <a:pt x="32067" y="98360"/>
                    <a:pt x="32371" y="105716"/>
                    <a:pt x="19575" y="112737"/>
                  </a:cubicBezTo>
                  <a:cubicBezTo>
                    <a:pt x="14936" y="115295"/>
                    <a:pt x="10313" y="116353"/>
                    <a:pt x="5651" y="116353"/>
                  </a:cubicBezTo>
                  <a:cubicBezTo>
                    <a:pt x="3775" y="116353"/>
                    <a:pt x="1892" y="116182"/>
                    <a:pt x="0" y="115868"/>
                  </a:cubicBezTo>
                  <a:lnTo>
                    <a:pt x="0" y="116263"/>
                  </a:lnTo>
                  <a:cubicBezTo>
                    <a:pt x="1885" y="116567"/>
                    <a:pt x="3769" y="116719"/>
                    <a:pt x="5654" y="116719"/>
                  </a:cubicBezTo>
                  <a:cubicBezTo>
                    <a:pt x="10365" y="116719"/>
                    <a:pt x="15046" y="115655"/>
                    <a:pt x="19757" y="113072"/>
                  </a:cubicBezTo>
                  <a:cubicBezTo>
                    <a:pt x="32767" y="105929"/>
                    <a:pt x="32432" y="98482"/>
                    <a:pt x="32007" y="88178"/>
                  </a:cubicBezTo>
                  <a:cubicBezTo>
                    <a:pt x="31885" y="85138"/>
                    <a:pt x="31733" y="82007"/>
                    <a:pt x="31915" y="78512"/>
                  </a:cubicBezTo>
                  <a:cubicBezTo>
                    <a:pt x="32280" y="71217"/>
                    <a:pt x="34773" y="66475"/>
                    <a:pt x="37204" y="61916"/>
                  </a:cubicBezTo>
                  <a:cubicBezTo>
                    <a:pt x="40609" y="55442"/>
                    <a:pt x="43831" y="49362"/>
                    <a:pt x="39879" y="37143"/>
                  </a:cubicBezTo>
                  <a:cubicBezTo>
                    <a:pt x="39150" y="34894"/>
                    <a:pt x="38359" y="32614"/>
                    <a:pt x="37599" y="30426"/>
                  </a:cubicBezTo>
                  <a:cubicBezTo>
                    <a:pt x="34013" y="20213"/>
                    <a:pt x="30578" y="10426"/>
                    <a:pt x="331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6"/>
            <p:cNvSpPr/>
            <p:nvPr/>
          </p:nvSpPr>
          <p:spPr>
            <a:xfrm flipH="1" rot="-5400000">
              <a:off x="-201375" y="676350"/>
              <a:ext cx="1061575" cy="871800"/>
            </a:xfrm>
            <a:custGeom>
              <a:rect b="b" l="l" r="r" t="t"/>
              <a:pathLst>
                <a:path extrusionOk="0" h="34872" w="42463">
                  <a:moveTo>
                    <a:pt x="5660" y="0"/>
                  </a:moveTo>
                  <a:cubicBezTo>
                    <a:pt x="4726" y="0"/>
                    <a:pt x="3803" y="385"/>
                    <a:pt x="2888" y="1255"/>
                  </a:cubicBezTo>
                  <a:cubicBezTo>
                    <a:pt x="365" y="4720"/>
                    <a:pt x="0" y="15359"/>
                    <a:pt x="1246" y="20860"/>
                  </a:cubicBezTo>
                  <a:cubicBezTo>
                    <a:pt x="2128" y="24751"/>
                    <a:pt x="6566" y="29158"/>
                    <a:pt x="9757" y="31225"/>
                  </a:cubicBezTo>
                  <a:cubicBezTo>
                    <a:pt x="13135" y="33383"/>
                    <a:pt x="17561" y="34871"/>
                    <a:pt x="21984" y="34871"/>
                  </a:cubicBezTo>
                  <a:cubicBezTo>
                    <a:pt x="25164" y="34871"/>
                    <a:pt x="28341" y="34102"/>
                    <a:pt x="31125" y="32259"/>
                  </a:cubicBezTo>
                  <a:cubicBezTo>
                    <a:pt x="34134" y="30253"/>
                    <a:pt x="42463" y="23566"/>
                    <a:pt x="31216" y="23201"/>
                  </a:cubicBezTo>
                  <a:cubicBezTo>
                    <a:pt x="20751" y="22851"/>
                    <a:pt x="12858" y="0"/>
                    <a:pt x="5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6"/>
            <p:cNvSpPr/>
            <p:nvPr/>
          </p:nvSpPr>
          <p:spPr>
            <a:xfrm rot="4715134">
              <a:off x="-142281" y="1643031"/>
              <a:ext cx="848807" cy="493139"/>
            </a:xfrm>
            <a:custGeom>
              <a:rect b="b" l="l" r="r" t="t"/>
              <a:pathLst>
                <a:path extrusionOk="0" h="19726" w="33953">
                  <a:moveTo>
                    <a:pt x="20051" y="0"/>
                  </a:moveTo>
                  <a:cubicBezTo>
                    <a:pt x="17303" y="0"/>
                    <a:pt x="14567" y="691"/>
                    <a:pt x="12310" y="2144"/>
                  </a:cubicBezTo>
                  <a:lnTo>
                    <a:pt x="12280" y="2144"/>
                  </a:lnTo>
                  <a:cubicBezTo>
                    <a:pt x="10973" y="2813"/>
                    <a:pt x="9757" y="3694"/>
                    <a:pt x="8450" y="4332"/>
                  </a:cubicBezTo>
                  <a:cubicBezTo>
                    <a:pt x="6778" y="5123"/>
                    <a:pt x="4955" y="5609"/>
                    <a:pt x="3344" y="6460"/>
                  </a:cubicBezTo>
                  <a:cubicBezTo>
                    <a:pt x="1125" y="7615"/>
                    <a:pt x="0" y="9956"/>
                    <a:pt x="91" y="12387"/>
                  </a:cubicBezTo>
                  <a:cubicBezTo>
                    <a:pt x="182" y="14788"/>
                    <a:pt x="1398" y="17251"/>
                    <a:pt x="3465" y="18497"/>
                  </a:cubicBezTo>
                  <a:cubicBezTo>
                    <a:pt x="4992" y="19419"/>
                    <a:pt x="6693" y="19726"/>
                    <a:pt x="8422" y="19726"/>
                  </a:cubicBezTo>
                  <a:cubicBezTo>
                    <a:pt x="9996" y="19726"/>
                    <a:pt x="11593" y="19471"/>
                    <a:pt x="13101" y="19196"/>
                  </a:cubicBezTo>
                  <a:cubicBezTo>
                    <a:pt x="15178" y="18807"/>
                    <a:pt x="17244" y="18704"/>
                    <a:pt x="19320" y="18704"/>
                  </a:cubicBezTo>
                  <a:cubicBezTo>
                    <a:pt x="20494" y="18704"/>
                    <a:pt x="21672" y="18737"/>
                    <a:pt x="22858" y="18770"/>
                  </a:cubicBezTo>
                  <a:cubicBezTo>
                    <a:pt x="22962" y="18772"/>
                    <a:pt x="23066" y="18773"/>
                    <a:pt x="23170" y="18773"/>
                  </a:cubicBezTo>
                  <a:cubicBezTo>
                    <a:pt x="26243" y="18773"/>
                    <a:pt x="29089" y="17889"/>
                    <a:pt x="30882" y="15214"/>
                  </a:cubicBezTo>
                  <a:cubicBezTo>
                    <a:pt x="33952" y="10655"/>
                    <a:pt x="32402" y="4454"/>
                    <a:pt x="27630" y="1870"/>
                  </a:cubicBezTo>
                  <a:cubicBezTo>
                    <a:pt x="25374" y="645"/>
                    <a:pt x="22707" y="0"/>
                    <a:pt x="200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6"/>
            <p:cNvSpPr/>
            <p:nvPr/>
          </p:nvSpPr>
          <p:spPr>
            <a:xfrm>
              <a:off x="-112675" y="-75562"/>
              <a:ext cx="472608" cy="507846"/>
            </a:xfrm>
            <a:custGeom>
              <a:rect b="b" l="l" r="r" t="t"/>
              <a:pathLst>
                <a:path extrusionOk="0" h="10780" w="10032">
                  <a:moveTo>
                    <a:pt x="3973" y="0"/>
                  </a:moveTo>
                  <a:cubicBezTo>
                    <a:pt x="3313" y="0"/>
                    <a:pt x="2656" y="154"/>
                    <a:pt x="2068" y="485"/>
                  </a:cubicBezTo>
                  <a:cubicBezTo>
                    <a:pt x="730" y="1244"/>
                    <a:pt x="61" y="2703"/>
                    <a:pt x="31" y="4193"/>
                  </a:cubicBezTo>
                  <a:cubicBezTo>
                    <a:pt x="1" y="6290"/>
                    <a:pt x="1034" y="8509"/>
                    <a:pt x="2706" y="9786"/>
                  </a:cubicBezTo>
                  <a:cubicBezTo>
                    <a:pt x="3581" y="10463"/>
                    <a:pt x="4617" y="10780"/>
                    <a:pt x="5630" y="10780"/>
                  </a:cubicBezTo>
                  <a:cubicBezTo>
                    <a:pt x="7887" y="10780"/>
                    <a:pt x="10031" y="9208"/>
                    <a:pt x="10031" y="6564"/>
                  </a:cubicBezTo>
                  <a:cubicBezTo>
                    <a:pt x="10031" y="4345"/>
                    <a:pt x="8420" y="1670"/>
                    <a:pt x="6414" y="697"/>
                  </a:cubicBezTo>
                  <a:cubicBezTo>
                    <a:pt x="6323" y="637"/>
                    <a:pt x="6201" y="576"/>
                    <a:pt x="6110" y="545"/>
                  </a:cubicBezTo>
                  <a:cubicBezTo>
                    <a:pt x="5453" y="193"/>
                    <a:pt x="4710" y="0"/>
                    <a:pt x="39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4"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3" name="Google Shape;1143;p37"/>
          <p:cNvGrpSpPr/>
          <p:nvPr/>
        </p:nvGrpSpPr>
        <p:grpSpPr>
          <a:xfrm>
            <a:off x="-53175" y="1693675"/>
            <a:ext cx="1559725" cy="3449850"/>
            <a:chOff x="-53175" y="1693675"/>
            <a:chExt cx="1559725" cy="3449850"/>
          </a:xfrm>
        </p:grpSpPr>
        <p:sp>
          <p:nvSpPr>
            <p:cNvPr id="1144" name="Google Shape;1144;p37"/>
            <p:cNvSpPr/>
            <p:nvPr/>
          </p:nvSpPr>
          <p:spPr>
            <a:xfrm flipH="1" rot="10800000">
              <a:off x="0" y="3000300"/>
              <a:ext cx="658850" cy="2143200"/>
            </a:xfrm>
            <a:custGeom>
              <a:rect b="b" l="l" r="r" t="t"/>
              <a:pathLst>
                <a:path extrusionOk="0" h="85728" w="26354">
                  <a:moveTo>
                    <a:pt x="0" y="0"/>
                  </a:moveTo>
                  <a:lnTo>
                    <a:pt x="0" y="85442"/>
                  </a:lnTo>
                  <a:cubicBezTo>
                    <a:pt x="1037" y="85610"/>
                    <a:pt x="2093" y="85727"/>
                    <a:pt x="3146" y="85727"/>
                  </a:cubicBezTo>
                  <a:cubicBezTo>
                    <a:pt x="6476" y="85727"/>
                    <a:pt x="9770" y="84556"/>
                    <a:pt x="12310" y="80123"/>
                  </a:cubicBezTo>
                  <a:cubicBezTo>
                    <a:pt x="18055" y="70001"/>
                    <a:pt x="7477" y="58694"/>
                    <a:pt x="10426" y="47751"/>
                  </a:cubicBezTo>
                  <a:cubicBezTo>
                    <a:pt x="11824" y="42584"/>
                    <a:pt x="17204" y="39940"/>
                    <a:pt x="18815" y="35198"/>
                  </a:cubicBezTo>
                  <a:cubicBezTo>
                    <a:pt x="20699" y="29757"/>
                    <a:pt x="18997" y="24894"/>
                    <a:pt x="19696" y="19240"/>
                  </a:cubicBezTo>
                  <a:cubicBezTo>
                    <a:pt x="20365" y="13982"/>
                    <a:pt x="22797" y="6018"/>
                    <a:pt x="263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7"/>
            <p:cNvSpPr/>
            <p:nvPr/>
          </p:nvSpPr>
          <p:spPr>
            <a:xfrm rot="10800000">
              <a:off x="371357" y="3620929"/>
              <a:ext cx="410470" cy="318505"/>
            </a:xfrm>
            <a:custGeom>
              <a:rect b="b" l="l" r="r" t="t"/>
              <a:pathLst>
                <a:path extrusionOk="0" h="6840" w="8815">
                  <a:moveTo>
                    <a:pt x="4408" y="1"/>
                  </a:moveTo>
                  <a:cubicBezTo>
                    <a:pt x="31" y="1"/>
                    <a:pt x="0" y="6840"/>
                    <a:pt x="4408" y="6840"/>
                  </a:cubicBezTo>
                  <a:cubicBezTo>
                    <a:pt x="8815" y="6840"/>
                    <a:pt x="8815" y="1"/>
                    <a:pt x="4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7"/>
            <p:cNvSpPr/>
            <p:nvPr/>
          </p:nvSpPr>
          <p:spPr>
            <a:xfrm>
              <a:off x="846425" y="4608575"/>
              <a:ext cx="660125" cy="446175"/>
            </a:xfrm>
            <a:custGeom>
              <a:rect b="b" l="l" r="r" t="t"/>
              <a:pathLst>
                <a:path extrusionOk="0" h="17847" w="26405">
                  <a:moveTo>
                    <a:pt x="11374" y="1"/>
                  </a:moveTo>
                  <a:cubicBezTo>
                    <a:pt x="10034" y="1"/>
                    <a:pt x="8739" y="165"/>
                    <a:pt x="7570" y="497"/>
                  </a:cubicBezTo>
                  <a:cubicBezTo>
                    <a:pt x="6658" y="771"/>
                    <a:pt x="5928" y="1166"/>
                    <a:pt x="5351" y="1683"/>
                  </a:cubicBezTo>
                  <a:cubicBezTo>
                    <a:pt x="3709" y="2291"/>
                    <a:pt x="2433" y="3476"/>
                    <a:pt x="1855" y="5513"/>
                  </a:cubicBezTo>
                  <a:cubicBezTo>
                    <a:pt x="1" y="12321"/>
                    <a:pt x="7357" y="17093"/>
                    <a:pt x="13102" y="17762"/>
                  </a:cubicBezTo>
                  <a:cubicBezTo>
                    <a:pt x="13589" y="17819"/>
                    <a:pt x="14090" y="17847"/>
                    <a:pt x="14598" y="17847"/>
                  </a:cubicBezTo>
                  <a:cubicBezTo>
                    <a:pt x="20086" y="17847"/>
                    <a:pt x="26404" y="14550"/>
                    <a:pt x="24652" y="8096"/>
                  </a:cubicBezTo>
                  <a:cubicBezTo>
                    <a:pt x="23184" y="2789"/>
                    <a:pt x="16895" y="1"/>
                    <a:pt x="113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7"/>
            <p:cNvSpPr/>
            <p:nvPr/>
          </p:nvSpPr>
          <p:spPr>
            <a:xfrm flipH="1" rot="10800000">
              <a:off x="-53175" y="2225550"/>
              <a:ext cx="1095775" cy="2917975"/>
            </a:xfrm>
            <a:custGeom>
              <a:rect b="b" l="l" r="r" t="t"/>
              <a:pathLst>
                <a:path extrusionOk="0" h="116719" w="43831">
                  <a:moveTo>
                    <a:pt x="32736" y="0"/>
                  </a:moveTo>
                  <a:cubicBezTo>
                    <a:pt x="30213" y="10486"/>
                    <a:pt x="33648" y="20304"/>
                    <a:pt x="37235" y="30548"/>
                  </a:cubicBezTo>
                  <a:cubicBezTo>
                    <a:pt x="37995" y="32736"/>
                    <a:pt x="38785" y="34985"/>
                    <a:pt x="39514" y="37265"/>
                  </a:cubicBezTo>
                  <a:cubicBezTo>
                    <a:pt x="43405" y="49302"/>
                    <a:pt x="40214" y="55350"/>
                    <a:pt x="36870" y="61733"/>
                  </a:cubicBezTo>
                  <a:cubicBezTo>
                    <a:pt x="34408" y="66354"/>
                    <a:pt x="31915" y="71126"/>
                    <a:pt x="31520" y="78512"/>
                  </a:cubicBezTo>
                  <a:cubicBezTo>
                    <a:pt x="31368" y="82007"/>
                    <a:pt x="31490" y="85138"/>
                    <a:pt x="31612" y="88178"/>
                  </a:cubicBezTo>
                  <a:cubicBezTo>
                    <a:pt x="32067" y="98360"/>
                    <a:pt x="32371" y="105716"/>
                    <a:pt x="19575" y="112737"/>
                  </a:cubicBezTo>
                  <a:cubicBezTo>
                    <a:pt x="14936" y="115295"/>
                    <a:pt x="10313" y="116353"/>
                    <a:pt x="5651" y="116353"/>
                  </a:cubicBezTo>
                  <a:cubicBezTo>
                    <a:pt x="3775" y="116353"/>
                    <a:pt x="1892" y="116182"/>
                    <a:pt x="0" y="115868"/>
                  </a:cubicBezTo>
                  <a:lnTo>
                    <a:pt x="0" y="116263"/>
                  </a:lnTo>
                  <a:cubicBezTo>
                    <a:pt x="1885" y="116567"/>
                    <a:pt x="3769" y="116719"/>
                    <a:pt x="5654" y="116719"/>
                  </a:cubicBezTo>
                  <a:cubicBezTo>
                    <a:pt x="10365" y="116719"/>
                    <a:pt x="15046" y="115655"/>
                    <a:pt x="19757" y="113072"/>
                  </a:cubicBezTo>
                  <a:cubicBezTo>
                    <a:pt x="32767" y="105929"/>
                    <a:pt x="32432" y="98482"/>
                    <a:pt x="32007" y="88178"/>
                  </a:cubicBezTo>
                  <a:cubicBezTo>
                    <a:pt x="31885" y="85138"/>
                    <a:pt x="31733" y="82007"/>
                    <a:pt x="31915" y="78512"/>
                  </a:cubicBezTo>
                  <a:cubicBezTo>
                    <a:pt x="32280" y="71217"/>
                    <a:pt x="34773" y="66475"/>
                    <a:pt x="37204" y="61916"/>
                  </a:cubicBezTo>
                  <a:cubicBezTo>
                    <a:pt x="40609" y="55442"/>
                    <a:pt x="43831" y="49362"/>
                    <a:pt x="39879" y="37143"/>
                  </a:cubicBezTo>
                  <a:cubicBezTo>
                    <a:pt x="39150" y="34894"/>
                    <a:pt x="38359" y="32614"/>
                    <a:pt x="37599" y="30426"/>
                  </a:cubicBezTo>
                  <a:cubicBezTo>
                    <a:pt x="34013" y="20213"/>
                    <a:pt x="30578" y="10426"/>
                    <a:pt x="331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7"/>
            <p:cNvSpPr/>
            <p:nvPr/>
          </p:nvSpPr>
          <p:spPr>
            <a:xfrm flipH="1" rot="10800000">
              <a:off x="1098800" y="4023400"/>
              <a:ext cx="73725" cy="57025"/>
            </a:xfrm>
            <a:custGeom>
              <a:rect b="b" l="l" r="r" t="t"/>
              <a:pathLst>
                <a:path extrusionOk="0" h="2281" w="2949">
                  <a:moveTo>
                    <a:pt x="1459" y="0"/>
                  </a:moveTo>
                  <a:cubicBezTo>
                    <a:pt x="0" y="0"/>
                    <a:pt x="0" y="2280"/>
                    <a:pt x="1459" y="2280"/>
                  </a:cubicBezTo>
                  <a:cubicBezTo>
                    <a:pt x="2949" y="2280"/>
                    <a:pt x="2949" y="0"/>
                    <a:pt x="14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7"/>
            <p:cNvSpPr/>
            <p:nvPr/>
          </p:nvSpPr>
          <p:spPr>
            <a:xfrm flipH="1" rot="10800000">
              <a:off x="977975" y="3521875"/>
              <a:ext cx="49400" cy="38025"/>
            </a:xfrm>
            <a:custGeom>
              <a:rect b="b" l="l" r="r" t="t"/>
              <a:pathLst>
                <a:path extrusionOk="0" h="1521" w="1976">
                  <a:moveTo>
                    <a:pt x="973" y="0"/>
                  </a:moveTo>
                  <a:cubicBezTo>
                    <a:pt x="0" y="0"/>
                    <a:pt x="0" y="1520"/>
                    <a:pt x="973" y="1520"/>
                  </a:cubicBezTo>
                  <a:cubicBezTo>
                    <a:pt x="1976" y="1520"/>
                    <a:pt x="1976" y="0"/>
                    <a:pt x="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7"/>
            <p:cNvSpPr/>
            <p:nvPr/>
          </p:nvSpPr>
          <p:spPr>
            <a:xfrm flipH="1" rot="10800000">
              <a:off x="996200" y="4451225"/>
              <a:ext cx="49425" cy="38025"/>
            </a:xfrm>
            <a:custGeom>
              <a:rect b="b" l="l" r="r" t="t"/>
              <a:pathLst>
                <a:path extrusionOk="0" h="1521" w="1977">
                  <a:moveTo>
                    <a:pt x="1004" y="1"/>
                  </a:moveTo>
                  <a:cubicBezTo>
                    <a:pt x="1" y="1"/>
                    <a:pt x="1" y="1520"/>
                    <a:pt x="1004" y="1520"/>
                  </a:cubicBezTo>
                  <a:cubicBezTo>
                    <a:pt x="1976" y="1520"/>
                    <a:pt x="1976" y="1"/>
                    <a:pt x="10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7"/>
            <p:cNvSpPr/>
            <p:nvPr/>
          </p:nvSpPr>
          <p:spPr>
            <a:xfrm flipH="1" rot="10800000">
              <a:off x="879950" y="4098650"/>
              <a:ext cx="49400" cy="38000"/>
            </a:xfrm>
            <a:custGeom>
              <a:rect b="b" l="l" r="r" t="t"/>
              <a:pathLst>
                <a:path extrusionOk="0" h="1520" w="1976">
                  <a:moveTo>
                    <a:pt x="1003" y="0"/>
                  </a:moveTo>
                  <a:cubicBezTo>
                    <a:pt x="31" y="0"/>
                    <a:pt x="0" y="1520"/>
                    <a:pt x="1003" y="1520"/>
                  </a:cubicBezTo>
                  <a:cubicBezTo>
                    <a:pt x="1976" y="1520"/>
                    <a:pt x="1976" y="0"/>
                    <a:pt x="10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7"/>
            <p:cNvSpPr/>
            <p:nvPr/>
          </p:nvSpPr>
          <p:spPr>
            <a:xfrm flipH="1" rot="10800000">
              <a:off x="70300" y="1693675"/>
              <a:ext cx="848825" cy="493150"/>
            </a:xfrm>
            <a:custGeom>
              <a:rect b="b" l="l" r="r" t="t"/>
              <a:pathLst>
                <a:path extrusionOk="0" h="19726" w="33953">
                  <a:moveTo>
                    <a:pt x="20051" y="0"/>
                  </a:moveTo>
                  <a:cubicBezTo>
                    <a:pt x="17303" y="0"/>
                    <a:pt x="14567" y="691"/>
                    <a:pt x="12310" y="2144"/>
                  </a:cubicBezTo>
                  <a:lnTo>
                    <a:pt x="12280" y="2144"/>
                  </a:lnTo>
                  <a:cubicBezTo>
                    <a:pt x="10973" y="2813"/>
                    <a:pt x="9757" y="3694"/>
                    <a:pt x="8450" y="4332"/>
                  </a:cubicBezTo>
                  <a:cubicBezTo>
                    <a:pt x="6778" y="5123"/>
                    <a:pt x="4955" y="5609"/>
                    <a:pt x="3344" y="6460"/>
                  </a:cubicBezTo>
                  <a:cubicBezTo>
                    <a:pt x="1125" y="7615"/>
                    <a:pt x="0" y="9956"/>
                    <a:pt x="91" y="12387"/>
                  </a:cubicBezTo>
                  <a:cubicBezTo>
                    <a:pt x="182" y="14788"/>
                    <a:pt x="1398" y="17251"/>
                    <a:pt x="3465" y="18497"/>
                  </a:cubicBezTo>
                  <a:cubicBezTo>
                    <a:pt x="4992" y="19419"/>
                    <a:pt x="6693" y="19726"/>
                    <a:pt x="8422" y="19726"/>
                  </a:cubicBezTo>
                  <a:cubicBezTo>
                    <a:pt x="9996" y="19726"/>
                    <a:pt x="11593" y="19471"/>
                    <a:pt x="13101" y="19196"/>
                  </a:cubicBezTo>
                  <a:cubicBezTo>
                    <a:pt x="15178" y="18807"/>
                    <a:pt x="17244" y="18704"/>
                    <a:pt x="19320" y="18704"/>
                  </a:cubicBezTo>
                  <a:cubicBezTo>
                    <a:pt x="20494" y="18704"/>
                    <a:pt x="21672" y="18737"/>
                    <a:pt x="22858" y="18770"/>
                  </a:cubicBezTo>
                  <a:cubicBezTo>
                    <a:pt x="22962" y="18772"/>
                    <a:pt x="23066" y="18773"/>
                    <a:pt x="23170" y="18773"/>
                  </a:cubicBezTo>
                  <a:cubicBezTo>
                    <a:pt x="26243" y="18773"/>
                    <a:pt x="29089" y="17889"/>
                    <a:pt x="30882" y="15214"/>
                  </a:cubicBezTo>
                  <a:cubicBezTo>
                    <a:pt x="33952" y="10655"/>
                    <a:pt x="32402" y="4454"/>
                    <a:pt x="27630" y="1870"/>
                  </a:cubicBezTo>
                  <a:cubicBezTo>
                    <a:pt x="25374" y="645"/>
                    <a:pt x="22707" y="0"/>
                    <a:pt x="200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7"/>
            <p:cNvSpPr/>
            <p:nvPr/>
          </p:nvSpPr>
          <p:spPr>
            <a:xfrm flipH="1">
              <a:off x="846425" y="2941100"/>
              <a:ext cx="220400" cy="171000"/>
            </a:xfrm>
            <a:custGeom>
              <a:rect b="b" l="l" r="r" t="t"/>
              <a:pathLst>
                <a:path extrusionOk="0" h="6840" w="8816">
                  <a:moveTo>
                    <a:pt x="4408" y="0"/>
                  </a:moveTo>
                  <a:cubicBezTo>
                    <a:pt x="1" y="0"/>
                    <a:pt x="1" y="6839"/>
                    <a:pt x="4408" y="6839"/>
                  </a:cubicBezTo>
                  <a:cubicBezTo>
                    <a:pt x="8816" y="6839"/>
                    <a:pt x="8816" y="0"/>
                    <a:pt x="44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7"/>
            <p:cNvSpPr/>
            <p:nvPr/>
          </p:nvSpPr>
          <p:spPr>
            <a:xfrm>
              <a:off x="147625" y="2384925"/>
              <a:ext cx="472608" cy="507846"/>
            </a:xfrm>
            <a:custGeom>
              <a:rect b="b" l="l" r="r" t="t"/>
              <a:pathLst>
                <a:path extrusionOk="0" h="10780" w="10032">
                  <a:moveTo>
                    <a:pt x="3973" y="0"/>
                  </a:moveTo>
                  <a:cubicBezTo>
                    <a:pt x="3313" y="0"/>
                    <a:pt x="2656" y="154"/>
                    <a:pt x="2068" y="485"/>
                  </a:cubicBezTo>
                  <a:cubicBezTo>
                    <a:pt x="730" y="1244"/>
                    <a:pt x="61" y="2703"/>
                    <a:pt x="31" y="4193"/>
                  </a:cubicBezTo>
                  <a:cubicBezTo>
                    <a:pt x="1" y="6290"/>
                    <a:pt x="1034" y="8509"/>
                    <a:pt x="2706" y="9786"/>
                  </a:cubicBezTo>
                  <a:cubicBezTo>
                    <a:pt x="3581" y="10463"/>
                    <a:pt x="4617" y="10780"/>
                    <a:pt x="5630" y="10780"/>
                  </a:cubicBezTo>
                  <a:cubicBezTo>
                    <a:pt x="7887" y="10780"/>
                    <a:pt x="10031" y="9208"/>
                    <a:pt x="10031" y="6564"/>
                  </a:cubicBezTo>
                  <a:cubicBezTo>
                    <a:pt x="10031" y="4345"/>
                    <a:pt x="8420" y="1670"/>
                    <a:pt x="6414" y="697"/>
                  </a:cubicBezTo>
                  <a:cubicBezTo>
                    <a:pt x="6323" y="637"/>
                    <a:pt x="6201" y="576"/>
                    <a:pt x="6110" y="545"/>
                  </a:cubicBezTo>
                  <a:cubicBezTo>
                    <a:pt x="5453" y="193"/>
                    <a:pt x="4710" y="0"/>
                    <a:pt x="3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5"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6" name="Google Shape;1156;p38"/>
          <p:cNvGrpSpPr/>
          <p:nvPr/>
        </p:nvGrpSpPr>
        <p:grpSpPr>
          <a:xfrm>
            <a:off x="6469925" y="-228600"/>
            <a:ext cx="2826475" cy="2413425"/>
            <a:chOff x="6469925" y="-228600"/>
            <a:chExt cx="2826475" cy="2413425"/>
          </a:xfrm>
        </p:grpSpPr>
        <p:sp>
          <p:nvSpPr>
            <p:cNvPr id="1157" name="Google Shape;1157;p38"/>
            <p:cNvSpPr/>
            <p:nvPr/>
          </p:nvSpPr>
          <p:spPr>
            <a:xfrm>
              <a:off x="7001500" y="-228600"/>
              <a:ext cx="2294900" cy="2413425"/>
            </a:xfrm>
            <a:custGeom>
              <a:rect b="b" l="l" r="r" t="t"/>
              <a:pathLst>
                <a:path extrusionOk="0" h="96537" w="91796">
                  <a:moveTo>
                    <a:pt x="1" y="0"/>
                  </a:moveTo>
                  <a:cubicBezTo>
                    <a:pt x="639" y="3222"/>
                    <a:pt x="730" y="6778"/>
                    <a:pt x="821" y="10426"/>
                  </a:cubicBezTo>
                  <a:cubicBezTo>
                    <a:pt x="1034" y="19939"/>
                    <a:pt x="1308" y="29788"/>
                    <a:pt x="12068" y="33222"/>
                  </a:cubicBezTo>
                  <a:cubicBezTo>
                    <a:pt x="14326" y="33945"/>
                    <a:pt x="16704" y="34207"/>
                    <a:pt x="19136" y="34207"/>
                  </a:cubicBezTo>
                  <a:cubicBezTo>
                    <a:pt x="22433" y="34207"/>
                    <a:pt x="25827" y="33725"/>
                    <a:pt x="29150" y="33253"/>
                  </a:cubicBezTo>
                  <a:cubicBezTo>
                    <a:pt x="32430" y="32792"/>
                    <a:pt x="35656" y="32339"/>
                    <a:pt x="38705" y="32339"/>
                  </a:cubicBezTo>
                  <a:cubicBezTo>
                    <a:pt x="45912" y="32339"/>
                    <a:pt x="52127" y="34870"/>
                    <a:pt x="55716" y="45806"/>
                  </a:cubicBezTo>
                  <a:cubicBezTo>
                    <a:pt x="57996" y="52828"/>
                    <a:pt x="56142" y="59545"/>
                    <a:pt x="54318" y="66050"/>
                  </a:cubicBezTo>
                  <a:cubicBezTo>
                    <a:pt x="52038" y="74226"/>
                    <a:pt x="49910" y="81977"/>
                    <a:pt x="56446" y="89150"/>
                  </a:cubicBezTo>
                  <a:cubicBezTo>
                    <a:pt x="60853" y="93983"/>
                    <a:pt x="66537" y="96536"/>
                    <a:pt x="72586" y="96536"/>
                  </a:cubicBezTo>
                  <a:cubicBezTo>
                    <a:pt x="74805" y="96536"/>
                    <a:pt x="77054" y="96202"/>
                    <a:pt x="79303" y="95533"/>
                  </a:cubicBezTo>
                  <a:cubicBezTo>
                    <a:pt x="84166" y="94074"/>
                    <a:pt x="88483" y="91187"/>
                    <a:pt x="91796" y="87448"/>
                  </a:cubicBezTo>
                  <a:lnTo>
                    <a:pt x="91796" y="86871"/>
                  </a:lnTo>
                  <a:cubicBezTo>
                    <a:pt x="88513" y="90731"/>
                    <a:pt x="84136" y="93679"/>
                    <a:pt x="79182" y="95169"/>
                  </a:cubicBezTo>
                  <a:cubicBezTo>
                    <a:pt x="76963" y="95830"/>
                    <a:pt x="74757" y="96155"/>
                    <a:pt x="72603" y="96155"/>
                  </a:cubicBezTo>
                  <a:cubicBezTo>
                    <a:pt x="66641" y="96155"/>
                    <a:pt x="61073" y="93663"/>
                    <a:pt x="56719" y="88907"/>
                  </a:cubicBezTo>
                  <a:cubicBezTo>
                    <a:pt x="50336" y="81855"/>
                    <a:pt x="52433" y="74226"/>
                    <a:pt x="54683" y="66171"/>
                  </a:cubicBezTo>
                  <a:cubicBezTo>
                    <a:pt x="56506" y="59606"/>
                    <a:pt x="58391" y="52797"/>
                    <a:pt x="56050" y="45685"/>
                  </a:cubicBezTo>
                  <a:cubicBezTo>
                    <a:pt x="52420" y="34536"/>
                    <a:pt x="46117" y="31956"/>
                    <a:pt x="38799" y="31956"/>
                  </a:cubicBezTo>
                  <a:cubicBezTo>
                    <a:pt x="35703" y="31956"/>
                    <a:pt x="32424" y="32418"/>
                    <a:pt x="29089" y="32888"/>
                  </a:cubicBezTo>
                  <a:cubicBezTo>
                    <a:pt x="25774" y="33344"/>
                    <a:pt x="22398" y="33820"/>
                    <a:pt x="19125" y="33820"/>
                  </a:cubicBezTo>
                  <a:cubicBezTo>
                    <a:pt x="16726" y="33820"/>
                    <a:pt x="14383" y="33565"/>
                    <a:pt x="12159" y="32858"/>
                  </a:cubicBezTo>
                  <a:cubicBezTo>
                    <a:pt x="1672" y="29514"/>
                    <a:pt x="1429" y="19788"/>
                    <a:pt x="1186" y="10395"/>
                  </a:cubicBezTo>
                  <a:cubicBezTo>
                    <a:pt x="1095" y="6869"/>
                    <a:pt x="1004" y="3283"/>
                    <a:pt x="3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6469925" y="237400"/>
              <a:ext cx="220375" cy="171000"/>
            </a:xfrm>
            <a:custGeom>
              <a:rect b="b" l="l" r="r" t="t"/>
              <a:pathLst>
                <a:path extrusionOk="0" h="6840" w="8815">
                  <a:moveTo>
                    <a:pt x="4408" y="1"/>
                  </a:moveTo>
                  <a:cubicBezTo>
                    <a:pt x="31" y="1"/>
                    <a:pt x="0" y="6840"/>
                    <a:pt x="4408" y="6840"/>
                  </a:cubicBezTo>
                  <a:cubicBezTo>
                    <a:pt x="8815" y="6840"/>
                    <a:pt x="8815" y="1"/>
                    <a:pt x="44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7073600" y="635775"/>
              <a:ext cx="49400" cy="38000"/>
            </a:xfrm>
            <a:custGeom>
              <a:rect b="b" l="l" r="r" t="t"/>
              <a:pathLst>
                <a:path extrusionOk="0" h="1520" w="1976">
                  <a:moveTo>
                    <a:pt x="973" y="0"/>
                  </a:moveTo>
                  <a:cubicBezTo>
                    <a:pt x="0" y="0"/>
                    <a:pt x="0" y="1520"/>
                    <a:pt x="973" y="1520"/>
                  </a:cubicBezTo>
                  <a:cubicBezTo>
                    <a:pt x="1976" y="1520"/>
                    <a:pt x="1976" y="0"/>
                    <a:pt x="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7900000" y="1311325"/>
              <a:ext cx="159600" cy="123125"/>
            </a:xfrm>
            <a:custGeom>
              <a:rect b="b" l="l" r="r" t="t"/>
              <a:pathLst>
                <a:path extrusionOk="0" h="4925" w="6384">
                  <a:moveTo>
                    <a:pt x="3192" y="1"/>
                  </a:moveTo>
                  <a:cubicBezTo>
                    <a:pt x="0" y="1"/>
                    <a:pt x="0" y="4925"/>
                    <a:pt x="3192" y="4925"/>
                  </a:cubicBezTo>
                  <a:cubicBezTo>
                    <a:pt x="6353" y="4925"/>
                    <a:pt x="6383" y="1"/>
                    <a:pt x="31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7849075" y="1141125"/>
              <a:ext cx="48650" cy="38000"/>
            </a:xfrm>
            <a:custGeom>
              <a:rect b="b" l="l" r="r" t="t"/>
              <a:pathLst>
                <a:path extrusionOk="0" h="1520" w="1946">
                  <a:moveTo>
                    <a:pt x="973" y="0"/>
                  </a:moveTo>
                  <a:cubicBezTo>
                    <a:pt x="1" y="0"/>
                    <a:pt x="1" y="1520"/>
                    <a:pt x="973" y="1520"/>
                  </a:cubicBezTo>
                  <a:cubicBezTo>
                    <a:pt x="1946" y="1520"/>
                    <a:pt x="1946" y="0"/>
                    <a:pt x="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7568675" y="942775"/>
              <a:ext cx="48650" cy="38025"/>
            </a:xfrm>
            <a:custGeom>
              <a:rect b="b" l="l" r="r" t="t"/>
              <a:pathLst>
                <a:path extrusionOk="0" h="1521" w="1946">
                  <a:moveTo>
                    <a:pt x="973" y="1"/>
                  </a:moveTo>
                  <a:cubicBezTo>
                    <a:pt x="1" y="1"/>
                    <a:pt x="1" y="1521"/>
                    <a:pt x="973" y="1521"/>
                  </a:cubicBezTo>
                  <a:cubicBezTo>
                    <a:pt x="1946" y="1521"/>
                    <a:pt x="1946" y="1"/>
                    <a:pt x="9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8840775" y="1776950"/>
              <a:ext cx="171775" cy="133000"/>
            </a:xfrm>
            <a:custGeom>
              <a:rect b="b" l="l" r="r" t="t"/>
              <a:pathLst>
                <a:path extrusionOk="0" h="5320" w="6871">
                  <a:moveTo>
                    <a:pt x="3436" y="0"/>
                  </a:moveTo>
                  <a:cubicBezTo>
                    <a:pt x="1" y="0"/>
                    <a:pt x="1" y="5320"/>
                    <a:pt x="3436" y="5320"/>
                  </a:cubicBezTo>
                  <a:cubicBezTo>
                    <a:pt x="6840" y="5320"/>
                    <a:pt x="6870" y="0"/>
                    <a:pt x="34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8626075" y="1969750"/>
              <a:ext cx="85900" cy="66125"/>
            </a:xfrm>
            <a:custGeom>
              <a:rect b="b" l="l" r="r" t="t"/>
              <a:pathLst>
                <a:path extrusionOk="0" h="2645" w="3436">
                  <a:moveTo>
                    <a:pt x="1733" y="0"/>
                  </a:moveTo>
                  <a:cubicBezTo>
                    <a:pt x="31" y="0"/>
                    <a:pt x="0" y="2645"/>
                    <a:pt x="1733" y="2645"/>
                  </a:cubicBezTo>
                  <a:cubicBezTo>
                    <a:pt x="3435" y="2645"/>
                    <a:pt x="3435" y="0"/>
                    <a:pt x="17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8183275" y="1549875"/>
              <a:ext cx="49400" cy="38000"/>
            </a:xfrm>
            <a:custGeom>
              <a:rect b="b" l="l" r="r" t="t"/>
              <a:pathLst>
                <a:path extrusionOk="0" h="1520" w="1976">
                  <a:moveTo>
                    <a:pt x="973" y="0"/>
                  </a:moveTo>
                  <a:cubicBezTo>
                    <a:pt x="0" y="0"/>
                    <a:pt x="0" y="1520"/>
                    <a:pt x="973" y="1520"/>
                  </a:cubicBezTo>
                  <a:cubicBezTo>
                    <a:pt x="1976" y="1520"/>
                    <a:pt x="1976" y="0"/>
                    <a:pt x="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8524875" y="1554975"/>
              <a:ext cx="24350" cy="19025"/>
            </a:xfrm>
            <a:custGeom>
              <a:rect b="b" l="l" r="r" t="t"/>
              <a:pathLst>
                <a:path extrusionOk="0" h="761" w="974">
                  <a:moveTo>
                    <a:pt x="487" y="0"/>
                  </a:moveTo>
                  <a:cubicBezTo>
                    <a:pt x="1" y="0"/>
                    <a:pt x="1" y="760"/>
                    <a:pt x="487" y="760"/>
                  </a:cubicBezTo>
                  <a:cubicBezTo>
                    <a:pt x="973" y="760"/>
                    <a:pt x="973" y="0"/>
                    <a:pt x="4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8411650" y="589225"/>
              <a:ext cx="250800" cy="269500"/>
            </a:xfrm>
            <a:custGeom>
              <a:rect b="b" l="l" r="r" t="t"/>
              <a:pathLst>
                <a:path extrusionOk="0" h="10780" w="10032">
                  <a:moveTo>
                    <a:pt x="3973" y="0"/>
                  </a:moveTo>
                  <a:cubicBezTo>
                    <a:pt x="3313" y="0"/>
                    <a:pt x="2656" y="154"/>
                    <a:pt x="2068" y="485"/>
                  </a:cubicBezTo>
                  <a:cubicBezTo>
                    <a:pt x="730" y="1244"/>
                    <a:pt x="61" y="2703"/>
                    <a:pt x="31" y="4193"/>
                  </a:cubicBezTo>
                  <a:cubicBezTo>
                    <a:pt x="1" y="6290"/>
                    <a:pt x="1034" y="8509"/>
                    <a:pt x="2706" y="9786"/>
                  </a:cubicBezTo>
                  <a:cubicBezTo>
                    <a:pt x="3581" y="10463"/>
                    <a:pt x="4617" y="10780"/>
                    <a:pt x="5630" y="10780"/>
                  </a:cubicBezTo>
                  <a:cubicBezTo>
                    <a:pt x="7887" y="10780"/>
                    <a:pt x="10031" y="9208"/>
                    <a:pt x="10031" y="6564"/>
                  </a:cubicBezTo>
                  <a:cubicBezTo>
                    <a:pt x="10031" y="4345"/>
                    <a:pt x="8420" y="1670"/>
                    <a:pt x="6414" y="697"/>
                  </a:cubicBezTo>
                  <a:cubicBezTo>
                    <a:pt x="6323" y="637"/>
                    <a:pt x="6201" y="576"/>
                    <a:pt x="6110" y="545"/>
                  </a:cubicBezTo>
                  <a:cubicBezTo>
                    <a:pt x="5453" y="193"/>
                    <a:pt x="4710" y="0"/>
                    <a:pt x="3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8"/>
            <p:cNvSpPr/>
            <p:nvPr/>
          </p:nvSpPr>
          <p:spPr>
            <a:xfrm flipH="1" rot="-5400000">
              <a:off x="8363795" y="153171"/>
              <a:ext cx="809557" cy="664835"/>
            </a:xfrm>
            <a:custGeom>
              <a:rect b="b" l="l" r="r" t="t"/>
              <a:pathLst>
                <a:path extrusionOk="0" h="34872" w="42463">
                  <a:moveTo>
                    <a:pt x="5660" y="0"/>
                  </a:moveTo>
                  <a:cubicBezTo>
                    <a:pt x="4726" y="0"/>
                    <a:pt x="3803" y="385"/>
                    <a:pt x="2888" y="1255"/>
                  </a:cubicBezTo>
                  <a:cubicBezTo>
                    <a:pt x="365" y="4720"/>
                    <a:pt x="0" y="15359"/>
                    <a:pt x="1246" y="20860"/>
                  </a:cubicBezTo>
                  <a:cubicBezTo>
                    <a:pt x="2128" y="24751"/>
                    <a:pt x="6566" y="29158"/>
                    <a:pt x="9757" y="31225"/>
                  </a:cubicBezTo>
                  <a:cubicBezTo>
                    <a:pt x="13135" y="33383"/>
                    <a:pt x="17561" y="34871"/>
                    <a:pt x="21984" y="34871"/>
                  </a:cubicBezTo>
                  <a:cubicBezTo>
                    <a:pt x="25164" y="34871"/>
                    <a:pt x="28341" y="34102"/>
                    <a:pt x="31125" y="32259"/>
                  </a:cubicBezTo>
                  <a:cubicBezTo>
                    <a:pt x="34134" y="30253"/>
                    <a:pt x="42463" y="23566"/>
                    <a:pt x="31216" y="23201"/>
                  </a:cubicBezTo>
                  <a:cubicBezTo>
                    <a:pt x="20751" y="22851"/>
                    <a:pt x="12858" y="0"/>
                    <a:pt x="56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 flipH="1" rot="2700000">
              <a:off x="8485141" y="1057422"/>
              <a:ext cx="622178" cy="361472"/>
            </a:xfrm>
            <a:custGeom>
              <a:rect b="b" l="l" r="r" t="t"/>
              <a:pathLst>
                <a:path extrusionOk="0" h="19726" w="33953">
                  <a:moveTo>
                    <a:pt x="20051" y="0"/>
                  </a:moveTo>
                  <a:cubicBezTo>
                    <a:pt x="17303" y="0"/>
                    <a:pt x="14567" y="691"/>
                    <a:pt x="12310" y="2144"/>
                  </a:cubicBezTo>
                  <a:lnTo>
                    <a:pt x="12280" y="2144"/>
                  </a:lnTo>
                  <a:cubicBezTo>
                    <a:pt x="10973" y="2813"/>
                    <a:pt x="9757" y="3694"/>
                    <a:pt x="8450" y="4332"/>
                  </a:cubicBezTo>
                  <a:cubicBezTo>
                    <a:pt x="6778" y="5123"/>
                    <a:pt x="4955" y="5609"/>
                    <a:pt x="3344" y="6460"/>
                  </a:cubicBezTo>
                  <a:cubicBezTo>
                    <a:pt x="1125" y="7615"/>
                    <a:pt x="0" y="9956"/>
                    <a:pt x="91" y="12387"/>
                  </a:cubicBezTo>
                  <a:cubicBezTo>
                    <a:pt x="182" y="14788"/>
                    <a:pt x="1398" y="17251"/>
                    <a:pt x="3465" y="18497"/>
                  </a:cubicBezTo>
                  <a:cubicBezTo>
                    <a:pt x="4992" y="19419"/>
                    <a:pt x="6693" y="19726"/>
                    <a:pt x="8422" y="19726"/>
                  </a:cubicBezTo>
                  <a:cubicBezTo>
                    <a:pt x="9996" y="19726"/>
                    <a:pt x="11593" y="19471"/>
                    <a:pt x="13101" y="19196"/>
                  </a:cubicBezTo>
                  <a:cubicBezTo>
                    <a:pt x="15178" y="18807"/>
                    <a:pt x="17244" y="18704"/>
                    <a:pt x="19320" y="18704"/>
                  </a:cubicBezTo>
                  <a:cubicBezTo>
                    <a:pt x="20494" y="18704"/>
                    <a:pt x="21672" y="18737"/>
                    <a:pt x="22858" y="18770"/>
                  </a:cubicBezTo>
                  <a:cubicBezTo>
                    <a:pt x="22962" y="18772"/>
                    <a:pt x="23066" y="18773"/>
                    <a:pt x="23170" y="18773"/>
                  </a:cubicBezTo>
                  <a:cubicBezTo>
                    <a:pt x="26243" y="18773"/>
                    <a:pt x="29089" y="17889"/>
                    <a:pt x="30882" y="15214"/>
                  </a:cubicBezTo>
                  <a:cubicBezTo>
                    <a:pt x="33952" y="10655"/>
                    <a:pt x="32402" y="4454"/>
                    <a:pt x="27630" y="1870"/>
                  </a:cubicBezTo>
                  <a:cubicBezTo>
                    <a:pt x="25374" y="645"/>
                    <a:pt x="22707" y="0"/>
                    <a:pt x="200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7733613" y="80800"/>
              <a:ext cx="356925" cy="287900"/>
            </a:xfrm>
            <a:custGeom>
              <a:rect b="b" l="l" r="r" t="t"/>
              <a:pathLst>
                <a:path extrusionOk="0" h="11516" w="14277">
                  <a:moveTo>
                    <a:pt x="6159" y="0"/>
                  </a:moveTo>
                  <a:cubicBezTo>
                    <a:pt x="5795" y="0"/>
                    <a:pt x="5431" y="54"/>
                    <a:pt x="5077" y="155"/>
                  </a:cubicBezTo>
                  <a:cubicBezTo>
                    <a:pt x="3253" y="489"/>
                    <a:pt x="1855" y="1918"/>
                    <a:pt x="1247" y="3742"/>
                  </a:cubicBezTo>
                  <a:cubicBezTo>
                    <a:pt x="1" y="7572"/>
                    <a:pt x="3071" y="10702"/>
                    <a:pt x="6627" y="11371"/>
                  </a:cubicBezTo>
                  <a:cubicBezTo>
                    <a:pt x="7121" y="11467"/>
                    <a:pt x="7624" y="11515"/>
                    <a:pt x="8125" y="11515"/>
                  </a:cubicBezTo>
                  <a:cubicBezTo>
                    <a:pt x="11263" y="11515"/>
                    <a:pt x="14277" y="9635"/>
                    <a:pt x="13831" y="5991"/>
                  </a:cubicBezTo>
                  <a:cubicBezTo>
                    <a:pt x="13588" y="4167"/>
                    <a:pt x="12585" y="2465"/>
                    <a:pt x="10943" y="1523"/>
                  </a:cubicBezTo>
                  <a:cubicBezTo>
                    <a:pt x="10366" y="1189"/>
                    <a:pt x="9727" y="976"/>
                    <a:pt x="9089" y="793"/>
                  </a:cubicBezTo>
                  <a:cubicBezTo>
                    <a:pt x="8603" y="611"/>
                    <a:pt x="8147" y="459"/>
                    <a:pt x="7661" y="337"/>
                  </a:cubicBezTo>
                  <a:cubicBezTo>
                    <a:pt x="7181" y="107"/>
                    <a:pt x="6670" y="0"/>
                    <a:pt x="61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8"/>
            <p:cNvSpPr/>
            <p:nvPr/>
          </p:nvSpPr>
          <p:spPr>
            <a:xfrm flipH="1" rot="2700000">
              <a:off x="7182105" y="216854"/>
              <a:ext cx="365048" cy="212085"/>
            </a:xfrm>
            <a:custGeom>
              <a:rect b="b" l="l" r="r" t="t"/>
              <a:pathLst>
                <a:path extrusionOk="0" h="19726" w="33953">
                  <a:moveTo>
                    <a:pt x="20051" y="0"/>
                  </a:moveTo>
                  <a:cubicBezTo>
                    <a:pt x="17303" y="0"/>
                    <a:pt x="14567" y="691"/>
                    <a:pt x="12310" y="2144"/>
                  </a:cubicBezTo>
                  <a:lnTo>
                    <a:pt x="12280" y="2144"/>
                  </a:lnTo>
                  <a:cubicBezTo>
                    <a:pt x="10973" y="2813"/>
                    <a:pt x="9757" y="3694"/>
                    <a:pt x="8450" y="4332"/>
                  </a:cubicBezTo>
                  <a:cubicBezTo>
                    <a:pt x="6778" y="5123"/>
                    <a:pt x="4955" y="5609"/>
                    <a:pt x="3344" y="6460"/>
                  </a:cubicBezTo>
                  <a:cubicBezTo>
                    <a:pt x="1125" y="7615"/>
                    <a:pt x="0" y="9956"/>
                    <a:pt x="91" y="12387"/>
                  </a:cubicBezTo>
                  <a:cubicBezTo>
                    <a:pt x="182" y="14788"/>
                    <a:pt x="1398" y="17251"/>
                    <a:pt x="3465" y="18497"/>
                  </a:cubicBezTo>
                  <a:cubicBezTo>
                    <a:pt x="4992" y="19419"/>
                    <a:pt x="6693" y="19726"/>
                    <a:pt x="8422" y="19726"/>
                  </a:cubicBezTo>
                  <a:cubicBezTo>
                    <a:pt x="9996" y="19726"/>
                    <a:pt x="11593" y="19471"/>
                    <a:pt x="13101" y="19196"/>
                  </a:cubicBezTo>
                  <a:cubicBezTo>
                    <a:pt x="15178" y="18807"/>
                    <a:pt x="17244" y="18704"/>
                    <a:pt x="19320" y="18704"/>
                  </a:cubicBezTo>
                  <a:cubicBezTo>
                    <a:pt x="20494" y="18704"/>
                    <a:pt x="21672" y="18737"/>
                    <a:pt x="22858" y="18770"/>
                  </a:cubicBezTo>
                  <a:cubicBezTo>
                    <a:pt x="22962" y="18772"/>
                    <a:pt x="23066" y="18773"/>
                    <a:pt x="23170" y="18773"/>
                  </a:cubicBezTo>
                  <a:cubicBezTo>
                    <a:pt x="26243" y="18773"/>
                    <a:pt x="29089" y="17889"/>
                    <a:pt x="30882" y="15214"/>
                  </a:cubicBezTo>
                  <a:cubicBezTo>
                    <a:pt x="33952" y="10655"/>
                    <a:pt x="32402" y="4454"/>
                    <a:pt x="27630" y="1870"/>
                  </a:cubicBezTo>
                  <a:cubicBezTo>
                    <a:pt x="25374" y="645"/>
                    <a:pt x="22707" y="0"/>
                    <a:pt x="200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5"/>
          <p:cNvGrpSpPr/>
          <p:nvPr/>
        </p:nvGrpSpPr>
        <p:grpSpPr>
          <a:xfrm>
            <a:off x="-281775" y="-5062"/>
            <a:ext cx="9805831" cy="5371413"/>
            <a:chOff x="-281775" y="-5062"/>
            <a:chExt cx="9805831" cy="5371413"/>
          </a:xfrm>
        </p:grpSpPr>
        <p:sp>
          <p:nvSpPr>
            <p:cNvPr id="142" name="Google Shape;142;p5"/>
            <p:cNvSpPr/>
            <p:nvPr/>
          </p:nvSpPr>
          <p:spPr>
            <a:xfrm>
              <a:off x="8796375" y="2303113"/>
              <a:ext cx="220375" cy="171000"/>
            </a:xfrm>
            <a:custGeom>
              <a:rect b="b" l="l" r="r" t="t"/>
              <a:pathLst>
                <a:path extrusionOk="0" h="6840" w="8815">
                  <a:moveTo>
                    <a:pt x="4408" y="1"/>
                  </a:moveTo>
                  <a:cubicBezTo>
                    <a:pt x="31" y="1"/>
                    <a:pt x="0" y="6840"/>
                    <a:pt x="4408" y="6840"/>
                  </a:cubicBezTo>
                  <a:cubicBezTo>
                    <a:pt x="8815" y="6840"/>
                    <a:pt x="8815" y="1"/>
                    <a:pt x="44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 flipH="1" rot="-900049">
              <a:off x="8031548" y="4139825"/>
              <a:ext cx="1061441" cy="871690"/>
            </a:xfrm>
            <a:custGeom>
              <a:rect b="b" l="l" r="r" t="t"/>
              <a:pathLst>
                <a:path extrusionOk="0" h="34872" w="42463">
                  <a:moveTo>
                    <a:pt x="5660" y="0"/>
                  </a:moveTo>
                  <a:cubicBezTo>
                    <a:pt x="4726" y="0"/>
                    <a:pt x="3803" y="385"/>
                    <a:pt x="2888" y="1255"/>
                  </a:cubicBezTo>
                  <a:cubicBezTo>
                    <a:pt x="365" y="4720"/>
                    <a:pt x="0" y="15359"/>
                    <a:pt x="1246" y="20860"/>
                  </a:cubicBezTo>
                  <a:cubicBezTo>
                    <a:pt x="2128" y="24751"/>
                    <a:pt x="6566" y="29158"/>
                    <a:pt x="9757" y="31225"/>
                  </a:cubicBezTo>
                  <a:cubicBezTo>
                    <a:pt x="13135" y="33383"/>
                    <a:pt x="17561" y="34871"/>
                    <a:pt x="21984" y="34871"/>
                  </a:cubicBezTo>
                  <a:cubicBezTo>
                    <a:pt x="25164" y="34871"/>
                    <a:pt x="28341" y="34102"/>
                    <a:pt x="31125" y="32259"/>
                  </a:cubicBezTo>
                  <a:cubicBezTo>
                    <a:pt x="34134" y="30253"/>
                    <a:pt x="42463" y="23566"/>
                    <a:pt x="31216" y="23201"/>
                  </a:cubicBezTo>
                  <a:cubicBezTo>
                    <a:pt x="20751" y="22851"/>
                    <a:pt x="12858" y="0"/>
                    <a:pt x="5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 rot="5400000">
              <a:off x="7725500" y="754313"/>
              <a:ext cx="2177875" cy="659125"/>
            </a:xfrm>
            <a:custGeom>
              <a:rect b="b" l="l" r="r" t="t"/>
              <a:pathLst>
                <a:path extrusionOk="0" h="26365" w="87115">
                  <a:moveTo>
                    <a:pt x="0" y="0"/>
                  </a:moveTo>
                  <a:cubicBezTo>
                    <a:pt x="1399" y="4499"/>
                    <a:pt x="3709" y="8845"/>
                    <a:pt x="5259" y="11398"/>
                  </a:cubicBezTo>
                  <a:cubicBezTo>
                    <a:pt x="11599" y="21878"/>
                    <a:pt x="16466" y="23654"/>
                    <a:pt x="27413" y="23654"/>
                  </a:cubicBezTo>
                  <a:cubicBezTo>
                    <a:pt x="27802" y="23654"/>
                    <a:pt x="28198" y="23652"/>
                    <a:pt x="28603" y="23648"/>
                  </a:cubicBezTo>
                  <a:cubicBezTo>
                    <a:pt x="28742" y="23646"/>
                    <a:pt x="28881" y="23645"/>
                    <a:pt x="29021" y="23645"/>
                  </a:cubicBezTo>
                  <a:cubicBezTo>
                    <a:pt x="36196" y="23645"/>
                    <a:pt x="43847" y="25905"/>
                    <a:pt x="50913" y="26292"/>
                  </a:cubicBezTo>
                  <a:cubicBezTo>
                    <a:pt x="51616" y="26342"/>
                    <a:pt x="52310" y="26365"/>
                    <a:pt x="52994" y="26365"/>
                  </a:cubicBezTo>
                  <a:cubicBezTo>
                    <a:pt x="53553" y="26365"/>
                    <a:pt x="54105" y="26350"/>
                    <a:pt x="54652" y="26323"/>
                  </a:cubicBezTo>
                  <a:cubicBezTo>
                    <a:pt x="54774" y="26292"/>
                    <a:pt x="54865" y="26292"/>
                    <a:pt x="54956" y="26292"/>
                  </a:cubicBezTo>
                  <a:cubicBezTo>
                    <a:pt x="63497" y="25654"/>
                    <a:pt x="69515" y="18724"/>
                    <a:pt x="76294" y="13374"/>
                  </a:cubicBezTo>
                  <a:cubicBezTo>
                    <a:pt x="82403" y="8602"/>
                    <a:pt x="85534" y="4924"/>
                    <a:pt x="87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8484875" y="1831513"/>
              <a:ext cx="73750" cy="57025"/>
            </a:xfrm>
            <a:custGeom>
              <a:rect b="b" l="l" r="r" t="t"/>
              <a:pathLst>
                <a:path extrusionOk="0" h="2281" w="2950">
                  <a:moveTo>
                    <a:pt x="1460" y="1"/>
                  </a:moveTo>
                  <a:cubicBezTo>
                    <a:pt x="1" y="1"/>
                    <a:pt x="1" y="2281"/>
                    <a:pt x="1460" y="2281"/>
                  </a:cubicBezTo>
                  <a:cubicBezTo>
                    <a:pt x="2949" y="2281"/>
                    <a:pt x="2949" y="1"/>
                    <a:pt x="14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8527825" y="1466413"/>
              <a:ext cx="85900" cy="66900"/>
            </a:xfrm>
            <a:custGeom>
              <a:rect b="b" l="l" r="r" t="t"/>
              <a:pathLst>
                <a:path extrusionOk="0" h="2676" w="3436">
                  <a:moveTo>
                    <a:pt x="1703" y="1"/>
                  </a:moveTo>
                  <a:cubicBezTo>
                    <a:pt x="1" y="1"/>
                    <a:pt x="1" y="2675"/>
                    <a:pt x="1703" y="2675"/>
                  </a:cubicBezTo>
                  <a:cubicBezTo>
                    <a:pt x="3435" y="2675"/>
                    <a:pt x="3435" y="1"/>
                    <a:pt x="17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7" name="Google Shape;147;p5"/>
            <p:cNvGrpSpPr/>
            <p:nvPr/>
          </p:nvGrpSpPr>
          <p:grpSpPr>
            <a:xfrm rot="7312890">
              <a:off x="8527394" y="640097"/>
              <a:ext cx="913512" cy="703448"/>
              <a:chOff x="7552100" y="869913"/>
              <a:chExt cx="913450" cy="703400"/>
            </a:xfrm>
          </p:grpSpPr>
          <p:sp>
            <p:nvSpPr>
              <p:cNvPr id="148" name="Google Shape;148;p5"/>
              <p:cNvSpPr/>
              <p:nvPr/>
            </p:nvSpPr>
            <p:spPr>
              <a:xfrm>
                <a:off x="7552100" y="989600"/>
                <a:ext cx="127700" cy="122200"/>
              </a:xfrm>
              <a:custGeom>
                <a:rect b="b" l="l" r="r" t="t"/>
                <a:pathLst>
                  <a:path extrusionOk="0" h="4888" w="5108">
                    <a:moveTo>
                      <a:pt x="1220" y="0"/>
                    </a:moveTo>
                    <a:cubicBezTo>
                      <a:pt x="683" y="0"/>
                      <a:pt x="116" y="347"/>
                      <a:pt x="62" y="1020"/>
                    </a:cubicBezTo>
                    <a:cubicBezTo>
                      <a:pt x="1" y="1932"/>
                      <a:pt x="62" y="2905"/>
                      <a:pt x="457" y="3725"/>
                    </a:cubicBezTo>
                    <a:cubicBezTo>
                      <a:pt x="824" y="4460"/>
                      <a:pt x="1545" y="4888"/>
                      <a:pt x="2302" y="4888"/>
                    </a:cubicBezTo>
                    <a:cubicBezTo>
                      <a:pt x="2610" y="4888"/>
                      <a:pt x="2924" y="4817"/>
                      <a:pt x="3223" y="4668"/>
                    </a:cubicBezTo>
                    <a:cubicBezTo>
                      <a:pt x="5107" y="3725"/>
                      <a:pt x="3496" y="1689"/>
                      <a:pt x="2554" y="747"/>
                    </a:cubicBezTo>
                    <a:cubicBezTo>
                      <a:pt x="2402" y="595"/>
                      <a:pt x="2250" y="503"/>
                      <a:pt x="2098" y="473"/>
                    </a:cubicBezTo>
                    <a:cubicBezTo>
                      <a:pt x="1927" y="156"/>
                      <a:pt x="1581" y="0"/>
                      <a:pt x="12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7761850" y="973263"/>
                <a:ext cx="130725" cy="115800"/>
              </a:xfrm>
              <a:custGeom>
                <a:rect b="b" l="l" r="r" t="t"/>
                <a:pathLst>
                  <a:path extrusionOk="0" h="4632" w="5229">
                    <a:moveTo>
                      <a:pt x="1661" y="0"/>
                    </a:moveTo>
                    <a:cubicBezTo>
                      <a:pt x="1376" y="0"/>
                      <a:pt x="1150" y="135"/>
                      <a:pt x="973" y="334"/>
                    </a:cubicBezTo>
                    <a:cubicBezTo>
                      <a:pt x="457" y="456"/>
                      <a:pt x="1" y="912"/>
                      <a:pt x="183" y="1580"/>
                    </a:cubicBezTo>
                    <a:cubicBezTo>
                      <a:pt x="426" y="2492"/>
                      <a:pt x="1004" y="3526"/>
                      <a:pt x="1672" y="4134"/>
                    </a:cubicBezTo>
                    <a:cubicBezTo>
                      <a:pt x="2049" y="4487"/>
                      <a:pt x="2468" y="4631"/>
                      <a:pt x="2891" y="4631"/>
                    </a:cubicBezTo>
                    <a:cubicBezTo>
                      <a:pt x="3596" y="4631"/>
                      <a:pt x="4313" y="4232"/>
                      <a:pt x="4864" y="3738"/>
                    </a:cubicBezTo>
                    <a:cubicBezTo>
                      <a:pt x="5198" y="3404"/>
                      <a:pt x="5229" y="2857"/>
                      <a:pt x="5016" y="2431"/>
                    </a:cubicBezTo>
                    <a:cubicBezTo>
                      <a:pt x="4438" y="1276"/>
                      <a:pt x="3223" y="456"/>
                      <a:pt x="2007" y="61"/>
                    </a:cubicBezTo>
                    <a:cubicBezTo>
                      <a:pt x="1883" y="19"/>
                      <a:pt x="1768" y="0"/>
                      <a:pt x="166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7765650" y="869913"/>
                <a:ext cx="91975" cy="42025"/>
              </a:xfrm>
              <a:custGeom>
                <a:rect b="b" l="l" r="r" t="t"/>
                <a:pathLst>
                  <a:path extrusionOk="0" h="1681" w="3679">
                    <a:moveTo>
                      <a:pt x="1" y="0"/>
                    </a:moveTo>
                    <a:cubicBezTo>
                      <a:pt x="31" y="182"/>
                      <a:pt x="122" y="334"/>
                      <a:pt x="274" y="486"/>
                    </a:cubicBezTo>
                    <a:cubicBezTo>
                      <a:pt x="700" y="942"/>
                      <a:pt x="1095" y="1459"/>
                      <a:pt x="1703" y="1611"/>
                    </a:cubicBezTo>
                    <a:cubicBezTo>
                      <a:pt x="1861" y="1656"/>
                      <a:pt x="2024" y="1680"/>
                      <a:pt x="2184" y="1680"/>
                    </a:cubicBezTo>
                    <a:cubicBezTo>
                      <a:pt x="2455" y="1680"/>
                      <a:pt x="2720" y="1612"/>
                      <a:pt x="2949" y="1459"/>
                    </a:cubicBezTo>
                    <a:cubicBezTo>
                      <a:pt x="3527" y="1155"/>
                      <a:pt x="3679" y="547"/>
                      <a:pt x="346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7950300" y="869913"/>
                <a:ext cx="134525" cy="71800"/>
              </a:xfrm>
              <a:custGeom>
                <a:rect b="b" l="l" r="r" t="t"/>
                <a:pathLst>
                  <a:path extrusionOk="0" h="2872" w="5381">
                    <a:moveTo>
                      <a:pt x="62" y="0"/>
                    </a:moveTo>
                    <a:cubicBezTo>
                      <a:pt x="1" y="213"/>
                      <a:pt x="31" y="486"/>
                      <a:pt x="153" y="729"/>
                    </a:cubicBezTo>
                    <a:cubicBezTo>
                      <a:pt x="680" y="1761"/>
                      <a:pt x="2078" y="2872"/>
                      <a:pt x="3341" y="2872"/>
                    </a:cubicBezTo>
                    <a:cubicBezTo>
                      <a:pt x="3827" y="2872"/>
                      <a:pt x="4293" y="2707"/>
                      <a:pt x="4682" y="2310"/>
                    </a:cubicBezTo>
                    <a:cubicBezTo>
                      <a:pt x="5381" y="1581"/>
                      <a:pt x="5138" y="699"/>
                      <a:pt x="459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8164600" y="869913"/>
                <a:ext cx="116275" cy="90450"/>
              </a:xfrm>
              <a:custGeom>
                <a:rect b="b" l="l" r="r" t="t"/>
                <a:pathLst>
                  <a:path extrusionOk="0" h="3618" w="4651">
                    <a:moveTo>
                      <a:pt x="639" y="0"/>
                    </a:moveTo>
                    <a:cubicBezTo>
                      <a:pt x="152" y="274"/>
                      <a:pt x="0" y="942"/>
                      <a:pt x="274" y="1429"/>
                    </a:cubicBezTo>
                    <a:cubicBezTo>
                      <a:pt x="426" y="1733"/>
                      <a:pt x="365" y="2128"/>
                      <a:pt x="578" y="2462"/>
                    </a:cubicBezTo>
                    <a:cubicBezTo>
                      <a:pt x="882" y="3009"/>
                      <a:pt x="1490" y="3161"/>
                      <a:pt x="2067" y="3192"/>
                    </a:cubicBezTo>
                    <a:cubicBezTo>
                      <a:pt x="2462" y="3465"/>
                      <a:pt x="2918" y="3617"/>
                      <a:pt x="3435" y="3617"/>
                    </a:cubicBezTo>
                    <a:cubicBezTo>
                      <a:pt x="4134" y="3617"/>
                      <a:pt x="4651" y="2948"/>
                      <a:pt x="4469" y="2280"/>
                    </a:cubicBezTo>
                    <a:cubicBezTo>
                      <a:pt x="4317" y="1550"/>
                      <a:pt x="3557" y="1003"/>
                      <a:pt x="3010" y="578"/>
                    </a:cubicBezTo>
                    <a:cubicBezTo>
                      <a:pt x="2736" y="365"/>
                      <a:pt x="2402" y="152"/>
                      <a:pt x="20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8299850" y="973513"/>
                <a:ext cx="101100" cy="66450"/>
              </a:xfrm>
              <a:custGeom>
                <a:rect b="b" l="l" r="r" t="t"/>
                <a:pathLst>
                  <a:path extrusionOk="0" h="2658" w="4044">
                    <a:moveTo>
                      <a:pt x="1902" y="1"/>
                    </a:moveTo>
                    <a:cubicBezTo>
                      <a:pt x="1572" y="1"/>
                      <a:pt x="1242" y="71"/>
                      <a:pt x="913" y="142"/>
                    </a:cubicBezTo>
                    <a:cubicBezTo>
                      <a:pt x="366" y="233"/>
                      <a:pt x="1" y="902"/>
                      <a:pt x="153" y="1449"/>
                    </a:cubicBezTo>
                    <a:cubicBezTo>
                      <a:pt x="305" y="1874"/>
                      <a:pt x="639" y="2148"/>
                      <a:pt x="1065" y="2209"/>
                    </a:cubicBezTo>
                    <a:cubicBezTo>
                      <a:pt x="1186" y="2239"/>
                      <a:pt x="1308" y="2269"/>
                      <a:pt x="1429" y="2269"/>
                    </a:cubicBezTo>
                    <a:cubicBezTo>
                      <a:pt x="1581" y="2330"/>
                      <a:pt x="1673" y="2421"/>
                      <a:pt x="1825" y="2482"/>
                    </a:cubicBezTo>
                    <a:cubicBezTo>
                      <a:pt x="2070" y="2599"/>
                      <a:pt x="2316" y="2658"/>
                      <a:pt x="2554" y="2658"/>
                    </a:cubicBezTo>
                    <a:cubicBezTo>
                      <a:pt x="2936" y="2658"/>
                      <a:pt x="3300" y="2508"/>
                      <a:pt x="3618" y="2209"/>
                    </a:cubicBezTo>
                    <a:cubicBezTo>
                      <a:pt x="3952" y="1935"/>
                      <a:pt x="4044" y="1297"/>
                      <a:pt x="3800" y="932"/>
                    </a:cubicBezTo>
                    <a:cubicBezTo>
                      <a:pt x="3405" y="385"/>
                      <a:pt x="2888" y="81"/>
                      <a:pt x="2189" y="20"/>
                    </a:cubicBezTo>
                    <a:cubicBezTo>
                      <a:pt x="2093" y="6"/>
                      <a:pt x="1998" y="1"/>
                      <a:pt x="190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8139525" y="1114588"/>
                <a:ext cx="134525" cy="124350"/>
              </a:xfrm>
              <a:custGeom>
                <a:rect b="b" l="l" r="r" t="t"/>
                <a:pathLst>
                  <a:path extrusionOk="0" h="4974" w="5381">
                    <a:moveTo>
                      <a:pt x="1950" y="0"/>
                    </a:moveTo>
                    <a:cubicBezTo>
                      <a:pt x="1623" y="0"/>
                      <a:pt x="1280" y="54"/>
                      <a:pt x="913" y="158"/>
                    </a:cubicBezTo>
                    <a:cubicBezTo>
                      <a:pt x="31" y="431"/>
                      <a:pt x="1" y="1465"/>
                      <a:pt x="487" y="1982"/>
                    </a:cubicBezTo>
                    <a:cubicBezTo>
                      <a:pt x="487" y="2194"/>
                      <a:pt x="578" y="2377"/>
                      <a:pt x="761" y="2559"/>
                    </a:cubicBezTo>
                    <a:cubicBezTo>
                      <a:pt x="1430" y="3258"/>
                      <a:pt x="1673" y="4352"/>
                      <a:pt x="2615" y="4808"/>
                    </a:cubicBezTo>
                    <a:cubicBezTo>
                      <a:pt x="2835" y="4922"/>
                      <a:pt x="3083" y="4973"/>
                      <a:pt x="3339" y="4973"/>
                    </a:cubicBezTo>
                    <a:cubicBezTo>
                      <a:pt x="4249" y="4973"/>
                      <a:pt x="5242" y="4312"/>
                      <a:pt x="5290" y="3410"/>
                    </a:cubicBezTo>
                    <a:cubicBezTo>
                      <a:pt x="5381" y="2438"/>
                      <a:pt x="4591" y="1495"/>
                      <a:pt x="3952" y="857"/>
                    </a:cubicBezTo>
                    <a:cubicBezTo>
                      <a:pt x="3323" y="269"/>
                      <a:pt x="2679" y="0"/>
                      <a:pt x="195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7794525" y="1148013"/>
                <a:ext cx="163400" cy="135100"/>
              </a:xfrm>
              <a:custGeom>
                <a:rect b="b" l="l" r="r" t="t"/>
                <a:pathLst>
                  <a:path extrusionOk="0" h="5404" w="6536">
                    <a:moveTo>
                      <a:pt x="1286" y="0"/>
                    </a:moveTo>
                    <a:cubicBezTo>
                      <a:pt x="913" y="0"/>
                      <a:pt x="628" y="220"/>
                      <a:pt x="487" y="548"/>
                    </a:cubicBezTo>
                    <a:cubicBezTo>
                      <a:pt x="153" y="852"/>
                      <a:pt x="1" y="1308"/>
                      <a:pt x="244" y="1794"/>
                    </a:cubicBezTo>
                    <a:cubicBezTo>
                      <a:pt x="730" y="2767"/>
                      <a:pt x="1004" y="3831"/>
                      <a:pt x="1733" y="4651"/>
                    </a:cubicBezTo>
                    <a:cubicBezTo>
                      <a:pt x="2181" y="5145"/>
                      <a:pt x="2753" y="5404"/>
                      <a:pt x="3324" y="5404"/>
                    </a:cubicBezTo>
                    <a:cubicBezTo>
                      <a:pt x="3878" y="5404"/>
                      <a:pt x="4430" y="5160"/>
                      <a:pt x="4864" y="4651"/>
                    </a:cubicBezTo>
                    <a:cubicBezTo>
                      <a:pt x="6536" y="2706"/>
                      <a:pt x="3192" y="609"/>
                      <a:pt x="1642" y="62"/>
                    </a:cubicBezTo>
                    <a:cubicBezTo>
                      <a:pt x="1517" y="20"/>
                      <a:pt x="1398" y="0"/>
                      <a:pt x="128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7586500" y="1171425"/>
                <a:ext cx="101650" cy="104625"/>
              </a:xfrm>
              <a:custGeom>
                <a:rect b="b" l="l" r="r" t="t"/>
                <a:pathLst>
                  <a:path extrusionOk="0" h="4185" w="4066">
                    <a:moveTo>
                      <a:pt x="1563" y="0"/>
                    </a:moveTo>
                    <a:cubicBezTo>
                      <a:pt x="739" y="0"/>
                      <a:pt x="0" y="1080"/>
                      <a:pt x="753" y="1832"/>
                    </a:cubicBezTo>
                    <a:cubicBezTo>
                      <a:pt x="1178" y="2258"/>
                      <a:pt x="1361" y="3109"/>
                      <a:pt x="1725" y="3687"/>
                    </a:cubicBezTo>
                    <a:cubicBezTo>
                      <a:pt x="1938" y="4039"/>
                      <a:pt x="2259" y="4185"/>
                      <a:pt x="2582" y="4185"/>
                    </a:cubicBezTo>
                    <a:cubicBezTo>
                      <a:pt x="3318" y="4185"/>
                      <a:pt x="4065" y="3426"/>
                      <a:pt x="3579" y="2623"/>
                    </a:cubicBezTo>
                    <a:cubicBezTo>
                      <a:pt x="3093" y="1863"/>
                      <a:pt x="2911" y="981"/>
                      <a:pt x="2272" y="313"/>
                    </a:cubicBezTo>
                    <a:cubicBezTo>
                      <a:pt x="2052" y="92"/>
                      <a:pt x="1804" y="0"/>
                      <a:pt x="156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7832525" y="1358713"/>
                <a:ext cx="139075" cy="121900"/>
              </a:xfrm>
              <a:custGeom>
                <a:rect b="b" l="l" r="r" t="t"/>
                <a:pathLst>
                  <a:path extrusionOk="0" h="4876" w="5563">
                    <a:moveTo>
                      <a:pt x="1467" y="0"/>
                    </a:moveTo>
                    <a:cubicBezTo>
                      <a:pt x="1394" y="0"/>
                      <a:pt x="1320" y="8"/>
                      <a:pt x="1247" y="23"/>
                    </a:cubicBezTo>
                    <a:cubicBezTo>
                      <a:pt x="487" y="114"/>
                      <a:pt x="1" y="1087"/>
                      <a:pt x="487" y="1725"/>
                    </a:cubicBezTo>
                    <a:cubicBezTo>
                      <a:pt x="912" y="2606"/>
                      <a:pt x="1308" y="3579"/>
                      <a:pt x="2037" y="4248"/>
                    </a:cubicBezTo>
                    <a:cubicBezTo>
                      <a:pt x="2483" y="4680"/>
                      <a:pt x="2981" y="4876"/>
                      <a:pt x="3482" y="4876"/>
                    </a:cubicBezTo>
                    <a:cubicBezTo>
                      <a:pt x="4074" y="4876"/>
                      <a:pt x="4672" y="4603"/>
                      <a:pt x="5198" y="4126"/>
                    </a:cubicBezTo>
                    <a:cubicBezTo>
                      <a:pt x="5533" y="3792"/>
                      <a:pt x="5563" y="3275"/>
                      <a:pt x="5350" y="2850"/>
                    </a:cubicBezTo>
                    <a:cubicBezTo>
                      <a:pt x="4742" y="1603"/>
                      <a:pt x="3283" y="874"/>
                      <a:pt x="2067" y="236"/>
                    </a:cubicBezTo>
                    <a:cubicBezTo>
                      <a:pt x="1906" y="74"/>
                      <a:pt x="1693" y="0"/>
                      <a:pt x="14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7986525" y="1278363"/>
                <a:ext cx="140875" cy="118350"/>
              </a:xfrm>
              <a:custGeom>
                <a:rect b="b" l="l" r="r" t="t"/>
                <a:pathLst>
                  <a:path extrusionOk="0" h="4734" w="5635">
                    <a:moveTo>
                      <a:pt x="1922" y="0"/>
                    </a:moveTo>
                    <a:cubicBezTo>
                      <a:pt x="1597" y="0"/>
                      <a:pt x="1280" y="162"/>
                      <a:pt x="1075" y="532"/>
                    </a:cubicBezTo>
                    <a:cubicBezTo>
                      <a:pt x="1" y="2567"/>
                      <a:pt x="2212" y="4734"/>
                      <a:pt x="4239" y="4734"/>
                    </a:cubicBezTo>
                    <a:cubicBezTo>
                      <a:pt x="4391" y="4734"/>
                      <a:pt x="4543" y="4721"/>
                      <a:pt x="4692" y="4696"/>
                    </a:cubicBezTo>
                    <a:cubicBezTo>
                      <a:pt x="5391" y="4574"/>
                      <a:pt x="5634" y="3693"/>
                      <a:pt x="5360" y="3146"/>
                    </a:cubicBezTo>
                    <a:cubicBezTo>
                      <a:pt x="4783" y="2082"/>
                      <a:pt x="3901" y="1261"/>
                      <a:pt x="3050" y="410"/>
                    </a:cubicBezTo>
                    <a:cubicBezTo>
                      <a:pt x="2838" y="197"/>
                      <a:pt x="2594" y="106"/>
                      <a:pt x="2382" y="106"/>
                    </a:cubicBezTo>
                    <a:cubicBezTo>
                      <a:pt x="2234" y="37"/>
                      <a:pt x="2077" y="0"/>
                      <a:pt x="192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8197475" y="1314713"/>
                <a:ext cx="138125" cy="107775"/>
              </a:xfrm>
              <a:custGeom>
                <a:rect b="b" l="l" r="r" t="t"/>
                <a:pathLst>
                  <a:path extrusionOk="0" h="4311" w="5525">
                    <a:moveTo>
                      <a:pt x="1035" y="1"/>
                    </a:moveTo>
                    <a:cubicBezTo>
                      <a:pt x="399" y="1"/>
                      <a:pt x="1" y="599"/>
                      <a:pt x="53" y="1175"/>
                    </a:cubicBezTo>
                    <a:cubicBezTo>
                      <a:pt x="23" y="1540"/>
                      <a:pt x="144" y="1874"/>
                      <a:pt x="509" y="2117"/>
                    </a:cubicBezTo>
                    <a:cubicBezTo>
                      <a:pt x="600" y="2208"/>
                      <a:pt x="661" y="2330"/>
                      <a:pt x="722" y="2421"/>
                    </a:cubicBezTo>
                    <a:cubicBezTo>
                      <a:pt x="965" y="2786"/>
                      <a:pt x="1208" y="3151"/>
                      <a:pt x="1482" y="3485"/>
                    </a:cubicBezTo>
                    <a:cubicBezTo>
                      <a:pt x="1834" y="3954"/>
                      <a:pt x="2387" y="4310"/>
                      <a:pt x="2939" y="4310"/>
                    </a:cubicBezTo>
                    <a:cubicBezTo>
                      <a:pt x="3246" y="4310"/>
                      <a:pt x="3551" y="4201"/>
                      <a:pt x="3822" y="3941"/>
                    </a:cubicBezTo>
                    <a:cubicBezTo>
                      <a:pt x="5524" y="2330"/>
                      <a:pt x="2728" y="476"/>
                      <a:pt x="1360" y="50"/>
                    </a:cubicBezTo>
                    <a:cubicBezTo>
                      <a:pt x="1246" y="16"/>
                      <a:pt x="1137" y="1"/>
                      <a:pt x="10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8345200" y="1286263"/>
                <a:ext cx="120350" cy="96225"/>
              </a:xfrm>
              <a:custGeom>
                <a:rect b="b" l="l" r="r" t="t"/>
                <a:pathLst>
                  <a:path extrusionOk="0" h="3849" w="4814">
                    <a:moveTo>
                      <a:pt x="1800" y="0"/>
                    </a:moveTo>
                    <a:cubicBezTo>
                      <a:pt x="1731" y="0"/>
                      <a:pt x="1661" y="10"/>
                      <a:pt x="1591" y="33"/>
                    </a:cubicBezTo>
                    <a:cubicBezTo>
                      <a:pt x="1569" y="32"/>
                      <a:pt x="1547" y="31"/>
                      <a:pt x="1525" y="31"/>
                    </a:cubicBezTo>
                    <a:cubicBezTo>
                      <a:pt x="729" y="31"/>
                      <a:pt x="1" y="1087"/>
                      <a:pt x="740" y="1827"/>
                    </a:cubicBezTo>
                    <a:cubicBezTo>
                      <a:pt x="1166" y="2282"/>
                      <a:pt x="1500" y="2799"/>
                      <a:pt x="1956" y="3225"/>
                    </a:cubicBezTo>
                    <a:cubicBezTo>
                      <a:pt x="2384" y="3600"/>
                      <a:pt x="2886" y="3849"/>
                      <a:pt x="3388" y="3849"/>
                    </a:cubicBezTo>
                    <a:cubicBezTo>
                      <a:pt x="3740" y="3849"/>
                      <a:pt x="4092" y="3726"/>
                      <a:pt x="4418" y="3437"/>
                    </a:cubicBezTo>
                    <a:cubicBezTo>
                      <a:pt x="4661" y="3194"/>
                      <a:pt x="4813" y="2738"/>
                      <a:pt x="4692" y="2404"/>
                    </a:cubicBezTo>
                    <a:cubicBezTo>
                      <a:pt x="4266" y="1219"/>
                      <a:pt x="3354" y="428"/>
                      <a:pt x="2138" y="64"/>
                    </a:cubicBezTo>
                    <a:cubicBezTo>
                      <a:pt x="2026" y="26"/>
                      <a:pt x="1913" y="0"/>
                      <a:pt x="18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>
                <a:off x="8310500" y="1077213"/>
                <a:ext cx="123875" cy="111225"/>
              </a:xfrm>
              <a:custGeom>
                <a:rect b="b" l="l" r="r" t="t"/>
                <a:pathLst>
                  <a:path extrusionOk="0" h="4449" w="4955">
                    <a:moveTo>
                      <a:pt x="1247" y="0"/>
                    </a:moveTo>
                    <a:cubicBezTo>
                      <a:pt x="896" y="0"/>
                      <a:pt x="565" y="163"/>
                      <a:pt x="365" y="523"/>
                    </a:cubicBezTo>
                    <a:cubicBezTo>
                      <a:pt x="304" y="614"/>
                      <a:pt x="244" y="735"/>
                      <a:pt x="244" y="887"/>
                    </a:cubicBezTo>
                    <a:cubicBezTo>
                      <a:pt x="31" y="1252"/>
                      <a:pt x="0" y="1739"/>
                      <a:pt x="396" y="2134"/>
                    </a:cubicBezTo>
                    <a:cubicBezTo>
                      <a:pt x="1034" y="2802"/>
                      <a:pt x="1611" y="3593"/>
                      <a:pt x="2402" y="4140"/>
                    </a:cubicBezTo>
                    <a:cubicBezTo>
                      <a:pt x="2684" y="4340"/>
                      <a:pt x="3022" y="4449"/>
                      <a:pt x="3345" y="4449"/>
                    </a:cubicBezTo>
                    <a:cubicBezTo>
                      <a:pt x="3856" y="4449"/>
                      <a:pt x="4331" y="4177"/>
                      <a:pt x="4499" y="3562"/>
                    </a:cubicBezTo>
                    <a:cubicBezTo>
                      <a:pt x="4955" y="1891"/>
                      <a:pt x="3070" y="705"/>
                      <a:pt x="1794" y="128"/>
                    </a:cubicBezTo>
                    <a:cubicBezTo>
                      <a:pt x="1617" y="44"/>
                      <a:pt x="1429" y="0"/>
                      <a:pt x="124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8066575" y="1455888"/>
                <a:ext cx="158075" cy="117425"/>
              </a:xfrm>
              <a:custGeom>
                <a:rect b="b" l="l" r="r" t="t"/>
                <a:pathLst>
                  <a:path extrusionOk="0" h="4697" w="6323">
                    <a:moveTo>
                      <a:pt x="1573" y="1"/>
                    </a:moveTo>
                    <a:cubicBezTo>
                      <a:pt x="1279" y="1"/>
                      <a:pt x="1023" y="151"/>
                      <a:pt x="851" y="361"/>
                    </a:cubicBezTo>
                    <a:cubicBezTo>
                      <a:pt x="335" y="634"/>
                      <a:pt x="0" y="1212"/>
                      <a:pt x="365" y="1820"/>
                    </a:cubicBezTo>
                    <a:cubicBezTo>
                      <a:pt x="975" y="2805"/>
                      <a:pt x="2165" y="4697"/>
                      <a:pt x="3473" y="4697"/>
                    </a:cubicBezTo>
                    <a:cubicBezTo>
                      <a:pt x="3859" y="4697"/>
                      <a:pt x="4256" y="4532"/>
                      <a:pt x="4651" y="4130"/>
                    </a:cubicBezTo>
                    <a:cubicBezTo>
                      <a:pt x="6323" y="2428"/>
                      <a:pt x="3222" y="877"/>
                      <a:pt x="2128" y="178"/>
                    </a:cubicBezTo>
                    <a:cubicBezTo>
                      <a:pt x="1936" y="54"/>
                      <a:pt x="1747" y="1"/>
                      <a:pt x="15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7966275" y="1012238"/>
                <a:ext cx="136800" cy="102350"/>
              </a:xfrm>
              <a:custGeom>
                <a:rect b="b" l="l" r="r" t="t"/>
                <a:pathLst>
                  <a:path extrusionOk="0" h="4094" w="5472">
                    <a:moveTo>
                      <a:pt x="1367" y="0"/>
                    </a:moveTo>
                    <a:cubicBezTo>
                      <a:pt x="1109" y="0"/>
                      <a:pt x="873" y="132"/>
                      <a:pt x="699" y="325"/>
                    </a:cubicBezTo>
                    <a:cubicBezTo>
                      <a:pt x="274" y="538"/>
                      <a:pt x="0" y="1024"/>
                      <a:pt x="304" y="1572"/>
                    </a:cubicBezTo>
                    <a:cubicBezTo>
                      <a:pt x="821" y="2442"/>
                      <a:pt x="1866" y="4094"/>
                      <a:pt x="3002" y="4094"/>
                    </a:cubicBezTo>
                    <a:cubicBezTo>
                      <a:pt x="3335" y="4094"/>
                      <a:pt x="3675" y="3952"/>
                      <a:pt x="4012" y="3608"/>
                    </a:cubicBezTo>
                    <a:cubicBezTo>
                      <a:pt x="5471" y="2119"/>
                      <a:pt x="2797" y="781"/>
                      <a:pt x="1824" y="143"/>
                    </a:cubicBezTo>
                    <a:cubicBezTo>
                      <a:pt x="1669" y="43"/>
                      <a:pt x="1514" y="0"/>
                      <a:pt x="13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4" name="Google Shape;164;p5"/>
            <p:cNvSpPr/>
            <p:nvPr/>
          </p:nvSpPr>
          <p:spPr>
            <a:xfrm>
              <a:off x="53100" y="223500"/>
              <a:ext cx="660125" cy="446175"/>
            </a:xfrm>
            <a:custGeom>
              <a:rect b="b" l="l" r="r" t="t"/>
              <a:pathLst>
                <a:path extrusionOk="0" h="17847" w="26405">
                  <a:moveTo>
                    <a:pt x="11374" y="1"/>
                  </a:moveTo>
                  <a:cubicBezTo>
                    <a:pt x="10034" y="1"/>
                    <a:pt x="8739" y="165"/>
                    <a:pt x="7570" y="497"/>
                  </a:cubicBezTo>
                  <a:cubicBezTo>
                    <a:pt x="6658" y="771"/>
                    <a:pt x="5928" y="1166"/>
                    <a:pt x="5351" y="1683"/>
                  </a:cubicBezTo>
                  <a:cubicBezTo>
                    <a:pt x="3709" y="2291"/>
                    <a:pt x="2433" y="3476"/>
                    <a:pt x="1855" y="5513"/>
                  </a:cubicBezTo>
                  <a:cubicBezTo>
                    <a:pt x="1" y="12321"/>
                    <a:pt x="7357" y="17093"/>
                    <a:pt x="13102" y="17762"/>
                  </a:cubicBezTo>
                  <a:cubicBezTo>
                    <a:pt x="13589" y="17819"/>
                    <a:pt x="14090" y="17847"/>
                    <a:pt x="14598" y="17847"/>
                  </a:cubicBezTo>
                  <a:cubicBezTo>
                    <a:pt x="20086" y="17847"/>
                    <a:pt x="26404" y="14550"/>
                    <a:pt x="24652" y="8096"/>
                  </a:cubicBezTo>
                  <a:cubicBezTo>
                    <a:pt x="23184" y="2789"/>
                    <a:pt x="16895" y="1"/>
                    <a:pt x="113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8746750" y="1923288"/>
              <a:ext cx="85900" cy="66900"/>
            </a:xfrm>
            <a:custGeom>
              <a:rect b="b" l="l" r="r" t="t"/>
              <a:pathLst>
                <a:path extrusionOk="0" h="2676" w="3436">
                  <a:moveTo>
                    <a:pt x="1703" y="1"/>
                  </a:moveTo>
                  <a:cubicBezTo>
                    <a:pt x="1" y="1"/>
                    <a:pt x="1" y="2675"/>
                    <a:pt x="1703" y="2675"/>
                  </a:cubicBezTo>
                  <a:cubicBezTo>
                    <a:pt x="3435" y="2675"/>
                    <a:pt x="3435" y="1"/>
                    <a:pt x="17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-99237" y="4003175"/>
              <a:ext cx="2505375" cy="1363175"/>
            </a:xfrm>
            <a:custGeom>
              <a:rect b="b" l="l" r="r" t="t"/>
              <a:pathLst>
                <a:path extrusionOk="0" h="54527" w="100215">
                  <a:moveTo>
                    <a:pt x="34672" y="1"/>
                  </a:moveTo>
                  <a:cubicBezTo>
                    <a:pt x="27998" y="1"/>
                    <a:pt x="22358" y="4564"/>
                    <a:pt x="16171" y="7292"/>
                  </a:cubicBezTo>
                  <a:cubicBezTo>
                    <a:pt x="10487" y="9784"/>
                    <a:pt x="5137" y="11030"/>
                    <a:pt x="0" y="11182"/>
                  </a:cubicBezTo>
                  <a:lnTo>
                    <a:pt x="0" y="54526"/>
                  </a:lnTo>
                  <a:lnTo>
                    <a:pt x="67661" y="54526"/>
                  </a:lnTo>
                  <a:cubicBezTo>
                    <a:pt x="68816" y="44800"/>
                    <a:pt x="73497" y="39633"/>
                    <a:pt x="81734" y="33097"/>
                  </a:cubicBezTo>
                  <a:cubicBezTo>
                    <a:pt x="89029" y="27322"/>
                    <a:pt x="100215" y="22733"/>
                    <a:pt x="95503" y="10848"/>
                  </a:cubicBezTo>
                  <a:cubicBezTo>
                    <a:pt x="92626" y="3618"/>
                    <a:pt x="87733" y="1358"/>
                    <a:pt x="82057" y="1358"/>
                  </a:cubicBezTo>
                  <a:cubicBezTo>
                    <a:pt x="72600" y="1358"/>
                    <a:pt x="60970" y="7632"/>
                    <a:pt x="52878" y="7632"/>
                  </a:cubicBezTo>
                  <a:cubicBezTo>
                    <a:pt x="52229" y="7632"/>
                    <a:pt x="51604" y="7591"/>
                    <a:pt x="51004" y="7504"/>
                  </a:cubicBezTo>
                  <a:cubicBezTo>
                    <a:pt x="45016" y="6653"/>
                    <a:pt x="45138" y="2854"/>
                    <a:pt x="39849" y="939"/>
                  </a:cubicBezTo>
                  <a:cubicBezTo>
                    <a:pt x="38044" y="281"/>
                    <a:pt x="36326" y="1"/>
                    <a:pt x="346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 flipH="1" rot="10800000">
              <a:off x="0" y="3000300"/>
              <a:ext cx="658850" cy="2143200"/>
            </a:xfrm>
            <a:custGeom>
              <a:rect b="b" l="l" r="r" t="t"/>
              <a:pathLst>
                <a:path extrusionOk="0" h="85728" w="26354">
                  <a:moveTo>
                    <a:pt x="0" y="0"/>
                  </a:moveTo>
                  <a:lnTo>
                    <a:pt x="0" y="85442"/>
                  </a:lnTo>
                  <a:cubicBezTo>
                    <a:pt x="1037" y="85610"/>
                    <a:pt x="2093" y="85727"/>
                    <a:pt x="3146" y="85727"/>
                  </a:cubicBezTo>
                  <a:cubicBezTo>
                    <a:pt x="6476" y="85727"/>
                    <a:pt x="9770" y="84556"/>
                    <a:pt x="12310" y="80123"/>
                  </a:cubicBezTo>
                  <a:cubicBezTo>
                    <a:pt x="18055" y="70001"/>
                    <a:pt x="7477" y="58694"/>
                    <a:pt x="10426" y="47751"/>
                  </a:cubicBezTo>
                  <a:cubicBezTo>
                    <a:pt x="11824" y="42584"/>
                    <a:pt x="17204" y="39940"/>
                    <a:pt x="18815" y="35198"/>
                  </a:cubicBezTo>
                  <a:cubicBezTo>
                    <a:pt x="20699" y="29757"/>
                    <a:pt x="18997" y="24894"/>
                    <a:pt x="19696" y="19240"/>
                  </a:cubicBezTo>
                  <a:cubicBezTo>
                    <a:pt x="20365" y="13982"/>
                    <a:pt x="22797" y="6018"/>
                    <a:pt x="263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8" name="Google Shape;168;p5"/>
            <p:cNvGrpSpPr/>
            <p:nvPr/>
          </p:nvGrpSpPr>
          <p:grpSpPr>
            <a:xfrm>
              <a:off x="827600" y="4126663"/>
              <a:ext cx="1188300" cy="899100"/>
              <a:chOff x="827600" y="4126663"/>
              <a:chExt cx="1188300" cy="899100"/>
            </a:xfrm>
          </p:grpSpPr>
          <p:sp>
            <p:nvSpPr>
              <p:cNvPr id="169" name="Google Shape;169;p5"/>
              <p:cNvSpPr/>
              <p:nvPr/>
            </p:nvSpPr>
            <p:spPr>
              <a:xfrm flipH="1">
                <a:off x="1372575" y="4266613"/>
                <a:ext cx="159600" cy="123125"/>
              </a:xfrm>
              <a:custGeom>
                <a:rect b="b" l="l" r="r" t="t"/>
                <a:pathLst>
                  <a:path extrusionOk="0" h="4925" w="6384">
                    <a:moveTo>
                      <a:pt x="3192" y="1"/>
                    </a:moveTo>
                    <a:cubicBezTo>
                      <a:pt x="0" y="1"/>
                      <a:pt x="0" y="4925"/>
                      <a:pt x="3192" y="4925"/>
                    </a:cubicBezTo>
                    <a:cubicBezTo>
                      <a:pt x="6353" y="4925"/>
                      <a:pt x="6383" y="1"/>
                      <a:pt x="319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 flipH="1">
                <a:off x="1763050" y="4325013"/>
                <a:ext cx="48650" cy="38000"/>
              </a:xfrm>
              <a:custGeom>
                <a:rect b="b" l="l" r="r" t="t"/>
                <a:pathLst>
                  <a:path extrusionOk="0" h="1520" w="1946">
                    <a:moveTo>
                      <a:pt x="973" y="0"/>
                    </a:moveTo>
                    <a:cubicBezTo>
                      <a:pt x="1" y="0"/>
                      <a:pt x="1" y="1520"/>
                      <a:pt x="973" y="1520"/>
                    </a:cubicBezTo>
                    <a:cubicBezTo>
                      <a:pt x="1946" y="1520"/>
                      <a:pt x="1946" y="0"/>
                      <a:pt x="97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 flipH="1">
                <a:off x="1967250" y="4126663"/>
                <a:ext cx="48650" cy="38025"/>
              </a:xfrm>
              <a:custGeom>
                <a:rect b="b" l="l" r="r" t="t"/>
                <a:pathLst>
                  <a:path extrusionOk="0" h="1521" w="1946">
                    <a:moveTo>
                      <a:pt x="973" y="1"/>
                    </a:moveTo>
                    <a:cubicBezTo>
                      <a:pt x="1" y="1"/>
                      <a:pt x="1" y="1521"/>
                      <a:pt x="973" y="1521"/>
                    </a:cubicBezTo>
                    <a:cubicBezTo>
                      <a:pt x="1946" y="1521"/>
                      <a:pt x="1946" y="1"/>
                      <a:pt x="9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 flipH="1">
                <a:off x="1452375" y="4594138"/>
                <a:ext cx="48650" cy="38000"/>
              </a:xfrm>
              <a:custGeom>
                <a:rect b="b" l="l" r="r" t="t"/>
                <a:pathLst>
                  <a:path extrusionOk="0" h="1520" w="1946">
                    <a:moveTo>
                      <a:pt x="973" y="0"/>
                    </a:moveTo>
                    <a:cubicBezTo>
                      <a:pt x="0" y="0"/>
                      <a:pt x="0" y="1520"/>
                      <a:pt x="973" y="1520"/>
                    </a:cubicBezTo>
                    <a:cubicBezTo>
                      <a:pt x="1946" y="1520"/>
                      <a:pt x="1946" y="0"/>
                      <a:pt x="97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 flipH="1">
                <a:off x="1302675" y="4710388"/>
                <a:ext cx="48650" cy="38025"/>
              </a:xfrm>
              <a:custGeom>
                <a:rect b="b" l="l" r="r" t="t"/>
                <a:pathLst>
                  <a:path extrusionOk="0" h="1521" w="1946">
                    <a:moveTo>
                      <a:pt x="973" y="1"/>
                    </a:moveTo>
                    <a:cubicBezTo>
                      <a:pt x="0" y="1"/>
                      <a:pt x="0" y="1520"/>
                      <a:pt x="973" y="1520"/>
                    </a:cubicBezTo>
                    <a:cubicBezTo>
                      <a:pt x="1946" y="1520"/>
                      <a:pt x="1946" y="1"/>
                      <a:pt x="9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 flipH="1">
                <a:off x="827600" y="4727113"/>
                <a:ext cx="85900" cy="66125"/>
              </a:xfrm>
              <a:custGeom>
                <a:rect b="b" l="l" r="r" t="t"/>
                <a:pathLst>
                  <a:path extrusionOk="0" h="2645" w="3436">
                    <a:moveTo>
                      <a:pt x="1733" y="0"/>
                    </a:moveTo>
                    <a:cubicBezTo>
                      <a:pt x="31" y="0"/>
                      <a:pt x="0" y="2645"/>
                      <a:pt x="1733" y="2645"/>
                    </a:cubicBezTo>
                    <a:cubicBezTo>
                      <a:pt x="3435" y="2645"/>
                      <a:pt x="3435" y="0"/>
                      <a:pt x="173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 flipH="1">
                <a:off x="1154500" y="4459638"/>
                <a:ext cx="49400" cy="38000"/>
              </a:xfrm>
              <a:custGeom>
                <a:rect b="b" l="l" r="r" t="t"/>
                <a:pathLst>
                  <a:path extrusionOk="0" h="1520" w="1976">
                    <a:moveTo>
                      <a:pt x="973" y="0"/>
                    </a:moveTo>
                    <a:cubicBezTo>
                      <a:pt x="0" y="0"/>
                      <a:pt x="0" y="1520"/>
                      <a:pt x="973" y="1520"/>
                    </a:cubicBezTo>
                    <a:cubicBezTo>
                      <a:pt x="1976" y="1520"/>
                      <a:pt x="1976" y="0"/>
                      <a:pt x="97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 flipH="1">
                <a:off x="990350" y="4540938"/>
                <a:ext cx="24350" cy="19025"/>
              </a:xfrm>
              <a:custGeom>
                <a:rect b="b" l="l" r="r" t="t"/>
                <a:pathLst>
                  <a:path extrusionOk="0" h="761" w="974">
                    <a:moveTo>
                      <a:pt x="487" y="0"/>
                    </a:moveTo>
                    <a:cubicBezTo>
                      <a:pt x="1" y="0"/>
                      <a:pt x="1" y="760"/>
                      <a:pt x="487" y="760"/>
                    </a:cubicBezTo>
                    <a:cubicBezTo>
                      <a:pt x="973" y="760"/>
                      <a:pt x="973" y="0"/>
                      <a:pt x="48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 flipH="1">
                <a:off x="950850" y="5006738"/>
                <a:ext cx="24325" cy="19025"/>
              </a:xfrm>
              <a:custGeom>
                <a:rect b="b" l="l" r="r" t="t"/>
                <a:pathLst>
                  <a:path extrusionOk="0" h="761" w="973">
                    <a:moveTo>
                      <a:pt x="487" y="1"/>
                    </a:moveTo>
                    <a:cubicBezTo>
                      <a:pt x="0" y="1"/>
                      <a:pt x="0" y="761"/>
                      <a:pt x="487" y="761"/>
                    </a:cubicBezTo>
                    <a:cubicBezTo>
                      <a:pt x="973" y="761"/>
                      <a:pt x="973" y="1"/>
                      <a:pt x="48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1532063" y="4723838"/>
                <a:ext cx="36500" cy="28125"/>
              </a:xfrm>
              <a:custGeom>
                <a:rect b="b" l="l" r="r" t="t"/>
                <a:pathLst>
                  <a:path extrusionOk="0" h="1125" w="1460">
                    <a:moveTo>
                      <a:pt x="730" y="0"/>
                    </a:moveTo>
                    <a:cubicBezTo>
                      <a:pt x="0" y="0"/>
                      <a:pt x="0" y="1125"/>
                      <a:pt x="730" y="1125"/>
                    </a:cubicBezTo>
                    <a:cubicBezTo>
                      <a:pt x="1459" y="1125"/>
                      <a:pt x="1459" y="0"/>
                      <a:pt x="7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9" name="Google Shape;179;p5"/>
            <p:cNvSpPr/>
            <p:nvPr/>
          </p:nvSpPr>
          <p:spPr>
            <a:xfrm flipH="1" rot="10800000">
              <a:off x="-281775" y="2225550"/>
              <a:ext cx="1095775" cy="2917975"/>
            </a:xfrm>
            <a:custGeom>
              <a:rect b="b" l="l" r="r" t="t"/>
              <a:pathLst>
                <a:path extrusionOk="0" h="116719" w="43831">
                  <a:moveTo>
                    <a:pt x="32736" y="0"/>
                  </a:moveTo>
                  <a:cubicBezTo>
                    <a:pt x="30213" y="10486"/>
                    <a:pt x="33648" y="20304"/>
                    <a:pt x="37235" y="30548"/>
                  </a:cubicBezTo>
                  <a:cubicBezTo>
                    <a:pt x="37995" y="32736"/>
                    <a:pt x="38785" y="34985"/>
                    <a:pt x="39514" y="37265"/>
                  </a:cubicBezTo>
                  <a:cubicBezTo>
                    <a:pt x="43405" y="49302"/>
                    <a:pt x="40214" y="55350"/>
                    <a:pt x="36870" y="61733"/>
                  </a:cubicBezTo>
                  <a:cubicBezTo>
                    <a:pt x="34408" y="66354"/>
                    <a:pt x="31915" y="71126"/>
                    <a:pt x="31520" y="78512"/>
                  </a:cubicBezTo>
                  <a:cubicBezTo>
                    <a:pt x="31368" y="82007"/>
                    <a:pt x="31490" y="85138"/>
                    <a:pt x="31612" y="88178"/>
                  </a:cubicBezTo>
                  <a:cubicBezTo>
                    <a:pt x="32067" y="98360"/>
                    <a:pt x="32371" y="105716"/>
                    <a:pt x="19575" y="112737"/>
                  </a:cubicBezTo>
                  <a:cubicBezTo>
                    <a:pt x="14936" y="115295"/>
                    <a:pt x="10313" y="116353"/>
                    <a:pt x="5651" y="116353"/>
                  </a:cubicBezTo>
                  <a:cubicBezTo>
                    <a:pt x="3775" y="116353"/>
                    <a:pt x="1892" y="116182"/>
                    <a:pt x="0" y="115868"/>
                  </a:cubicBezTo>
                  <a:lnTo>
                    <a:pt x="0" y="116263"/>
                  </a:lnTo>
                  <a:cubicBezTo>
                    <a:pt x="1885" y="116567"/>
                    <a:pt x="3769" y="116719"/>
                    <a:pt x="5654" y="116719"/>
                  </a:cubicBezTo>
                  <a:cubicBezTo>
                    <a:pt x="10365" y="116719"/>
                    <a:pt x="15046" y="115655"/>
                    <a:pt x="19757" y="113072"/>
                  </a:cubicBezTo>
                  <a:cubicBezTo>
                    <a:pt x="32767" y="105929"/>
                    <a:pt x="32432" y="98482"/>
                    <a:pt x="32007" y="88178"/>
                  </a:cubicBezTo>
                  <a:cubicBezTo>
                    <a:pt x="31885" y="85138"/>
                    <a:pt x="31733" y="82007"/>
                    <a:pt x="31915" y="78512"/>
                  </a:cubicBezTo>
                  <a:cubicBezTo>
                    <a:pt x="32280" y="71217"/>
                    <a:pt x="34773" y="66475"/>
                    <a:pt x="37204" y="61916"/>
                  </a:cubicBezTo>
                  <a:cubicBezTo>
                    <a:pt x="40609" y="55442"/>
                    <a:pt x="43831" y="49362"/>
                    <a:pt x="39879" y="37143"/>
                  </a:cubicBezTo>
                  <a:cubicBezTo>
                    <a:pt x="39150" y="34894"/>
                    <a:pt x="38359" y="32614"/>
                    <a:pt x="37599" y="30426"/>
                  </a:cubicBezTo>
                  <a:cubicBezTo>
                    <a:pt x="34013" y="20213"/>
                    <a:pt x="30578" y="10426"/>
                    <a:pt x="331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1" name="Google Shape;181;p5"/>
          <p:cNvSpPr txBox="1"/>
          <p:nvPr>
            <p:ph idx="1" type="subTitle"/>
          </p:nvPr>
        </p:nvSpPr>
        <p:spPr>
          <a:xfrm>
            <a:off x="1054800" y="2504725"/>
            <a:ext cx="2907600" cy="4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lack Han Sans"/>
              <a:buNone/>
              <a:defRPr sz="24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lack Han Sans"/>
              <a:buNone/>
              <a:defRPr sz="25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lack Han Sans"/>
              <a:buNone/>
              <a:defRPr sz="25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lack Han Sans"/>
              <a:buNone/>
              <a:defRPr sz="25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lack Han Sans"/>
              <a:buNone/>
              <a:defRPr sz="25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lack Han Sans"/>
              <a:buNone/>
              <a:defRPr sz="25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lack Han Sans"/>
              <a:buNone/>
              <a:defRPr sz="25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lack Han Sans"/>
              <a:buNone/>
              <a:defRPr sz="25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lack Han Sans"/>
              <a:buNone/>
              <a:defRPr sz="25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/>
        </p:txBody>
      </p:sp>
      <p:sp>
        <p:nvSpPr>
          <p:cNvPr id="182" name="Google Shape;182;p5"/>
          <p:cNvSpPr txBox="1"/>
          <p:nvPr>
            <p:ph idx="2" type="subTitle"/>
          </p:nvPr>
        </p:nvSpPr>
        <p:spPr>
          <a:xfrm>
            <a:off x="5181600" y="2504725"/>
            <a:ext cx="2907600" cy="4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lack Han Sans"/>
              <a:buNone/>
              <a:defRPr sz="24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lack Han Sans"/>
              <a:buNone/>
              <a:defRPr sz="25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lack Han Sans"/>
              <a:buNone/>
              <a:defRPr sz="25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lack Han Sans"/>
              <a:buNone/>
              <a:defRPr sz="25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lack Han Sans"/>
              <a:buNone/>
              <a:defRPr sz="25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lack Han Sans"/>
              <a:buNone/>
              <a:defRPr sz="25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lack Han Sans"/>
              <a:buNone/>
              <a:defRPr sz="25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lack Han Sans"/>
              <a:buNone/>
              <a:defRPr sz="25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lack Han Sans"/>
              <a:buNone/>
              <a:defRPr sz="25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/>
        </p:txBody>
      </p:sp>
      <p:sp>
        <p:nvSpPr>
          <p:cNvPr id="183" name="Google Shape;183;p5"/>
          <p:cNvSpPr txBox="1"/>
          <p:nvPr>
            <p:ph idx="3" type="subTitle"/>
          </p:nvPr>
        </p:nvSpPr>
        <p:spPr>
          <a:xfrm>
            <a:off x="1054800" y="2859675"/>
            <a:ext cx="2907600" cy="94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9pPr>
          </a:lstStyle>
          <a:p/>
        </p:txBody>
      </p:sp>
      <p:sp>
        <p:nvSpPr>
          <p:cNvPr id="184" name="Google Shape;184;p5"/>
          <p:cNvSpPr txBox="1"/>
          <p:nvPr>
            <p:ph idx="4" type="subTitle"/>
          </p:nvPr>
        </p:nvSpPr>
        <p:spPr>
          <a:xfrm>
            <a:off x="5181600" y="2859675"/>
            <a:ext cx="2907600" cy="94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rub Medium"/>
              <a:buNone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6"/>
          <p:cNvGrpSpPr/>
          <p:nvPr/>
        </p:nvGrpSpPr>
        <p:grpSpPr>
          <a:xfrm>
            <a:off x="-985062" y="-179000"/>
            <a:ext cx="10143235" cy="1247323"/>
            <a:chOff x="-985062" y="-179000"/>
            <a:chExt cx="10143235" cy="1247323"/>
          </a:xfrm>
        </p:grpSpPr>
        <p:sp>
          <p:nvSpPr>
            <p:cNvPr id="187" name="Google Shape;187;p6"/>
            <p:cNvSpPr/>
            <p:nvPr/>
          </p:nvSpPr>
          <p:spPr>
            <a:xfrm>
              <a:off x="-557425" y="-34850"/>
              <a:ext cx="2177875" cy="659125"/>
            </a:xfrm>
            <a:custGeom>
              <a:rect b="b" l="l" r="r" t="t"/>
              <a:pathLst>
                <a:path extrusionOk="0" h="26365" w="87115">
                  <a:moveTo>
                    <a:pt x="0" y="0"/>
                  </a:moveTo>
                  <a:cubicBezTo>
                    <a:pt x="1399" y="4499"/>
                    <a:pt x="3709" y="8845"/>
                    <a:pt x="5259" y="11398"/>
                  </a:cubicBezTo>
                  <a:cubicBezTo>
                    <a:pt x="11599" y="21878"/>
                    <a:pt x="16466" y="23654"/>
                    <a:pt x="27413" y="23654"/>
                  </a:cubicBezTo>
                  <a:cubicBezTo>
                    <a:pt x="27802" y="23654"/>
                    <a:pt x="28198" y="23652"/>
                    <a:pt x="28603" y="23648"/>
                  </a:cubicBezTo>
                  <a:cubicBezTo>
                    <a:pt x="28742" y="23646"/>
                    <a:pt x="28881" y="23645"/>
                    <a:pt x="29021" y="23645"/>
                  </a:cubicBezTo>
                  <a:cubicBezTo>
                    <a:pt x="36196" y="23645"/>
                    <a:pt x="43847" y="25905"/>
                    <a:pt x="50913" y="26292"/>
                  </a:cubicBezTo>
                  <a:cubicBezTo>
                    <a:pt x="51616" y="26342"/>
                    <a:pt x="52310" y="26365"/>
                    <a:pt x="52994" y="26365"/>
                  </a:cubicBezTo>
                  <a:cubicBezTo>
                    <a:pt x="53553" y="26365"/>
                    <a:pt x="54105" y="26350"/>
                    <a:pt x="54652" y="26323"/>
                  </a:cubicBezTo>
                  <a:cubicBezTo>
                    <a:pt x="54774" y="26292"/>
                    <a:pt x="54865" y="26292"/>
                    <a:pt x="54956" y="26292"/>
                  </a:cubicBezTo>
                  <a:cubicBezTo>
                    <a:pt x="63497" y="25654"/>
                    <a:pt x="69515" y="18724"/>
                    <a:pt x="76294" y="13374"/>
                  </a:cubicBezTo>
                  <a:cubicBezTo>
                    <a:pt x="82403" y="8602"/>
                    <a:pt x="85534" y="4924"/>
                    <a:pt x="871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7399475" y="106463"/>
              <a:ext cx="660125" cy="446175"/>
            </a:xfrm>
            <a:custGeom>
              <a:rect b="b" l="l" r="r" t="t"/>
              <a:pathLst>
                <a:path extrusionOk="0" h="17847" w="26405">
                  <a:moveTo>
                    <a:pt x="11374" y="1"/>
                  </a:moveTo>
                  <a:cubicBezTo>
                    <a:pt x="10034" y="1"/>
                    <a:pt x="8739" y="165"/>
                    <a:pt x="7570" y="497"/>
                  </a:cubicBezTo>
                  <a:cubicBezTo>
                    <a:pt x="6658" y="771"/>
                    <a:pt x="5928" y="1166"/>
                    <a:pt x="5351" y="1683"/>
                  </a:cubicBezTo>
                  <a:cubicBezTo>
                    <a:pt x="3709" y="2291"/>
                    <a:pt x="2433" y="3476"/>
                    <a:pt x="1855" y="5513"/>
                  </a:cubicBezTo>
                  <a:cubicBezTo>
                    <a:pt x="1" y="12321"/>
                    <a:pt x="7357" y="17093"/>
                    <a:pt x="13102" y="17762"/>
                  </a:cubicBezTo>
                  <a:cubicBezTo>
                    <a:pt x="13589" y="17819"/>
                    <a:pt x="14090" y="17847"/>
                    <a:pt x="14598" y="17847"/>
                  </a:cubicBezTo>
                  <a:cubicBezTo>
                    <a:pt x="20086" y="17847"/>
                    <a:pt x="26404" y="14550"/>
                    <a:pt x="24652" y="8096"/>
                  </a:cubicBezTo>
                  <a:cubicBezTo>
                    <a:pt x="23184" y="2789"/>
                    <a:pt x="16895" y="1"/>
                    <a:pt x="113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764725" y="80900"/>
              <a:ext cx="135300" cy="104875"/>
            </a:xfrm>
            <a:custGeom>
              <a:rect b="b" l="l" r="r" t="t"/>
              <a:pathLst>
                <a:path extrusionOk="0" h="4195" w="5412">
                  <a:moveTo>
                    <a:pt x="2706" y="0"/>
                  </a:moveTo>
                  <a:cubicBezTo>
                    <a:pt x="1" y="0"/>
                    <a:pt x="1" y="4195"/>
                    <a:pt x="2706" y="4195"/>
                  </a:cubicBezTo>
                  <a:cubicBezTo>
                    <a:pt x="5411" y="4195"/>
                    <a:pt x="5411" y="0"/>
                    <a:pt x="27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124325" y="80900"/>
              <a:ext cx="85875" cy="66900"/>
            </a:xfrm>
            <a:custGeom>
              <a:rect b="b" l="l" r="r" t="t"/>
              <a:pathLst>
                <a:path extrusionOk="0" h="2676" w="3435">
                  <a:moveTo>
                    <a:pt x="1733" y="1"/>
                  </a:moveTo>
                  <a:cubicBezTo>
                    <a:pt x="0" y="1"/>
                    <a:pt x="0" y="2675"/>
                    <a:pt x="1733" y="2675"/>
                  </a:cubicBezTo>
                  <a:cubicBezTo>
                    <a:pt x="3435" y="2675"/>
                    <a:pt x="3435" y="1"/>
                    <a:pt x="17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311750" y="248988"/>
              <a:ext cx="208250" cy="161125"/>
            </a:xfrm>
            <a:custGeom>
              <a:rect b="b" l="l" r="r" t="t"/>
              <a:pathLst>
                <a:path extrusionOk="0" h="6445" w="8330">
                  <a:moveTo>
                    <a:pt x="4165" y="0"/>
                  </a:moveTo>
                  <a:cubicBezTo>
                    <a:pt x="1" y="0"/>
                    <a:pt x="1" y="6444"/>
                    <a:pt x="4165" y="6444"/>
                  </a:cubicBezTo>
                  <a:cubicBezTo>
                    <a:pt x="8299" y="6444"/>
                    <a:pt x="8329" y="0"/>
                    <a:pt x="41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 flipH="1" rot="2700000">
              <a:off x="8259309" y="149116"/>
              <a:ext cx="848817" cy="493145"/>
            </a:xfrm>
            <a:custGeom>
              <a:rect b="b" l="l" r="r" t="t"/>
              <a:pathLst>
                <a:path extrusionOk="0" h="19726" w="33953">
                  <a:moveTo>
                    <a:pt x="20051" y="0"/>
                  </a:moveTo>
                  <a:cubicBezTo>
                    <a:pt x="17303" y="0"/>
                    <a:pt x="14567" y="691"/>
                    <a:pt x="12310" y="2144"/>
                  </a:cubicBezTo>
                  <a:lnTo>
                    <a:pt x="12280" y="2144"/>
                  </a:lnTo>
                  <a:cubicBezTo>
                    <a:pt x="10973" y="2813"/>
                    <a:pt x="9757" y="3694"/>
                    <a:pt x="8450" y="4332"/>
                  </a:cubicBezTo>
                  <a:cubicBezTo>
                    <a:pt x="6778" y="5123"/>
                    <a:pt x="4955" y="5609"/>
                    <a:pt x="3344" y="6460"/>
                  </a:cubicBezTo>
                  <a:cubicBezTo>
                    <a:pt x="1125" y="7615"/>
                    <a:pt x="0" y="9956"/>
                    <a:pt x="91" y="12387"/>
                  </a:cubicBezTo>
                  <a:cubicBezTo>
                    <a:pt x="182" y="14788"/>
                    <a:pt x="1398" y="17251"/>
                    <a:pt x="3465" y="18497"/>
                  </a:cubicBezTo>
                  <a:cubicBezTo>
                    <a:pt x="4992" y="19419"/>
                    <a:pt x="6693" y="19726"/>
                    <a:pt x="8422" y="19726"/>
                  </a:cubicBezTo>
                  <a:cubicBezTo>
                    <a:pt x="9996" y="19726"/>
                    <a:pt x="11593" y="19471"/>
                    <a:pt x="13101" y="19196"/>
                  </a:cubicBezTo>
                  <a:cubicBezTo>
                    <a:pt x="15178" y="18807"/>
                    <a:pt x="17244" y="18704"/>
                    <a:pt x="19320" y="18704"/>
                  </a:cubicBezTo>
                  <a:cubicBezTo>
                    <a:pt x="20494" y="18704"/>
                    <a:pt x="21672" y="18737"/>
                    <a:pt x="22858" y="18770"/>
                  </a:cubicBezTo>
                  <a:cubicBezTo>
                    <a:pt x="22962" y="18772"/>
                    <a:pt x="23066" y="18773"/>
                    <a:pt x="23170" y="18773"/>
                  </a:cubicBezTo>
                  <a:cubicBezTo>
                    <a:pt x="26243" y="18773"/>
                    <a:pt x="29089" y="17889"/>
                    <a:pt x="30882" y="15214"/>
                  </a:cubicBezTo>
                  <a:cubicBezTo>
                    <a:pt x="33952" y="10655"/>
                    <a:pt x="32402" y="4454"/>
                    <a:pt x="27630" y="1870"/>
                  </a:cubicBezTo>
                  <a:cubicBezTo>
                    <a:pt x="25374" y="645"/>
                    <a:pt x="22707" y="0"/>
                    <a:pt x="200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 flipH="1" rot="10800000">
              <a:off x="-985062" y="-179000"/>
              <a:ext cx="3796425" cy="947425"/>
            </a:xfrm>
            <a:custGeom>
              <a:rect b="b" l="l" r="r" t="t"/>
              <a:pathLst>
                <a:path extrusionOk="0" h="37897" w="151857">
                  <a:moveTo>
                    <a:pt x="52927" y="1"/>
                  </a:moveTo>
                  <a:cubicBezTo>
                    <a:pt x="50805" y="1"/>
                    <a:pt x="48661" y="253"/>
                    <a:pt x="46475" y="753"/>
                  </a:cubicBezTo>
                  <a:cubicBezTo>
                    <a:pt x="38967" y="2455"/>
                    <a:pt x="31824" y="6832"/>
                    <a:pt x="23921" y="11939"/>
                  </a:cubicBezTo>
                  <a:cubicBezTo>
                    <a:pt x="16262" y="16893"/>
                    <a:pt x="9149" y="19446"/>
                    <a:pt x="2736" y="19537"/>
                  </a:cubicBezTo>
                  <a:cubicBezTo>
                    <a:pt x="1824" y="19537"/>
                    <a:pt x="881" y="19507"/>
                    <a:pt x="0" y="19385"/>
                  </a:cubicBezTo>
                  <a:lnTo>
                    <a:pt x="0" y="19781"/>
                  </a:lnTo>
                  <a:cubicBezTo>
                    <a:pt x="912" y="19872"/>
                    <a:pt x="1824" y="19902"/>
                    <a:pt x="2736" y="19902"/>
                  </a:cubicBezTo>
                  <a:cubicBezTo>
                    <a:pt x="9240" y="19841"/>
                    <a:pt x="16414" y="17258"/>
                    <a:pt x="24134" y="12273"/>
                  </a:cubicBezTo>
                  <a:cubicBezTo>
                    <a:pt x="34504" y="5553"/>
                    <a:pt x="43475" y="428"/>
                    <a:pt x="52995" y="428"/>
                  </a:cubicBezTo>
                  <a:cubicBezTo>
                    <a:pt x="58461" y="428"/>
                    <a:pt x="64108" y="2117"/>
                    <a:pt x="70305" y="6163"/>
                  </a:cubicBezTo>
                  <a:cubicBezTo>
                    <a:pt x="73983" y="8595"/>
                    <a:pt x="76932" y="10723"/>
                    <a:pt x="79546" y="12607"/>
                  </a:cubicBezTo>
                  <a:cubicBezTo>
                    <a:pt x="88105" y="18832"/>
                    <a:pt x="92566" y="22049"/>
                    <a:pt x="105098" y="22049"/>
                  </a:cubicBezTo>
                  <a:cubicBezTo>
                    <a:pt x="106763" y="22049"/>
                    <a:pt x="108571" y="21992"/>
                    <a:pt x="110549" y="21878"/>
                  </a:cubicBezTo>
                  <a:cubicBezTo>
                    <a:pt x="112106" y="21785"/>
                    <a:pt x="113625" y="21738"/>
                    <a:pt x="115107" y="21738"/>
                  </a:cubicBezTo>
                  <a:cubicBezTo>
                    <a:pt x="130610" y="21738"/>
                    <a:pt x="142104" y="26855"/>
                    <a:pt x="151371" y="37896"/>
                  </a:cubicBezTo>
                  <a:lnTo>
                    <a:pt x="151857" y="37896"/>
                  </a:lnTo>
                  <a:cubicBezTo>
                    <a:pt x="142490" y="26584"/>
                    <a:pt x="130835" y="21346"/>
                    <a:pt x="115081" y="21346"/>
                  </a:cubicBezTo>
                  <a:cubicBezTo>
                    <a:pt x="113606" y="21346"/>
                    <a:pt x="112097" y="21392"/>
                    <a:pt x="110549" y="21483"/>
                  </a:cubicBezTo>
                  <a:cubicBezTo>
                    <a:pt x="108535" y="21603"/>
                    <a:pt x="106700" y="21663"/>
                    <a:pt x="105012" y="21663"/>
                  </a:cubicBezTo>
                  <a:cubicBezTo>
                    <a:pt x="92666" y="21663"/>
                    <a:pt x="88235" y="18454"/>
                    <a:pt x="79758" y="12303"/>
                  </a:cubicBezTo>
                  <a:cubicBezTo>
                    <a:pt x="77175" y="10419"/>
                    <a:pt x="74196" y="8261"/>
                    <a:pt x="70518" y="5859"/>
                  </a:cubicBezTo>
                  <a:cubicBezTo>
                    <a:pt x="64512" y="1930"/>
                    <a:pt x="58801" y="1"/>
                    <a:pt x="5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4" name="Google Shape;194;p6"/>
            <p:cNvGrpSpPr/>
            <p:nvPr/>
          </p:nvGrpSpPr>
          <p:grpSpPr>
            <a:xfrm>
              <a:off x="8177666" y="382729"/>
              <a:ext cx="506144" cy="685594"/>
              <a:chOff x="8177666" y="382729"/>
              <a:chExt cx="506144" cy="685594"/>
            </a:xfrm>
          </p:grpSpPr>
          <p:sp>
            <p:nvSpPr>
              <p:cNvPr id="195" name="Google Shape;195;p6"/>
              <p:cNvSpPr/>
              <p:nvPr/>
            </p:nvSpPr>
            <p:spPr>
              <a:xfrm flipH="1" rot="-2295805">
                <a:off x="8250332" y="584096"/>
                <a:ext cx="159606" cy="123129"/>
              </a:xfrm>
              <a:custGeom>
                <a:rect b="b" l="l" r="r" t="t"/>
                <a:pathLst>
                  <a:path extrusionOk="0" h="4925" w="6384">
                    <a:moveTo>
                      <a:pt x="3192" y="1"/>
                    </a:moveTo>
                    <a:cubicBezTo>
                      <a:pt x="0" y="1"/>
                      <a:pt x="0" y="4925"/>
                      <a:pt x="3192" y="4925"/>
                    </a:cubicBezTo>
                    <a:cubicBezTo>
                      <a:pt x="6353" y="4925"/>
                      <a:pt x="6383" y="1"/>
                      <a:pt x="319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6"/>
              <p:cNvSpPr/>
              <p:nvPr/>
            </p:nvSpPr>
            <p:spPr>
              <a:xfrm flipH="1" rot="-2295805">
                <a:off x="8257591" y="393712"/>
                <a:ext cx="48652" cy="38001"/>
              </a:xfrm>
              <a:custGeom>
                <a:rect b="b" l="l" r="r" t="t"/>
                <a:pathLst>
                  <a:path extrusionOk="0" h="1520" w="1946">
                    <a:moveTo>
                      <a:pt x="973" y="0"/>
                    </a:moveTo>
                    <a:cubicBezTo>
                      <a:pt x="1" y="0"/>
                      <a:pt x="1" y="1520"/>
                      <a:pt x="973" y="1520"/>
                    </a:cubicBezTo>
                    <a:cubicBezTo>
                      <a:pt x="1946" y="1520"/>
                      <a:pt x="1946" y="0"/>
                      <a:pt x="97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6"/>
              <p:cNvSpPr/>
              <p:nvPr/>
            </p:nvSpPr>
            <p:spPr>
              <a:xfrm flipH="1" rot="-2295805">
                <a:off x="8501382" y="835337"/>
                <a:ext cx="48652" cy="38001"/>
              </a:xfrm>
              <a:custGeom>
                <a:rect b="b" l="l" r="r" t="t"/>
                <a:pathLst>
                  <a:path extrusionOk="0" h="1520" w="1946">
                    <a:moveTo>
                      <a:pt x="973" y="0"/>
                    </a:moveTo>
                    <a:cubicBezTo>
                      <a:pt x="0" y="0"/>
                      <a:pt x="0" y="1520"/>
                      <a:pt x="973" y="1520"/>
                    </a:cubicBezTo>
                    <a:cubicBezTo>
                      <a:pt x="1946" y="1520"/>
                      <a:pt x="1946" y="0"/>
                      <a:pt x="97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6"/>
              <p:cNvSpPr/>
              <p:nvPr/>
            </p:nvSpPr>
            <p:spPr>
              <a:xfrm flipH="1" rot="-2295805">
                <a:off x="8455842" y="1019317"/>
                <a:ext cx="48652" cy="38026"/>
              </a:xfrm>
              <a:custGeom>
                <a:rect b="b" l="l" r="r" t="t"/>
                <a:pathLst>
                  <a:path extrusionOk="0" h="1521" w="1946">
                    <a:moveTo>
                      <a:pt x="973" y="1"/>
                    </a:moveTo>
                    <a:cubicBezTo>
                      <a:pt x="0" y="1"/>
                      <a:pt x="0" y="1520"/>
                      <a:pt x="973" y="1520"/>
                    </a:cubicBezTo>
                    <a:cubicBezTo>
                      <a:pt x="1946" y="1520"/>
                      <a:pt x="1946" y="1"/>
                      <a:pt x="9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6"/>
              <p:cNvSpPr/>
              <p:nvPr/>
            </p:nvSpPr>
            <p:spPr>
              <a:xfrm flipH="1" rot="-2295805">
                <a:off x="8184126" y="913969"/>
                <a:ext cx="49402" cy="38001"/>
              </a:xfrm>
              <a:custGeom>
                <a:rect b="b" l="l" r="r" t="t"/>
                <a:pathLst>
                  <a:path extrusionOk="0" h="1520" w="1976">
                    <a:moveTo>
                      <a:pt x="973" y="0"/>
                    </a:moveTo>
                    <a:cubicBezTo>
                      <a:pt x="0" y="0"/>
                      <a:pt x="0" y="1520"/>
                      <a:pt x="973" y="1520"/>
                    </a:cubicBezTo>
                    <a:cubicBezTo>
                      <a:pt x="1976" y="1520"/>
                      <a:pt x="1976" y="0"/>
                      <a:pt x="97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6"/>
              <p:cNvSpPr/>
              <p:nvPr/>
            </p:nvSpPr>
            <p:spPr>
              <a:xfrm rot="-2295805">
                <a:off x="8642520" y="892646"/>
                <a:ext cx="36501" cy="28126"/>
              </a:xfrm>
              <a:custGeom>
                <a:rect b="b" l="l" r="r" t="t"/>
                <a:pathLst>
                  <a:path extrusionOk="0" h="1125" w="1460">
                    <a:moveTo>
                      <a:pt x="730" y="0"/>
                    </a:moveTo>
                    <a:cubicBezTo>
                      <a:pt x="0" y="0"/>
                      <a:pt x="0" y="1125"/>
                      <a:pt x="730" y="1125"/>
                    </a:cubicBezTo>
                    <a:cubicBezTo>
                      <a:pt x="1459" y="1125"/>
                      <a:pt x="1459" y="0"/>
                      <a:pt x="7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1" name="Google Shape;201;p6"/>
          <p:cNvSpPr txBox="1"/>
          <p:nvPr>
            <p:ph type="title"/>
          </p:nvPr>
        </p:nvSpPr>
        <p:spPr>
          <a:xfrm>
            <a:off x="713225" y="445025"/>
            <a:ext cx="7717500" cy="10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ack Han Sans"/>
              <a:buNone/>
              <a:defRPr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ack Han Sans"/>
              <a:buNone/>
              <a:defRPr sz="2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ack Han Sans"/>
              <a:buNone/>
              <a:defRPr sz="2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ack Han Sans"/>
              <a:buNone/>
              <a:defRPr sz="2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ack Han Sans"/>
              <a:buNone/>
              <a:defRPr sz="2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ack Han Sans"/>
              <a:buNone/>
              <a:defRPr sz="2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ack Han Sans"/>
              <a:buNone/>
              <a:defRPr sz="2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ack Han Sans"/>
              <a:buNone/>
              <a:defRPr sz="2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ack Han Sans"/>
              <a:buNone/>
              <a:defRPr sz="2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7"/>
          <p:cNvGrpSpPr/>
          <p:nvPr/>
        </p:nvGrpSpPr>
        <p:grpSpPr>
          <a:xfrm>
            <a:off x="-49279" y="-34918"/>
            <a:ext cx="9757505" cy="5593768"/>
            <a:chOff x="-49279" y="-34918"/>
            <a:chExt cx="9757505" cy="5593768"/>
          </a:xfrm>
        </p:grpSpPr>
        <p:sp>
          <p:nvSpPr>
            <p:cNvPr id="204" name="Google Shape;204;p7"/>
            <p:cNvSpPr/>
            <p:nvPr/>
          </p:nvSpPr>
          <p:spPr>
            <a:xfrm flipH="1" rot="10800000">
              <a:off x="6970350" y="3744730"/>
              <a:ext cx="2737876" cy="1737920"/>
            </a:xfrm>
            <a:custGeom>
              <a:rect b="b" l="l" r="r" t="t"/>
              <a:pathLst>
                <a:path extrusionOk="0" h="77301" w="101431">
                  <a:moveTo>
                    <a:pt x="14925" y="0"/>
                  </a:moveTo>
                  <a:cubicBezTo>
                    <a:pt x="14317" y="1277"/>
                    <a:pt x="13587" y="2796"/>
                    <a:pt x="12523" y="4681"/>
                  </a:cubicBezTo>
                  <a:cubicBezTo>
                    <a:pt x="7690" y="13252"/>
                    <a:pt x="0" y="23617"/>
                    <a:pt x="6231" y="34377"/>
                  </a:cubicBezTo>
                  <a:cubicBezTo>
                    <a:pt x="12675" y="45472"/>
                    <a:pt x="24742" y="43800"/>
                    <a:pt x="35563" y="45928"/>
                  </a:cubicBezTo>
                  <a:cubicBezTo>
                    <a:pt x="55260" y="49788"/>
                    <a:pt x="53922" y="66506"/>
                    <a:pt x="69515" y="74864"/>
                  </a:cubicBezTo>
                  <a:cubicBezTo>
                    <a:pt x="72638" y="76540"/>
                    <a:pt x="75607" y="77301"/>
                    <a:pt x="78417" y="77301"/>
                  </a:cubicBezTo>
                  <a:cubicBezTo>
                    <a:pt x="87944" y="77301"/>
                    <a:pt x="95657" y="68560"/>
                    <a:pt x="101431" y="57083"/>
                  </a:cubicBezTo>
                  <a:lnTo>
                    <a:pt x="1014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 flipH="1" rot="10800000">
              <a:off x="7068325" y="3145425"/>
              <a:ext cx="2294900" cy="2413425"/>
            </a:xfrm>
            <a:custGeom>
              <a:rect b="b" l="l" r="r" t="t"/>
              <a:pathLst>
                <a:path extrusionOk="0" h="96537" w="91796">
                  <a:moveTo>
                    <a:pt x="1" y="0"/>
                  </a:moveTo>
                  <a:cubicBezTo>
                    <a:pt x="639" y="3222"/>
                    <a:pt x="730" y="6778"/>
                    <a:pt x="821" y="10426"/>
                  </a:cubicBezTo>
                  <a:cubicBezTo>
                    <a:pt x="1034" y="19939"/>
                    <a:pt x="1308" y="29788"/>
                    <a:pt x="12068" y="33222"/>
                  </a:cubicBezTo>
                  <a:cubicBezTo>
                    <a:pt x="14326" y="33945"/>
                    <a:pt x="16704" y="34207"/>
                    <a:pt x="19136" y="34207"/>
                  </a:cubicBezTo>
                  <a:cubicBezTo>
                    <a:pt x="22433" y="34207"/>
                    <a:pt x="25827" y="33725"/>
                    <a:pt x="29150" y="33253"/>
                  </a:cubicBezTo>
                  <a:cubicBezTo>
                    <a:pt x="32430" y="32792"/>
                    <a:pt x="35656" y="32339"/>
                    <a:pt x="38705" y="32339"/>
                  </a:cubicBezTo>
                  <a:cubicBezTo>
                    <a:pt x="45912" y="32339"/>
                    <a:pt x="52127" y="34870"/>
                    <a:pt x="55716" y="45806"/>
                  </a:cubicBezTo>
                  <a:cubicBezTo>
                    <a:pt x="57996" y="52828"/>
                    <a:pt x="56142" y="59545"/>
                    <a:pt x="54318" y="66050"/>
                  </a:cubicBezTo>
                  <a:cubicBezTo>
                    <a:pt x="52038" y="74226"/>
                    <a:pt x="49910" y="81977"/>
                    <a:pt x="56446" y="89150"/>
                  </a:cubicBezTo>
                  <a:cubicBezTo>
                    <a:pt x="60853" y="93983"/>
                    <a:pt x="66537" y="96536"/>
                    <a:pt x="72586" y="96536"/>
                  </a:cubicBezTo>
                  <a:cubicBezTo>
                    <a:pt x="74805" y="96536"/>
                    <a:pt x="77054" y="96202"/>
                    <a:pt x="79303" y="95533"/>
                  </a:cubicBezTo>
                  <a:cubicBezTo>
                    <a:pt x="84166" y="94074"/>
                    <a:pt x="88483" y="91187"/>
                    <a:pt x="91796" y="87448"/>
                  </a:cubicBezTo>
                  <a:lnTo>
                    <a:pt x="91796" y="86871"/>
                  </a:lnTo>
                  <a:cubicBezTo>
                    <a:pt x="88513" y="90731"/>
                    <a:pt x="84136" y="93679"/>
                    <a:pt x="79182" y="95169"/>
                  </a:cubicBezTo>
                  <a:cubicBezTo>
                    <a:pt x="76963" y="95830"/>
                    <a:pt x="74757" y="96155"/>
                    <a:pt x="72603" y="96155"/>
                  </a:cubicBezTo>
                  <a:cubicBezTo>
                    <a:pt x="66641" y="96155"/>
                    <a:pt x="61073" y="93663"/>
                    <a:pt x="56719" y="88907"/>
                  </a:cubicBezTo>
                  <a:cubicBezTo>
                    <a:pt x="50336" y="81855"/>
                    <a:pt x="52433" y="74226"/>
                    <a:pt x="54683" y="66171"/>
                  </a:cubicBezTo>
                  <a:cubicBezTo>
                    <a:pt x="56506" y="59606"/>
                    <a:pt x="58391" y="52797"/>
                    <a:pt x="56050" y="45685"/>
                  </a:cubicBezTo>
                  <a:cubicBezTo>
                    <a:pt x="52420" y="34536"/>
                    <a:pt x="46117" y="31956"/>
                    <a:pt x="38799" y="31956"/>
                  </a:cubicBezTo>
                  <a:cubicBezTo>
                    <a:pt x="35703" y="31956"/>
                    <a:pt x="32424" y="32418"/>
                    <a:pt x="29089" y="32888"/>
                  </a:cubicBezTo>
                  <a:cubicBezTo>
                    <a:pt x="25774" y="33344"/>
                    <a:pt x="22398" y="33820"/>
                    <a:pt x="19125" y="33820"/>
                  </a:cubicBezTo>
                  <a:cubicBezTo>
                    <a:pt x="16726" y="33820"/>
                    <a:pt x="14383" y="33565"/>
                    <a:pt x="12159" y="32858"/>
                  </a:cubicBezTo>
                  <a:cubicBezTo>
                    <a:pt x="1672" y="29514"/>
                    <a:pt x="1429" y="19788"/>
                    <a:pt x="1186" y="10395"/>
                  </a:cubicBezTo>
                  <a:cubicBezTo>
                    <a:pt x="1095" y="6869"/>
                    <a:pt x="1004" y="3283"/>
                    <a:pt x="3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 flipH="1" rot="10800000">
              <a:off x="6536750" y="4921850"/>
              <a:ext cx="220375" cy="171000"/>
            </a:xfrm>
            <a:custGeom>
              <a:rect b="b" l="l" r="r" t="t"/>
              <a:pathLst>
                <a:path extrusionOk="0" h="6840" w="8815">
                  <a:moveTo>
                    <a:pt x="4408" y="1"/>
                  </a:moveTo>
                  <a:cubicBezTo>
                    <a:pt x="31" y="1"/>
                    <a:pt x="0" y="6840"/>
                    <a:pt x="4408" y="6840"/>
                  </a:cubicBezTo>
                  <a:cubicBezTo>
                    <a:pt x="8815" y="6840"/>
                    <a:pt x="8815" y="1"/>
                    <a:pt x="44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 flipH="1" rot="10800000">
              <a:off x="6333850" y="4819250"/>
              <a:ext cx="85900" cy="66900"/>
            </a:xfrm>
            <a:custGeom>
              <a:rect b="b" l="l" r="r" t="t"/>
              <a:pathLst>
                <a:path extrusionOk="0" h="2676" w="3436">
                  <a:moveTo>
                    <a:pt x="1703" y="1"/>
                  </a:moveTo>
                  <a:cubicBezTo>
                    <a:pt x="1" y="1"/>
                    <a:pt x="1" y="2675"/>
                    <a:pt x="1703" y="2675"/>
                  </a:cubicBezTo>
                  <a:cubicBezTo>
                    <a:pt x="3435" y="2675"/>
                    <a:pt x="3435" y="1"/>
                    <a:pt x="17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 flipH="1" rot="10800000">
              <a:off x="6690250" y="4616375"/>
              <a:ext cx="49400" cy="38000"/>
            </a:xfrm>
            <a:custGeom>
              <a:rect b="b" l="l" r="r" t="t"/>
              <a:pathLst>
                <a:path extrusionOk="0" h="1520" w="1976">
                  <a:moveTo>
                    <a:pt x="973" y="0"/>
                  </a:moveTo>
                  <a:cubicBezTo>
                    <a:pt x="0" y="0"/>
                    <a:pt x="0" y="1520"/>
                    <a:pt x="973" y="1520"/>
                  </a:cubicBezTo>
                  <a:cubicBezTo>
                    <a:pt x="1976" y="1520"/>
                    <a:pt x="1976" y="0"/>
                    <a:pt x="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 flipH="1" rot="10800000">
              <a:off x="7966825" y="3895800"/>
              <a:ext cx="159600" cy="123125"/>
            </a:xfrm>
            <a:custGeom>
              <a:rect b="b" l="l" r="r" t="t"/>
              <a:pathLst>
                <a:path extrusionOk="0" h="4925" w="6384">
                  <a:moveTo>
                    <a:pt x="3192" y="1"/>
                  </a:moveTo>
                  <a:cubicBezTo>
                    <a:pt x="0" y="1"/>
                    <a:pt x="0" y="4925"/>
                    <a:pt x="3192" y="4925"/>
                  </a:cubicBezTo>
                  <a:cubicBezTo>
                    <a:pt x="6353" y="4925"/>
                    <a:pt x="6383" y="1"/>
                    <a:pt x="31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 flipH="1" rot="10800000">
              <a:off x="7915900" y="4151125"/>
              <a:ext cx="48650" cy="38000"/>
            </a:xfrm>
            <a:custGeom>
              <a:rect b="b" l="l" r="r" t="t"/>
              <a:pathLst>
                <a:path extrusionOk="0" h="1520" w="1946">
                  <a:moveTo>
                    <a:pt x="973" y="0"/>
                  </a:moveTo>
                  <a:cubicBezTo>
                    <a:pt x="1" y="0"/>
                    <a:pt x="1" y="1520"/>
                    <a:pt x="973" y="1520"/>
                  </a:cubicBezTo>
                  <a:cubicBezTo>
                    <a:pt x="1946" y="1520"/>
                    <a:pt x="1946" y="0"/>
                    <a:pt x="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 flipH="1" rot="10800000">
              <a:off x="7635500" y="4349450"/>
              <a:ext cx="48650" cy="38025"/>
            </a:xfrm>
            <a:custGeom>
              <a:rect b="b" l="l" r="r" t="t"/>
              <a:pathLst>
                <a:path extrusionOk="0" h="1521" w="1946">
                  <a:moveTo>
                    <a:pt x="973" y="1"/>
                  </a:moveTo>
                  <a:cubicBezTo>
                    <a:pt x="1" y="1"/>
                    <a:pt x="1" y="1521"/>
                    <a:pt x="973" y="1521"/>
                  </a:cubicBezTo>
                  <a:cubicBezTo>
                    <a:pt x="1946" y="1521"/>
                    <a:pt x="1946" y="1"/>
                    <a:pt x="9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 flipH="1" rot="10800000">
              <a:off x="6115025" y="5031375"/>
              <a:ext cx="48650" cy="38025"/>
            </a:xfrm>
            <a:custGeom>
              <a:rect b="b" l="l" r="r" t="t"/>
              <a:pathLst>
                <a:path extrusionOk="0" h="1521" w="1946">
                  <a:moveTo>
                    <a:pt x="973" y="1"/>
                  </a:moveTo>
                  <a:cubicBezTo>
                    <a:pt x="0" y="1"/>
                    <a:pt x="0" y="1520"/>
                    <a:pt x="973" y="1520"/>
                  </a:cubicBezTo>
                  <a:cubicBezTo>
                    <a:pt x="1946" y="1520"/>
                    <a:pt x="1946" y="1"/>
                    <a:pt x="9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 flipH="1" rot="10800000">
              <a:off x="8907600" y="3420300"/>
              <a:ext cx="171775" cy="133000"/>
            </a:xfrm>
            <a:custGeom>
              <a:rect b="b" l="l" r="r" t="t"/>
              <a:pathLst>
                <a:path extrusionOk="0" h="5320" w="6871">
                  <a:moveTo>
                    <a:pt x="3436" y="0"/>
                  </a:moveTo>
                  <a:cubicBezTo>
                    <a:pt x="1" y="0"/>
                    <a:pt x="1" y="5320"/>
                    <a:pt x="3436" y="5320"/>
                  </a:cubicBezTo>
                  <a:cubicBezTo>
                    <a:pt x="6840" y="5320"/>
                    <a:pt x="6870" y="0"/>
                    <a:pt x="34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 flipH="1" rot="10800000">
              <a:off x="8692900" y="3294375"/>
              <a:ext cx="85900" cy="66125"/>
            </a:xfrm>
            <a:custGeom>
              <a:rect b="b" l="l" r="r" t="t"/>
              <a:pathLst>
                <a:path extrusionOk="0" h="2645" w="3436">
                  <a:moveTo>
                    <a:pt x="1733" y="0"/>
                  </a:moveTo>
                  <a:cubicBezTo>
                    <a:pt x="31" y="0"/>
                    <a:pt x="0" y="2645"/>
                    <a:pt x="1733" y="2645"/>
                  </a:cubicBezTo>
                  <a:cubicBezTo>
                    <a:pt x="3435" y="2645"/>
                    <a:pt x="3435" y="0"/>
                    <a:pt x="17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 flipH="1" rot="10800000">
              <a:off x="8250100" y="3742375"/>
              <a:ext cx="49400" cy="38000"/>
            </a:xfrm>
            <a:custGeom>
              <a:rect b="b" l="l" r="r" t="t"/>
              <a:pathLst>
                <a:path extrusionOk="0" h="1520" w="1976">
                  <a:moveTo>
                    <a:pt x="973" y="0"/>
                  </a:moveTo>
                  <a:cubicBezTo>
                    <a:pt x="0" y="0"/>
                    <a:pt x="0" y="1520"/>
                    <a:pt x="973" y="1520"/>
                  </a:cubicBezTo>
                  <a:cubicBezTo>
                    <a:pt x="1976" y="1520"/>
                    <a:pt x="1976" y="0"/>
                    <a:pt x="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 flipH="1" rot="10800000">
              <a:off x="8591700" y="3756250"/>
              <a:ext cx="24350" cy="19025"/>
            </a:xfrm>
            <a:custGeom>
              <a:rect b="b" l="l" r="r" t="t"/>
              <a:pathLst>
                <a:path extrusionOk="0" h="761" w="974">
                  <a:moveTo>
                    <a:pt x="487" y="0"/>
                  </a:moveTo>
                  <a:cubicBezTo>
                    <a:pt x="1" y="0"/>
                    <a:pt x="1" y="760"/>
                    <a:pt x="487" y="760"/>
                  </a:cubicBezTo>
                  <a:cubicBezTo>
                    <a:pt x="973" y="760"/>
                    <a:pt x="973" y="0"/>
                    <a:pt x="4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 flipH="1" rot="10800000">
              <a:off x="7250275" y="3990900"/>
              <a:ext cx="1960550" cy="1491750"/>
            </a:xfrm>
            <a:custGeom>
              <a:rect b="b" l="l" r="r" t="t"/>
              <a:pathLst>
                <a:path extrusionOk="0" h="59670" w="78422">
                  <a:moveTo>
                    <a:pt x="2189" y="0"/>
                  </a:moveTo>
                  <a:cubicBezTo>
                    <a:pt x="426" y="4985"/>
                    <a:pt x="1" y="10091"/>
                    <a:pt x="1673" y="13708"/>
                  </a:cubicBezTo>
                  <a:cubicBezTo>
                    <a:pt x="4602" y="19963"/>
                    <a:pt x="9708" y="21470"/>
                    <a:pt x="15404" y="21470"/>
                  </a:cubicBezTo>
                  <a:cubicBezTo>
                    <a:pt x="19757" y="21470"/>
                    <a:pt x="24454" y="20590"/>
                    <a:pt x="28786" y="20274"/>
                  </a:cubicBezTo>
                  <a:cubicBezTo>
                    <a:pt x="32688" y="19983"/>
                    <a:pt x="36623" y="19577"/>
                    <a:pt x="40322" y="19577"/>
                  </a:cubicBezTo>
                  <a:cubicBezTo>
                    <a:pt x="48983" y="19577"/>
                    <a:pt x="56349" y="21800"/>
                    <a:pt x="58968" y="32918"/>
                  </a:cubicBezTo>
                  <a:cubicBezTo>
                    <a:pt x="61096" y="42007"/>
                    <a:pt x="50974" y="54742"/>
                    <a:pt x="64197" y="59028"/>
                  </a:cubicBezTo>
                  <a:cubicBezTo>
                    <a:pt x="65521" y="59463"/>
                    <a:pt x="66776" y="59670"/>
                    <a:pt x="67964" y="59670"/>
                  </a:cubicBezTo>
                  <a:cubicBezTo>
                    <a:pt x="72257" y="59670"/>
                    <a:pt x="75684" y="56978"/>
                    <a:pt x="78422" y="52645"/>
                  </a:cubicBezTo>
                  <a:lnTo>
                    <a:pt x="784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 rot="-9007872">
              <a:off x="4431" y="109509"/>
              <a:ext cx="686368" cy="398766"/>
            </a:xfrm>
            <a:custGeom>
              <a:rect b="b" l="l" r="r" t="t"/>
              <a:pathLst>
                <a:path extrusionOk="0" h="19726" w="33953">
                  <a:moveTo>
                    <a:pt x="20051" y="0"/>
                  </a:moveTo>
                  <a:cubicBezTo>
                    <a:pt x="17303" y="0"/>
                    <a:pt x="14567" y="691"/>
                    <a:pt x="12310" y="2144"/>
                  </a:cubicBezTo>
                  <a:lnTo>
                    <a:pt x="12280" y="2144"/>
                  </a:lnTo>
                  <a:cubicBezTo>
                    <a:pt x="10973" y="2813"/>
                    <a:pt x="9757" y="3694"/>
                    <a:pt x="8450" y="4332"/>
                  </a:cubicBezTo>
                  <a:cubicBezTo>
                    <a:pt x="6778" y="5123"/>
                    <a:pt x="4955" y="5609"/>
                    <a:pt x="3344" y="6460"/>
                  </a:cubicBezTo>
                  <a:cubicBezTo>
                    <a:pt x="1125" y="7615"/>
                    <a:pt x="0" y="9956"/>
                    <a:pt x="91" y="12387"/>
                  </a:cubicBezTo>
                  <a:cubicBezTo>
                    <a:pt x="182" y="14788"/>
                    <a:pt x="1398" y="17251"/>
                    <a:pt x="3465" y="18497"/>
                  </a:cubicBezTo>
                  <a:cubicBezTo>
                    <a:pt x="4992" y="19419"/>
                    <a:pt x="6693" y="19726"/>
                    <a:pt x="8422" y="19726"/>
                  </a:cubicBezTo>
                  <a:cubicBezTo>
                    <a:pt x="9996" y="19726"/>
                    <a:pt x="11593" y="19471"/>
                    <a:pt x="13101" y="19196"/>
                  </a:cubicBezTo>
                  <a:cubicBezTo>
                    <a:pt x="15178" y="18807"/>
                    <a:pt x="17244" y="18704"/>
                    <a:pt x="19320" y="18704"/>
                  </a:cubicBezTo>
                  <a:cubicBezTo>
                    <a:pt x="20494" y="18704"/>
                    <a:pt x="21672" y="18737"/>
                    <a:pt x="22858" y="18770"/>
                  </a:cubicBezTo>
                  <a:cubicBezTo>
                    <a:pt x="22962" y="18772"/>
                    <a:pt x="23066" y="18773"/>
                    <a:pt x="23170" y="18773"/>
                  </a:cubicBezTo>
                  <a:cubicBezTo>
                    <a:pt x="26243" y="18773"/>
                    <a:pt x="29089" y="17889"/>
                    <a:pt x="30882" y="15214"/>
                  </a:cubicBezTo>
                  <a:cubicBezTo>
                    <a:pt x="33952" y="10655"/>
                    <a:pt x="32402" y="4454"/>
                    <a:pt x="27630" y="1870"/>
                  </a:cubicBezTo>
                  <a:cubicBezTo>
                    <a:pt x="25374" y="645"/>
                    <a:pt x="22707" y="0"/>
                    <a:pt x="200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713213" y="33275"/>
              <a:ext cx="356925" cy="287900"/>
            </a:xfrm>
            <a:custGeom>
              <a:rect b="b" l="l" r="r" t="t"/>
              <a:pathLst>
                <a:path extrusionOk="0" h="11516" w="14277">
                  <a:moveTo>
                    <a:pt x="6159" y="0"/>
                  </a:moveTo>
                  <a:cubicBezTo>
                    <a:pt x="5795" y="0"/>
                    <a:pt x="5431" y="54"/>
                    <a:pt x="5077" y="155"/>
                  </a:cubicBezTo>
                  <a:cubicBezTo>
                    <a:pt x="3253" y="489"/>
                    <a:pt x="1855" y="1918"/>
                    <a:pt x="1247" y="3742"/>
                  </a:cubicBezTo>
                  <a:cubicBezTo>
                    <a:pt x="1" y="7572"/>
                    <a:pt x="3071" y="10702"/>
                    <a:pt x="6627" y="11371"/>
                  </a:cubicBezTo>
                  <a:cubicBezTo>
                    <a:pt x="7121" y="11467"/>
                    <a:pt x="7624" y="11515"/>
                    <a:pt x="8125" y="11515"/>
                  </a:cubicBezTo>
                  <a:cubicBezTo>
                    <a:pt x="11263" y="11515"/>
                    <a:pt x="14277" y="9635"/>
                    <a:pt x="13831" y="5991"/>
                  </a:cubicBezTo>
                  <a:cubicBezTo>
                    <a:pt x="13588" y="4167"/>
                    <a:pt x="12585" y="2465"/>
                    <a:pt x="10943" y="1523"/>
                  </a:cubicBezTo>
                  <a:cubicBezTo>
                    <a:pt x="10366" y="1189"/>
                    <a:pt x="9727" y="976"/>
                    <a:pt x="9089" y="793"/>
                  </a:cubicBezTo>
                  <a:cubicBezTo>
                    <a:pt x="8603" y="611"/>
                    <a:pt x="8147" y="459"/>
                    <a:pt x="7661" y="337"/>
                  </a:cubicBezTo>
                  <a:cubicBezTo>
                    <a:pt x="7181" y="107"/>
                    <a:pt x="6670" y="0"/>
                    <a:pt x="61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8819600" y="724075"/>
              <a:ext cx="183900" cy="142125"/>
            </a:xfrm>
            <a:custGeom>
              <a:rect b="b" l="l" r="r" t="t"/>
              <a:pathLst>
                <a:path extrusionOk="0" h="5685" w="7356">
                  <a:moveTo>
                    <a:pt x="3678" y="0"/>
                  </a:moveTo>
                  <a:cubicBezTo>
                    <a:pt x="0" y="0"/>
                    <a:pt x="0" y="5684"/>
                    <a:pt x="3678" y="5684"/>
                  </a:cubicBezTo>
                  <a:cubicBezTo>
                    <a:pt x="7325" y="5684"/>
                    <a:pt x="7356" y="0"/>
                    <a:pt x="3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 flipH="1" rot="10800000">
              <a:off x="8858200" y="1121038"/>
              <a:ext cx="49400" cy="38025"/>
            </a:xfrm>
            <a:custGeom>
              <a:rect b="b" l="l" r="r" t="t"/>
              <a:pathLst>
                <a:path extrusionOk="0" h="1521" w="1976">
                  <a:moveTo>
                    <a:pt x="973" y="0"/>
                  </a:moveTo>
                  <a:cubicBezTo>
                    <a:pt x="0" y="0"/>
                    <a:pt x="0" y="1520"/>
                    <a:pt x="973" y="1520"/>
                  </a:cubicBezTo>
                  <a:cubicBezTo>
                    <a:pt x="1976" y="1520"/>
                    <a:pt x="1976" y="0"/>
                    <a:pt x="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 flipH="1">
              <a:off x="8567400" y="712350"/>
              <a:ext cx="48650" cy="38025"/>
            </a:xfrm>
            <a:custGeom>
              <a:rect b="b" l="l" r="r" t="t"/>
              <a:pathLst>
                <a:path extrusionOk="0" h="1521" w="1946">
                  <a:moveTo>
                    <a:pt x="973" y="1"/>
                  </a:moveTo>
                  <a:cubicBezTo>
                    <a:pt x="0" y="1"/>
                    <a:pt x="0" y="1521"/>
                    <a:pt x="973" y="1521"/>
                  </a:cubicBezTo>
                  <a:cubicBezTo>
                    <a:pt x="1946" y="1521"/>
                    <a:pt x="1946" y="1"/>
                    <a:pt x="9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8362225" y="137438"/>
              <a:ext cx="660125" cy="446175"/>
            </a:xfrm>
            <a:custGeom>
              <a:rect b="b" l="l" r="r" t="t"/>
              <a:pathLst>
                <a:path extrusionOk="0" h="17847" w="26405">
                  <a:moveTo>
                    <a:pt x="11374" y="1"/>
                  </a:moveTo>
                  <a:cubicBezTo>
                    <a:pt x="10034" y="1"/>
                    <a:pt x="8739" y="165"/>
                    <a:pt x="7570" y="497"/>
                  </a:cubicBezTo>
                  <a:cubicBezTo>
                    <a:pt x="6658" y="771"/>
                    <a:pt x="5928" y="1166"/>
                    <a:pt x="5351" y="1683"/>
                  </a:cubicBezTo>
                  <a:cubicBezTo>
                    <a:pt x="3709" y="2291"/>
                    <a:pt x="2433" y="3476"/>
                    <a:pt x="1855" y="5513"/>
                  </a:cubicBezTo>
                  <a:cubicBezTo>
                    <a:pt x="1" y="12321"/>
                    <a:pt x="7357" y="17093"/>
                    <a:pt x="13102" y="17762"/>
                  </a:cubicBezTo>
                  <a:cubicBezTo>
                    <a:pt x="13589" y="17819"/>
                    <a:pt x="14090" y="17847"/>
                    <a:pt x="14598" y="17847"/>
                  </a:cubicBezTo>
                  <a:cubicBezTo>
                    <a:pt x="20086" y="17847"/>
                    <a:pt x="26404" y="14550"/>
                    <a:pt x="24652" y="8096"/>
                  </a:cubicBezTo>
                  <a:cubicBezTo>
                    <a:pt x="23184" y="2789"/>
                    <a:pt x="16895" y="1"/>
                    <a:pt x="113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8941725" y="33263"/>
              <a:ext cx="183900" cy="142125"/>
            </a:xfrm>
            <a:custGeom>
              <a:rect b="b" l="l" r="r" t="t"/>
              <a:pathLst>
                <a:path extrusionOk="0" h="5685" w="7356">
                  <a:moveTo>
                    <a:pt x="3678" y="0"/>
                  </a:moveTo>
                  <a:cubicBezTo>
                    <a:pt x="0" y="0"/>
                    <a:pt x="0" y="5684"/>
                    <a:pt x="3678" y="5684"/>
                  </a:cubicBezTo>
                  <a:cubicBezTo>
                    <a:pt x="7325" y="5684"/>
                    <a:pt x="7356" y="0"/>
                    <a:pt x="36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 flipH="1">
              <a:off x="8056550" y="137438"/>
              <a:ext cx="220400" cy="171000"/>
            </a:xfrm>
            <a:custGeom>
              <a:rect b="b" l="l" r="r" t="t"/>
              <a:pathLst>
                <a:path extrusionOk="0" h="6840" w="8816">
                  <a:moveTo>
                    <a:pt x="4408" y="0"/>
                  </a:moveTo>
                  <a:cubicBezTo>
                    <a:pt x="1" y="0"/>
                    <a:pt x="1" y="6839"/>
                    <a:pt x="4408" y="6839"/>
                  </a:cubicBezTo>
                  <a:cubicBezTo>
                    <a:pt x="8816" y="6839"/>
                    <a:pt x="8816" y="0"/>
                    <a:pt x="44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7"/>
          <p:cNvSpPr txBox="1"/>
          <p:nvPr>
            <p:ph idx="1" type="subTitle"/>
          </p:nvPr>
        </p:nvSpPr>
        <p:spPr>
          <a:xfrm>
            <a:off x="713225" y="1386575"/>
            <a:ext cx="3495900" cy="32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Krub Medium"/>
              <a:buChar char="●"/>
              <a:defRPr sz="15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Krub Medium"/>
              <a:buChar char="○"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Krub Medium"/>
              <a:buChar char="■"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Krub Medium"/>
              <a:buChar char="●"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Krub Medium"/>
              <a:buChar char="○"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Krub Medium"/>
              <a:buChar char="■"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Krub Medium"/>
              <a:buChar char="●"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Krub Medium"/>
              <a:buChar char="○"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Krub Medium"/>
              <a:buChar char="■"/>
              <a:defRPr sz="1600"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9pPr>
          </a:lstStyle>
          <a:p/>
        </p:txBody>
      </p:sp>
      <p:sp>
        <p:nvSpPr>
          <p:cNvPr id="227" name="Google Shape;227;p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ack Han Sans"/>
              <a:buNone/>
              <a:defRPr sz="2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ack Han Sans"/>
              <a:buNone/>
              <a:defRPr sz="2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ack Han Sans"/>
              <a:buNone/>
              <a:defRPr sz="2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ack Han Sans"/>
              <a:buNone/>
              <a:defRPr sz="2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ack Han Sans"/>
              <a:buNone/>
              <a:defRPr sz="2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ack Han Sans"/>
              <a:buNone/>
              <a:defRPr sz="2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ack Han Sans"/>
              <a:buNone/>
              <a:defRPr sz="2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ack Han Sans"/>
              <a:buNone/>
              <a:defRPr sz="2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ack Han Sans"/>
              <a:buNone/>
              <a:defRPr sz="2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/>
        </p:txBody>
      </p:sp>
      <p:sp>
        <p:nvSpPr>
          <p:cNvPr id="228" name="Google Shape;228;p7"/>
          <p:cNvSpPr/>
          <p:nvPr/>
        </p:nvSpPr>
        <p:spPr>
          <a:xfrm flipH="1" rot="10800000">
            <a:off x="5965325" y="5147650"/>
            <a:ext cx="48650" cy="38000"/>
          </a:xfrm>
          <a:custGeom>
            <a:rect b="b" l="l" r="r" t="t"/>
            <a:pathLst>
              <a:path extrusionOk="0" h="1520" w="1946">
                <a:moveTo>
                  <a:pt x="973" y="0"/>
                </a:moveTo>
                <a:cubicBezTo>
                  <a:pt x="0" y="0"/>
                  <a:pt x="0" y="1520"/>
                  <a:pt x="973" y="1520"/>
                </a:cubicBezTo>
                <a:cubicBezTo>
                  <a:pt x="1946" y="1520"/>
                  <a:pt x="1946" y="0"/>
                  <a:pt x="97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8"/>
          <p:cNvGrpSpPr/>
          <p:nvPr/>
        </p:nvGrpSpPr>
        <p:grpSpPr>
          <a:xfrm>
            <a:off x="-53175" y="66250"/>
            <a:ext cx="9197175" cy="5077275"/>
            <a:chOff x="-53175" y="66250"/>
            <a:chExt cx="9197175" cy="5077275"/>
          </a:xfrm>
        </p:grpSpPr>
        <p:sp>
          <p:nvSpPr>
            <p:cNvPr id="231" name="Google Shape;231;p8"/>
            <p:cNvSpPr/>
            <p:nvPr/>
          </p:nvSpPr>
          <p:spPr>
            <a:xfrm flipH="1" rot="10800000">
              <a:off x="0" y="2022400"/>
              <a:ext cx="3322125" cy="3121100"/>
            </a:xfrm>
            <a:custGeom>
              <a:rect b="b" l="l" r="r" t="t"/>
              <a:pathLst>
                <a:path extrusionOk="0" h="124844" w="132885">
                  <a:moveTo>
                    <a:pt x="0" y="0"/>
                  </a:moveTo>
                  <a:lnTo>
                    <a:pt x="0" y="124743"/>
                  </a:lnTo>
                  <a:cubicBezTo>
                    <a:pt x="911" y="124811"/>
                    <a:pt x="1792" y="124843"/>
                    <a:pt x="2644" y="124843"/>
                  </a:cubicBezTo>
                  <a:cubicBezTo>
                    <a:pt x="20253" y="124843"/>
                    <a:pt x="25590" y="110917"/>
                    <a:pt x="26779" y="101582"/>
                  </a:cubicBezTo>
                  <a:cubicBezTo>
                    <a:pt x="28207" y="90640"/>
                    <a:pt x="21307" y="85016"/>
                    <a:pt x="28785" y="70852"/>
                  </a:cubicBezTo>
                  <a:cubicBezTo>
                    <a:pt x="34378" y="60214"/>
                    <a:pt x="34469" y="55989"/>
                    <a:pt x="30760" y="43739"/>
                  </a:cubicBezTo>
                  <a:cubicBezTo>
                    <a:pt x="26785" y="30613"/>
                    <a:pt x="26923" y="22011"/>
                    <a:pt x="36554" y="22011"/>
                  </a:cubicBezTo>
                  <a:cubicBezTo>
                    <a:pt x="38631" y="22011"/>
                    <a:pt x="41150" y="22411"/>
                    <a:pt x="44165" y="23253"/>
                  </a:cubicBezTo>
                  <a:cubicBezTo>
                    <a:pt x="47599" y="24205"/>
                    <a:pt x="50704" y="24626"/>
                    <a:pt x="53597" y="24626"/>
                  </a:cubicBezTo>
                  <a:cubicBezTo>
                    <a:pt x="62892" y="24626"/>
                    <a:pt x="69993" y="20275"/>
                    <a:pt x="78755" y="15198"/>
                  </a:cubicBezTo>
                  <a:cubicBezTo>
                    <a:pt x="82032" y="13307"/>
                    <a:pt x="86380" y="12717"/>
                    <a:pt x="91184" y="12717"/>
                  </a:cubicBezTo>
                  <a:cubicBezTo>
                    <a:pt x="99164" y="12717"/>
                    <a:pt x="108400" y="14346"/>
                    <a:pt x="116059" y="14346"/>
                  </a:cubicBezTo>
                  <a:cubicBezTo>
                    <a:pt x="125729" y="14346"/>
                    <a:pt x="132885" y="11750"/>
                    <a:pt x="1318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 flipH="1" rot="10800000">
              <a:off x="-53175" y="2225550"/>
              <a:ext cx="1095775" cy="2917975"/>
            </a:xfrm>
            <a:custGeom>
              <a:rect b="b" l="l" r="r" t="t"/>
              <a:pathLst>
                <a:path extrusionOk="0" h="116719" w="43831">
                  <a:moveTo>
                    <a:pt x="32736" y="0"/>
                  </a:moveTo>
                  <a:cubicBezTo>
                    <a:pt x="30213" y="10486"/>
                    <a:pt x="33648" y="20304"/>
                    <a:pt x="37235" y="30548"/>
                  </a:cubicBezTo>
                  <a:cubicBezTo>
                    <a:pt x="37995" y="32736"/>
                    <a:pt x="38785" y="34985"/>
                    <a:pt x="39514" y="37265"/>
                  </a:cubicBezTo>
                  <a:cubicBezTo>
                    <a:pt x="43405" y="49302"/>
                    <a:pt x="40214" y="55350"/>
                    <a:pt x="36870" y="61733"/>
                  </a:cubicBezTo>
                  <a:cubicBezTo>
                    <a:pt x="34408" y="66354"/>
                    <a:pt x="31915" y="71126"/>
                    <a:pt x="31520" y="78512"/>
                  </a:cubicBezTo>
                  <a:cubicBezTo>
                    <a:pt x="31368" y="82007"/>
                    <a:pt x="31490" y="85138"/>
                    <a:pt x="31612" y="88178"/>
                  </a:cubicBezTo>
                  <a:cubicBezTo>
                    <a:pt x="32067" y="98360"/>
                    <a:pt x="32371" y="105716"/>
                    <a:pt x="19575" y="112737"/>
                  </a:cubicBezTo>
                  <a:cubicBezTo>
                    <a:pt x="14936" y="115295"/>
                    <a:pt x="10313" y="116353"/>
                    <a:pt x="5651" y="116353"/>
                  </a:cubicBezTo>
                  <a:cubicBezTo>
                    <a:pt x="3775" y="116353"/>
                    <a:pt x="1892" y="116182"/>
                    <a:pt x="0" y="115868"/>
                  </a:cubicBezTo>
                  <a:lnTo>
                    <a:pt x="0" y="116263"/>
                  </a:lnTo>
                  <a:cubicBezTo>
                    <a:pt x="1885" y="116567"/>
                    <a:pt x="3769" y="116719"/>
                    <a:pt x="5654" y="116719"/>
                  </a:cubicBezTo>
                  <a:cubicBezTo>
                    <a:pt x="10365" y="116719"/>
                    <a:pt x="15046" y="115655"/>
                    <a:pt x="19757" y="113072"/>
                  </a:cubicBezTo>
                  <a:cubicBezTo>
                    <a:pt x="32767" y="105929"/>
                    <a:pt x="32432" y="98482"/>
                    <a:pt x="32007" y="88178"/>
                  </a:cubicBezTo>
                  <a:cubicBezTo>
                    <a:pt x="31885" y="85138"/>
                    <a:pt x="31733" y="82007"/>
                    <a:pt x="31915" y="78512"/>
                  </a:cubicBezTo>
                  <a:cubicBezTo>
                    <a:pt x="32280" y="71217"/>
                    <a:pt x="34773" y="66475"/>
                    <a:pt x="37204" y="61916"/>
                  </a:cubicBezTo>
                  <a:cubicBezTo>
                    <a:pt x="40609" y="55442"/>
                    <a:pt x="43831" y="49362"/>
                    <a:pt x="39879" y="37143"/>
                  </a:cubicBezTo>
                  <a:cubicBezTo>
                    <a:pt x="39150" y="34894"/>
                    <a:pt x="38359" y="32614"/>
                    <a:pt x="37599" y="30426"/>
                  </a:cubicBezTo>
                  <a:cubicBezTo>
                    <a:pt x="34013" y="20213"/>
                    <a:pt x="30578" y="10426"/>
                    <a:pt x="331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 rot="3024035">
              <a:off x="8259091" y="727793"/>
              <a:ext cx="848803" cy="493137"/>
            </a:xfrm>
            <a:custGeom>
              <a:rect b="b" l="l" r="r" t="t"/>
              <a:pathLst>
                <a:path extrusionOk="0" h="19726" w="33953">
                  <a:moveTo>
                    <a:pt x="20051" y="0"/>
                  </a:moveTo>
                  <a:cubicBezTo>
                    <a:pt x="17303" y="0"/>
                    <a:pt x="14567" y="691"/>
                    <a:pt x="12310" y="2144"/>
                  </a:cubicBezTo>
                  <a:lnTo>
                    <a:pt x="12280" y="2144"/>
                  </a:lnTo>
                  <a:cubicBezTo>
                    <a:pt x="10973" y="2813"/>
                    <a:pt x="9757" y="3694"/>
                    <a:pt x="8450" y="4332"/>
                  </a:cubicBezTo>
                  <a:cubicBezTo>
                    <a:pt x="6778" y="5123"/>
                    <a:pt x="4955" y="5609"/>
                    <a:pt x="3344" y="6460"/>
                  </a:cubicBezTo>
                  <a:cubicBezTo>
                    <a:pt x="1125" y="7615"/>
                    <a:pt x="0" y="9956"/>
                    <a:pt x="91" y="12387"/>
                  </a:cubicBezTo>
                  <a:cubicBezTo>
                    <a:pt x="182" y="14788"/>
                    <a:pt x="1398" y="17251"/>
                    <a:pt x="3465" y="18497"/>
                  </a:cubicBezTo>
                  <a:cubicBezTo>
                    <a:pt x="4992" y="19419"/>
                    <a:pt x="6693" y="19726"/>
                    <a:pt x="8422" y="19726"/>
                  </a:cubicBezTo>
                  <a:cubicBezTo>
                    <a:pt x="9996" y="19726"/>
                    <a:pt x="11593" y="19471"/>
                    <a:pt x="13101" y="19196"/>
                  </a:cubicBezTo>
                  <a:cubicBezTo>
                    <a:pt x="15178" y="18807"/>
                    <a:pt x="17244" y="18704"/>
                    <a:pt x="19320" y="18704"/>
                  </a:cubicBezTo>
                  <a:cubicBezTo>
                    <a:pt x="20494" y="18704"/>
                    <a:pt x="21672" y="18737"/>
                    <a:pt x="22858" y="18770"/>
                  </a:cubicBezTo>
                  <a:cubicBezTo>
                    <a:pt x="22962" y="18772"/>
                    <a:pt x="23066" y="18773"/>
                    <a:pt x="23170" y="18773"/>
                  </a:cubicBezTo>
                  <a:cubicBezTo>
                    <a:pt x="26243" y="18773"/>
                    <a:pt x="29089" y="17889"/>
                    <a:pt x="30882" y="15214"/>
                  </a:cubicBezTo>
                  <a:cubicBezTo>
                    <a:pt x="33952" y="10655"/>
                    <a:pt x="32402" y="4454"/>
                    <a:pt x="27630" y="1870"/>
                  </a:cubicBezTo>
                  <a:cubicBezTo>
                    <a:pt x="25374" y="645"/>
                    <a:pt x="22707" y="0"/>
                    <a:pt x="200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 flipH="1" rot="10800000">
              <a:off x="1090425" y="4117825"/>
              <a:ext cx="356925" cy="287900"/>
            </a:xfrm>
            <a:custGeom>
              <a:rect b="b" l="l" r="r" t="t"/>
              <a:pathLst>
                <a:path extrusionOk="0" h="11516" w="14277">
                  <a:moveTo>
                    <a:pt x="6159" y="0"/>
                  </a:moveTo>
                  <a:cubicBezTo>
                    <a:pt x="5795" y="0"/>
                    <a:pt x="5431" y="54"/>
                    <a:pt x="5077" y="155"/>
                  </a:cubicBezTo>
                  <a:cubicBezTo>
                    <a:pt x="3253" y="489"/>
                    <a:pt x="1855" y="1918"/>
                    <a:pt x="1247" y="3742"/>
                  </a:cubicBezTo>
                  <a:cubicBezTo>
                    <a:pt x="1" y="7572"/>
                    <a:pt x="3071" y="10702"/>
                    <a:pt x="6627" y="11371"/>
                  </a:cubicBezTo>
                  <a:cubicBezTo>
                    <a:pt x="7121" y="11467"/>
                    <a:pt x="7624" y="11515"/>
                    <a:pt x="8125" y="11515"/>
                  </a:cubicBezTo>
                  <a:cubicBezTo>
                    <a:pt x="11263" y="11515"/>
                    <a:pt x="14277" y="9635"/>
                    <a:pt x="13831" y="5991"/>
                  </a:cubicBezTo>
                  <a:cubicBezTo>
                    <a:pt x="13588" y="4167"/>
                    <a:pt x="12585" y="2465"/>
                    <a:pt x="10943" y="1523"/>
                  </a:cubicBezTo>
                  <a:cubicBezTo>
                    <a:pt x="10366" y="1189"/>
                    <a:pt x="9727" y="976"/>
                    <a:pt x="9089" y="793"/>
                  </a:cubicBezTo>
                  <a:cubicBezTo>
                    <a:pt x="8603" y="611"/>
                    <a:pt x="8147" y="459"/>
                    <a:pt x="7661" y="337"/>
                  </a:cubicBezTo>
                  <a:cubicBezTo>
                    <a:pt x="7181" y="107"/>
                    <a:pt x="6670" y="0"/>
                    <a:pt x="61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 flipH="1" rot="10800000">
              <a:off x="2803225" y="4441350"/>
              <a:ext cx="73750" cy="57025"/>
            </a:xfrm>
            <a:custGeom>
              <a:rect b="b" l="l" r="r" t="t"/>
              <a:pathLst>
                <a:path extrusionOk="0" h="2281" w="2950">
                  <a:moveTo>
                    <a:pt x="1460" y="1"/>
                  </a:moveTo>
                  <a:cubicBezTo>
                    <a:pt x="1" y="1"/>
                    <a:pt x="1" y="2281"/>
                    <a:pt x="1460" y="2281"/>
                  </a:cubicBezTo>
                  <a:cubicBezTo>
                    <a:pt x="2949" y="2281"/>
                    <a:pt x="2949" y="1"/>
                    <a:pt x="14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 flipH="1" rot="10800000">
              <a:off x="977975" y="3521875"/>
              <a:ext cx="49400" cy="38025"/>
            </a:xfrm>
            <a:custGeom>
              <a:rect b="b" l="l" r="r" t="t"/>
              <a:pathLst>
                <a:path extrusionOk="0" h="1521" w="1976">
                  <a:moveTo>
                    <a:pt x="973" y="0"/>
                  </a:moveTo>
                  <a:cubicBezTo>
                    <a:pt x="0" y="0"/>
                    <a:pt x="0" y="1520"/>
                    <a:pt x="973" y="1520"/>
                  </a:cubicBezTo>
                  <a:cubicBezTo>
                    <a:pt x="1976" y="1520"/>
                    <a:pt x="1976" y="0"/>
                    <a:pt x="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 flipH="1" rot="10800000">
              <a:off x="1766750" y="4517350"/>
              <a:ext cx="48650" cy="38000"/>
            </a:xfrm>
            <a:custGeom>
              <a:rect b="b" l="l" r="r" t="t"/>
              <a:pathLst>
                <a:path extrusionOk="0" h="1520" w="1946">
                  <a:moveTo>
                    <a:pt x="973" y="0"/>
                  </a:moveTo>
                  <a:cubicBezTo>
                    <a:pt x="0" y="0"/>
                    <a:pt x="0" y="1520"/>
                    <a:pt x="973" y="1520"/>
                  </a:cubicBezTo>
                  <a:cubicBezTo>
                    <a:pt x="1945" y="1520"/>
                    <a:pt x="1945" y="0"/>
                    <a:pt x="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 flipH="1" rot="10800000">
              <a:off x="996200" y="4451225"/>
              <a:ext cx="49425" cy="38025"/>
            </a:xfrm>
            <a:custGeom>
              <a:rect b="b" l="l" r="r" t="t"/>
              <a:pathLst>
                <a:path extrusionOk="0" h="1521" w="1977">
                  <a:moveTo>
                    <a:pt x="1004" y="1"/>
                  </a:moveTo>
                  <a:cubicBezTo>
                    <a:pt x="1" y="1"/>
                    <a:pt x="1" y="1520"/>
                    <a:pt x="1004" y="1520"/>
                  </a:cubicBezTo>
                  <a:cubicBezTo>
                    <a:pt x="1976" y="1520"/>
                    <a:pt x="1976" y="1"/>
                    <a:pt x="10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 flipH="1" rot="10800000">
              <a:off x="879950" y="4098650"/>
              <a:ext cx="49400" cy="38000"/>
            </a:xfrm>
            <a:custGeom>
              <a:rect b="b" l="l" r="r" t="t"/>
              <a:pathLst>
                <a:path extrusionOk="0" h="1520" w="1976">
                  <a:moveTo>
                    <a:pt x="1003" y="0"/>
                  </a:moveTo>
                  <a:cubicBezTo>
                    <a:pt x="31" y="0"/>
                    <a:pt x="0" y="1520"/>
                    <a:pt x="1003" y="1520"/>
                  </a:cubicBezTo>
                  <a:cubicBezTo>
                    <a:pt x="1976" y="1520"/>
                    <a:pt x="1976" y="0"/>
                    <a:pt x="10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 flipH="1" rot="10800000">
              <a:off x="0" y="3000300"/>
              <a:ext cx="658850" cy="2143200"/>
            </a:xfrm>
            <a:custGeom>
              <a:rect b="b" l="l" r="r" t="t"/>
              <a:pathLst>
                <a:path extrusionOk="0" h="85728" w="26354">
                  <a:moveTo>
                    <a:pt x="0" y="0"/>
                  </a:moveTo>
                  <a:lnTo>
                    <a:pt x="0" y="85442"/>
                  </a:lnTo>
                  <a:cubicBezTo>
                    <a:pt x="1037" y="85610"/>
                    <a:pt x="2093" y="85727"/>
                    <a:pt x="3146" y="85727"/>
                  </a:cubicBezTo>
                  <a:cubicBezTo>
                    <a:pt x="6476" y="85727"/>
                    <a:pt x="9770" y="84556"/>
                    <a:pt x="12310" y="80123"/>
                  </a:cubicBezTo>
                  <a:cubicBezTo>
                    <a:pt x="18055" y="70001"/>
                    <a:pt x="7477" y="58694"/>
                    <a:pt x="10426" y="47751"/>
                  </a:cubicBezTo>
                  <a:cubicBezTo>
                    <a:pt x="11824" y="42584"/>
                    <a:pt x="17204" y="39940"/>
                    <a:pt x="18815" y="35198"/>
                  </a:cubicBezTo>
                  <a:cubicBezTo>
                    <a:pt x="20699" y="29757"/>
                    <a:pt x="18997" y="24894"/>
                    <a:pt x="19696" y="19240"/>
                  </a:cubicBezTo>
                  <a:cubicBezTo>
                    <a:pt x="20365" y="13982"/>
                    <a:pt x="22797" y="6018"/>
                    <a:pt x="263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 flipH="1">
              <a:off x="797775" y="2372200"/>
              <a:ext cx="48650" cy="38025"/>
            </a:xfrm>
            <a:custGeom>
              <a:rect b="b" l="l" r="r" t="t"/>
              <a:pathLst>
                <a:path extrusionOk="0" h="1521" w="1946">
                  <a:moveTo>
                    <a:pt x="973" y="1"/>
                  </a:moveTo>
                  <a:cubicBezTo>
                    <a:pt x="0" y="1"/>
                    <a:pt x="0" y="1521"/>
                    <a:pt x="973" y="1521"/>
                  </a:cubicBezTo>
                  <a:cubicBezTo>
                    <a:pt x="1946" y="1521"/>
                    <a:pt x="1946" y="1"/>
                    <a:pt x="9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2153100" y="4608575"/>
              <a:ext cx="183900" cy="142125"/>
            </a:xfrm>
            <a:custGeom>
              <a:rect b="b" l="l" r="r" t="t"/>
              <a:pathLst>
                <a:path extrusionOk="0" h="5685" w="7356">
                  <a:moveTo>
                    <a:pt x="3678" y="0"/>
                  </a:moveTo>
                  <a:cubicBezTo>
                    <a:pt x="0" y="0"/>
                    <a:pt x="0" y="5684"/>
                    <a:pt x="3678" y="5684"/>
                  </a:cubicBezTo>
                  <a:cubicBezTo>
                    <a:pt x="7325" y="5684"/>
                    <a:pt x="7356" y="0"/>
                    <a:pt x="36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219825" y="66250"/>
              <a:ext cx="660125" cy="446175"/>
            </a:xfrm>
            <a:custGeom>
              <a:rect b="b" l="l" r="r" t="t"/>
              <a:pathLst>
                <a:path extrusionOk="0" h="17847" w="26405">
                  <a:moveTo>
                    <a:pt x="11374" y="1"/>
                  </a:moveTo>
                  <a:cubicBezTo>
                    <a:pt x="10034" y="1"/>
                    <a:pt x="8739" y="165"/>
                    <a:pt x="7570" y="497"/>
                  </a:cubicBezTo>
                  <a:cubicBezTo>
                    <a:pt x="6658" y="771"/>
                    <a:pt x="5928" y="1166"/>
                    <a:pt x="5351" y="1683"/>
                  </a:cubicBezTo>
                  <a:cubicBezTo>
                    <a:pt x="3709" y="2291"/>
                    <a:pt x="2433" y="3476"/>
                    <a:pt x="1855" y="5513"/>
                  </a:cubicBezTo>
                  <a:cubicBezTo>
                    <a:pt x="1" y="12321"/>
                    <a:pt x="7357" y="17093"/>
                    <a:pt x="13102" y="17762"/>
                  </a:cubicBezTo>
                  <a:cubicBezTo>
                    <a:pt x="13589" y="17819"/>
                    <a:pt x="14090" y="17847"/>
                    <a:pt x="14598" y="17847"/>
                  </a:cubicBezTo>
                  <a:cubicBezTo>
                    <a:pt x="20086" y="17847"/>
                    <a:pt x="26404" y="14550"/>
                    <a:pt x="24652" y="8096"/>
                  </a:cubicBezTo>
                  <a:cubicBezTo>
                    <a:pt x="23184" y="2789"/>
                    <a:pt x="16895" y="1"/>
                    <a:pt x="113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 flipH="1">
              <a:off x="846425" y="2941100"/>
              <a:ext cx="220400" cy="171000"/>
            </a:xfrm>
            <a:custGeom>
              <a:rect b="b" l="l" r="r" t="t"/>
              <a:pathLst>
                <a:path extrusionOk="0" h="6840" w="8816">
                  <a:moveTo>
                    <a:pt x="4408" y="0"/>
                  </a:moveTo>
                  <a:cubicBezTo>
                    <a:pt x="1" y="0"/>
                    <a:pt x="1" y="6839"/>
                    <a:pt x="4408" y="6839"/>
                  </a:cubicBezTo>
                  <a:cubicBezTo>
                    <a:pt x="8816" y="6839"/>
                    <a:pt x="8816" y="0"/>
                    <a:pt x="44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8568150" y="66250"/>
              <a:ext cx="472608" cy="507846"/>
            </a:xfrm>
            <a:custGeom>
              <a:rect b="b" l="l" r="r" t="t"/>
              <a:pathLst>
                <a:path extrusionOk="0" h="10780" w="10032">
                  <a:moveTo>
                    <a:pt x="3973" y="0"/>
                  </a:moveTo>
                  <a:cubicBezTo>
                    <a:pt x="3313" y="0"/>
                    <a:pt x="2656" y="154"/>
                    <a:pt x="2068" y="485"/>
                  </a:cubicBezTo>
                  <a:cubicBezTo>
                    <a:pt x="730" y="1244"/>
                    <a:pt x="61" y="2703"/>
                    <a:pt x="31" y="4193"/>
                  </a:cubicBezTo>
                  <a:cubicBezTo>
                    <a:pt x="1" y="6290"/>
                    <a:pt x="1034" y="8509"/>
                    <a:pt x="2706" y="9786"/>
                  </a:cubicBezTo>
                  <a:cubicBezTo>
                    <a:pt x="3581" y="10463"/>
                    <a:pt x="4617" y="10780"/>
                    <a:pt x="5630" y="10780"/>
                  </a:cubicBezTo>
                  <a:cubicBezTo>
                    <a:pt x="7887" y="10780"/>
                    <a:pt x="10031" y="9208"/>
                    <a:pt x="10031" y="6564"/>
                  </a:cubicBezTo>
                  <a:cubicBezTo>
                    <a:pt x="10031" y="4345"/>
                    <a:pt x="8420" y="1670"/>
                    <a:pt x="6414" y="697"/>
                  </a:cubicBezTo>
                  <a:cubicBezTo>
                    <a:pt x="6323" y="637"/>
                    <a:pt x="6201" y="576"/>
                    <a:pt x="6110" y="545"/>
                  </a:cubicBezTo>
                  <a:cubicBezTo>
                    <a:pt x="5453" y="193"/>
                    <a:pt x="4710" y="0"/>
                    <a:pt x="39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8039075" y="370288"/>
              <a:ext cx="183900" cy="142125"/>
            </a:xfrm>
            <a:custGeom>
              <a:rect b="b" l="l" r="r" t="t"/>
              <a:pathLst>
                <a:path extrusionOk="0" h="5685" w="7356">
                  <a:moveTo>
                    <a:pt x="3678" y="0"/>
                  </a:moveTo>
                  <a:cubicBezTo>
                    <a:pt x="0" y="0"/>
                    <a:pt x="0" y="5684"/>
                    <a:pt x="3678" y="5684"/>
                  </a:cubicBezTo>
                  <a:cubicBezTo>
                    <a:pt x="7325" y="5684"/>
                    <a:pt x="7356" y="0"/>
                    <a:pt x="3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8820375" y="4441013"/>
              <a:ext cx="220375" cy="171000"/>
            </a:xfrm>
            <a:custGeom>
              <a:rect b="b" l="l" r="r" t="t"/>
              <a:pathLst>
                <a:path extrusionOk="0" h="6840" w="8815">
                  <a:moveTo>
                    <a:pt x="4408" y="1"/>
                  </a:moveTo>
                  <a:cubicBezTo>
                    <a:pt x="31" y="1"/>
                    <a:pt x="0" y="6840"/>
                    <a:pt x="4408" y="6840"/>
                  </a:cubicBezTo>
                  <a:cubicBezTo>
                    <a:pt x="8815" y="6840"/>
                    <a:pt x="8815" y="1"/>
                    <a:pt x="44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8617475" y="4647713"/>
              <a:ext cx="85900" cy="66900"/>
            </a:xfrm>
            <a:custGeom>
              <a:rect b="b" l="l" r="r" t="t"/>
              <a:pathLst>
                <a:path extrusionOk="0" h="2676" w="3436">
                  <a:moveTo>
                    <a:pt x="1703" y="1"/>
                  </a:moveTo>
                  <a:cubicBezTo>
                    <a:pt x="1" y="1"/>
                    <a:pt x="1" y="2675"/>
                    <a:pt x="1703" y="2675"/>
                  </a:cubicBezTo>
                  <a:cubicBezTo>
                    <a:pt x="3435" y="2675"/>
                    <a:pt x="3435" y="1"/>
                    <a:pt x="17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8973875" y="4879488"/>
              <a:ext cx="49400" cy="38000"/>
            </a:xfrm>
            <a:custGeom>
              <a:rect b="b" l="l" r="r" t="t"/>
              <a:pathLst>
                <a:path extrusionOk="0" h="1520" w="1976">
                  <a:moveTo>
                    <a:pt x="973" y="0"/>
                  </a:moveTo>
                  <a:cubicBezTo>
                    <a:pt x="0" y="0"/>
                    <a:pt x="0" y="1520"/>
                    <a:pt x="973" y="1520"/>
                  </a:cubicBezTo>
                  <a:cubicBezTo>
                    <a:pt x="1976" y="1520"/>
                    <a:pt x="1976" y="0"/>
                    <a:pt x="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8248950" y="4348213"/>
              <a:ext cx="48650" cy="38000"/>
            </a:xfrm>
            <a:custGeom>
              <a:rect b="b" l="l" r="r" t="t"/>
              <a:pathLst>
                <a:path extrusionOk="0" h="1520" w="1946">
                  <a:moveTo>
                    <a:pt x="973" y="0"/>
                  </a:moveTo>
                  <a:cubicBezTo>
                    <a:pt x="0" y="0"/>
                    <a:pt x="0" y="1520"/>
                    <a:pt x="973" y="1520"/>
                  </a:cubicBezTo>
                  <a:cubicBezTo>
                    <a:pt x="1946" y="1520"/>
                    <a:pt x="1946" y="0"/>
                    <a:pt x="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8398650" y="4464463"/>
              <a:ext cx="48650" cy="38025"/>
            </a:xfrm>
            <a:custGeom>
              <a:rect b="b" l="l" r="r" t="t"/>
              <a:pathLst>
                <a:path extrusionOk="0" h="1521" w="1946">
                  <a:moveTo>
                    <a:pt x="973" y="1"/>
                  </a:moveTo>
                  <a:cubicBezTo>
                    <a:pt x="0" y="1"/>
                    <a:pt x="0" y="1520"/>
                    <a:pt x="973" y="1520"/>
                  </a:cubicBezTo>
                  <a:cubicBezTo>
                    <a:pt x="1946" y="1520"/>
                    <a:pt x="1946" y="1"/>
                    <a:pt x="9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8094800" y="4714613"/>
              <a:ext cx="356925" cy="287900"/>
            </a:xfrm>
            <a:custGeom>
              <a:rect b="b" l="l" r="r" t="t"/>
              <a:pathLst>
                <a:path extrusionOk="0" h="11516" w="14277">
                  <a:moveTo>
                    <a:pt x="6159" y="0"/>
                  </a:moveTo>
                  <a:cubicBezTo>
                    <a:pt x="5795" y="0"/>
                    <a:pt x="5431" y="54"/>
                    <a:pt x="5077" y="155"/>
                  </a:cubicBezTo>
                  <a:cubicBezTo>
                    <a:pt x="3253" y="489"/>
                    <a:pt x="1855" y="1918"/>
                    <a:pt x="1247" y="3742"/>
                  </a:cubicBezTo>
                  <a:cubicBezTo>
                    <a:pt x="1" y="7572"/>
                    <a:pt x="3071" y="10702"/>
                    <a:pt x="6627" y="11371"/>
                  </a:cubicBezTo>
                  <a:cubicBezTo>
                    <a:pt x="7121" y="11467"/>
                    <a:pt x="7624" y="11515"/>
                    <a:pt x="8125" y="11515"/>
                  </a:cubicBezTo>
                  <a:cubicBezTo>
                    <a:pt x="11263" y="11515"/>
                    <a:pt x="14277" y="9635"/>
                    <a:pt x="13831" y="5991"/>
                  </a:cubicBezTo>
                  <a:cubicBezTo>
                    <a:pt x="13588" y="4167"/>
                    <a:pt x="12585" y="2465"/>
                    <a:pt x="10943" y="1523"/>
                  </a:cubicBezTo>
                  <a:cubicBezTo>
                    <a:pt x="10366" y="1189"/>
                    <a:pt x="9727" y="976"/>
                    <a:pt x="9089" y="793"/>
                  </a:cubicBezTo>
                  <a:cubicBezTo>
                    <a:pt x="8603" y="611"/>
                    <a:pt x="8147" y="459"/>
                    <a:pt x="7661" y="337"/>
                  </a:cubicBezTo>
                  <a:cubicBezTo>
                    <a:pt x="7181" y="107"/>
                    <a:pt x="6670" y="0"/>
                    <a:pt x="61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8"/>
          <p:cNvSpPr txBox="1"/>
          <p:nvPr>
            <p:ph type="title"/>
          </p:nvPr>
        </p:nvSpPr>
        <p:spPr>
          <a:xfrm>
            <a:off x="1388100" y="53950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9"/>
          <p:cNvGrpSpPr/>
          <p:nvPr/>
        </p:nvGrpSpPr>
        <p:grpSpPr>
          <a:xfrm>
            <a:off x="-26175" y="-77567"/>
            <a:ext cx="9888550" cy="5298442"/>
            <a:chOff x="-26175" y="-77567"/>
            <a:chExt cx="9888550" cy="5298442"/>
          </a:xfrm>
        </p:grpSpPr>
        <p:sp>
          <p:nvSpPr>
            <p:cNvPr id="256" name="Google Shape;256;p9"/>
            <p:cNvSpPr/>
            <p:nvPr/>
          </p:nvSpPr>
          <p:spPr>
            <a:xfrm>
              <a:off x="-26175" y="3857700"/>
              <a:ext cx="2505375" cy="1363175"/>
            </a:xfrm>
            <a:custGeom>
              <a:rect b="b" l="l" r="r" t="t"/>
              <a:pathLst>
                <a:path extrusionOk="0" h="54527" w="100215">
                  <a:moveTo>
                    <a:pt x="34672" y="1"/>
                  </a:moveTo>
                  <a:cubicBezTo>
                    <a:pt x="27998" y="1"/>
                    <a:pt x="22358" y="4564"/>
                    <a:pt x="16171" y="7292"/>
                  </a:cubicBezTo>
                  <a:cubicBezTo>
                    <a:pt x="10487" y="9784"/>
                    <a:pt x="5137" y="11030"/>
                    <a:pt x="0" y="11182"/>
                  </a:cubicBezTo>
                  <a:lnTo>
                    <a:pt x="0" y="54526"/>
                  </a:lnTo>
                  <a:lnTo>
                    <a:pt x="67661" y="54526"/>
                  </a:lnTo>
                  <a:cubicBezTo>
                    <a:pt x="68816" y="44800"/>
                    <a:pt x="73497" y="39633"/>
                    <a:pt x="81734" y="33097"/>
                  </a:cubicBezTo>
                  <a:cubicBezTo>
                    <a:pt x="89029" y="27322"/>
                    <a:pt x="100215" y="22733"/>
                    <a:pt x="95503" y="10848"/>
                  </a:cubicBezTo>
                  <a:cubicBezTo>
                    <a:pt x="92626" y="3618"/>
                    <a:pt x="87733" y="1358"/>
                    <a:pt x="82057" y="1358"/>
                  </a:cubicBezTo>
                  <a:cubicBezTo>
                    <a:pt x="72600" y="1358"/>
                    <a:pt x="60970" y="7632"/>
                    <a:pt x="52878" y="7632"/>
                  </a:cubicBezTo>
                  <a:cubicBezTo>
                    <a:pt x="52229" y="7632"/>
                    <a:pt x="51604" y="7591"/>
                    <a:pt x="51004" y="7504"/>
                  </a:cubicBezTo>
                  <a:cubicBezTo>
                    <a:pt x="45016" y="6653"/>
                    <a:pt x="45138" y="2854"/>
                    <a:pt x="39849" y="939"/>
                  </a:cubicBezTo>
                  <a:cubicBezTo>
                    <a:pt x="38044" y="281"/>
                    <a:pt x="36326" y="1"/>
                    <a:pt x="346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9525" y="4272575"/>
              <a:ext cx="3796425" cy="947425"/>
            </a:xfrm>
            <a:custGeom>
              <a:rect b="b" l="l" r="r" t="t"/>
              <a:pathLst>
                <a:path extrusionOk="0" h="37897" w="151857">
                  <a:moveTo>
                    <a:pt x="52927" y="1"/>
                  </a:moveTo>
                  <a:cubicBezTo>
                    <a:pt x="50805" y="1"/>
                    <a:pt x="48661" y="253"/>
                    <a:pt x="46475" y="753"/>
                  </a:cubicBezTo>
                  <a:cubicBezTo>
                    <a:pt x="38967" y="2455"/>
                    <a:pt x="31824" y="6832"/>
                    <a:pt x="23921" y="11939"/>
                  </a:cubicBezTo>
                  <a:cubicBezTo>
                    <a:pt x="16262" y="16893"/>
                    <a:pt x="9149" y="19446"/>
                    <a:pt x="2736" y="19537"/>
                  </a:cubicBezTo>
                  <a:cubicBezTo>
                    <a:pt x="1824" y="19537"/>
                    <a:pt x="881" y="19507"/>
                    <a:pt x="0" y="19385"/>
                  </a:cubicBezTo>
                  <a:lnTo>
                    <a:pt x="0" y="19781"/>
                  </a:lnTo>
                  <a:cubicBezTo>
                    <a:pt x="912" y="19872"/>
                    <a:pt x="1824" y="19902"/>
                    <a:pt x="2736" y="19902"/>
                  </a:cubicBezTo>
                  <a:cubicBezTo>
                    <a:pt x="9240" y="19841"/>
                    <a:pt x="16414" y="17258"/>
                    <a:pt x="24134" y="12273"/>
                  </a:cubicBezTo>
                  <a:cubicBezTo>
                    <a:pt x="34504" y="5553"/>
                    <a:pt x="43475" y="428"/>
                    <a:pt x="52995" y="428"/>
                  </a:cubicBezTo>
                  <a:cubicBezTo>
                    <a:pt x="58461" y="428"/>
                    <a:pt x="64108" y="2117"/>
                    <a:pt x="70305" y="6163"/>
                  </a:cubicBezTo>
                  <a:cubicBezTo>
                    <a:pt x="73983" y="8595"/>
                    <a:pt x="76932" y="10723"/>
                    <a:pt x="79546" y="12607"/>
                  </a:cubicBezTo>
                  <a:cubicBezTo>
                    <a:pt x="88105" y="18832"/>
                    <a:pt x="92566" y="22049"/>
                    <a:pt x="105098" y="22049"/>
                  </a:cubicBezTo>
                  <a:cubicBezTo>
                    <a:pt x="106763" y="22049"/>
                    <a:pt x="108571" y="21992"/>
                    <a:pt x="110549" y="21878"/>
                  </a:cubicBezTo>
                  <a:cubicBezTo>
                    <a:pt x="112106" y="21785"/>
                    <a:pt x="113625" y="21738"/>
                    <a:pt x="115107" y="21738"/>
                  </a:cubicBezTo>
                  <a:cubicBezTo>
                    <a:pt x="130610" y="21738"/>
                    <a:pt x="142104" y="26855"/>
                    <a:pt x="151371" y="37896"/>
                  </a:cubicBezTo>
                  <a:lnTo>
                    <a:pt x="151857" y="37896"/>
                  </a:lnTo>
                  <a:cubicBezTo>
                    <a:pt x="142490" y="26584"/>
                    <a:pt x="130835" y="21346"/>
                    <a:pt x="115081" y="21346"/>
                  </a:cubicBezTo>
                  <a:cubicBezTo>
                    <a:pt x="113606" y="21346"/>
                    <a:pt x="112097" y="21392"/>
                    <a:pt x="110549" y="21483"/>
                  </a:cubicBezTo>
                  <a:cubicBezTo>
                    <a:pt x="108535" y="21603"/>
                    <a:pt x="106700" y="21663"/>
                    <a:pt x="105012" y="21663"/>
                  </a:cubicBezTo>
                  <a:cubicBezTo>
                    <a:pt x="92666" y="21663"/>
                    <a:pt x="88235" y="18454"/>
                    <a:pt x="79758" y="12303"/>
                  </a:cubicBezTo>
                  <a:cubicBezTo>
                    <a:pt x="77175" y="10419"/>
                    <a:pt x="74196" y="8261"/>
                    <a:pt x="70518" y="5859"/>
                  </a:cubicBezTo>
                  <a:cubicBezTo>
                    <a:pt x="64512" y="1930"/>
                    <a:pt x="58801" y="1"/>
                    <a:pt x="5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2058175" y="4783025"/>
              <a:ext cx="36500" cy="28150"/>
            </a:xfrm>
            <a:custGeom>
              <a:rect b="b" l="l" r="r" t="t"/>
              <a:pathLst>
                <a:path extrusionOk="0" h="1126" w="1460">
                  <a:moveTo>
                    <a:pt x="730" y="1"/>
                  </a:moveTo>
                  <a:cubicBezTo>
                    <a:pt x="1" y="1"/>
                    <a:pt x="1" y="1126"/>
                    <a:pt x="730" y="1126"/>
                  </a:cubicBezTo>
                  <a:cubicBezTo>
                    <a:pt x="1460" y="1126"/>
                    <a:pt x="1460" y="1"/>
                    <a:pt x="7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2422925" y="4569500"/>
              <a:ext cx="207475" cy="161875"/>
            </a:xfrm>
            <a:custGeom>
              <a:rect b="b" l="l" r="r" t="t"/>
              <a:pathLst>
                <a:path extrusionOk="0" h="6475" w="8299">
                  <a:moveTo>
                    <a:pt x="4165" y="1"/>
                  </a:moveTo>
                  <a:cubicBezTo>
                    <a:pt x="1" y="1"/>
                    <a:pt x="1" y="6475"/>
                    <a:pt x="4165" y="6475"/>
                  </a:cubicBezTo>
                  <a:cubicBezTo>
                    <a:pt x="8299" y="6475"/>
                    <a:pt x="8299" y="1"/>
                    <a:pt x="41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2418375" y="4425125"/>
              <a:ext cx="60825" cy="47150"/>
            </a:xfrm>
            <a:custGeom>
              <a:rect b="b" l="l" r="r" t="t"/>
              <a:pathLst>
                <a:path extrusionOk="0" h="1886" w="2433">
                  <a:moveTo>
                    <a:pt x="1216" y="1"/>
                  </a:moveTo>
                  <a:cubicBezTo>
                    <a:pt x="0" y="1"/>
                    <a:pt x="0" y="1885"/>
                    <a:pt x="1216" y="1885"/>
                  </a:cubicBezTo>
                  <a:cubicBezTo>
                    <a:pt x="2432" y="1885"/>
                    <a:pt x="2432" y="1"/>
                    <a:pt x="12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47700" y="2891425"/>
              <a:ext cx="183900" cy="142125"/>
            </a:xfrm>
            <a:custGeom>
              <a:rect b="b" l="l" r="r" t="t"/>
              <a:pathLst>
                <a:path extrusionOk="0" h="5685" w="7356">
                  <a:moveTo>
                    <a:pt x="3678" y="0"/>
                  </a:moveTo>
                  <a:cubicBezTo>
                    <a:pt x="0" y="0"/>
                    <a:pt x="0" y="5684"/>
                    <a:pt x="3678" y="5684"/>
                  </a:cubicBezTo>
                  <a:cubicBezTo>
                    <a:pt x="7325" y="5684"/>
                    <a:pt x="7356" y="0"/>
                    <a:pt x="36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2267150" y="4905375"/>
              <a:ext cx="110225" cy="85900"/>
            </a:xfrm>
            <a:custGeom>
              <a:rect b="b" l="l" r="r" t="t"/>
              <a:pathLst>
                <a:path extrusionOk="0" h="3436" w="4409">
                  <a:moveTo>
                    <a:pt x="2220" y="1"/>
                  </a:moveTo>
                  <a:cubicBezTo>
                    <a:pt x="1" y="1"/>
                    <a:pt x="1" y="3435"/>
                    <a:pt x="2220" y="3435"/>
                  </a:cubicBezTo>
                  <a:cubicBezTo>
                    <a:pt x="4408" y="3435"/>
                    <a:pt x="4408" y="1"/>
                    <a:pt x="2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745100" y="3665250"/>
              <a:ext cx="36500" cy="28900"/>
            </a:xfrm>
            <a:custGeom>
              <a:rect b="b" l="l" r="r" t="t"/>
              <a:pathLst>
                <a:path extrusionOk="0" h="1156" w="1460">
                  <a:moveTo>
                    <a:pt x="730" y="0"/>
                  </a:moveTo>
                  <a:cubicBezTo>
                    <a:pt x="0" y="0"/>
                    <a:pt x="0" y="1155"/>
                    <a:pt x="730" y="1155"/>
                  </a:cubicBezTo>
                  <a:cubicBezTo>
                    <a:pt x="1459" y="1155"/>
                    <a:pt x="1459" y="0"/>
                    <a:pt x="7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370450" y="3624975"/>
              <a:ext cx="36500" cy="28900"/>
            </a:xfrm>
            <a:custGeom>
              <a:rect b="b" l="l" r="r" t="t"/>
              <a:pathLst>
                <a:path extrusionOk="0" h="1156" w="1460">
                  <a:moveTo>
                    <a:pt x="730" y="0"/>
                  </a:moveTo>
                  <a:cubicBezTo>
                    <a:pt x="1" y="0"/>
                    <a:pt x="1" y="1155"/>
                    <a:pt x="730" y="1155"/>
                  </a:cubicBezTo>
                  <a:cubicBezTo>
                    <a:pt x="1460" y="1155"/>
                    <a:pt x="1460" y="0"/>
                    <a:pt x="7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148575" y="3925125"/>
              <a:ext cx="36500" cy="28125"/>
            </a:xfrm>
            <a:custGeom>
              <a:rect b="b" l="l" r="r" t="t"/>
              <a:pathLst>
                <a:path extrusionOk="0" h="1125" w="1460">
                  <a:moveTo>
                    <a:pt x="730" y="0"/>
                  </a:moveTo>
                  <a:cubicBezTo>
                    <a:pt x="0" y="0"/>
                    <a:pt x="0" y="1125"/>
                    <a:pt x="730" y="1125"/>
                  </a:cubicBezTo>
                  <a:cubicBezTo>
                    <a:pt x="1459" y="1125"/>
                    <a:pt x="1459" y="0"/>
                    <a:pt x="7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6" name="Google Shape;266;p9"/>
            <p:cNvGrpSpPr/>
            <p:nvPr/>
          </p:nvGrpSpPr>
          <p:grpSpPr>
            <a:xfrm>
              <a:off x="516900" y="4542650"/>
              <a:ext cx="1005375" cy="613950"/>
              <a:chOff x="593100" y="4542650"/>
              <a:chExt cx="1005375" cy="613950"/>
            </a:xfrm>
          </p:grpSpPr>
          <p:sp>
            <p:nvSpPr>
              <p:cNvPr id="267" name="Google Shape;267;p9"/>
              <p:cNvSpPr/>
              <p:nvPr/>
            </p:nvSpPr>
            <p:spPr>
              <a:xfrm>
                <a:off x="954050" y="4731300"/>
                <a:ext cx="166450" cy="142100"/>
              </a:xfrm>
              <a:custGeom>
                <a:rect b="b" l="l" r="r" t="t"/>
                <a:pathLst>
                  <a:path extrusionOk="0" h="5684" w="6658">
                    <a:moveTo>
                      <a:pt x="5064" y="0"/>
                    </a:moveTo>
                    <a:cubicBezTo>
                      <a:pt x="4902" y="0"/>
                      <a:pt x="4733" y="38"/>
                      <a:pt x="4560" y="125"/>
                    </a:cubicBezTo>
                    <a:cubicBezTo>
                      <a:pt x="3466" y="581"/>
                      <a:pt x="2250" y="854"/>
                      <a:pt x="1277" y="1614"/>
                    </a:cubicBezTo>
                    <a:cubicBezTo>
                      <a:pt x="153" y="2556"/>
                      <a:pt x="1" y="4106"/>
                      <a:pt x="1126" y="5109"/>
                    </a:cubicBezTo>
                    <a:cubicBezTo>
                      <a:pt x="1555" y="5514"/>
                      <a:pt x="2002" y="5684"/>
                      <a:pt x="2447" y="5684"/>
                    </a:cubicBezTo>
                    <a:cubicBezTo>
                      <a:pt x="4178" y="5684"/>
                      <a:pt x="5882" y="3114"/>
                      <a:pt x="6414" y="1736"/>
                    </a:cubicBezTo>
                    <a:cubicBezTo>
                      <a:pt x="6658" y="1128"/>
                      <a:pt x="6384" y="672"/>
                      <a:pt x="5958" y="429"/>
                    </a:cubicBezTo>
                    <a:cubicBezTo>
                      <a:pt x="5730" y="179"/>
                      <a:pt x="5415" y="0"/>
                      <a:pt x="50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68" name="Google Shape;268;p9"/>
              <p:cNvGrpSpPr/>
              <p:nvPr/>
            </p:nvGrpSpPr>
            <p:grpSpPr>
              <a:xfrm>
                <a:off x="593100" y="4542650"/>
                <a:ext cx="1005375" cy="613950"/>
                <a:chOff x="593100" y="4542650"/>
                <a:chExt cx="1005375" cy="613950"/>
              </a:xfrm>
            </p:grpSpPr>
            <p:sp>
              <p:nvSpPr>
                <p:cNvPr id="269" name="Google Shape;269;p9"/>
                <p:cNvSpPr/>
                <p:nvPr/>
              </p:nvSpPr>
              <p:spPr>
                <a:xfrm>
                  <a:off x="1128825" y="4542650"/>
                  <a:ext cx="154300" cy="110700"/>
                </a:xfrm>
                <a:custGeom>
                  <a:rect b="b" l="l" r="r" t="t"/>
                  <a:pathLst>
                    <a:path extrusionOk="0" h="4428" w="6172">
                      <a:moveTo>
                        <a:pt x="3676" y="0"/>
                      </a:moveTo>
                      <a:cubicBezTo>
                        <a:pt x="3008" y="0"/>
                        <a:pt x="2340" y="91"/>
                        <a:pt x="1733" y="345"/>
                      </a:cubicBezTo>
                      <a:cubicBezTo>
                        <a:pt x="578" y="862"/>
                        <a:pt x="1" y="2199"/>
                        <a:pt x="548" y="3385"/>
                      </a:cubicBezTo>
                      <a:cubicBezTo>
                        <a:pt x="881" y="4147"/>
                        <a:pt x="1392" y="4428"/>
                        <a:pt x="1962" y="4428"/>
                      </a:cubicBezTo>
                      <a:cubicBezTo>
                        <a:pt x="3006" y="4428"/>
                        <a:pt x="4248" y="3486"/>
                        <a:pt x="4955" y="2838"/>
                      </a:cubicBezTo>
                      <a:cubicBezTo>
                        <a:pt x="5138" y="2686"/>
                        <a:pt x="5229" y="2534"/>
                        <a:pt x="5290" y="2351"/>
                      </a:cubicBezTo>
                      <a:cubicBezTo>
                        <a:pt x="6171" y="1895"/>
                        <a:pt x="6050" y="224"/>
                        <a:pt x="4773" y="72"/>
                      </a:cubicBezTo>
                      <a:cubicBezTo>
                        <a:pt x="4415" y="28"/>
                        <a:pt x="4046" y="0"/>
                        <a:pt x="367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" name="Google Shape;270;p9"/>
                <p:cNvSpPr/>
                <p:nvPr/>
              </p:nvSpPr>
              <p:spPr>
                <a:xfrm>
                  <a:off x="1169875" y="4704100"/>
                  <a:ext cx="145925" cy="137650"/>
                </a:xfrm>
                <a:custGeom>
                  <a:rect b="b" l="l" r="r" t="t"/>
                  <a:pathLst>
                    <a:path extrusionOk="0" h="5506" w="5837">
                      <a:moveTo>
                        <a:pt x="4275" y="0"/>
                      </a:moveTo>
                      <a:cubicBezTo>
                        <a:pt x="4191" y="0"/>
                        <a:pt x="4104" y="9"/>
                        <a:pt x="4012" y="27"/>
                      </a:cubicBezTo>
                      <a:cubicBezTo>
                        <a:pt x="3009" y="240"/>
                        <a:pt x="1824" y="848"/>
                        <a:pt x="1094" y="1577"/>
                      </a:cubicBezTo>
                      <a:cubicBezTo>
                        <a:pt x="0" y="2611"/>
                        <a:pt x="547" y="4100"/>
                        <a:pt x="1398" y="5134"/>
                      </a:cubicBezTo>
                      <a:cubicBezTo>
                        <a:pt x="1621" y="5393"/>
                        <a:pt x="1934" y="5506"/>
                        <a:pt x="2248" y="5506"/>
                      </a:cubicBezTo>
                      <a:cubicBezTo>
                        <a:pt x="2448" y="5506"/>
                        <a:pt x="2649" y="5460"/>
                        <a:pt x="2827" y="5377"/>
                      </a:cubicBezTo>
                      <a:cubicBezTo>
                        <a:pt x="4134" y="4799"/>
                        <a:pt x="5137" y="3462"/>
                        <a:pt x="5654" y="2124"/>
                      </a:cubicBezTo>
                      <a:cubicBezTo>
                        <a:pt x="5836" y="1638"/>
                        <a:pt x="5684" y="1243"/>
                        <a:pt x="5411" y="1000"/>
                      </a:cubicBezTo>
                      <a:cubicBezTo>
                        <a:pt x="5304" y="465"/>
                        <a:pt x="4891" y="0"/>
                        <a:pt x="427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" name="Google Shape;271;p9"/>
                <p:cNvSpPr/>
                <p:nvPr/>
              </p:nvSpPr>
              <p:spPr>
                <a:xfrm>
                  <a:off x="1378850" y="4709925"/>
                  <a:ext cx="90450" cy="100100"/>
                </a:xfrm>
                <a:custGeom>
                  <a:rect b="b" l="l" r="r" t="t"/>
                  <a:pathLst>
                    <a:path extrusionOk="0" h="4004" w="3618">
                      <a:moveTo>
                        <a:pt x="2264" y="1"/>
                      </a:moveTo>
                      <a:cubicBezTo>
                        <a:pt x="1988" y="1"/>
                        <a:pt x="1713" y="101"/>
                        <a:pt x="1489" y="311"/>
                      </a:cubicBezTo>
                      <a:cubicBezTo>
                        <a:pt x="973" y="767"/>
                        <a:pt x="395" y="1192"/>
                        <a:pt x="152" y="1891"/>
                      </a:cubicBezTo>
                      <a:cubicBezTo>
                        <a:pt x="0" y="2347"/>
                        <a:pt x="30" y="2834"/>
                        <a:pt x="274" y="3259"/>
                      </a:cubicBezTo>
                      <a:cubicBezTo>
                        <a:pt x="522" y="3756"/>
                        <a:pt x="967" y="4004"/>
                        <a:pt x="1433" y="4004"/>
                      </a:cubicBezTo>
                      <a:cubicBezTo>
                        <a:pt x="1766" y="4004"/>
                        <a:pt x="2110" y="3877"/>
                        <a:pt x="2401" y="3624"/>
                      </a:cubicBezTo>
                      <a:cubicBezTo>
                        <a:pt x="2736" y="3320"/>
                        <a:pt x="2857" y="2834"/>
                        <a:pt x="2736" y="2408"/>
                      </a:cubicBezTo>
                      <a:cubicBezTo>
                        <a:pt x="2857" y="2287"/>
                        <a:pt x="2979" y="2165"/>
                        <a:pt x="3100" y="2074"/>
                      </a:cubicBezTo>
                      <a:cubicBezTo>
                        <a:pt x="3556" y="1648"/>
                        <a:pt x="3617" y="828"/>
                        <a:pt x="3161" y="402"/>
                      </a:cubicBezTo>
                      <a:cubicBezTo>
                        <a:pt x="2915" y="139"/>
                        <a:pt x="2589" y="1"/>
                        <a:pt x="226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" name="Google Shape;272;p9"/>
                <p:cNvSpPr/>
                <p:nvPr/>
              </p:nvSpPr>
              <p:spPr>
                <a:xfrm>
                  <a:off x="1312725" y="4918100"/>
                  <a:ext cx="145175" cy="140375"/>
                </a:xfrm>
                <a:custGeom>
                  <a:rect b="b" l="l" r="r" t="t"/>
                  <a:pathLst>
                    <a:path extrusionOk="0" h="5615" w="5807">
                      <a:moveTo>
                        <a:pt x="4037" y="1"/>
                      </a:moveTo>
                      <a:cubicBezTo>
                        <a:pt x="3867" y="1"/>
                        <a:pt x="3686" y="41"/>
                        <a:pt x="3496" y="130"/>
                      </a:cubicBezTo>
                      <a:cubicBezTo>
                        <a:pt x="1885" y="859"/>
                        <a:pt x="1" y="3443"/>
                        <a:pt x="1520" y="5084"/>
                      </a:cubicBezTo>
                      <a:cubicBezTo>
                        <a:pt x="1874" y="5461"/>
                        <a:pt x="2284" y="5615"/>
                        <a:pt x="2701" y="5615"/>
                      </a:cubicBezTo>
                      <a:cubicBezTo>
                        <a:pt x="3395" y="5615"/>
                        <a:pt x="4108" y="5190"/>
                        <a:pt x="4621" y="4659"/>
                      </a:cubicBezTo>
                      <a:cubicBezTo>
                        <a:pt x="5563" y="3686"/>
                        <a:pt x="5806" y="2562"/>
                        <a:pt x="5654" y="1224"/>
                      </a:cubicBezTo>
                      <a:cubicBezTo>
                        <a:pt x="5624" y="768"/>
                        <a:pt x="5229" y="434"/>
                        <a:pt x="4803" y="312"/>
                      </a:cubicBezTo>
                      <a:cubicBezTo>
                        <a:pt x="4592" y="120"/>
                        <a:pt x="4331" y="1"/>
                        <a:pt x="4037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" name="Google Shape;273;p9"/>
                <p:cNvSpPr/>
                <p:nvPr/>
              </p:nvSpPr>
              <p:spPr>
                <a:xfrm>
                  <a:off x="1474575" y="5016225"/>
                  <a:ext cx="123900" cy="132150"/>
                </a:xfrm>
                <a:custGeom>
                  <a:rect b="b" l="l" r="r" t="t"/>
                  <a:pathLst>
                    <a:path extrusionOk="0" h="5286" w="4956">
                      <a:moveTo>
                        <a:pt x="3402" y="1"/>
                      </a:moveTo>
                      <a:cubicBezTo>
                        <a:pt x="3157" y="1"/>
                        <a:pt x="2907" y="83"/>
                        <a:pt x="2676" y="278"/>
                      </a:cubicBezTo>
                      <a:cubicBezTo>
                        <a:pt x="1642" y="1159"/>
                        <a:pt x="1" y="2862"/>
                        <a:pt x="518" y="4351"/>
                      </a:cubicBezTo>
                      <a:cubicBezTo>
                        <a:pt x="703" y="4934"/>
                        <a:pt x="1097" y="5286"/>
                        <a:pt x="1658" y="5286"/>
                      </a:cubicBezTo>
                      <a:cubicBezTo>
                        <a:pt x="1740" y="5286"/>
                        <a:pt x="1826" y="5278"/>
                        <a:pt x="1916" y="5263"/>
                      </a:cubicBezTo>
                      <a:cubicBezTo>
                        <a:pt x="2767" y="5172"/>
                        <a:pt x="3436" y="4351"/>
                        <a:pt x="3922" y="3743"/>
                      </a:cubicBezTo>
                      <a:cubicBezTo>
                        <a:pt x="4408" y="3135"/>
                        <a:pt x="4955" y="2314"/>
                        <a:pt x="4895" y="1494"/>
                      </a:cubicBezTo>
                      <a:cubicBezTo>
                        <a:pt x="4864" y="1068"/>
                        <a:pt x="4682" y="673"/>
                        <a:pt x="4378" y="460"/>
                      </a:cubicBezTo>
                      <a:cubicBezTo>
                        <a:pt x="4123" y="187"/>
                        <a:pt x="3769" y="1"/>
                        <a:pt x="340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" name="Google Shape;274;p9"/>
                <p:cNvSpPr/>
                <p:nvPr/>
              </p:nvSpPr>
              <p:spPr>
                <a:xfrm>
                  <a:off x="938475" y="4583700"/>
                  <a:ext cx="144100" cy="89400"/>
                </a:xfrm>
                <a:custGeom>
                  <a:rect b="b" l="l" r="r" t="t"/>
                  <a:pathLst>
                    <a:path extrusionOk="0" h="3576" w="5764">
                      <a:moveTo>
                        <a:pt x="4036" y="0"/>
                      </a:moveTo>
                      <a:cubicBezTo>
                        <a:pt x="3781" y="0"/>
                        <a:pt x="3515" y="94"/>
                        <a:pt x="3268" y="314"/>
                      </a:cubicBezTo>
                      <a:cubicBezTo>
                        <a:pt x="2752" y="770"/>
                        <a:pt x="1809" y="922"/>
                        <a:pt x="1141" y="1287"/>
                      </a:cubicBezTo>
                      <a:cubicBezTo>
                        <a:pt x="1" y="1935"/>
                        <a:pt x="627" y="3576"/>
                        <a:pt x="1665" y="3576"/>
                      </a:cubicBezTo>
                      <a:cubicBezTo>
                        <a:pt x="1845" y="3576"/>
                        <a:pt x="2037" y="3527"/>
                        <a:pt x="2235" y="3415"/>
                      </a:cubicBezTo>
                      <a:cubicBezTo>
                        <a:pt x="3116" y="2928"/>
                        <a:pt x="4119" y="2776"/>
                        <a:pt x="4879" y="2077"/>
                      </a:cubicBezTo>
                      <a:cubicBezTo>
                        <a:pt x="5764" y="1264"/>
                        <a:pt x="4975" y="0"/>
                        <a:pt x="403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" name="Google Shape;275;p9"/>
                <p:cNvSpPr/>
                <p:nvPr/>
              </p:nvSpPr>
              <p:spPr>
                <a:xfrm>
                  <a:off x="732925" y="4767950"/>
                  <a:ext cx="147450" cy="142000"/>
                </a:xfrm>
                <a:custGeom>
                  <a:rect b="b" l="l" r="r" t="t"/>
                  <a:pathLst>
                    <a:path extrusionOk="0" h="5680" w="5898">
                      <a:moveTo>
                        <a:pt x="4577" y="1"/>
                      </a:moveTo>
                      <a:cubicBezTo>
                        <a:pt x="4372" y="1"/>
                        <a:pt x="4167" y="56"/>
                        <a:pt x="3983" y="178"/>
                      </a:cubicBezTo>
                      <a:cubicBezTo>
                        <a:pt x="2979" y="604"/>
                        <a:pt x="1885" y="999"/>
                        <a:pt x="1065" y="1789"/>
                      </a:cubicBezTo>
                      <a:cubicBezTo>
                        <a:pt x="1" y="2823"/>
                        <a:pt x="122" y="4221"/>
                        <a:pt x="1034" y="5315"/>
                      </a:cubicBezTo>
                      <a:cubicBezTo>
                        <a:pt x="1263" y="5563"/>
                        <a:pt x="1587" y="5679"/>
                        <a:pt x="1909" y="5679"/>
                      </a:cubicBezTo>
                      <a:cubicBezTo>
                        <a:pt x="2101" y="5679"/>
                        <a:pt x="2293" y="5638"/>
                        <a:pt x="2463" y="5558"/>
                      </a:cubicBezTo>
                      <a:cubicBezTo>
                        <a:pt x="3922" y="4920"/>
                        <a:pt x="4773" y="3339"/>
                        <a:pt x="5563" y="2032"/>
                      </a:cubicBezTo>
                      <a:cubicBezTo>
                        <a:pt x="5806" y="1789"/>
                        <a:pt x="5897" y="1455"/>
                        <a:pt x="5837" y="1121"/>
                      </a:cubicBezTo>
                      <a:cubicBezTo>
                        <a:pt x="5791" y="484"/>
                        <a:pt x="5185" y="1"/>
                        <a:pt x="4577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" name="Google Shape;276;p9"/>
                <p:cNvSpPr/>
                <p:nvPr/>
              </p:nvSpPr>
              <p:spPr>
                <a:xfrm>
                  <a:off x="820050" y="4957225"/>
                  <a:ext cx="143150" cy="128000"/>
                </a:xfrm>
                <a:custGeom>
                  <a:rect b="b" l="l" r="r" t="t"/>
                  <a:pathLst>
                    <a:path extrusionOk="0" h="5120" w="5726">
                      <a:moveTo>
                        <a:pt x="3752" y="0"/>
                      </a:moveTo>
                      <a:cubicBezTo>
                        <a:pt x="1793" y="0"/>
                        <a:pt x="0" y="2247"/>
                        <a:pt x="224" y="4188"/>
                      </a:cubicBezTo>
                      <a:cubicBezTo>
                        <a:pt x="316" y="4783"/>
                        <a:pt x="873" y="5120"/>
                        <a:pt x="1415" y="5120"/>
                      </a:cubicBezTo>
                      <a:cubicBezTo>
                        <a:pt x="1593" y="5120"/>
                        <a:pt x="1769" y="5084"/>
                        <a:pt x="1926" y="5009"/>
                      </a:cubicBezTo>
                      <a:cubicBezTo>
                        <a:pt x="3172" y="4431"/>
                        <a:pt x="4115" y="3489"/>
                        <a:pt x="5118" y="2577"/>
                      </a:cubicBezTo>
                      <a:cubicBezTo>
                        <a:pt x="5361" y="2334"/>
                        <a:pt x="5452" y="2091"/>
                        <a:pt x="5482" y="1848"/>
                      </a:cubicBezTo>
                      <a:cubicBezTo>
                        <a:pt x="5726" y="1361"/>
                        <a:pt x="5665" y="723"/>
                        <a:pt x="5057" y="358"/>
                      </a:cubicBezTo>
                      <a:cubicBezTo>
                        <a:pt x="4627" y="110"/>
                        <a:pt x="4185" y="0"/>
                        <a:pt x="375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" name="Google Shape;277;p9"/>
                <p:cNvSpPr/>
                <p:nvPr/>
              </p:nvSpPr>
              <p:spPr>
                <a:xfrm>
                  <a:off x="593100" y="5021925"/>
                  <a:ext cx="169500" cy="134675"/>
                </a:xfrm>
                <a:custGeom>
                  <a:rect b="b" l="l" r="r" t="t"/>
                  <a:pathLst>
                    <a:path extrusionOk="0" h="5387" w="6780">
                      <a:moveTo>
                        <a:pt x="5206" y="0"/>
                      </a:moveTo>
                      <a:cubicBezTo>
                        <a:pt x="5032" y="0"/>
                        <a:pt x="4846" y="44"/>
                        <a:pt x="4651" y="141"/>
                      </a:cubicBezTo>
                      <a:cubicBezTo>
                        <a:pt x="3192" y="931"/>
                        <a:pt x="1" y="2755"/>
                        <a:pt x="1855" y="4792"/>
                      </a:cubicBezTo>
                      <a:cubicBezTo>
                        <a:pt x="2251" y="5214"/>
                        <a:pt x="2649" y="5387"/>
                        <a:pt x="3039" y="5387"/>
                      </a:cubicBezTo>
                      <a:cubicBezTo>
                        <a:pt x="4448" y="5387"/>
                        <a:pt x="5748" y="3130"/>
                        <a:pt x="6414" y="2178"/>
                      </a:cubicBezTo>
                      <a:cubicBezTo>
                        <a:pt x="6779" y="1630"/>
                        <a:pt x="6627" y="1083"/>
                        <a:pt x="6262" y="749"/>
                      </a:cubicBezTo>
                      <a:cubicBezTo>
                        <a:pt x="6062" y="326"/>
                        <a:pt x="5682" y="0"/>
                        <a:pt x="520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" name="Google Shape;278;p9"/>
                <p:cNvSpPr/>
                <p:nvPr/>
              </p:nvSpPr>
              <p:spPr>
                <a:xfrm>
                  <a:off x="1115150" y="4931025"/>
                  <a:ext cx="148200" cy="117650"/>
                </a:xfrm>
                <a:custGeom>
                  <a:rect b="b" l="l" r="r" t="t"/>
                  <a:pathLst>
                    <a:path extrusionOk="0" h="4706" w="5928">
                      <a:moveTo>
                        <a:pt x="4546" y="0"/>
                      </a:moveTo>
                      <a:cubicBezTo>
                        <a:pt x="4396" y="0"/>
                        <a:pt x="4237" y="40"/>
                        <a:pt x="4074" y="130"/>
                      </a:cubicBezTo>
                      <a:cubicBezTo>
                        <a:pt x="2797" y="829"/>
                        <a:pt x="1" y="2409"/>
                        <a:pt x="1612" y="4172"/>
                      </a:cubicBezTo>
                      <a:cubicBezTo>
                        <a:pt x="1957" y="4551"/>
                        <a:pt x="2306" y="4706"/>
                        <a:pt x="2647" y="4706"/>
                      </a:cubicBezTo>
                      <a:cubicBezTo>
                        <a:pt x="3868" y="4706"/>
                        <a:pt x="5000" y="2724"/>
                        <a:pt x="5594" y="1893"/>
                      </a:cubicBezTo>
                      <a:cubicBezTo>
                        <a:pt x="5928" y="1437"/>
                        <a:pt x="5776" y="950"/>
                        <a:pt x="5442" y="646"/>
                      </a:cubicBezTo>
                      <a:cubicBezTo>
                        <a:pt x="5286" y="291"/>
                        <a:pt x="4952" y="0"/>
                        <a:pt x="454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79" name="Google Shape;279;p9"/>
            <p:cNvSpPr/>
            <p:nvPr/>
          </p:nvSpPr>
          <p:spPr>
            <a:xfrm rot="-1845798">
              <a:off x="7668551" y="104823"/>
              <a:ext cx="848837" cy="493157"/>
            </a:xfrm>
            <a:custGeom>
              <a:rect b="b" l="l" r="r" t="t"/>
              <a:pathLst>
                <a:path extrusionOk="0" h="19726" w="33953">
                  <a:moveTo>
                    <a:pt x="20051" y="0"/>
                  </a:moveTo>
                  <a:cubicBezTo>
                    <a:pt x="17303" y="0"/>
                    <a:pt x="14567" y="691"/>
                    <a:pt x="12310" y="2144"/>
                  </a:cubicBezTo>
                  <a:lnTo>
                    <a:pt x="12280" y="2144"/>
                  </a:lnTo>
                  <a:cubicBezTo>
                    <a:pt x="10973" y="2813"/>
                    <a:pt x="9757" y="3694"/>
                    <a:pt x="8450" y="4332"/>
                  </a:cubicBezTo>
                  <a:cubicBezTo>
                    <a:pt x="6778" y="5123"/>
                    <a:pt x="4955" y="5609"/>
                    <a:pt x="3344" y="6460"/>
                  </a:cubicBezTo>
                  <a:cubicBezTo>
                    <a:pt x="1125" y="7615"/>
                    <a:pt x="0" y="9956"/>
                    <a:pt x="91" y="12387"/>
                  </a:cubicBezTo>
                  <a:cubicBezTo>
                    <a:pt x="182" y="14788"/>
                    <a:pt x="1398" y="17251"/>
                    <a:pt x="3465" y="18497"/>
                  </a:cubicBezTo>
                  <a:cubicBezTo>
                    <a:pt x="4992" y="19419"/>
                    <a:pt x="6693" y="19726"/>
                    <a:pt x="8422" y="19726"/>
                  </a:cubicBezTo>
                  <a:cubicBezTo>
                    <a:pt x="9996" y="19726"/>
                    <a:pt x="11593" y="19471"/>
                    <a:pt x="13101" y="19196"/>
                  </a:cubicBezTo>
                  <a:cubicBezTo>
                    <a:pt x="15178" y="18807"/>
                    <a:pt x="17244" y="18704"/>
                    <a:pt x="19320" y="18704"/>
                  </a:cubicBezTo>
                  <a:cubicBezTo>
                    <a:pt x="20494" y="18704"/>
                    <a:pt x="21672" y="18737"/>
                    <a:pt x="22858" y="18770"/>
                  </a:cubicBezTo>
                  <a:cubicBezTo>
                    <a:pt x="22962" y="18772"/>
                    <a:pt x="23066" y="18773"/>
                    <a:pt x="23170" y="18773"/>
                  </a:cubicBezTo>
                  <a:cubicBezTo>
                    <a:pt x="26243" y="18773"/>
                    <a:pt x="29089" y="17889"/>
                    <a:pt x="30882" y="15214"/>
                  </a:cubicBezTo>
                  <a:cubicBezTo>
                    <a:pt x="33952" y="10655"/>
                    <a:pt x="32402" y="4454"/>
                    <a:pt x="27630" y="1870"/>
                  </a:cubicBezTo>
                  <a:cubicBezTo>
                    <a:pt x="25374" y="645"/>
                    <a:pt x="22707" y="0"/>
                    <a:pt x="200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3688900" y="4316200"/>
              <a:ext cx="660125" cy="446175"/>
            </a:xfrm>
            <a:custGeom>
              <a:rect b="b" l="l" r="r" t="t"/>
              <a:pathLst>
                <a:path extrusionOk="0" h="17847" w="26405">
                  <a:moveTo>
                    <a:pt x="11374" y="1"/>
                  </a:moveTo>
                  <a:cubicBezTo>
                    <a:pt x="10034" y="1"/>
                    <a:pt x="8739" y="165"/>
                    <a:pt x="7570" y="497"/>
                  </a:cubicBezTo>
                  <a:cubicBezTo>
                    <a:pt x="6658" y="771"/>
                    <a:pt x="5928" y="1166"/>
                    <a:pt x="5351" y="1683"/>
                  </a:cubicBezTo>
                  <a:cubicBezTo>
                    <a:pt x="3709" y="2291"/>
                    <a:pt x="2433" y="3476"/>
                    <a:pt x="1855" y="5513"/>
                  </a:cubicBezTo>
                  <a:cubicBezTo>
                    <a:pt x="1" y="12321"/>
                    <a:pt x="7357" y="17093"/>
                    <a:pt x="13102" y="17762"/>
                  </a:cubicBezTo>
                  <a:cubicBezTo>
                    <a:pt x="13589" y="17819"/>
                    <a:pt x="14090" y="17847"/>
                    <a:pt x="14598" y="17847"/>
                  </a:cubicBezTo>
                  <a:cubicBezTo>
                    <a:pt x="20086" y="17847"/>
                    <a:pt x="26404" y="14550"/>
                    <a:pt x="24652" y="8096"/>
                  </a:cubicBezTo>
                  <a:cubicBezTo>
                    <a:pt x="23184" y="2789"/>
                    <a:pt x="16895" y="1"/>
                    <a:pt x="11374" y="1"/>
                  </a:cubicBezTo>
                  <a:close/>
                </a:path>
              </a:pathLst>
            </a:custGeom>
            <a:solidFill>
              <a:srgbClr val="FFA3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9"/>
            <p:cNvSpPr/>
            <p:nvPr/>
          </p:nvSpPr>
          <p:spPr>
            <a:xfrm rot="10800000">
              <a:off x="7540975" y="974275"/>
              <a:ext cx="1061575" cy="871800"/>
            </a:xfrm>
            <a:custGeom>
              <a:rect b="b" l="l" r="r" t="t"/>
              <a:pathLst>
                <a:path extrusionOk="0" h="34872" w="42463">
                  <a:moveTo>
                    <a:pt x="5660" y="0"/>
                  </a:moveTo>
                  <a:cubicBezTo>
                    <a:pt x="4726" y="0"/>
                    <a:pt x="3803" y="385"/>
                    <a:pt x="2888" y="1255"/>
                  </a:cubicBezTo>
                  <a:cubicBezTo>
                    <a:pt x="365" y="4720"/>
                    <a:pt x="0" y="15359"/>
                    <a:pt x="1246" y="20860"/>
                  </a:cubicBezTo>
                  <a:cubicBezTo>
                    <a:pt x="2128" y="24751"/>
                    <a:pt x="6566" y="29158"/>
                    <a:pt x="9757" y="31225"/>
                  </a:cubicBezTo>
                  <a:cubicBezTo>
                    <a:pt x="13135" y="33383"/>
                    <a:pt x="17561" y="34871"/>
                    <a:pt x="21984" y="34871"/>
                  </a:cubicBezTo>
                  <a:cubicBezTo>
                    <a:pt x="25164" y="34871"/>
                    <a:pt x="28341" y="34102"/>
                    <a:pt x="31125" y="32259"/>
                  </a:cubicBezTo>
                  <a:cubicBezTo>
                    <a:pt x="34134" y="30253"/>
                    <a:pt x="42463" y="23566"/>
                    <a:pt x="31216" y="23201"/>
                  </a:cubicBezTo>
                  <a:cubicBezTo>
                    <a:pt x="20751" y="22851"/>
                    <a:pt x="12858" y="0"/>
                    <a:pt x="56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8204150" y="621375"/>
              <a:ext cx="356925" cy="287900"/>
            </a:xfrm>
            <a:custGeom>
              <a:rect b="b" l="l" r="r" t="t"/>
              <a:pathLst>
                <a:path extrusionOk="0" h="11516" w="14277">
                  <a:moveTo>
                    <a:pt x="6159" y="0"/>
                  </a:moveTo>
                  <a:cubicBezTo>
                    <a:pt x="5795" y="0"/>
                    <a:pt x="5431" y="54"/>
                    <a:pt x="5077" y="155"/>
                  </a:cubicBezTo>
                  <a:cubicBezTo>
                    <a:pt x="3253" y="489"/>
                    <a:pt x="1855" y="1918"/>
                    <a:pt x="1247" y="3742"/>
                  </a:cubicBezTo>
                  <a:cubicBezTo>
                    <a:pt x="1" y="7572"/>
                    <a:pt x="3071" y="10702"/>
                    <a:pt x="6627" y="11371"/>
                  </a:cubicBezTo>
                  <a:cubicBezTo>
                    <a:pt x="7121" y="11467"/>
                    <a:pt x="7624" y="11515"/>
                    <a:pt x="8125" y="11515"/>
                  </a:cubicBezTo>
                  <a:cubicBezTo>
                    <a:pt x="11263" y="11515"/>
                    <a:pt x="14277" y="9635"/>
                    <a:pt x="13831" y="5991"/>
                  </a:cubicBezTo>
                  <a:cubicBezTo>
                    <a:pt x="13588" y="4167"/>
                    <a:pt x="12585" y="2465"/>
                    <a:pt x="10943" y="1523"/>
                  </a:cubicBezTo>
                  <a:cubicBezTo>
                    <a:pt x="10366" y="1189"/>
                    <a:pt x="9727" y="976"/>
                    <a:pt x="9089" y="793"/>
                  </a:cubicBezTo>
                  <a:cubicBezTo>
                    <a:pt x="8603" y="611"/>
                    <a:pt x="8147" y="459"/>
                    <a:pt x="7661" y="337"/>
                  </a:cubicBezTo>
                  <a:cubicBezTo>
                    <a:pt x="7181" y="107"/>
                    <a:pt x="6670" y="0"/>
                    <a:pt x="61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9"/>
            <p:cNvSpPr/>
            <p:nvPr/>
          </p:nvSpPr>
          <p:spPr>
            <a:xfrm rot="5400000">
              <a:off x="7877900" y="759375"/>
              <a:ext cx="2177875" cy="659125"/>
            </a:xfrm>
            <a:custGeom>
              <a:rect b="b" l="l" r="r" t="t"/>
              <a:pathLst>
                <a:path extrusionOk="0" h="26365" w="87115">
                  <a:moveTo>
                    <a:pt x="0" y="0"/>
                  </a:moveTo>
                  <a:cubicBezTo>
                    <a:pt x="1399" y="4499"/>
                    <a:pt x="3709" y="8845"/>
                    <a:pt x="5259" y="11398"/>
                  </a:cubicBezTo>
                  <a:cubicBezTo>
                    <a:pt x="11599" y="21878"/>
                    <a:pt x="16466" y="23654"/>
                    <a:pt x="27413" y="23654"/>
                  </a:cubicBezTo>
                  <a:cubicBezTo>
                    <a:pt x="27802" y="23654"/>
                    <a:pt x="28198" y="23652"/>
                    <a:pt x="28603" y="23648"/>
                  </a:cubicBezTo>
                  <a:cubicBezTo>
                    <a:pt x="28742" y="23646"/>
                    <a:pt x="28881" y="23645"/>
                    <a:pt x="29021" y="23645"/>
                  </a:cubicBezTo>
                  <a:cubicBezTo>
                    <a:pt x="36196" y="23645"/>
                    <a:pt x="43847" y="25905"/>
                    <a:pt x="50913" y="26292"/>
                  </a:cubicBezTo>
                  <a:cubicBezTo>
                    <a:pt x="51616" y="26342"/>
                    <a:pt x="52310" y="26365"/>
                    <a:pt x="52994" y="26365"/>
                  </a:cubicBezTo>
                  <a:cubicBezTo>
                    <a:pt x="53553" y="26365"/>
                    <a:pt x="54105" y="26350"/>
                    <a:pt x="54652" y="26323"/>
                  </a:cubicBezTo>
                  <a:cubicBezTo>
                    <a:pt x="54774" y="26292"/>
                    <a:pt x="54865" y="26292"/>
                    <a:pt x="54956" y="26292"/>
                  </a:cubicBezTo>
                  <a:cubicBezTo>
                    <a:pt x="63497" y="25654"/>
                    <a:pt x="69515" y="18724"/>
                    <a:pt x="76294" y="13374"/>
                  </a:cubicBezTo>
                  <a:cubicBezTo>
                    <a:pt x="82403" y="8602"/>
                    <a:pt x="85534" y="4924"/>
                    <a:pt x="871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9"/>
            <p:cNvSpPr/>
            <p:nvPr/>
          </p:nvSpPr>
          <p:spPr>
            <a:xfrm flipH="1">
              <a:off x="8766600" y="0"/>
              <a:ext cx="1095775" cy="2917975"/>
            </a:xfrm>
            <a:custGeom>
              <a:rect b="b" l="l" r="r" t="t"/>
              <a:pathLst>
                <a:path extrusionOk="0" h="116719" w="43831">
                  <a:moveTo>
                    <a:pt x="32736" y="0"/>
                  </a:moveTo>
                  <a:cubicBezTo>
                    <a:pt x="30213" y="10486"/>
                    <a:pt x="33648" y="20304"/>
                    <a:pt x="37235" y="30548"/>
                  </a:cubicBezTo>
                  <a:cubicBezTo>
                    <a:pt x="37995" y="32736"/>
                    <a:pt x="38785" y="34985"/>
                    <a:pt x="39514" y="37265"/>
                  </a:cubicBezTo>
                  <a:cubicBezTo>
                    <a:pt x="43405" y="49302"/>
                    <a:pt x="40214" y="55350"/>
                    <a:pt x="36870" y="61733"/>
                  </a:cubicBezTo>
                  <a:cubicBezTo>
                    <a:pt x="34408" y="66354"/>
                    <a:pt x="31915" y="71126"/>
                    <a:pt x="31520" y="78512"/>
                  </a:cubicBezTo>
                  <a:cubicBezTo>
                    <a:pt x="31368" y="82007"/>
                    <a:pt x="31490" y="85138"/>
                    <a:pt x="31612" y="88178"/>
                  </a:cubicBezTo>
                  <a:cubicBezTo>
                    <a:pt x="32067" y="98360"/>
                    <a:pt x="32371" y="105716"/>
                    <a:pt x="19575" y="112737"/>
                  </a:cubicBezTo>
                  <a:cubicBezTo>
                    <a:pt x="14936" y="115295"/>
                    <a:pt x="10313" y="116353"/>
                    <a:pt x="5651" y="116353"/>
                  </a:cubicBezTo>
                  <a:cubicBezTo>
                    <a:pt x="3775" y="116353"/>
                    <a:pt x="1892" y="116182"/>
                    <a:pt x="0" y="115868"/>
                  </a:cubicBezTo>
                  <a:lnTo>
                    <a:pt x="0" y="116263"/>
                  </a:lnTo>
                  <a:cubicBezTo>
                    <a:pt x="1885" y="116567"/>
                    <a:pt x="3769" y="116719"/>
                    <a:pt x="5654" y="116719"/>
                  </a:cubicBezTo>
                  <a:cubicBezTo>
                    <a:pt x="10365" y="116719"/>
                    <a:pt x="15046" y="115655"/>
                    <a:pt x="19757" y="113072"/>
                  </a:cubicBezTo>
                  <a:cubicBezTo>
                    <a:pt x="32767" y="105929"/>
                    <a:pt x="32432" y="98482"/>
                    <a:pt x="32007" y="88178"/>
                  </a:cubicBezTo>
                  <a:cubicBezTo>
                    <a:pt x="31885" y="85138"/>
                    <a:pt x="31733" y="82007"/>
                    <a:pt x="31915" y="78512"/>
                  </a:cubicBezTo>
                  <a:cubicBezTo>
                    <a:pt x="32280" y="71217"/>
                    <a:pt x="34773" y="66475"/>
                    <a:pt x="37204" y="61916"/>
                  </a:cubicBezTo>
                  <a:cubicBezTo>
                    <a:pt x="40609" y="55442"/>
                    <a:pt x="43831" y="49362"/>
                    <a:pt x="39879" y="37143"/>
                  </a:cubicBezTo>
                  <a:cubicBezTo>
                    <a:pt x="39150" y="34894"/>
                    <a:pt x="38359" y="32614"/>
                    <a:pt x="37599" y="30426"/>
                  </a:cubicBezTo>
                  <a:cubicBezTo>
                    <a:pt x="34013" y="20213"/>
                    <a:pt x="30578" y="10426"/>
                    <a:pt x="331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9"/>
            <p:cNvSpPr/>
            <p:nvPr/>
          </p:nvSpPr>
          <p:spPr>
            <a:xfrm flipH="1">
              <a:off x="7046050" y="205625"/>
              <a:ext cx="220400" cy="171000"/>
            </a:xfrm>
            <a:custGeom>
              <a:rect b="b" l="l" r="r" t="t"/>
              <a:pathLst>
                <a:path extrusionOk="0" h="6840" w="8816">
                  <a:moveTo>
                    <a:pt x="4408" y="0"/>
                  </a:moveTo>
                  <a:cubicBezTo>
                    <a:pt x="1" y="0"/>
                    <a:pt x="1" y="6839"/>
                    <a:pt x="4408" y="6839"/>
                  </a:cubicBezTo>
                  <a:cubicBezTo>
                    <a:pt x="8816" y="6839"/>
                    <a:pt x="8816" y="0"/>
                    <a:pt x="44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9"/>
            <p:cNvSpPr/>
            <p:nvPr/>
          </p:nvSpPr>
          <p:spPr>
            <a:xfrm flipH="1">
              <a:off x="8689850" y="1063075"/>
              <a:ext cx="73725" cy="57025"/>
            </a:xfrm>
            <a:custGeom>
              <a:rect b="b" l="l" r="r" t="t"/>
              <a:pathLst>
                <a:path extrusionOk="0" h="2281" w="2949">
                  <a:moveTo>
                    <a:pt x="1459" y="0"/>
                  </a:moveTo>
                  <a:cubicBezTo>
                    <a:pt x="0" y="0"/>
                    <a:pt x="0" y="2280"/>
                    <a:pt x="1459" y="2280"/>
                  </a:cubicBezTo>
                  <a:cubicBezTo>
                    <a:pt x="2949" y="2280"/>
                    <a:pt x="2949" y="0"/>
                    <a:pt x="14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9"/>
            <p:cNvSpPr/>
            <p:nvPr/>
          </p:nvSpPr>
          <p:spPr>
            <a:xfrm flipH="1">
              <a:off x="8723075" y="2284225"/>
              <a:ext cx="171750" cy="133000"/>
            </a:xfrm>
            <a:custGeom>
              <a:rect b="b" l="l" r="r" t="t"/>
              <a:pathLst>
                <a:path extrusionOk="0" h="5320" w="6870">
                  <a:moveTo>
                    <a:pt x="3435" y="0"/>
                  </a:moveTo>
                  <a:cubicBezTo>
                    <a:pt x="31" y="0"/>
                    <a:pt x="0" y="5319"/>
                    <a:pt x="3435" y="5319"/>
                  </a:cubicBezTo>
                  <a:cubicBezTo>
                    <a:pt x="6870" y="5319"/>
                    <a:pt x="6870" y="0"/>
                    <a:pt x="34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9"/>
            <p:cNvSpPr/>
            <p:nvPr/>
          </p:nvSpPr>
          <p:spPr>
            <a:xfrm flipH="1">
              <a:off x="8585525" y="2479500"/>
              <a:ext cx="49425" cy="38025"/>
            </a:xfrm>
            <a:custGeom>
              <a:rect b="b" l="l" r="r" t="t"/>
              <a:pathLst>
                <a:path extrusionOk="0" h="1521" w="1977">
                  <a:moveTo>
                    <a:pt x="1004" y="1"/>
                  </a:moveTo>
                  <a:cubicBezTo>
                    <a:pt x="0" y="1"/>
                    <a:pt x="0" y="1521"/>
                    <a:pt x="1004" y="1521"/>
                  </a:cubicBezTo>
                  <a:cubicBezTo>
                    <a:pt x="1976" y="1521"/>
                    <a:pt x="1976" y="1"/>
                    <a:pt x="10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9"/>
            <p:cNvSpPr/>
            <p:nvPr/>
          </p:nvSpPr>
          <p:spPr>
            <a:xfrm flipH="1">
              <a:off x="8838575" y="2064600"/>
              <a:ext cx="48650" cy="38025"/>
            </a:xfrm>
            <a:custGeom>
              <a:rect b="b" l="l" r="r" t="t"/>
              <a:pathLst>
                <a:path extrusionOk="0" h="1521" w="1946">
                  <a:moveTo>
                    <a:pt x="973" y="1"/>
                  </a:moveTo>
                  <a:cubicBezTo>
                    <a:pt x="0" y="1"/>
                    <a:pt x="0" y="1521"/>
                    <a:pt x="973" y="1521"/>
                  </a:cubicBezTo>
                  <a:cubicBezTo>
                    <a:pt x="1945" y="1521"/>
                    <a:pt x="1945" y="1"/>
                    <a:pt x="9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9"/>
            <p:cNvSpPr/>
            <p:nvPr/>
          </p:nvSpPr>
          <p:spPr>
            <a:xfrm flipH="1">
              <a:off x="8672925" y="1832850"/>
              <a:ext cx="110200" cy="85875"/>
            </a:xfrm>
            <a:custGeom>
              <a:rect b="b" l="l" r="r" t="t"/>
              <a:pathLst>
                <a:path extrusionOk="0" h="3435" w="4408">
                  <a:moveTo>
                    <a:pt x="2189" y="0"/>
                  </a:moveTo>
                  <a:cubicBezTo>
                    <a:pt x="0" y="0"/>
                    <a:pt x="0" y="3435"/>
                    <a:pt x="2189" y="3435"/>
                  </a:cubicBezTo>
                  <a:cubicBezTo>
                    <a:pt x="4408" y="3435"/>
                    <a:pt x="4408" y="0"/>
                    <a:pt x="21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 flipH="1">
              <a:off x="8835000" y="1583600"/>
              <a:ext cx="49400" cy="38025"/>
            </a:xfrm>
            <a:custGeom>
              <a:rect b="b" l="l" r="r" t="t"/>
              <a:pathLst>
                <a:path extrusionOk="0" h="1521" w="1976">
                  <a:moveTo>
                    <a:pt x="973" y="0"/>
                  </a:moveTo>
                  <a:cubicBezTo>
                    <a:pt x="0" y="0"/>
                    <a:pt x="0" y="1520"/>
                    <a:pt x="973" y="1520"/>
                  </a:cubicBezTo>
                  <a:cubicBezTo>
                    <a:pt x="1976" y="1520"/>
                    <a:pt x="1976" y="0"/>
                    <a:pt x="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9"/>
            <p:cNvSpPr/>
            <p:nvPr/>
          </p:nvSpPr>
          <p:spPr>
            <a:xfrm flipH="1">
              <a:off x="8816750" y="654250"/>
              <a:ext cx="49425" cy="38025"/>
            </a:xfrm>
            <a:custGeom>
              <a:rect b="b" l="l" r="r" t="t"/>
              <a:pathLst>
                <a:path extrusionOk="0" h="1521" w="1977">
                  <a:moveTo>
                    <a:pt x="1004" y="1"/>
                  </a:moveTo>
                  <a:cubicBezTo>
                    <a:pt x="1" y="1"/>
                    <a:pt x="1" y="1520"/>
                    <a:pt x="1004" y="1520"/>
                  </a:cubicBezTo>
                  <a:cubicBezTo>
                    <a:pt x="1976" y="1520"/>
                    <a:pt x="1976" y="1"/>
                    <a:pt x="10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9"/>
            <p:cNvSpPr/>
            <p:nvPr/>
          </p:nvSpPr>
          <p:spPr>
            <a:xfrm flipH="1">
              <a:off x="8933025" y="1006850"/>
              <a:ext cx="49400" cy="38000"/>
            </a:xfrm>
            <a:custGeom>
              <a:rect b="b" l="l" r="r" t="t"/>
              <a:pathLst>
                <a:path extrusionOk="0" h="1520" w="1976">
                  <a:moveTo>
                    <a:pt x="1003" y="0"/>
                  </a:moveTo>
                  <a:cubicBezTo>
                    <a:pt x="31" y="0"/>
                    <a:pt x="0" y="1520"/>
                    <a:pt x="1003" y="1520"/>
                  </a:cubicBezTo>
                  <a:cubicBezTo>
                    <a:pt x="1976" y="1520"/>
                    <a:pt x="1976" y="0"/>
                    <a:pt x="10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9"/>
            <p:cNvSpPr/>
            <p:nvPr/>
          </p:nvSpPr>
          <p:spPr>
            <a:xfrm flipH="1">
              <a:off x="8975900" y="2899725"/>
              <a:ext cx="110225" cy="85900"/>
            </a:xfrm>
            <a:custGeom>
              <a:rect b="b" l="l" r="r" t="t"/>
              <a:pathLst>
                <a:path extrusionOk="0" h="3436" w="4409">
                  <a:moveTo>
                    <a:pt x="2189" y="1"/>
                  </a:moveTo>
                  <a:cubicBezTo>
                    <a:pt x="1" y="1"/>
                    <a:pt x="1" y="3435"/>
                    <a:pt x="2189" y="3435"/>
                  </a:cubicBezTo>
                  <a:cubicBezTo>
                    <a:pt x="4408" y="3435"/>
                    <a:pt x="4408" y="1"/>
                    <a:pt x="21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9525" y="238075"/>
              <a:ext cx="472608" cy="507846"/>
            </a:xfrm>
            <a:custGeom>
              <a:rect b="b" l="l" r="r" t="t"/>
              <a:pathLst>
                <a:path extrusionOk="0" h="10780" w="10032">
                  <a:moveTo>
                    <a:pt x="3973" y="0"/>
                  </a:moveTo>
                  <a:cubicBezTo>
                    <a:pt x="3313" y="0"/>
                    <a:pt x="2656" y="154"/>
                    <a:pt x="2068" y="485"/>
                  </a:cubicBezTo>
                  <a:cubicBezTo>
                    <a:pt x="730" y="1244"/>
                    <a:pt x="61" y="2703"/>
                    <a:pt x="31" y="4193"/>
                  </a:cubicBezTo>
                  <a:cubicBezTo>
                    <a:pt x="1" y="6290"/>
                    <a:pt x="1034" y="8509"/>
                    <a:pt x="2706" y="9786"/>
                  </a:cubicBezTo>
                  <a:cubicBezTo>
                    <a:pt x="3581" y="10463"/>
                    <a:pt x="4617" y="10780"/>
                    <a:pt x="5630" y="10780"/>
                  </a:cubicBezTo>
                  <a:cubicBezTo>
                    <a:pt x="7887" y="10780"/>
                    <a:pt x="10031" y="9208"/>
                    <a:pt x="10031" y="6564"/>
                  </a:cubicBezTo>
                  <a:cubicBezTo>
                    <a:pt x="10031" y="4345"/>
                    <a:pt x="8420" y="1670"/>
                    <a:pt x="6414" y="697"/>
                  </a:cubicBezTo>
                  <a:cubicBezTo>
                    <a:pt x="6323" y="637"/>
                    <a:pt x="6201" y="576"/>
                    <a:pt x="6110" y="545"/>
                  </a:cubicBezTo>
                  <a:cubicBezTo>
                    <a:pt x="5453" y="193"/>
                    <a:pt x="4710" y="0"/>
                    <a:pt x="39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714700" y="420938"/>
              <a:ext cx="183900" cy="142125"/>
            </a:xfrm>
            <a:custGeom>
              <a:rect b="b" l="l" r="r" t="t"/>
              <a:pathLst>
                <a:path extrusionOk="0" h="5685" w="7356">
                  <a:moveTo>
                    <a:pt x="3678" y="0"/>
                  </a:moveTo>
                  <a:cubicBezTo>
                    <a:pt x="0" y="0"/>
                    <a:pt x="0" y="5684"/>
                    <a:pt x="3678" y="5684"/>
                  </a:cubicBezTo>
                  <a:cubicBezTo>
                    <a:pt x="7325" y="5684"/>
                    <a:pt x="7356" y="0"/>
                    <a:pt x="3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" name="Google Shape;297;p9"/>
          <p:cNvSpPr txBox="1"/>
          <p:nvPr>
            <p:ph type="title"/>
          </p:nvPr>
        </p:nvSpPr>
        <p:spPr>
          <a:xfrm>
            <a:off x="1301700" y="1442925"/>
            <a:ext cx="6540600" cy="10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8" name="Google Shape;298;p9"/>
          <p:cNvSpPr txBox="1"/>
          <p:nvPr>
            <p:ph idx="1" type="subTitle"/>
          </p:nvPr>
        </p:nvSpPr>
        <p:spPr>
          <a:xfrm>
            <a:off x="1126950" y="2518725"/>
            <a:ext cx="6890100" cy="11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3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rgbClr val="F2F2F2">
            <a:alpha val="0"/>
          </a:srgbClr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10"/>
          <p:cNvGrpSpPr/>
          <p:nvPr/>
        </p:nvGrpSpPr>
        <p:grpSpPr>
          <a:xfrm>
            <a:off x="16293" y="-40210"/>
            <a:ext cx="9485714" cy="5183710"/>
            <a:chOff x="16293" y="-40210"/>
            <a:chExt cx="9485714" cy="5183710"/>
          </a:xfrm>
        </p:grpSpPr>
        <p:grpSp>
          <p:nvGrpSpPr>
            <p:cNvPr id="301" name="Google Shape;301;p10"/>
            <p:cNvGrpSpPr/>
            <p:nvPr/>
          </p:nvGrpSpPr>
          <p:grpSpPr>
            <a:xfrm>
              <a:off x="16293" y="-40210"/>
              <a:ext cx="927567" cy="1633710"/>
              <a:chOff x="16293" y="-40210"/>
              <a:chExt cx="927567" cy="1633710"/>
            </a:xfrm>
          </p:grpSpPr>
          <p:sp>
            <p:nvSpPr>
              <p:cNvPr id="302" name="Google Shape;302;p10"/>
              <p:cNvSpPr/>
              <p:nvPr/>
            </p:nvSpPr>
            <p:spPr>
              <a:xfrm>
                <a:off x="713225" y="689600"/>
                <a:ext cx="85900" cy="66900"/>
              </a:xfrm>
              <a:custGeom>
                <a:rect b="b" l="l" r="r" t="t"/>
                <a:pathLst>
                  <a:path extrusionOk="0" h="2676" w="3436">
                    <a:moveTo>
                      <a:pt x="1703" y="1"/>
                    </a:moveTo>
                    <a:cubicBezTo>
                      <a:pt x="1" y="1"/>
                      <a:pt x="1" y="2675"/>
                      <a:pt x="1703" y="2675"/>
                    </a:cubicBezTo>
                    <a:cubicBezTo>
                      <a:pt x="3435" y="2675"/>
                      <a:pt x="3435" y="1"/>
                      <a:pt x="170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0"/>
              <p:cNvSpPr/>
              <p:nvPr/>
            </p:nvSpPr>
            <p:spPr>
              <a:xfrm>
                <a:off x="532550" y="1555500"/>
                <a:ext cx="49400" cy="38000"/>
              </a:xfrm>
              <a:custGeom>
                <a:rect b="b" l="l" r="r" t="t"/>
                <a:pathLst>
                  <a:path extrusionOk="0" h="1520" w="1976">
                    <a:moveTo>
                      <a:pt x="973" y="0"/>
                    </a:moveTo>
                    <a:cubicBezTo>
                      <a:pt x="0" y="0"/>
                      <a:pt x="0" y="1520"/>
                      <a:pt x="973" y="1520"/>
                    </a:cubicBezTo>
                    <a:cubicBezTo>
                      <a:pt x="1976" y="1520"/>
                      <a:pt x="1976" y="0"/>
                      <a:pt x="97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0"/>
              <p:cNvSpPr/>
              <p:nvPr/>
            </p:nvSpPr>
            <p:spPr>
              <a:xfrm flipH="1" rot="7843796">
                <a:off x="55661" y="195723"/>
                <a:ext cx="848832" cy="493154"/>
              </a:xfrm>
              <a:custGeom>
                <a:rect b="b" l="l" r="r" t="t"/>
                <a:pathLst>
                  <a:path extrusionOk="0" h="19726" w="33953">
                    <a:moveTo>
                      <a:pt x="20051" y="0"/>
                    </a:moveTo>
                    <a:cubicBezTo>
                      <a:pt x="17303" y="0"/>
                      <a:pt x="14567" y="691"/>
                      <a:pt x="12310" y="2144"/>
                    </a:cubicBezTo>
                    <a:lnTo>
                      <a:pt x="12280" y="2144"/>
                    </a:lnTo>
                    <a:cubicBezTo>
                      <a:pt x="10973" y="2813"/>
                      <a:pt x="9757" y="3694"/>
                      <a:pt x="8450" y="4332"/>
                    </a:cubicBezTo>
                    <a:cubicBezTo>
                      <a:pt x="6778" y="5123"/>
                      <a:pt x="4955" y="5609"/>
                      <a:pt x="3344" y="6460"/>
                    </a:cubicBezTo>
                    <a:cubicBezTo>
                      <a:pt x="1125" y="7615"/>
                      <a:pt x="0" y="9956"/>
                      <a:pt x="91" y="12387"/>
                    </a:cubicBezTo>
                    <a:cubicBezTo>
                      <a:pt x="182" y="14788"/>
                      <a:pt x="1398" y="17251"/>
                      <a:pt x="3465" y="18497"/>
                    </a:cubicBezTo>
                    <a:cubicBezTo>
                      <a:pt x="4992" y="19419"/>
                      <a:pt x="6693" y="19726"/>
                      <a:pt x="8422" y="19726"/>
                    </a:cubicBezTo>
                    <a:cubicBezTo>
                      <a:pt x="9996" y="19726"/>
                      <a:pt x="11593" y="19471"/>
                      <a:pt x="13101" y="19196"/>
                    </a:cubicBezTo>
                    <a:cubicBezTo>
                      <a:pt x="15178" y="18807"/>
                      <a:pt x="17244" y="18704"/>
                      <a:pt x="19320" y="18704"/>
                    </a:cubicBezTo>
                    <a:cubicBezTo>
                      <a:pt x="20494" y="18704"/>
                      <a:pt x="21672" y="18737"/>
                      <a:pt x="22858" y="18770"/>
                    </a:cubicBezTo>
                    <a:cubicBezTo>
                      <a:pt x="22962" y="18772"/>
                      <a:pt x="23066" y="18773"/>
                      <a:pt x="23170" y="18773"/>
                    </a:cubicBezTo>
                    <a:cubicBezTo>
                      <a:pt x="26243" y="18773"/>
                      <a:pt x="29089" y="17889"/>
                      <a:pt x="30882" y="15214"/>
                    </a:cubicBezTo>
                    <a:cubicBezTo>
                      <a:pt x="33952" y="10655"/>
                      <a:pt x="32402" y="4454"/>
                      <a:pt x="27630" y="1870"/>
                    </a:cubicBezTo>
                    <a:cubicBezTo>
                      <a:pt x="25374" y="645"/>
                      <a:pt x="22707" y="0"/>
                      <a:pt x="200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0"/>
              <p:cNvSpPr/>
              <p:nvPr/>
            </p:nvSpPr>
            <p:spPr>
              <a:xfrm>
                <a:off x="135925" y="1223313"/>
                <a:ext cx="220375" cy="171000"/>
              </a:xfrm>
              <a:custGeom>
                <a:rect b="b" l="l" r="r" t="t"/>
                <a:pathLst>
                  <a:path extrusionOk="0" h="6840" w="8815">
                    <a:moveTo>
                      <a:pt x="4408" y="1"/>
                    </a:moveTo>
                    <a:cubicBezTo>
                      <a:pt x="31" y="1"/>
                      <a:pt x="0" y="6840"/>
                      <a:pt x="4408" y="6840"/>
                    </a:cubicBezTo>
                    <a:cubicBezTo>
                      <a:pt x="8815" y="6840"/>
                      <a:pt x="8815" y="1"/>
                      <a:pt x="440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0"/>
              <p:cNvSpPr/>
              <p:nvPr/>
            </p:nvSpPr>
            <p:spPr>
              <a:xfrm>
                <a:off x="356288" y="797350"/>
                <a:ext cx="356925" cy="287900"/>
              </a:xfrm>
              <a:custGeom>
                <a:rect b="b" l="l" r="r" t="t"/>
                <a:pathLst>
                  <a:path extrusionOk="0" h="11516" w="14277">
                    <a:moveTo>
                      <a:pt x="6159" y="0"/>
                    </a:moveTo>
                    <a:cubicBezTo>
                      <a:pt x="5795" y="0"/>
                      <a:pt x="5431" y="54"/>
                      <a:pt x="5077" y="155"/>
                    </a:cubicBezTo>
                    <a:cubicBezTo>
                      <a:pt x="3253" y="489"/>
                      <a:pt x="1855" y="1918"/>
                      <a:pt x="1247" y="3742"/>
                    </a:cubicBezTo>
                    <a:cubicBezTo>
                      <a:pt x="1" y="7572"/>
                      <a:pt x="3071" y="10702"/>
                      <a:pt x="6627" y="11371"/>
                    </a:cubicBezTo>
                    <a:cubicBezTo>
                      <a:pt x="7121" y="11467"/>
                      <a:pt x="7624" y="11515"/>
                      <a:pt x="8125" y="11515"/>
                    </a:cubicBezTo>
                    <a:cubicBezTo>
                      <a:pt x="11263" y="11515"/>
                      <a:pt x="14277" y="9635"/>
                      <a:pt x="13831" y="5991"/>
                    </a:cubicBezTo>
                    <a:cubicBezTo>
                      <a:pt x="13588" y="4167"/>
                      <a:pt x="12585" y="2465"/>
                      <a:pt x="10943" y="1523"/>
                    </a:cubicBezTo>
                    <a:cubicBezTo>
                      <a:pt x="10366" y="1189"/>
                      <a:pt x="9727" y="976"/>
                      <a:pt x="9089" y="793"/>
                    </a:cubicBezTo>
                    <a:cubicBezTo>
                      <a:pt x="8603" y="611"/>
                      <a:pt x="8147" y="459"/>
                      <a:pt x="7661" y="337"/>
                    </a:cubicBezTo>
                    <a:cubicBezTo>
                      <a:pt x="7181" y="107"/>
                      <a:pt x="6670" y="0"/>
                      <a:pt x="615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7" name="Google Shape;307;p10"/>
            <p:cNvGrpSpPr/>
            <p:nvPr/>
          </p:nvGrpSpPr>
          <p:grpSpPr>
            <a:xfrm>
              <a:off x="8006425" y="2225525"/>
              <a:ext cx="1495583" cy="2917975"/>
              <a:chOff x="8006425" y="2225525"/>
              <a:chExt cx="1495583" cy="2917975"/>
            </a:xfrm>
          </p:grpSpPr>
          <p:sp>
            <p:nvSpPr>
              <p:cNvPr id="308" name="Google Shape;308;p10"/>
              <p:cNvSpPr/>
              <p:nvPr/>
            </p:nvSpPr>
            <p:spPr>
              <a:xfrm rot="10800000">
                <a:off x="8097408" y="4260025"/>
                <a:ext cx="356925" cy="287900"/>
              </a:xfrm>
              <a:custGeom>
                <a:rect b="b" l="l" r="r" t="t"/>
                <a:pathLst>
                  <a:path extrusionOk="0" h="11516" w="14277">
                    <a:moveTo>
                      <a:pt x="6159" y="0"/>
                    </a:moveTo>
                    <a:cubicBezTo>
                      <a:pt x="5795" y="0"/>
                      <a:pt x="5431" y="54"/>
                      <a:pt x="5077" y="155"/>
                    </a:cubicBezTo>
                    <a:cubicBezTo>
                      <a:pt x="3253" y="489"/>
                      <a:pt x="1855" y="1918"/>
                      <a:pt x="1247" y="3742"/>
                    </a:cubicBezTo>
                    <a:cubicBezTo>
                      <a:pt x="1" y="7572"/>
                      <a:pt x="3071" y="10702"/>
                      <a:pt x="6627" y="11371"/>
                    </a:cubicBezTo>
                    <a:cubicBezTo>
                      <a:pt x="7121" y="11467"/>
                      <a:pt x="7624" y="11515"/>
                      <a:pt x="8125" y="11515"/>
                    </a:cubicBezTo>
                    <a:cubicBezTo>
                      <a:pt x="11263" y="11515"/>
                      <a:pt x="14277" y="9635"/>
                      <a:pt x="13831" y="5991"/>
                    </a:cubicBezTo>
                    <a:cubicBezTo>
                      <a:pt x="13588" y="4167"/>
                      <a:pt x="12585" y="2465"/>
                      <a:pt x="10943" y="1523"/>
                    </a:cubicBezTo>
                    <a:cubicBezTo>
                      <a:pt x="10366" y="1189"/>
                      <a:pt x="9727" y="976"/>
                      <a:pt x="9089" y="793"/>
                    </a:cubicBezTo>
                    <a:cubicBezTo>
                      <a:pt x="8603" y="611"/>
                      <a:pt x="8147" y="459"/>
                      <a:pt x="7661" y="337"/>
                    </a:cubicBezTo>
                    <a:cubicBezTo>
                      <a:pt x="7181" y="107"/>
                      <a:pt x="6670" y="0"/>
                      <a:pt x="61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0"/>
              <p:cNvSpPr/>
              <p:nvPr/>
            </p:nvSpPr>
            <p:spPr>
              <a:xfrm rot="10800000">
                <a:off x="8720833" y="3962025"/>
                <a:ext cx="73725" cy="57025"/>
              </a:xfrm>
              <a:custGeom>
                <a:rect b="b" l="l" r="r" t="t"/>
                <a:pathLst>
                  <a:path extrusionOk="0" h="2281" w="2949">
                    <a:moveTo>
                      <a:pt x="1459" y="0"/>
                    </a:moveTo>
                    <a:cubicBezTo>
                      <a:pt x="0" y="0"/>
                      <a:pt x="0" y="2280"/>
                      <a:pt x="1459" y="2280"/>
                    </a:cubicBezTo>
                    <a:cubicBezTo>
                      <a:pt x="2949" y="2280"/>
                      <a:pt x="2949" y="0"/>
                      <a:pt x="14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0"/>
              <p:cNvSpPr/>
              <p:nvPr/>
            </p:nvSpPr>
            <p:spPr>
              <a:xfrm rot="10800000">
                <a:off x="8671433" y="3726450"/>
                <a:ext cx="49400" cy="38025"/>
              </a:xfrm>
              <a:custGeom>
                <a:rect b="b" l="l" r="r" t="t"/>
                <a:pathLst>
                  <a:path extrusionOk="0" h="1521" w="1976">
                    <a:moveTo>
                      <a:pt x="973" y="0"/>
                    </a:moveTo>
                    <a:cubicBezTo>
                      <a:pt x="0" y="0"/>
                      <a:pt x="0" y="1520"/>
                      <a:pt x="973" y="1520"/>
                    </a:cubicBezTo>
                    <a:cubicBezTo>
                      <a:pt x="1976" y="1520"/>
                      <a:pt x="1976" y="0"/>
                      <a:pt x="97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0"/>
              <p:cNvSpPr/>
              <p:nvPr/>
            </p:nvSpPr>
            <p:spPr>
              <a:xfrm rot="10800000">
                <a:off x="8404908" y="4931950"/>
                <a:ext cx="49425" cy="38025"/>
              </a:xfrm>
              <a:custGeom>
                <a:rect b="b" l="l" r="r" t="t"/>
                <a:pathLst>
                  <a:path extrusionOk="0" h="1521" w="1977">
                    <a:moveTo>
                      <a:pt x="1004" y="1"/>
                    </a:moveTo>
                    <a:cubicBezTo>
                      <a:pt x="1" y="1"/>
                      <a:pt x="1" y="1520"/>
                      <a:pt x="1004" y="1520"/>
                    </a:cubicBezTo>
                    <a:cubicBezTo>
                      <a:pt x="1976" y="1520"/>
                      <a:pt x="1976" y="1"/>
                      <a:pt x="10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0"/>
              <p:cNvSpPr/>
              <p:nvPr/>
            </p:nvSpPr>
            <p:spPr>
              <a:xfrm rot="10800000">
                <a:off x="8429633" y="4608575"/>
                <a:ext cx="49400" cy="38000"/>
              </a:xfrm>
              <a:custGeom>
                <a:rect b="b" l="l" r="r" t="t"/>
                <a:pathLst>
                  <a:path extrusionOk="0" h="1520" w="1976">
                    <a:moveTo>
                      <a:pt x="1003" y="0"/>
                    </a:moveTo>
                    <a:cubicBezTo>
                      <a:pt x="31" y="0"/>
                      <a:pt x="0" y="1520"/>
                      <a:pt x="1003" y="1520"/>
                    </a:cubicBezTo>
                    <a:cubicBezTo>
                      <a:pt x="1976" y="1520"/>
                      <a:pt x="1976" y="0"/>
                      <a:pt x="100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0"/>
              <p:cNvSpPr/>
              <p:nvPr/>
            </p:nvSpPr>
            <p:spPr>
              <a:xfrm rot="10800000">
                <a:off x="8508708" y="3000300"/>
                <a:ext cx="658850" cy="2143200"/>
              </a:xfrm>
              <a:custGeom>
                <a:rect b="b" l="l" r="r" t="t"/>
                <a:pathLst>
                  <a:path extrusionOk="0" h="85728" w="26354">
                    <a:moveTo>
                      <a:pt x="0" y="0"/>
                    </a:moveTo>
                    <a:lnTo>
                      <a:pt x="0" y="85442"/>
                    </a:lnTo>
                    <a:cubicBezTo>
                      <a:pt x="1037" y="85610"/>
                      <a:pt x="2093" y="85727"/>
                      <a:pt x="3146" y="85727"/>
                    </a:cubicBezTo>
                    <a:cubicBezTo>
                      <a:pt x="6476" y="85727"/>
                      <a:pt x="9770" y="84556"/>
                      <a:pt x="12310" y="80123"/>
                    </a:cubicBezTo>
                    <a:cubicBezTo>
                      <a:pt x="18055" y="70001"/>
                      <a:pt x="7477" y="58694"/>
                      <a:pt x="10426" y="47751"/>
                    </a:cubicBezTo>
                    <a:cubicBezTo>
                      <a:pt x="11824" y="42584"/>
                      <a:pt x="17204" y="39940"/>
                      <a:pt x="18815" y="35198"/>
                    </a:cubicBezTo>
                    <a:cubicBezTo>
                      <a:pt x="20699" y="29757"/>
                      <a:pt x="18997" y="24894"/>
                      <a:pt x="19696" y="19240"/>
                    </a:cubicBezTo>
                    <a:cubicBezTo>
                      <a:pt x="20365" y="13982"/>
                      <a:pt x="22797" y="6018"/>
                      <a:pt x="263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0"/>
              <p:cNvSpPr/>
              <p:nvPr/>
            </p:nvSpPr>
            <p:spPr>
              <a:xfrm flipH="1">
                <a:off x="8487533" y="3000300"/>
                <a:ext cx="183900" cy="142125"/>
              </a:xfrm>
              <a:custGeom>
                <a:rect b="b" l="l" r="r" t="t"/>
                <a:pathLst>
                  <a:path extrusionOk="0" h="5685" w="7356">
                    <a:moveTo>
                      <a:pt x="3678" y="0"/>
                    </a:moveTo>
                    <a:cubicBezTo>
                      <a:pt x="0" y="0"/>
                      <a:pt x="0" y="5684"/>
                      <a:pt x="3678" y="5684"/>
                    </a:cubicBezTo>
                    <a:cubicBezTo>
                      <a:pt x="7325" y="5684"/>
                      <a:pt x="7356" y="0"/>
                      <a:pt x="367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0"/>
              <p:cNvSpPr/>
              <p:nvPr/>
            </p:nvSpPr>
            <p:spPr>
              <a:xfrm>
                <a:off x="8816708" y="2547325"/>
                <a:ext cx="220400" cy="171000"/>
              </a:xfrm>
              <a:custGeom>
                <a:rect b="b" l="l" r="r" t="t"/>
                <a:pathLst>
                  <a:path extrusionOk="0" h="6840" w="8816">
                    <a:moveTo>
                      <a:pt x="4408" y="0"/>
                    </a:moveTo>
                    <a:cubicBezTo>
                      <a:pt x="1" y="0"/>
                      <a:pt x="1" y="6839"/>
                      <a:pt x="4408" y="6839"/>
                    </a:cubicBezTo>
                    <a:cubicBezTo>
                      <a:pt x="8816" y="6839"/>
                      <a:pt x="8816" y="0"/>
                      <a:pt x="440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0"/>
              <p:cNvSpPr/>
              <p:nvPr/>
            </p:nvSpPr>
            <p:spPr>
              <a:xfrm flipH="1">
                <a:off x="8006425" y="3368150"/>
                <a:ext cx="472608" cy="507846"/>
              </a:xfrm>
              <a:custGeom>
                <a:rect b="b" l="l" r="r" t="t"/>
                <a:pathLst>
                  <a:path extrusionOk="0" h="10780" w="10032">
                    <a:moveTo>
                      <a:pt x="3973" y="0"/>
                    </a:moveTo>
                    <a:cubicBezTo>
                      <a:pt x="3313" y="0"/>
                      <a:pt x="2656" y="154"/>
                      <a:pt x="2068" y="485"/>
                    </a:cubicBezTo>
                    <a:cubicBezTo>
                      <a:pt x="730" y="1244"/>
                      <a:pt x="61" y="2703"/>
                      <a:pt x="31" y="4193"/>
                    </a:cubicBezTo>
                    <a:cubicBezTo>
                      <a:pt x="1" y="6290"/>
                      <a:pt x="1034" y="8509"/>
                      <a:pt x="2706" y="9786"/>
                    </a:cubicBezTo>
                    <a:cubicBezTo>
                      <a:pt x="3581" y="10463"/>
                      <a:pt x="4617" y="10780"/>
                      <a:pt x="5630" y="10780"/>
                    </a:cubicBezTo>
                    <a:cubicBezTo>
                      <a:pt x="7887" y="10780"/>
                      <a:pt x="10031" y="9208"/>
                      <a:pt x="10031" y="6564"/>
                    </a:cubicBezTo>
                    <a:cubicBezTo>
                      <a:pt x="10031" y="4345"/>
                      <a:pt x="8420" y="1670"/>
                      <a:pt x="6414" y="697"/>
                    </a:cubicBezTo>
                    <a:cubicBezTo>
                      <a:pt x="6323" y="637"/>
                      <a:pt x="6201" y="576"/>
                      <a:pt x="6110" y="545"/>
                    </a:cubicBezTo>
                    <a:cubicBezTo>
                      <a:pt x="5453" y="193"/>
                      <a:pt x="4710" y="0"/>
                      <a:pt x="39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0"/>
              <p:cNvSpPr/>
              <p:nvPr/>
            </p:nvSpPr>
            <p:spPr>
              <a:xfrm rot="10800000">
                <a:off x="8406233" y="2225525"/>
                <a:ext cx="1095775" cy="2917975"/>
              </a:xfrm>
              <a:custGeom>
                <a:rect b="b" l="l" r="r" t="t"/>
                <a:pathLst>
                  <a:path extrusionOk="0" h="116719" w="43831">
                    <a:moveTo>
                      <a:pt x="32736" y="0"/>
                    </a:moveTo>
                    <a:cubicBezTo>
                      <a:pt x="30213" y="10486"/>
                      <a:pt x="33648" y="20304"/>
                      <a:pt x="37235" y="30548"/>
                    </a:cubicBezTo>
                    <a:cubicBezTo>
                      <a:pt x="37995" y="32736"/>
                      <a:pt x="38785" y="34985"/>
                      <a:pt x="39514" y="37265"/>
                    </a:cubicBezTo>
                    <a:cubicBezTo>
                      <a:pt x="43405" y="49302"/>
                      <a:pt x="40214" y="55350"/>
                      <a:pt x="36870" y="61733"/>
                    </a:cubicBezTo>
                    <a:cubicBezTo>
                      <a:pt x="34408" y="66354"/>
                      <a:pt x="31915" y="71126"/>
                      <a:pt x="31520" y="78512"/>
                    </a:cubicBezTo>
                    <a:cubicBezTo>
                      <a:pt x="31368" y="82007"/>
                      <a:pt x="31490" y="85138"/>
                      <a:pt x="31612" y="88178"/>
                    </a:cubicBezTo>
                    <a:cubicBezTo>
                      <a:pt x="32067" y="98360"/>
                      <a:pt x="32371" y="105716"/>
                      <a:pt x="19575" y="112737"/>
                    </a:cubicBezTo>
                    <a:cubicBezTo>
                      <a:pt x="14936" y="115295"/>
                      <a:pt x="10313" y="116353"/>
                      <a:pt x="5651" y="116353"/>
                    </a:cubicBezTo>
                    <a:cubicBezTo>
                      <a:pt x="3775" y="116353"/>
                      <a:pt x="1892" y="116182"/>
                      <a:pt x="0" y="115868"/>
                    </a:cubicBezTo>
                    <a:lnTo>
                      <a:pt x="0" y="116263"/>
                    </a:lnTo>
                    <a:cubicBezTo>
                      <a:pt x="1885" y="116567"/>
                      <a:pt x="3769" y="116719"/>
                      <a:pt x="5654" y="116719"/>
                    </a:cubicBezTo>
                    <a:cubicBezTo>
                      <a:pt x="10365" y="116719"/>
                      <a:pt x="15046" y="115655"/>
                      <a:pt x="19757" y="113072"/>
                    </a:cubicBezTo>
                    <a:cubicBezTo>
                      <a:pt x="32767" y="105929"/>
                      <a:pt x="32432" y="98482"/>
                      <a:pt x="32007" y="88178"/>
                    </a:cubicBezTo>
                    <a:cubicBezTo>
                      <a:pt x="31885" y="85138"/>
                      <a:pt x="31733" y="82007"/>
                      <a:pt x="31915" y="78512"/>
                    </a:cubicBezTo>
                    <a:cubicBezTo>
                      <a:pt x="32280" y="71217"/>
                      <a:pt x="34773" y="66475"/>
                      <a:pt x="37204" y="61916"/>
                    </a:cubicBezTo>
                    <a:cubicBezTo>
                      <a:pt x="40609" y="55442"/>
                      <a:pt x="43831" y="49362"/>
                      <a:pt x="39879" y="37143"/>
                    </a:cubicBezTo>
                    <a:cubicBezTo>
                      <a:pt x="39150" y="34894"/>
                      <a:pt x="38359" y="32614"/>
                      <a:pt x="37599" y="30426"/>
                    </a:cubicBezTo>
                    <a:cubicBezTo>
                      <a:pt x="34013" y="20213"/>
                      <a:pt x="30578" y="10426"/>
                      <a:pt x="331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8" name="Google Shape;318;p10"/>
          <p:cNvSpPr txBox="1"/>
          <p:nvPr>
            <p:ph type="title"/>
          </p:nvPr>
        </p:nvSpPr>
        <p:spPr>
          <a:xfrm>
            <a:off x="3382700" y="597425"/>
            <a:ext cx="520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lack Han Sans"/>
              <a:buNone/>
              <a:defRPr sz="32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lack Han Sans"/>
              <a:buNone/>
              <a:defRPr sz="32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lack Han Sans"/>
              <a:buNone/>
              <a:defRPr sz="32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lack Han Sans"/>
              <a:buNone/>
              <a:defRPr sz="32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lack Han Sans"/>
              <a:buNone/>
              <a:defRPr sz="32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lack Han Sans"/>
              <a:buNone/>
              <a:defRPr sz="32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lack Han Sans"/>
              <a:buNone/>
              <a:defRPr sz="32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lack Han Sans"/>
              <a:buNone/>
              <a:defRPr sz="32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lack Han Sans"/>
              <a:buNone/>
              <a:defRPr sz="32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rub"/>
              <a:buChar char="●"/>
              <a:defRPr sz="1800">
                <a:solidFill>
                  <a:schemeClr val="dk2"/>
                </a:solidFill>
                <a:latin typeface="Krub"/>
                <a:ea typeface="Krub"/>
                <a:cs typeface="Krub"/>
                <a:sym typeface="Krub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rub"/>
              <a:buChar char="○"/>
              <a:defRPr>
                <a:solidFill>
                  <a:schemeClr val="dk2"/>
                </a:solidFill>
                <a:latin typeface="Krub"/>
                <a:ea typeface="Krub"/>
                <a:cs typeface="Krub"/>
                <a:sym typeface="Krub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rub"/>
              <a:buChar char="■"/>
              <a:defRPr>
                <a:solidFill>
                  <a:schemeClr val="dk2"/>
                </a:solidFill>
                <a:latin typeface="Krub"/>
                <a:ea typeface="Krub"/>
                <a:cs typeface="Krub"/>
                <a:sym typeface="Krub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rub"/>
              <a:buChar char="●"/>
              <a:defRPr>
                <a:solidFill>
                  <a:schemeClr val="dk2"/>
                </a:solidFill>
                <a:latin typeface="Krub"/>
                <a:ea typeface="Krub"/>
                <a:cs typeface="Krub"/>
                <a:sym typeface="Krub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rub"/>
              <a:buChar char="○"/>
              <a:defRPr>
                <a:solidFill>
                  <a:schemeClr val="dk2"/>
                </a:solidFill>
                <a:latin typeface="Krub"/>
                <a:ea typeface="Krub"/>
                <a:cs typeface="Krub"/>
                <a:sym typeface="Krub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rub"/>
              <a:buChar char="■"/>
              <a:defRPr>
                <a:solidFill>
                  <a:schemeClr val="dk2"/>
                </a:solidFill>
                <a:latin typeface="Krub"/>
                <a:ea typeface="Krub"/>
                <a:cs typeface="Krub"/>
                <a:sym typeface="Krub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rub"/>
              <a:buChar char="●"/>
              <a:defRPr>
                <a:solidFill>
                  <a:schemeClr val="dk2"/>
                </a:solidFill>
                <a:latin typeface="Krub"/>
                <a:ea typeface="Krub"/>
                <a:cs typeface="Krub"/>
                <a:sym typeface="Krub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rub"/>
              <a:buChar char="○"/>
              <a:defRPr>
                <a:solidFill>
                  <a:schemeClr val="dk2"/>
                </a:solidFill>
                <a:latin typeface="Krub"/>
                <a:ea typeface="Krub"/>
                <a:cs typeface="Krub"/>
                <a:sym typeface="Krub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rub"/>
              <a:buChar char="■"/>
              <a:defRPr>
                <a:solidFill>
                  <a:schemeClr val="dk2"/>
                </a:solidFill>
                <a:latin typeface="Krub"/>
                <a:ea typeface="Krub"/>
                <a:cs typeface="Krub"/>
                <a:sym typeface="Krub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39"/>
          <p:cNvSpPr txBox="1"/>
          <p:nvPr>
            <p:ph type="ctrTitle"/>
          </p:nvPr>
        </p:nvSpPr>
        <p:spPr>
          <a:xfrm>
            <a:off x="713250" y="1678350"/>
            <a:ext cx="7717500" cy="13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Python csv sql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77" name="Google Shape;1177;p39"/>
          <p:cNvSpPr txBox="1"/>
          <p:nvPr>
            <p:ph idx="1" type="subTitle"/>
          </p:nvPr>
        </p:nvSpPr>
        <p:spPr>
          <a:xfrm>
            <a:off x="713250" y="3015750"/>
            <a:ext cx="7717500" cy="4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csv to do database</a:t>
            </a:r>
            <a:endParaRPr/>
          </a:p>
        </p:txBody>
      </p:sp>
      <p:sp>
        <p:nvSpPr>
          <p:cNvPr id="1178" name="Google Shape;1178;p39"/>
          <p:cNvSpPr txBox="1"/>
          <p:nvPr>
            <p:ph idx="1" type="subTitle"/>
          </p:nvPr>
        </p:nvSpPr>
        <p:spPr>
          <a:xfrm>
            <a:off x="865650" y="4701075"/>
            <a:ext cx="7717500" cy="4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第一組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4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Function</a:t>
            </a:r>
            <a:endParaRPr/>
          </a:p>
        </p:txBody>
      </p:sp>
      <p:sp>
        <p:nvSpPr>
          <p:cNvPr id="1238" name="Google Shape;1238;p48"/>
          <p:cNvSpPr txBox="1"/>
          <p:nvPr/>
        </p:nvSpPr>
        <p:spPr>
          <a:xfrm>
            <a:off x="713225" y="1284025"/>
            <a:ext cx="5024400" cy="3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row </a:t>
            </a:r>
            <a:r>
              <a:rPr lang="en" sz="13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data: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mem = sel.copy()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printable = </a:t>
            </a:r>
            <a:r>
              <a:rPr lang="en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lang="en" sz="13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'WHERE'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cmd )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3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 sel )):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mem[i] = row[ sel[i] ]   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andgate = </a:t>
            </a:r>
            <a:r>
              <a:rPr lang="en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3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printable: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condi = cmd[</a:t>
            </a:r>
            <a:r>
              <a:rPr lang="en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].split(</a:t>
            </a:r>
            <a:r>
              <a:rPr lang="en" sz="13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3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con </a:t>
            </a:r>
            <a:r>
              <a:rPr lang="en" sz="13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condi: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c = con.split(</a:t>
            </a:r>
            <a:r>
              <a:rPr lang="en" sz="13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"="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row[ c[</a:t>
            </a:r>
            <a:r>
              <a:rPr lang="en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] != c[</a:t>
            </a:r>
            <a:r>
              <a:rPr lang="en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andgate = </a:t>
            </a:r>
            <a:r>
              <a:rPr lang="en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3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andgate: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3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" sz="13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"| </a:t>
            </a:r>
            <a:r>
              <a:rPr lang="en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%s</a:t>
            </a:r>
            <a:r>
              <a:rPr lang="en" sz="13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|"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% </a:t>
            </a:r>
            <a:r>
              <a:rPr lang="en" sz="13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 | "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.join( mem ) )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4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244" name="Google Shape;1244;p49"/>
          <p:cNvSpPr txBox="1"/>
          <p:nvPr/>
        </p:nvSpPr>
        <p:spPr>
          <a:xfrm>
            <a:off x="995075" y="1205300"/>
            <a:ext cx="71757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rub"/>
              <a:buAutoNum type="arabicPeriod"/>
            </a:pPr>
            <a:r>
              <a:rPr lang="en">
                <a:latin typeface="Krub"/>
                <a:ea typeface="Krub"/>
                <a:cs typeface="Krub"/>
                <a:sym typeface="Krub"/>
              </a:rPr>
              <a:t>Dictionary to keys can not using index getting the value</a:t>
            </a:r>
            <a:endParaRPr>
              <a:latin typeface="Krub"/>
              <a:ea typeface="Krub"/>
              <a:cs typeface="Krub"/>
              <a:sym typeface="Kru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rub"/>
                <a:ea typeface="Krub"/>
                <a:cs typeface="Krub"/>
                <a:sym typeface="Krub"/>
              </a:rPr>
              <a:t>	</a:t>
            </a:r>
            <a:r>
              <a:rPr b="1" lang="en">
                <a:latin typeface="Krub"/>
                <a:ea typeface="Krub"/>
                <a:cs typeface="Krub"/>
                <a:sym typeface="Krub"/>
              </a:rPr>
              <a:t>Soltuions:</a:t>
            </a:r>
            <a:r>
              <a:rPr lang="en">
                <a:latin typeface="Krub"/>
                <a:ea typeface="Krub"/>
                <a:cs typeface="Krub"/>
                <a:sym typeface="Krub"/>
              </a:rPr>
              <a:t> need to be convert to list:</a:t>
            </a:r>
            <a:endParaRPr>
              <a:latin typeface="Krub"/>
              <a:ea typeface="Krub"/>
              <a:cs typeface="Krub"/>
              <a:sym typeface="Kru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rub"/>
                <a:ea typeface="Krub"/>
                <a:cs typeface="Krub"/>
                <a:sym typeface="Krub"/>
              </a:rPr>
              <a:t>	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Command: SELECT </a:t>
            </a:r>
            <a:r>
              <a:rPr b="1"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A,B FROM sql　</a:t>
            </a:r>
            <a:endParaRPr b="1"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row = data[ 0 ] # data from csv file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keys = 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(row.keys()) → dict_keys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 = keys[ index ] # → row[ keys[index] ]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rub"/>
              <a:buAutoNum type="arabicPeriod"/>
            </a:pPr>
            <a:r>
              <a:rPr lang="en">
                <a:latin typeface="Krub"/>
                <a:ea typeface="Krub"/>
                <a:cs typeface="Krub"/>
                <a:sym typeface="Krub"/>
              </a:rPr>
              <a:t>Csv 檔案未關閉不能讀取或寫入</a:t>
            </a:r>
            <a:endParaRPr>
              <a:latin typeface="Krub"/>
              <a:ea typeface="Krub"/>
              <a:cs typeface="Krub"/>
              <a:sym typeface="Krub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PermissionError: [Errno 13] Permission denied: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rub"/>
              <a:ea typeface="Krub"/>
              <a:cs typeface="Krub"/>
              <a:sym typeface="Kru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5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DISCUSSION SUMMARY</a:t>
            </a:r>
            <a:endParaRPr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5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5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DIAGNOSIS AND SURGERY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5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DIFFERENTS TREATMENTS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0"/>
          <p:cNvSpPr txBox="1"/>
          <p:nvPr>
            <p:ph type="title"/>
          </p:nvPr>
        </p:nvSpPr>
        <p:spPr>
          <a:xfrm>
            <a:off x="385750" y="697875"/>
            <a:ext cx="4460400" cy="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</a:t>
            </a:r>
            <a:r>
              <a:rPr lang="en"/>
              <a:t>和 Tuple</a:t>
            </a:r>
            <a:endParaRPr/>
          </a:p>
        </p:txBody>
      </p:sp>
      <p:sp>
        <p:nvSpPr>
          <p:cNvPr id="1184" name="Google Shape;1184;p40"/>
          <p:cNvSpPr txBox="1"/>
          <p:nvPr/>
        </p:nvSpPr>
        <p:spPr>
          <a:xfrm>
            <a:off x="508150" y="1450100"/>
            <a:ext cx="75852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List和Tuple的共通點：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皆可儲存字串和數值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List1 = [1,2,3]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Tuple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=(‘a’,‘b’,‘c’)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皆可進行下列操作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List3 = List1 + List2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Tuple3 = Tuple1 + Tuple2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List和Tuple的差別：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Tuple不能修改也不能刪除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也沒有像list有pop,reserve等改變資料的function可以用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1"/>
          <p:cNvSpPr txBox="1"/>
          <p:nvPr>
            <p:ph idx="6"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</a:t>
            </a:r>
            <a:endParaRPr/>
          </a:p>
        </p:txBody>
      </p:sp>
      <p:sp>
        <p:nvSpPr>
          <p:cNvPr id="1190" name="Google Shape;1190;p41"/>
          <p:cNvSpPr txBox="1"/>
          <p:nvPr>
            <p:ph idx="4294967295" type="body"/>
          </p:nvPr>
        </p:nvSpPr>
        <p:spPr>
          <a:xfrm>
            <a:off x="1177625" y="1017725"/>
            <a:ext cx="7253100" cy="3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dictionary = {key1: value1, key2: value2}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與其他語言的hash map 相似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透過給予key值 				#唯一不可變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print(dictionary[‘key1’])	#value1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來取得對應的value			#可以是任意型態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創建dictionary 的方式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1. dict_1 = {} 			#使用大刮號{}創建字典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2. dict_2 = dict()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42"/>
          <p:cNvSpPr txBox="1"/>
          <p:nvPr>
            <p:ph idx="6"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</a:t>
            </a:r>
            <a:endParaRPr/>
          </a:p>
        </p:txBody>
      </p:sp>
      <p:sp>
        <p:nvSpPr>
          <p:cNvPr id="1196" name="Google Shape;1196;p42"/>
          <p:cNvSpPr txBox="1"/>
          <p:nvPr>
            <p:ph idx="4294967295" type="body"/>
          </p:nvPr>
        </p:nvSpPr>
        <p:spPr>
          <a:xfrm>
            <a:off x="1177625" y="1017725"/>
            <a:ext cx="7253100" cy="3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新增資料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dictionary[‘key’] = value	#加入單筆資料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ori_dictionary.update(new_dictionary)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#一次性加入多筆資料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刪除資料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1. 使用del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del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dictionary[‘key’]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2. 使用pop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dictionary.pop(‘key’)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43"/>
          <p:cNvSpPr txBox="1"/>
          <p:nvPr>
            <p:ph type="title"/>
          </p:nvPr>
        </p:nvSpPr>
        <p:spPr>
          <a:xfrm>
            <a:off x="4390050" y="183825"/>
            <a:ext cx="316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基本觀念</a:t>
            </a:r>
            <a:endParaRPr/>
          </a:p>
        </p:txBody>
      </p:sp>
      <p:sp>
        <p:nvSpPr>
          <p:cNvPr id="1202" name="Google Shape;1202;p43"/>
          <p:cNvSpPr txBox="1"/>
          <p:nvPr>
            <p:ph idx="1" type="body"/>
          </p:nvPr>
        </p:nvSpPr>
        <p:spPr>
          <a:xfrm>
            <a:off x="673025" y="1245675"/>
            <a:ext cx="7253100" cy="3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csv</a:t>
            </a:r>
            <a:endParaRPr b="1" sz="13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 open ("你要寫入/讀取的檔案位置", 'w/r/a',newline='')as csvfile:</a:t>
            </a:r>
            <a:endParaRPr b="1" sz="13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743200" rtl="0" algn="l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#W為寫入, R為讀取 ,</a:t>
            </a:r>
            <a:endParaRPr b="1" sz="1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200400" rtl="0" algn="l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A為不覆寫的情況下增加資料</a:t>
            </a:r>
            <a:endParaRPr b="1" sz="1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filewriter = csv.writer(csvfile,delimiter = ',', quotechar = '|',quoting = csv.QUOTE_MINIMAL)</a:t>
            </a:r>
            <a:endParaRPr b="1" sz="1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Delimiter	#</a:t>
            </a:r>
            <a:r>
              <a:rPr b="1" lang="en" sz="1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分隔符號</a:t>
            </a:r>
            <a:endParaRPr b="1" sz="1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Quotechar	#</a:t>
            </a:r>
            <a:r>
              <a:rPr b="1" lang="en" sz="1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將欄位內容包起來的符號。</a:t>
            </a:r>
            <a:endParaRPr b="1" sz="1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66666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quoting=csv.QUOTE_MINIMAL =0 #writer物件只引用那些包含特殊字元</a:t>
            </a:r>
            <a:endParaRPr b="1" sz="1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44"/>
          <p:cNvSpPr txBox="1"/>
          <p:nvPr>
            <p:ph type="title"/>
          </p:nvPr>
        </p:nvSpPr>
        <p:spPr>
          <a:xfrm>
            <a:off x="512350" y="434975"/>
            <a:ext cx="56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 </a:t>
            </a:r>
            <a:r>
              <a:rPr lang="en"/>
              <a:t>讀取</a:t>
            </a:r>
            <a:endParaRPr/>
          </a:p>
        </p:txBody>
      </p:sp>
      <p:sp>
        <p:nvSpPr>
          <p:cNvPr id="1208" name="Google Shape;1208;p44"/>
          <p:cNvSpPr txBox="1"/>
          <p:nvPr>
            <p:ph idx="4294967295" type="body"/>
          </p:nvPr>
        </p:nvSpPr>
        <p:spPr>
          <a:xfrm>
            <a:off x="723250" y="1115075"/>
            <a:ext cx="7253100" cy="3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filereader = csv.reader(csvfile)</a:t>
            </a:r>
            <a:endParaRPr b="1" sz="1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row in filereader:</a:t>
            </a:r>
            <a:endParaRPr b="1" sz="1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print(row)</a:t>
            </a:r>
            <a:endParaRPr b="1" sz="1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743200" rtl="0" algn="l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66666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45"/>
          <p:cNvSpPr txBox="1"/>
          <p:nvPr>
            <p:ph type="title"/>
          </p:nvPr>
        </p:nvSpPr>
        <p:spPr>
          <a:xfrm>
            <a:off x="713250" y="22854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本次作業：用 csv 實做 MiniSQL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46"/>
          <p:cNvSpPr/>
          <p:nvPr/>
        </p:nvSpPr>
        <p:spPr>
          <a:xfrm>
            <a:off x="1465825" y="1857000"/>
            <a:ext cx="1583700" cy="142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9" name="Google Shape;1219;p46"/>
          <p:cNvSpPr/>
          <p:nvPr/>
        </p:nvSpPr>
        <p:spPr>
          <a:xfrm>
            <a:off x="1738113" y="2558600"/>
            <a:ext cx="406500" cy="3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220" name="Google Shape;1220;p46"/>
          <p:cNvSpPr/>
          <p:nvPr/>
        </p:nvSpPr>
        <p:spPr>
          <a:xfrm>
            <a:off x="2395063" y="2558600"/>
            <a:ext cx="406500" cy="3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221" name="Google Shape;1221;p46"/>
          <p:cNvSpPr/>
          <p:nvPr/>
        </p:nvSpPr>
        <p:spPr>
          <a:xfrm>
            <a:off x="1738113" y="2210875"/>
            <a:ext cx="1063500" cy="28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Columns:</a:t>
            </a:r>
            <a:endParaRPr/>
          </a:p>
        </p:txBody>
      </p:sp>
      <p:sp>
        <p:nvSpPr>
          <p:cNvPr id="1222" name="Google Shape;1222;p4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</a:t>
            </a:r>
            <a:endParaRPr/>
          </a:p>
        </p:txBody>
      </p:sp>
      <p:sp>
        <p:nvSpPr>
          <p:cNvPr id="1223" name="Google Shape;1223;p46"/>
          <p:cNvSpPr/>
          <p:nvPr/>
        </p:nvSpPr>
        <p:spPr>
          <a:xfrm>
            <a:off x="6094463" y="1857000"/>
            <a:ext cx="1583700" cy="142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| A | B | C |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-------------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| 1 | 2 | 3 |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| 4 | 5 | 6 |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4" name="Google Shape;1224;p46"/>
          <p:cNvSpPr/>
          <p:nvPr/>
        </p:nvSpPr>
        <p:spPr>
          <a:xfrm>
            <a:off x="3656175" y="1857000"/>
            <a:ext cx="1583700" cy="142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A:1, B:2, C:3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A:4, B:5, C:6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5" name="Google Shape;1225;p46"/>
          <p:cNvSpPr/>
          <p:nvPr/>
        </p:nvSpPr>
        <p:spPr>
          <a:xfrm>
            <a:off x="3095013" y="2442150"/>
            <a:ext cx="515700" cy="25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46"/>
          <p:cNvSpPr/>
          <p:nvPr/>
        </p:nvSpPr>
        <p:spPr>
          <a:xfrm>
            <a:off x="5285363" y="2442150"/>
            <a:ext cx="515700" cy="25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569C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4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Input &amp; Simple Parser</a:t>
            </a:r>
            <a:endParaRPr/>
          </a:p>
        </p:txBody>
      </p:sp>
      <p:sp>
        <p:nvSpPr>
          <p:cNvPr id="1232" name="Google Shape;1232;p47"/>
          <p:cNvSpPr txBox="1"/>
          <p:nvPr/>
        </p:nvSpPr>
        <p:spPr>
          <a:xfrm>
            <a:off x="713225" y="1086175"/>
            <a:ext cx="58161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cmd = </a:t>
            </a:r>
            <a:r>
              <a:rPr lang="en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"MiniSQL&gt; "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).split(</a:t>
            </a: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cmd[</a:t>
            </a:r>
            <a:r>
              <a:rPr lang="en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].lower() == </a:t>
            </a: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'use'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buf = USE( cmd[</a:t>
            </a:r>
            <a:r>
              <a:rPr lang="en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)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'error'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buf: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(buf[</a:t>
            </a: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'error'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'data'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buf: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data = buf[</a:t>
            </a: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'data'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'Ready to use: </a:t>
            </a:r>
            <a:r>
              <a:rPr lang="en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%s</a:t>
            </a: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"'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% cmd[</a:t>
            </a:r>
            <a:r>
              <a:rPr lang="en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)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"not except error"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cmd[</a:t>
            </a:r>
            <a:r>
              <a:rPr lang="en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].lower() == </a:t>
            </a: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"print"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 data )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row </a:t>
            </a:r>
            <a:r>
              <a:rPr lang="en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data: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 row )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cmd[</a:t>
            </a:r>
            <a:r>
              <a:rPr lang="en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].lower() == </a:t>
            </a: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"select"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res = SELECT( cmd, data )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'error'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res: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 res[</a:t>
            </a: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'error'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)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"Unknow command '</a:t>
            </a:r>
            <a:r>
              <a:rPr lang="en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%s</a:t>
            </a: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'"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% cmd[</a:t>
            </a:r>
            <a:r>
              <a:rPr lang="en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seudotumor Cerebri (False Brain Tumor) Clinical Case by Slides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DDD1"/>
      </a:lt2>
      <a:accent1>
        <a:srgbClr val="FAF5F1"/>
      </a:accent1>
      <a:accent2>
        <a:srgbClr val="97BEBD"/>
      </a:accent2>
      <a:accent3>
        <a:srgbClr val="000000"/>
      </a:accent3>
      <a:accent4>
        <a:srgbClr val="3B8085"/>
      </a:accent4>
      <a:accent5>
        <a:srgbClr val="FFA381"/>
      </a:accent5>
      <a:accent6>
        <a:srgbClr val="FCB247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