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Oswald" panose="02020500000000000000" charset="0"/>
      <p:regular r:id="rId20"/>
      <p:bold r:id="rId21"/>
    </p:embeddedFont>
    <p:embeddedFont>
      <p:font typeface="Average" panose="02020500000000000000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932eebd98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932eebd98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932eebd9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932eebd9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32eebd98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32eebd98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932eebd98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932eebd98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932eebd98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932eebd98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932eebd98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932eebd98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932eebd98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932eebd98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932eebd9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932eebd9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932eebd9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932eebd9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32eebd98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32eebd98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932eebd9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932eebd9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932eebd98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932eebd98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32eebd9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32eebd98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32eebd98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32eebd98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32eebd9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932eebd9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932eebd98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932eebd98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Python 曉教室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 &amp; OOP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基本需求 / Basic class variable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 boku no hero wa ghost )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血量 (hp) (variable)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攻擊力 (atk) (variable)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技能 (attack) (function)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4572000" y="1128750"/>
            <a:ext cx="4215900" cy="2055000"/>
          </a:xfrm>
          <a:prstGeom prst="rect">
            <a:avLst/>
          </a:prstGeom>
          <a:solidFill>
            <a:srgbClr val="1E1E1E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Charactor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zh-TW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atk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hp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.atk = atk </a:t>
            </a:r>
            <a:r>
              <a:rPr lang="zh-TW" sz="13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攻擊力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.hp  = hp  </a:t>
            </a:r>
            <a:r>
              <a:rPr lang="zh-TW" sz="13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血量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zh-TW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attack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zh-TW" sz="13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技能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zh-TW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"No damage."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基本需求 / Basic class variable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 boku no Pui Pui Molcar )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品牌 (brand) (variable)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汽油 (gas) (variable)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駕駛 (drive) (function)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4572000" y="1128750"/>
            <a:ext cx="4215900" cy="2055000"/>
          </a:xfrm>
          <a:prstGeom prst="rect">
            <a:avLst/>
          </a:prstGeom>
          <a:solidFill>
            <a:srgbClr val="1E1E1E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3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zh-TW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atk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hp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.brand = brand </a:t>
            </a:r>
            <a:r>
              <a:rPr lang="zh-TW" sz="13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品牌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.gas   = gas  </a:t>
            </a:r>
            <a:r>
              <a:rPr lang="zh-TW" sz="13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汽油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zh-TW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drive(</a:t>
            </a:r>
            <a:r>
              <a:rPr lang="zh-TW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zh-TW" sz="13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行駛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zh-TW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"Not ready yet."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2769001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本次作業：實作Hero和Monster的Class並物件化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Super class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sz="1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HP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Atk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:</a:t>
            </a:r>
            <a:endParaRPr sz="1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HP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HP</a:t>
            </a:r>
            <a:endParaRPr sz="17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Atk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Atk</a:t>
            </a:r>
            <a:endParaRPr sz="17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DoAtk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OtherUnit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:</a:t>
            </a:r>
            <a:endParaRPr sz="1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zh-TW" sz="1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DoDmg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Atk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OtherUnit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DoDmg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dmg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OtherUnit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:</a:t>
            </a:r>
            <a:endParaRPr sz="1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OtherUnit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.HP-=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dmg</a:t>
            </a:r>
            <a:endParaRPr sz="17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Hero class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hero</a:t>
            </a: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:</a:t>
            </a:r>
            <a:endParaRPr sz="1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8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HP</a:t>
            </a: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Atk</a:t>
            </a: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:</a:t>
            </a:r>
            <a:endParaRPr sz="1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hero</a:t>
            </a: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zh-TW" sz="18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HP</a:t>
            </a: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Atk</a:t>
            </a: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8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Heal</a:t>
            </a: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:</a:t>
            </a:r>
            <a:endParaRPr sz="1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zh-TW" sz="1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HP</a:t>
            </a:r>
            <a:r>
              <a:rPr lang="zh-TW" sz="1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zh-TW" sz="18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8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Monter class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moster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:</a:t>
            </a:r>
            <a:endParaRPr sz="1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HP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Atk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:</a:t>
            </a:r>
            <a:endParaRPr sz="1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7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moster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zh-TW" sz="1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HP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Atk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HardAtk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OtherUnit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:</a:t>
            </a:r>
            <a:endParaRPr sz="1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zh-TW" sz="1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DoDmg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Atk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zh-TW" sz="1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OtherUnit</a:t>
            </a:r>
            <a:r>
              <a:rPr lang="zh-TW" sz="1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My Code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538" y="1483175"/>
            <a:ext cx="2902875" cy="217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物件導向程式設計 ( OOP )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類別 (Class) 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物件 (Object) 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屬性 (Attribute) 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建構式 (Constructor) 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方法 (Method)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>
                <a:solidFill>
                  <a:schemeClr val="accent3"/>
                </a:solidFill>
              </a:rPr>
              <a:t>類別 (Class) </a:t>
            </a:r>
            <a:endParaRPr sz="270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物件設計藍圖，定義物件的屬性與方法。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9900"/>
                </a:solidFill>
              </a:rPr>
              <a:t>class</a:t>
            </a:r>
            <a:r>
              <a:rPr lang="zh-TW"/>
              <a:t> </a:t>
            </a:r>
            <a:r>
              <a:rPr lang="zh-TW">
                <a:solidFill>
                  <a:srgbClr val="00FFFF"/>
                </a:solidFill>
              </a:rPr>
              <a:t>物件名稱 </a:t>
            </a:r>
            <a:r>
              <a:rPr lang="zh-TW"/>
              <a:t>:</a:t>
            </a:r>
            <a:endParaRPr>
              <a:solidFill>
                <a:srgbClr val="00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	</a:t>
            </a:r>
            <a:r>
              <a:rPr lang="zh-TW">
                <a:solidFill>
                  <a:srgbClr val="00FF00"/>
                </a:solidFill>
              </a:rPr>
              <a:t>敘述句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Ex: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角色創建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9900"/>
                </a:solidFill>
              </a:rPr>
              <a:t>class</a:t>
            </a:r>
            <a:r>
              <a:rPr lang="zh-TW"/>
              <a:t> </a:t>
            </a:r>
            <a:r>
              <a:rPr lang="zh-TW">
                <a:solidFill>
                  <a:srgbClr val="00FFFF"/>
                </a:solidFill>
              </a:rPr>
              <a:t>Charactor </a:t>
            </a:r>
            <a:r>
              <a:rPr lang="zh-TW"/>
              <a:t>:</a:t>
            </a:r>
            <a:endParaRPr>
              <a:solidFill>
                <a:srgbClr val="00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	statement </a:t>
            </a:r>
            <a:r>
              <a:rPr lang="zh-TW">
                <a:solidFill>
                  <a:srgbClr val="00FF00"/>
                </a:solidFill>
              </a:rPr>
              <a:t>#定義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475" y="1902100"/>
            <a:ext cx="3400426" cy="18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>
                <a:solidFill>
                  <a:schemeClr val="accent3"/>
                </a:solidFill>
              </a:rPr>
              <a:t>物件 (Object) </a:t>
            </a:r>
            <a:endParaRPr sz="270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由class產生出來的實體，包含class中的定義與方法。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r>
              <a:rPr lang="zh-TW">
                <a:solidFill>
                  <a:srgbClr val="00FFFF"/>
                </a:solidFill>
              </a:rPr>
              <a:t>物件名稱</a:t>
            </a:r>
            <a:r>
              <a:rPr lang="zh-TW"/>
              <a:t> = </a:t>
            </a:r>
            <a:r>
              <a:rPr lang="zh-TW">
                <a:solidFill>
                  <a:srgbClr val="FF9900"/>
                </a:solidFill>
              </a:rPr>
              <a:t>class</a:t>
            </a:r>
            <a:r>
              <a:rPr lang="zh-TW">
                <a:solidFill>
                  <a:srgbClr val="FF0000"/>
                </a:solidFill>
              </a:rPr>
              <a:t> </a:t>
            </a:r>
            <a:r>
              <a:rPr lang="zh-TW">
                <a:solidFill>
                  <a:srgbClr val="00FFFF"/>
                </a:solidFill>
              </a:rPr>
              <a:t>名稱()</a:t>
            </a:r>
            <a:r>
              <a:rPr lang="zh-TW">
                <a:solidFill>
                  <a:srgbClr val="569CD6"/>
                </a:solidFill>
              </a:rPr>
              <a:t> </a:t>
            </a:r>
            <a:r>
              <a:rPr lang="zh-TW"/>
              <a:t>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Ex :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創建英雄。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r>
              <a:rPr lang="zh-TW">
                <a:solidFill>
                  <a:srgbClr val="00FFFF"/>
                </a:solidFill>
              </a:rPr>
              <a:t>Hero </a:t>
            </a:r>
            <a:r>
              <a:rPr lang="zh-TW"/>
              <a:t> = </a:t>
            </a:r>
            <a:r>
              <a:rPr lang="zh-TW">
                <a:solidFill>
                  <a:srgbClr val="FF9900"/>
                </a:solidFill>
              </a:rPr>
              <a:t>class</a:t>
            </a:r>
            <a:r>
              <a:rPr lang="zh-TW">
                <a:solidFill>
                  <a:srgbClr val="FF0000"/>
                </a:solidFill>
              </a:rPr>
              <a:t> </a:t>
            </a:r>
            <a:r>
              <a:rPr lang="zh-TW">
                <a:solidFill>
                  <a:srgbClr val="00FFFF"/>
                </a:solidFill>
              </a:rPr>
              <a:t>Charactor()</a:t>
            </a:r>
            <a:r>
              <a:rPr lang="zh-TW">
                <a:solidFill>
                  <a:srgbClr val="569CD6"/>
                </a:solidFill>
              </a:rPr>
              <a:t> </a:t>
            </a:r>
            <a:r>
              <a:rPr lang="zh-TW"/>
              <a:t>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>
                <a:solidFill>
                  <a:schemeClr val="accent3"/>
                </a:solidFill>
              </a:rPr>
              <a:t>屬性 (Attribute) </a:t>
            </a:r>
            <a:endParaRPr sz="270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屬性可以存放物件的資料，每個物件都有自己的屬性。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9900"/>
                </a:solidFill>
              </a:rPr>
              <a:t>物件</a:t>
            </a:r>
            <a:r>
              <a:rPr lang="zh-TW"/>
              <a:t>.</a:t>
            </a:r>
            <a:r>
              <a:rPr lang="zh-TW">
                <a:solidFill>
                  <a:srgbClr val="00FFFF"/>
                </a:solidFill>
              </a:rPr>
              <a:t>屬性名稱</a:t>
            </a:r>
            <a:r>
              <a:rPr lang="zh-TW"/>
              <a:t> = </a:t>
            </a:r>
            <a:r>
              <a:rPr lang="zh-TW">
                <a:solidFill>
                  <a:srgbClr val="00FF00"/>
                </a:solidFill>
              </a:rPr>
              <a:t>數值</a:t>
            </a:r>
            <a:r>
              <a:rPr lang="zh-TW"/>
              <a:t>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Ex 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定義角色有Hp和姓名屬性。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r>
              <a:rPr lang="zh-TW">
                <a:solidFill>
                  <a:srgbClr val="FF9900"/>
                </a:solidFill>
              </a:rPr>
              <a:t>Charactor</a:t>
            </a:r>
            <a:r>
              <a:rPr lang="zh-TW"/>
              <a:t>.</a:t>
            </a:r>
            <a:r>
              <a:rPr lang="zh-TW">
                <a:solidFill>
                  <a:srgbClr val="00FFFF"/>
                </a:solidFill>
              </a:rPr>
              <a:t>Hp</a:t>
            </a:r>
            <a:r>
              <a:rPr lang="zh-TW"/>
              <a:t> = </a:t>
            </a:r>
            <a:r>
              <a:rPr lang="zh-TW">
                <a:solidFill>
                  <a:srgbClr val="00FF00"/>
                </a:solidFill>
              </a:rPr>
              <a:t>數值</a:t>
            </a:r>
            <a:r>
              <a:rPr lang="zh-TW"/>
              <a:t>;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FF9900"/>
                </a:solidFill>
              </a:rPr>
              <a:t>Charactor</a:t>
            </a:r>
            <a:r>
              <a:rPr lang="zh-TW"/>
              <a:t>.</a:t>
            </a:r>
            <a:r>
              <a:rPr lang="zh-TW">
                <a:solidFill>
                  <a:srgbClr val="00FFFF"/>
                </a:solidFill>
              </a:rPr>
              <a:t>Name</a:t>
            </a:r>
            <a:r>
              <a:rPr lang="zh-TW"/>
              <a:t> = </a:t>
            </a:r>
            <a:r>
              <a:rPr lang="zh-TW">
                <a:solidFill>
                  <a:srgbClr val="00FF00"/>
                </a:solidFill>
              </a:rPr>
              <a:t>數值</a:t>
            </a:r>
            <a:r>
              <a:rPr lang="zh-TW"/>
              <a:t>;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775" y="2007400"/>
            <a:ext cx="30099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700">
                <a:solidFill>
                  <a:schemeClr val="accent3"/>
                </a:solidFill>
              </a:rPr>
              <a:t>建構式 (Constructor)</a:t>
            </a:r>
            <a:endParaRPr sz="270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建立class時會自動執行的method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class hero: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def __init__(self):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	self.HP = random.randint(75,100)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	self.ATK = random.randint(5,10)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>
                <a:solidFill>
                  <a:schemeClr val="accent3"/>
                </a:solidFill>
              </a:rPr>
              <a:t>方法 (Method)</a:t>
            </a:r>
            <a:endParaRPr sz="27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70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class的行為,和function 很像,只是class的method 要self作為參數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繼承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class可以藉由繼承父類別來獲得其屬性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class father: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def call(self):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	print(“HI”)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class child(father):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pass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Child  = child()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Child.call()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775" y="2746838"/>
            <a:ext cx="25146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 Overriding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當子物件定義了與父物件同名的方法時，會執行子物件的方法。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若要執行父物件方法時，使用Super()。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88" y="2164575"/>
            <a:ext cx="3514725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63" y="2640825"/>
            <a:ext cx="15906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4413650" y="2965275"/>
            <a:ext cx="1371600" cy="41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如螢幕大小 (16:9)</PresentationFormat>
  <Paragraphs>101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Oswald</vt:lpstr>
      <vt:lpstr>Average</vt:lpstr>
      <vt:lpstr>Slate</vt:lpstr>
      <vt:lpstr>Python 曉教室</vt:lpstr>
      <vt:lpstr>物件導向程式設計 ( OOP )</vt:lpstr>
      <vt:lpstr>類別 (Class) </vt:lpstr>
      <vt:lpstr>物件 (Object) </vt:lpstr>
      <vt:lpstr>屬性 (Attribute) </vt:lpstr>
      <vt:lpstr>建構式 (Constructor)</vt:lpstr>
      <vt:lpstr>方法 (Method) </vt:lpstr>
      <vt:lpstr>繼承</vt:lpstr>
      <vt:lpstr>Method Overriding</vt:lpstr>
      <vt:lpstr>基本需求 / Basic class variable</vt:lpstr>
      <vt:lpstr>基本需求 / Basic class variable</vt:lpstr>
      <vt:lpstr>本次作業：實作Hero和Monster的Class並物件化</vt:lpstr>
      <vt:lpstr>Super class</vt:lpstr>
      <vt:lpstr>Hero class</vt:lpstr>
      <vt:lpstr>Monter class</vt:lpstr>
      <vt:lpstr>DEMO</vt:lpstr>
      <vt:lpstr>My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曉教室</dc:title>
  <cp:lastModifiedBy>楊沂叡</cp:lastModifiedBy>
  <cp:revision>1</cp:revision>
  <dcterms:modified xsi:type="dcterms:W3CDTF">2021-10-18T03:07:11Z</dcterms:modified>
</cp:coreProperties>
</file>