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02F16-F2F4-DCD5-6DAB-FF7563178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950ABF-401E-67D6-0321-A1DCE8AB3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13775-9D8F-5B5B-F383-819631A3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1CB15-BBE6-59E8-FE00-F4968CFD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8C60D-A71F-226F-B0C0-CD8EE845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940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AD570-0C22-368C-7F6B-24AC933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6FE6E5-A4D1-71B3-95CC-29E1E841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5D434-6B82-B67B-F99F-B572A8F73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60723E-C7C8-90F7-D477-D57C68FC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7EFFE2-5CD3-8032-A0B3-F8B4423C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8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D3793EC-7019-B8D6-7B37-DE79F11BE4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4EF955C-E41C-E72E-8860-9B634EE72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92EE0-09BB-484E-0675-D03957FB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4AD0CA-875D-50FE-0E08-F37D99976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26059-B6CF-2A7A-47FB-B062BD2D4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617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7DD1C-F311-D4B1-899E-64FB7202E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33DBB3-10DE-A6CA-09DB-892DED2D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7098A4-DE1E-EED0-A2CE-C5A82CDD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11AE1D-B37A-9957-7FD9-542079DA2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7B2282-FADA-F9BC-E626-2C77B8B1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51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8A218-83E6-5AB3-7D12-9CA63B26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10DED7-13C5-83CE-6E34-89CC5ACEF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8CFE74-AD9E-B048-DDC5-E76B06CB7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166160-A469-9913-12CE-69C7C59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62E5E3-8737-50AF-6B76-ED2A5AD6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8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24A17-4483-C1D1-15B2-A24DED674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A4750-5571-8559-BF96-7076943ED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C681474-1EE1-F57C-E12D-2D25B00B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C627AD-8229-9761-7512-9E87ED7C9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143189-C73D-3BFF-3E7D-BB47E8AB8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67045A-1A2F-D289-F4D3-6EA9A2D5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7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1230A-7148-4F69-4C93-2F941C55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0CFB-DB13-2188-801B-1339DD52F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E691C-3E01-52C9-8293-FC2BA2BFB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1A86525-2A8E-D8A7-7F27-3C9DDCEC3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EB157B-475F-2A21-7C65-B4BEA2DFC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B9E1987-6CD9-F64E-F775-BAA5227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E5A902-FDC0-E7F3-39E0-6F7239D7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D62279-C7FD-03FC-AA10-420C8686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79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A5B5F-90D0-EF69-C9B4-88FDB83A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64548D-F56F-814A-6CC6-55654543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B1AF3BD-5A41-7950-534E-0FEE7E09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5AE368-332D-9327-444E-12978A86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10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99E6FF-9CEE-6A5D-D038-41FD491D3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DEEF179-1247-E6B6-E402-00957F399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533647-5F1D-3AD0-5B60-0963D610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895C2-0A8E-1880-E31E-B5A3119D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28EDB-88DB-8EFF-35AA-4CA379940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893C8B-DAAD-67C5-5639-ABCC43DD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B6774C-7729-09B0-8E6C-0391EDF2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24D57-ADE7-91B2-8941-E4AD23093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6FA45-D078-097B-3539-ECBC10FB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93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ABA14-B2D2-8E89-6C9F-79522C23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1DCB228-5A34-8994-5889-907BEE264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80A785-E2D0-CAE7-A668-A4D125460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331133-1405-8128-4F84-123F84418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1B2BF-058C-A818-D46B-43FE228FF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F1ABD-253D-C840-5572-96AF29439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68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A9AAF-153E-08D6-EA9E-81BE0DAE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446D4C-2923-95DB-BDA0-06BD7DEA8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460A89-66D6-2452-C877-03C50F2094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8DC1C-6ED3-4D63-B774-78A0EB8D972D}" type="datetimeFigureOut">
              <a:rPr lang="ru-RU" smtClean="0"/>
              <a:t>28.03.2025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BF8F5A-0F3F-049A-49F0-7D8FC7F8E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2E26F-EC14-F362-29B1-D822630AA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5F5F-9838-41ED-887E-978C2D2864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51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71E54-7FC3-FCF9-35DE-939EDB98EE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Результаты работы «автоматизированной системы контроля срока годности продуктов внутри холодильника»</a:t>
            </a:r>
          </a:p>
        </p:txBody>
      </p:sp>
    </p:spTree>
    <p:extLst>
      <p:ext uri="{BB962C8B-B14F-4D97-AF65-F5344CB8AC3E}">
        <p14:creationId xmlns:p14="http://schemas.microsoft.com/office/powerpoint/2010/main" val="289586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60A602-4B1D-86A7-F316-1CD09A7E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290"/>
            <a:ext cx="5211871" cy="718376"/>
          </a:xfrm>
        </p:spPr>
        <p:txBody>
          <a:bodyPr>
            <a:normAutofit/>
          </a:bodyPr>
          <a:lstStyle/>
          <a:p>
            <a:r>
              <a:rPr lang="ru-RU" sz="3200" dirty="0"/>
              <a:t>Страница регистрации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5EE489D-04E9-A39E-D48F-98E66D68F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71"/>
            <a:ext cx="12192000" cy="59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50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A1106D-C247-B280-226C-A851B31E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708"/>
            <a:ext cx="2944660" cy="561801"/>
          </a:xfrm>
        </p:spPr>
        <p:txBody>
          <a:bodyPr>
            <a:normAutofit/>
          </a:bodyPr>
          <a:lstStyle/>
          <a:p>
            <a:r>
              <a:rPr lang="ru-RU" sz="3200" dirty="0"/>
              <a:t>Страница входа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B4DFC7-0DC9-7A8B-CEB2-9DEED4D0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8818"/>
            <a:ext cx="12192000" cy="592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8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4CE8FF-7CEA-D04A-500E-8450B2AD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147159" cy="824848"/>
          </a:xfrm>
        </p:spPr>
        <p:txBody>
          <a:bodyPr>
            <a:normAutofit/>
          </a:bodyPr>
          <a:lstStyle/>
          <a:p>
            <a:r>
              <a:rPr lang="ru-RU" sz="3200" dirty="0"/>
              <a:t>Сканирование </a:t>
            </a:r>
            <a:r>
              <a:rPr lang="en-US" sz="3200" dirty="0" err="1"/>
              <a:t>Qr</a:t>
            </a:r>
            <a:r>
              <a:rPr lang="en-US" sz="3200" dirty="0"/>
              <a:t>-</a:t>
            </a:r>
            <a:r>
              <a:rPr lang="ru-RU" sz="3200" dirty="0"/>
              <a:t>кода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874B9B3-EFE5-058A-CBA4-89FAFA8FA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899"/>
            <a:ext cx="12192000" cy="59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73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65D3C-529F-B776-2190-F59296D2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277622" cy="605642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Отображение содержания с уведомлениями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D74BBE1-EABE-6AAA-F5C2-DA660F485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9984"/>
            <a:ext cx="12192000" cy="59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7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E47146-F084-38D8-E1EF-DDE99E0C3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761989" cy="582460"/>
          </a:xfrm>
        </p:spPr>
        <p:txBody>
          <a:bodyPr>
            <a:normAutofit/>
          </a:bodyPr>
          <a:lstStyle/>
          <a:p>
            <a:r>
              <a:rPr lang="ru-RU" sz="3200" dirty="0"/>
              <a:t>Работа поиска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A8A4F-3C65-F14C-1761-3ABD4F47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71"/>
            <a:ext cx="12192000" cy="59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8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29EA7C-56F6-057F-1122-8C2832BA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340268" cy="732773"/>
          </a:xfrm>
        </p:spPr>
        <p:txBody>
          <a:bodyPr>
            <a:normAutofit/>
          </a:bodyPr>
          <a:lstStyle/>
          <a:p>
            <a:r>
              <a:rPr lang="ru-RU" sz="3200" dirty="0"/>
              <a:t>Аналитика потребления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FCB6647-2528-0E6F-EDB4-12FBAE3E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499"/>
            <a:ext cx="12192000" cy="593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30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F6F8D-176B-C6EB-B0CF-2C7BD54ED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127326" cy="776614"/>
          </a:xfrm>
        </p:spPr>
        <p:txBody>
          <a:bodyPr>
            <a:normAutofit/>
          </a:bodyPr>
          <a:lstStyle/>
          <a:p>
            <a:r>
              <a:rPr lang="ru-RU" sz="3200" dirty="0"/>
              <a:t>Список покупок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1F4325-C7C4-9CD2-0469-B1553300C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6370"/>
            <a:ext cx="12192000" cy="59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234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Широкоэкранный</PresentationFormat>
  <Paragraphs>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Результаты работы «автоматизированной системы контроля срока годности продуктов внутри холодильника»</vt:lpstr>
      <vt:lpstr>Страница регистрации</vt:lpstr>
      <vt:lpstr>Страница входа</vt:lpstr>
      <vt:lpstr>Сканирование Qr-кода</vt:lpstr>
      <vt:lpstr>Отображение содержания с уведомлениями</vt:lpstr>
      <vt:lpstr>Работа поиска</vt:lpstr>
      <vt:lpstr>Аналитика потребления</vt:lpstr>
      <vt:lpstr>Список покупок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Dima</dc:creator>
  <cp:lastModifiedBy>Dima</cp:lastModifiedBy>
  <cp:revision>1</cp:revision>
  <dcterms:created xsi:type="dcterms:W3CDTF">2025-03-28T18:20:02Z</dcterms:created>
  <dcterms:modified xsi:type="dcterms:W3CDTF">2025-03-28T18:20:07Z</dcterms:modified>
</cp:coreProperties>
</file>