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/>
          <a:p>
            <a:r>
              <a:t>Baking Basics: Step-by-Step Guide to Making a Simple Cake 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Your Cake: Frosting and Decoration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Frosting and Decoration Options</a:t>
            </a:r>
            <a:br/>
            <a:r>
              <a:t>- Enhancing Your Cake: Frosting and Decoration Ideas</a:t>
            </a:r>
            <a:br/>
            <a:r>
              <a:t>- Once your cake is baked and cooled, you can enhance its appearance and taste with frosting and decorations.</a:t>
            </a:r>
            <a:br/>
            <a:r>
              <a:t>- Common frosting options include buttercream, cream cheese, and whipped cream frosting.</a:t>
            </a:r>
            <a:br/>
            <a:r>
              <a:t>- You can also use store-bought frosting or make your own from scratch.</a:t>
            </a:r>
            <a:br/>
            <a:r>
              <a:t>- To decorate your cake, consider using sprinkles, chocolate shavings, fresh fruit, edible flowers, or piping designs with frosting.</a:t>
            </a:r>
            <a:br/>
            <a:r>
              <a:t>- Get creative and have fun with your cake decorating!</a:t>
            </a:r>
            <a:br/>
            <a:br/>
            <a:r>
              <a:t>Sources: [1]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Common Baking Issues: Solutions for Perfect Cake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Proper mixing techniques are crucial for a light and fluffy cake</a:t>
            </a:r>
            <a:br/>
            <a:r>
              <a:t>- Preheat oven and prepare cake pan</a:t>
            </a:r>
            <a:br/>
            <a:r>
              <a:t>- Combine cake mix, water, oil, and eggs in a large mixing bowl</a:t>
            </a:r>
            <a:br/>
            <a:r>
              <a:t>- Use electric mixer on low speed until just combined</a:t>
            </a:r>
            <a:br/>
            <a:r>
              <a:t>- Avoid overmixing to prevent a tough cake</a:t>
            </a:r>
            <a:br/>
            <a:r>
              <a:t>- Scrape down sides of the bowl to ensure all ingredients are incorporated</a:t>
            </a:r>
            <a:br/>
            <a:r>
              <a:t>- Pour smooth batter into prepared cake pan and bake according to package instructions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[0] Proper Mixing Techniques for Baking a Cake Mix - https://www.foodnetwork.com/how-to/articles/how-to-make-a-cake-from-scratch-a-step-by-step-guide</a:t>
            </a:r>
            <a:br/>
            <a:r>
              <a:t>[1] Frosting and Decorating Options for Cake Mixes - https://www.tasteofhome.com/article/how-to-decorate-a-cake/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Cake Mixes: A Comprehensive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Types of cake mixes include traditional, gluten-free, sugar-free, and organic options. </a:t>
            </a:r>
            <a:br/>
            <a:r>
              <a:t>- Each type of cake mix has specific ingredients and instructions for preparation. </a:t>
            </a:r>
            <a:br/>
            <a:r>
              <a:t>- It is important to choose the right type of cake mix based on dietary restrictions and personal preferences.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Cake Mix Brands: A Closer 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Betty Crocker</a:t>
            </a:r>
            <a:br/>
            <a:r>
              <a:t>- Duncan Hines</a:t>
            </a:r>
            <a:br/>
            <a:r>
              <a:t>- Pillsbury</a:t>
            </a:r>
            <a:br/>
            <a:r>
              <a:t>- Ghirardelli</a:t>
            </a:r>
            <a:br/>
            <a:r>
              <a:t>- King Arthur Flour</a:t>
            </a:r>
            <a:br/>
            <a:br/>
            <a:r>
              <a:t>These are some of the most popular and widely available cake mix brands on the market. Each brand offers a variety of flavors and types of cake mixes to choose from, making it easy to find one that suits your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 Mixing Techniques for Baking a Cake 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Preheat oven and prepare cake pan</a:t>
            </a:r>
            <a:br/>
            <a:r>
              <a:t>- Combine cake mix, water, oil, and eggs in a large mixing bowl</a:t>
            </a:r>
            <a:br/>
            <a:r>
              <a:t>- Use electric mixer on low speed to mix until just combined</a:t>
            </a:r>
            <a:br/>
            <a:r>
              <a:t>- Scrape down sides of bowl with spatula to ensure all ingredients are incorporated</a:t>
            </a:r>
            <a:br/>
            <a:r>
              <a:t>- Pour batter into prepared cake pan and bake according to package instructions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Selecting the Right Cake Pan: A Guide to Types and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Round Cake Pans: Typically used for traditional layer cakes</a:t>
            </a:r>
            <a:br/>
            <a:r>
              <a:t>- Square Cake Pans: Ideal for square or rectangular cakes</a:t>
            </a:r>
            <a:br/>
            <a:r>
              <a:t>- Bundt Cake Pans: Characterized by a hole in the center, great for decorative cakes</a:t>
            </a:r>
            <a:br/>
            <a:r>
              <a:t>- Sheet Cake Pans: Perfect for large gatherings, can be rectangular or square</a:t>
            </a:r>
            <a:br/>
            <a:r>
              <a:t>- Springform Cake Pans: Useful for delicate cakes that need to be removed easily</a:t>
            </a:r>
            <a:br/>
            <a:r>
              <a:t>- Cupcake/Muffin Pans: For individual servings, can also be used for mini cakes</a:t>
            </a:r>
            <a:br/>
            <a:r>
              <a:t>- Tube Cake Pans: Similar to Bundt pans but with a tube in the center for even baking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 Mixing Techniques for Baking a Cake Mix: Avoid Overmixing for a Light and Fluffy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Common frosting options include buttercream, cream cheese, and whipped cream frosting</a:t>
            </a:r>
            <a:br/>
            <a:r>
              <a:t>- Store-bought frosting or homemade from scratch can be used</a:t>
            </a:r>
            <a:br/>
            <a:r>
              <a:t>- Decorate your cake with sprinkles, chocolate shavings, fresh fruit, edible flowers, or piping designs with frosting</a:t>
            </a:r>
            <a:br/>
            <a:r>
              <a:t>- Get creative and have fun with your cake decorating</a:t>
            </a:r>
            <a:br/>
            <a:br/>
            <a:r>
              <a:t>Sources: [1]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 Mixing Techniques for Baking a Cake Mix: Avoid Overmixing for a Light and Fluffy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Proper mixing techniques are crucial when baking a cake mix to ensure the cake turns out light and fluffy.</a:t>
            </a:r>
            <a:br/>
            <a:r>
              <a:t>- Use an electric mixer on low speed to mix the ingredients until just combined.</a:t>
            </a:r>
            <a:br/>
            <a:r>
              <a:t>- Be careful not to overmix, as this can result in a tough cake.</a:t>
            </a:r>
            <a:br/>
            <a:r>
              <a:t>- Scrape down the sides of the bowl with a spatula to ensure all ingredients are incorporated.</a:t>
            </a:r>
            <a:br/>
            <a:r>
              <a:t>- Once the batter is smooth, pour it into the prepared cake pan and bake according to the package instructions.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Following Instructions: Key to Baking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- Read the cake mix instructions carefully before starting</a:t>
            </a:r>
            <a:br/>
            <a:r>
              <a:t>- Measure ingredients accurately using proper measuring tools</a:t>
            </a:r>
            <a:br/>
            <a:r>
              <a:t>- Follow the mixing and baking times specified in the recipe</a:t>
            </a:r>
            <a:br/>
            <a:r>
              <a:t>- Avoid making substitutions unless specified by the recipe</a:t>
            </a:r>
            <a:br/>
            <a:r>
              <a:t>- Pay attention to the order of steps in the instructions to ensure the best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to Avoid When Baking a Cake 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200"/>
            </a:pPr>
            <a:r>
              <a:t>- Overmixing the batter can result in a tough and dense cake. Mix until just combined.</a:t>
            </a:r>
            <a:br/>
            <a:r>
              <a:t>- Opening the oven door too frequently can cause the cake to sink. Keep the door closed during baking.</a:t>
            </a:r>
            <a:br/>
            <a:r>
              <a:t>- Using expired or old ingredients can affect the taste and texture of the cake. Check expiration dates before use.</a:t>
            </a:r>
            <a:br/>
            <a:r>
              <a:t>- Not preheating the oven properly can lead to uneven baking. Always preheat the oven to the correct temperature.</a:t>
            </a:r>
            <a:br/>
            <a:r>
              <a:t>- Overbaking the cake can result in a dry and crumbly texture. Use a toothpick to check for doneness before removing from the oven.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