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  <a:p/>
          <a:p>
            <a:r>
              <a:t>Baking a Simple Cake Mix: Step-by-Step Guide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Title: Techniques for Enhancing Moisture in Baked Cakes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Enhancing Moisture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Title: Exploring Creative Cake Mix Flavor Variations for Unique and Delicious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Flavor Variations</a:t>
            </a:r>
            <a:br/>
            <a:br/>
            <a:r>
              <a:t>Sources: [2]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[0] Proper Cake Cooling Techniques - https://www.bhg.com/recipes/how-to/bake/how-to-cool-cakes/</a:t>
            </a:r>
            <a:br/>
            <a:r>
              <a:t>[1] Step-by-Step Instructions for Baking a Cake Mix - https://www.bettycrocker.com/how-to/tipslibrary/baking-tips/how-to-make-a-cake-from-a-box-mix</a:t>
            </a:r>
            <a:br/>
            <a:r>
              <a:t>[2] Creative Cake Mix Flavor Variations - https://www.tasteofhome.com/collection/cake-mix-recipes/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Preheating the Oven: Setting the Stage for Baking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Preheating the Oven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Preparing the Cake Pan: Greasing and Flouring for Baking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Greasing and Flouring the Cake Pan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Mixing the Cake Batter: Combining Ingredients for Baking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Following Baking Instructions</a:t>
            </a:r>
            <a:br/>
            <a:br/>
            <a:r>
              <a:t>Sources: [1]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Following Baking Instructions: Ensuring Success in Baking a Cake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Ensuring Proper Baking Techniques</a:t>
            </a:r>
            <a:br/>
            <a:br/>
            <a:r>
              <a:t>Sources: 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 Cake Cooling Techniques: Ensuring the Perfect Texture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Proper Cake Cooling Techniques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Title: Importance of Proper Cake Cooling Techniques: Ensuring the Perfect Texture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Importance of Proper Cake Cooling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 Storage of Cake Mix: Maintaining Freshness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Storing Cake Mix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Title: Best Practices for Storing Cake Mix to Maintain Freshness and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Storing Cake Mix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