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
            </a:r>
          </a:p>
          <a:p/>
          <a:p>
            <a:r>
              <a:t>Enhancing LLM Content Security: Detection, Evasion, and Watermarking</a:t>
            </a:r>
          </a:p>
        </p:txBody>
      </p:sp>
      <p:sp>
        <p:nvSpPr>
          <p:cNvPr id="3" name="Content Placeholder 2"/>
          <p:cNvSpPr>
            <a:spLocks noGrp="1"/>
          </p:cNvSpPr>
          <p:nvPr>
            <p:ph idx="1"/>
          </p:nvPr>
        </p:nvSpPr>
        <p:spPr/>
        <p:txBody>
          <a:bodyPr/>
          <a:lstStyle/>
          <a:p>
            <a:pPr>
              <a:defRPr sz="24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Best Practices for Creating Diverse and Reliable Benchmarking Datasets for LLM-Content Detection</a:t>
            </a:r>
          </a:p>
        </p:txBody>
      </p:sp>
      <p:sp>
        <p:nvSpPr>
          <p:cNvPr id="3" name="Content Placeholder 2"/>
          <p:cNvSpPr>
            <a:spLocks noGrp="1"/>
          </p:cNvSpPr>
          <p:nvPr>
            <p:ph idx="1"/>
          </p:nvPr>
        </p:nvSpPr>
        <p:spPr/>
        <p:txBody>
          <a:bodyPr/>
          <a:lstStyle/>
          <a:p>
            <a:pPr>
              <a:defRPr sz="1200"/>
            </a:pPr>
            <a:r>
              <a:t>Body of Slide 9:</a:t>
            </a:r>
            <a:br/>
            <a:br/>
            <a:r>
              <a:t>- Detecting and mitigating bias in benchmarking datasets is crucial to ensure fair and accurate evaluation of AI models.</a:t>
            </a:r>
            <a:br/>
            <a:r>
              <a:t>- Conduct thorough data audits to identify biases and ensure dataset integrity.</a:t>
            </a:r>
            <a:br/>
            <a:r>
              <a:t>- Use diverse and representative datasets to avoid bias and improve model performance.</a:t>
            </a:r>
            <a:br/>
            <a:r>
              <a:t>- Implement bias detection algorithms to identify potential biases in the dataset.</a:t>
            </a:r>
            <a:br/>
            <a:r>
              <a:t>- Apply bias mitigation techniques such as data augmentation or reweighting of samples to address biases.</a:t>
            </a:r>
            <a:br/>
            <a:r>
              <a:t>- Involve diverse stakeholders in the dataset creation process to ensure multiple perspectives are considered.</a:t>
            </a:r>
            <a:br/>
            <a:r>
              <a:t>- Regularly monitor and update benchmarking datasets to address emerging biases and maintain dataset integrity. </a:t>
            </a:r>
            <a:br/>
            <a:br/>
            <a:r>
              <a:t>(Source: Research findings on Best Practices for Creating Diverse and Reliable Benchmarking Datasets for LLM-Content Detection)</a:t>
            </a:r>
            <a:br/>
            <a:br/>
            <a:r>
              <a:t>Sources: [8]</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Best Practices for Creating Diverse and Reliable Benchmarking Datasets for LLM-Content Detection</a:t>
            </a:r>
          </a:p>
        </p:txBody>
      </p:sp>
      <p:sp>
        <p:nvSpPr>
          <p:cNvPr id="3" name="Content Placeholder 2"/>
          <p:cNvSpPr>
            <a:spLocks noGrp="1"/>
          </p:cNvSpPr>
          <p:nvPr>
            <p:ph idx="1"/>
          </p:nvPr>
        </p:nvSpPr>
        <p:spPr/>
        <p:txBody>
          <a:bodyPr/>
          <a:lstStyle/>
          <a:p>
            <a:pPr>
              <a:defRPr sz="1200"/>
            </a:pPr>
            <a:r>
              <a:t>Body of Slide 10:</a:t>
            </a:r>
            <a:br/>
            <a:br/>
            <a:r>
              <a:t>- Bias in benchmarking datasets can lead to skewed results in machine learning models, impacting their accuracy and fairness.</a:t>
            </a:r>
            <a:br/>
            <a:r>
              <a:t>- Employ techniques such as data augmentation, bias detection algorithms, and diverse data collection methods to address bias in benchmarking datasets.</a:t>
            </a:r>
            <a:br/>
            <a:r>
              <a:t>- Actively identify and mitigate bias in benchmarking datasets to significantly improve the performance and reliability of machine learning models.</a:t>
            </a:r>
            <a:br/>
            <a:br/>
            <a:r>
              <a:t>(Source: Research findings on Best Practices for Creating Diverse and Reliable Benchmarking Datasets for LLM-Content Detection)</a:t>
            </a:r>
            <a:br/>
            <a:br/>
            <a:r>
              <a:t>Sources: [9]</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Key Quality Assessment Metrics for Benchmarking Datasets: Ensuring Reliability and Effectiveness</a:t>
            </a:r>
          </a:p>
        </p:txBody>
      </p:sp>
      <p:sp>
        <p:nvSpPr>
          <p:cNvPr id="3" name="Content Placeholder 2"/>
          <p:cNvSpPr>
            <a:spLocks noGrp="1"/>
          </p:cNvSpPr>
          <p:nvPr>
            <p:ph idx="1"/>
          </p:nvPr>
        </p:nvSpPr>
        <p:spPr/>
        <p:txBody>
          <a:bodyPr/>
          <a:lstStyle/>
          <a:p>
            <a:pPr>
              <a:defRPr sz="1200"/>
            </a:pPr>
            <a:r>
              <a:t>Body of Slide 11:</a:t>
            </a:r>
            <a:br/>
            <a:br/>
            <a:r>
              <a:t>- Key Quality Assessment Metrics for Benchmarking Datasets: Ensuring Reliability and Effectiveness</a:t>
            </a:r>
            <a:br/>
            <a:r>
              <a:t>- Benchmarking datasets are crucial for evaluating the performance of LLM-content detection models.</a:t>
            </a:r>
            <a:br/>
            <a:r>
              <a:t>- Common benchmarking datasets include AG News, IMDB movie reviews, Yelp reviews, and Amazon product reviews.</a:t>
            </a:r>
            <a:br/>
            <a:r>
              <a:t>- These datasets provide labeled text data for training and testing LLM models for content detection tasks.</a:t>
            </a:r>
            <a:br/>
            <a:br/>
            <a:r>
              <a:t>(Source: Research findings on Best Practices for Creating Diverse and Reliable Benchmarking Datasets for LLM-Content Detection)</a:t>
            </a:r>
            <a:br/>
            <a:br/>
            <a:r>
              <a:t>Sources: [10]</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Best Practices for Enhancing Benchmarking Datasets for LLM-Content Detection Through Data Augmentation Techniques</a:t>
            </a:r>
          </a:p>
        </p:txBody>
      </p:sp>
      <p:sp>
        <p:nvSpPr>
          <p:cNvPr id="3" name="Content Placeholder 2"/>
          <p:cNvSpPr>
            <a:spLocks noGrp="1"/>
          </p:cNvSpPr>
          <p:nvPr>
            <p:ph idx="1"/>
          </p:nvPr>
        </p:nvSpPr>
        <p:spPr/>
        <p:txBody>
          <a:bodyPr/>
          <a:lstStyle/>
          <a:p>
            <a:pPr>
              <a:defRPr sz="1200"/>
            </a:pPr>
            <a:r>
              <a:t>Body of Slide 12:</a:t>
            </a:r>
            <a:br/>
            <a:br/>
            <a:r>
              <a:t>- Data augmentation techniques are used to increase the size and diversity of LLM-content datasets by applying various transformations to existing data.</a:t>
            </a:r>
            <a:br/>
            <a:r>
              <a:t>- Common data augmentation techniques include image rotation, flipping, scaling, cropping, and adding noise.</a:t>
            </a:r>
            <a:br/>
            <a:r>
              <a:t>- By augmenting the data, the model becomes more capable of generalizing to unseen data and handling variations in the input.</a:t>
            </a:r>
            <a:br/>
            <a:r>
              <a:t>- This process helps improve the performance and robustness of machine learning models trained on these datasets.</a:t>
            </a:r>
            <a:br/>
            <a:br/>
            <a:r>
              <a:t>(Source: Research findings on Best Practices for Enhancing Benchmarking Datasets for LLM-Content Detection Through Data Augmentation Techniques)</a:t>
            </a:r>
            <a:br/>
            <a:br/>
            <a:r>
              <a:t>Sources: [11]</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Commonly Used Public Benchmarking Datasets for LLM-Content Detection: A Comprehensive Overview</a:t>
            </a:r>
          </a:p>
        </p:txBody>
      </p:sp>
      <p:sp>
        <p:nvSpPr>
          <p:cNvPr id="3" name="Content Placeholder 2"/>
          <p:cNvSpPr>
            <a:spLocks noGrp="1"/>
          </p:cNvSpPr>
          <p:nvPr>
            <p:ph idx="1"/>
          </p:nvPr>
        </p:nvSpPr>
        <p:spPr/>
        <p:txBody>
          <a:bodyPr/>
          <a:lstStyle/>
          <a:p>
            <a:pPr>
              <a:defRPr sz="1200"/>
            </a:pPr>
            <a:r>
              <a:t>- Commonly Used Public Benchmarking Datasets for LLM-Content Detection: A Comprehensive Overview</a:t>
            </a:r>
            <a:br/>
            <a:r>
              <a:t>  - There are several publicly available benchmarking datasets for LLM-content detection that researchers can utilize to test and evaluate their models.</a:t>
            </a:r>
            <a:br/>
            <a:r>
              <a:t>  - These datasets typically contain a large number of samples with labeled data, allowing for the training and validation of machine learning algorithms.</a:t>
            </a:r>
            <a:br/>
            <a:r>
              <a:t>  - Some popular benchmarking datasets for LLM-content detection include the AG News dataset, the IMDb reviews dataset, and the Yelp reviews dataset.</a:t>
            </a:r>
            <a:br/>
            <a:r>
              <a:t>  - These datasets cover a range of text classification tasks and are commonly used in research studies related to LLM-content detection.</a:t>
            </a:r>
            <a:br/>
            <a:br/>
            <a:r>
              <a:t>Sources: [12]</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Commonly Used Public Benchmarking Datasets for LLM-Content Detection: A Comprehensive Overview</a:t>
            </a:r>
          </a:p>
        </p:txBody>
      </p:sp>
      <p:sp>
        <p:nvSpPr>
          <p:cNvPr id="3" name="Content Placeholder 2"/>
          <p:cNvSpPr>
            <a:spLocks noGrp="1"/>
          </p:cNvSpPr>
          <p:nvPr>
            <p:ph idx="1"/>
          </p:nvPr>
        </p:nvSpPr>
        <p:spPr/>
        <p:txBody>
          <a:bodyPr/>
          <a:lstStyle/>
          <a:p>
            <a:pPr>
              <a:defRPr sz="1200"/>
            </a:pPr>
            <a:r>
              <a:t>- Bias in benchmarking datasets can lead to inaccurate results and perpetuate unfairness in machine learning models.</a:t>
            </a:r>
            <a:br/>
            <a:r>
              <a:t>- Techniques such as data augmentation, algorithmic fairness constraints, and bias detection tools can be implemented to address bias.</a:t>
            </a:r>
            <a:br/>
            <a:r>
              <a:t>- Carefully curating datasets, identifying and mitigating biases, and continuously monitoring for bias can minimize its impact in benchmarking datasets for LLM-content detection.</a:t>
            </a:r>
            <a:br/>
            <a:br/>
            <a:r>
              <a:t>Sources: [13]</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Publicly Available Benchmarking Datasets for LLM-Content Detection Through Data Augmentation Techniques</a:t>
            </a:r>
          </a:p>
        </p:txBody>
      </p:sp>
      <p:sp>
        <p:nvSpPr>
          <p:cNvPr id="3" name="Content Placeholder 2"/>
          <p:cNvSpPr>
            <a:spLocks noGrp="1"/>
          </p:cNvSpPr>
          <p:nvPr>
            <p:ph idx="1"/>
          </p:nvPr>
        </p:nvSpPr>
        <p:spPr/>
        <p:txBody>
          <a:bodyPr/>
          <a:lstStyle/>
          <a:p>
            <a:pPr>
              <a:defRPr sz="1200"/>
            </a:pPr>
            <a:r>
              <a:t>- Bias detection and mitigation in benchmarking datasets is crucial to ensure fair and accurate evaluation of AI models.</a:t>
            </a:r>
            <a:br/>
            <a:r>
              <a:t>- Bias can manifest in various forms, such as underrepresentation of certain demographics or overemphasis on specific characteristics.</a:t>
            </a:r>
            <a:br/>
            <a:r>
              <a:t>- Detecting bias involves analyzing the dataset for skewed distributions and disproportionate representation.</a:t>
            </a:r>
            <a:br/>
            <a:r>
              <a:t>- Mitigating bias requires strategies like data augmentation, bias-aware training, and algorithmic fairness techniques.</a:t>
            </a:r>
            <a:br/>
            <a:r>
              <a:t>- By addressing bias in benchmarking datasets, researchers can improve the reliability and inclusivity of AI systems.</a:t>
            </a:r>
            <a:br/>
            <a:br/>
            <a:r>
              <a:t>Sources: [14]</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"Advanced Techniques for Evaluating Publicly Available Benchmarking Datasets for LLM-Content Detection"</a:t>
            </a:r>
          </a:p>
        </p:txBody>
      </p:sp>
      <p:sp>
        <p:nvSpPr>
          <p:cNvPr id="3" name="Content Placeholder 2"/>
          <p:cNvSpPr>
            <a:spLocks noGrp="1"/>
          </p:cNvSpPr>
          <p:nvPr>
            <p:ph idx="1"/>
          </p:nvPr>
        </p:nvSpPr>
        <p:spPr/>
        <p:txBody>
          <a:bodyPr/>
          <a:lstStyle/>
          <a:p>
            <a:pPr>
              <a:defRPr sz="1200"/>
            </a:pPr>
            <a:r>
              <a:t>- Publicly available benchmarking datasets play a crucial role in evaluating the performance of LLM-content detection systems.</a:t>
            </a:r>
            <a:br/>
            <a:r>
              <a:t>- These datasets provide a standardized set of examples for testing the effectiveness of detection algorithms.</a:t>
            </a:r>
            <a:br/>
            <a:r>
              <a:t>- Researchers can use these datasets to compare the performance of different models and techniques in detecting LLM-generated content.</a:t>
            </a:r>
            <a:br/>
            <a:r>
              <a:t>- It is important to consider the diversity and representativeness of the benchmarking datasets to ensure fair evaluation and generalizability of results.</a:t>
            </a:r>
            <a:br/>
            <a:r>
              <a:t>- Evaluating the quality and bias of benchmarking datasets is essential to prevent skewed evaluations and promote the development of robust detection systems.</a:t>
            </a:r>
            <a:br/>
            <a:br/>
            <a:r>
              <a:t>Sources: [15]</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Leveraging Transfer Learning for Enhanced Detection in LLM-Content Detection Models</a:t>
            </a:r>
          </a:p>
        </p:txBody>
      </p:sp>
      <p:sp>
        <p:nvSpPr>
          <p:cNvPr id="3" name="Content Placeholder 2"/>
          <p:cNvSpPr>
            <a:spLocks noGrp="1"/>
          </p:cNvSpPr>
          <p:nvPr>
            <p:ph idx="1"/>
          </p:nvPr>
        </p:nvSpPr>
        <p:spPr/>
        <p:txBody>
          <a:bodyPr/>
          <a:lstStyle/>
          <a:p>
            <a:pPr>
              <a:defRPr sz="1200"/>
            </a:pPr>
            <a:r>
              <a:t>- Transfer learning is a machine learning technique where a model trained on one task is re-purposed on a second related task.</a:t>
            </a:r>
            <a:br/>
            <a:r>
              <a:t>- In the context of LLM-content detection, transfer learning can be used to leverage pre-trained models on general language understanding tasks and fine-tune them for specific LLM-content detection tasks.</a:t>
            </a:r>
            <a:br/>
            <a:r>
              <a:t>- This approach can significantly reduce the amount of labeled data needed for training and improve the performance of the detection models.</a:t>
            </a:r>
            <a:br/>
            <a:r>
              <a:t>- By transferring knowledge from large-scale language models to LLM-content detection models, researchers can achieve better accuracy and efficiency in detecting manipulated or generated content.</a:t>
            </a:r>
            <a:br/>
            <a:br/>
            <a:r>
              <a:t>Sources: [16]</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Advanced Techniques for Enhancing LLM-Content Detection and Protection through Watermarking and Domain Adaptation</a:t>
            </a:r>
          </a:p>
        </p:txBody>
      </p:sp>
      <p:sp>
        <p:nvSpPr>
          <p:cNvPr id="3" name="Content Placeholder 2"/>
          <p:cNvSpPr>
            <a:spLocks noGrp="1"/>
          </p:cNvSpPr>
          <p:nvPr>
            <p:ph idx="1"/>
          </p:nvPr>
        </p:nvSpPr>
        <p:spPr/>
        <p:txBody>
          <a:bodyPr/>
          <a:lstStyle/>
          <a:p>
            <a:pPr>
              <a:defRPr sz="1200"/>
            </a:pPr>
            <a:r>
              <a:t>**Slide Title: Advanced Techniques for Enhancing LLM-Content Detection and Protection through Watermarking and Domain Adaptation**</a:t>
            </a:r>
            <a:br/>
            <a:br/>
            <a:r>
              <a:t>**Domain Adaptation Techniques for LLM-Content Detection**</a:t>
            </a:r>
            <a:br/>
            <a:br/>
            <a:r>
              <a:t>- Transfer learning is a machine learning technique where a model trained on one task is re-purposed on a second related task.</a:t>
            </a:r>
            <a:br/>
            <a:r>
              <a:t>- In the context of LLM-content detection models, transfer learning involves taking a pre-trained model on a large dataset and fine-tuning it on a smaller dataset for detecting LLM-content.</a:t>
            </a:r>
            <a:br/>
            <a:r>
              <a:t>- This approach can significantly reduce the amount of labeled data required for training, improve model performance, and speed up the training process.</a:t>
            </a:r>
            <a:br/>
            <a:r>
              <a:t>- By leveraging knowledge learned from the pre-trained model, transfer learning can help enhance the detection capabilities of LLM-content models.</a:t>
            </a:r>
            <a:br/>
            <a:br/>
            <a:r>
              <a:t>Sources: [17]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Publicly Available Benchmarking Datasets for LLM-Content Detection: A Comprehensive Overview</a:t>
            </a:r>
          </a:p>
        </p:txBody>
      </p:sp>
      <p:sp>
        <p:nvSpPr>
          <p:cNvPr id="3" name="Content Placeholder 2"/>
          <p:cNvSpPr>
            <a:spLocks noGrp="1"/>
          </p:cNvSpPr>
          <p:nvPr>
            <p:ph idx="1"/>
          </p:nvPr>
        </p:nvSpPr>
        <p:spPr/>
        <p:txBody>
          <a:bodyPr/>
          <a:lstStyle/>
          <a:p>
            <a:pPr>
              <a:defRPr sz="1200"/>
            </a:pPr>
            <a:r>
              <a:t>Publicly Available Benchmarking Datasets for LLM-Content Detection: A Comprehensive Overview</a:t>
            </a:r>
            <a:br/>
            <a:br/>
            <a:r>
              <a:t>- Commonly used techniques for LLM-content detection include pattern matching, anomaly detection, machine learning-based approaches, and rule-based systems.</a:t>
            </a:r>
            <a:br/>
            <a:r>
              <a:t>- Pattern matching involves comparing input content against predefined patterns or rules.</a:t>
            </a:r>
            <a:br/>
            <a:r>
              <a:t>- Anomaly detection looks for deviations from normal behavior to flag potential LLM-content.</a:t>
            </a:r>
            <a:br/>
            <a:r>
              <a:t>- Machine learning-based approaches train models on labeled data to detect LLM-content.</a:t>
            </a:r>
            <a:br/>
            <a:r>
              <a:t>- Rule-based systems rely on predefined rules to identify suspicious content.</a:t>
            </a:r>
            <a:br/>
            <a:r>
              <a:t>- Combining these techniques is often more effective for LLM-content detection.</a:t>
            </a:r>
            <a:br/>
            <a:br/>
            <a:r>
              <a:t>Sources: [0]</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Strategies and Techniques for Defending Against Adversarial Attacks in LLM-Content Detection</a:t>
            </a:r>
          </a:p>
        </p:txBody>
      </p:sp>
      <p:sp>
        <p:nvSpPr>
          <p:cNvPr id="3" name="Content Placeholder 2"/>
          <p:cNvSpPr>
            <a:spLocks noGrp="1"/>
          </p:cNvSpPr>
          <p:nvPr>
            <p:ph idx="1"/>
          </p:nvPr>
        </p:nvSpPr>
        <p:spPr/>
        <p:txBody>
          <a:bodyPr/>
          <a:lstStyle/>
          <a:p>
            <a:pPr>
              <a:defRPr sz="1200"/>
            </a:pPr>
            <a:r>
              <a:t>**Slide Title: Strategies and Techniques for Defending Against Adversarial Attacks in LLM-Content Detection**</a:t>
            </a:r>
            <a:br/>
            <a:br/>
            <a:r>
              <a:t>**Domain Adaptation Techniques for LLM-Content Detection**</a:t>
            </a:r>
            <a:br/>
            <a:br/>
            <a:r>
              <a:t>- Adversarial testing involves crafting malicious inputs to test the robustness of LLM-content detection models against adversarial attacks.</a:t>
            </a:r>
            <a:br/>
            <a:r>
              <a:t>- Anomaly detection techniques aim to identify abnormal or suspicious patterns in the content generated by large language models, which may indicate adversarial manipulation.</a:t>
            </a:r>
            <a:br/>
            <a:r>
              <a:t>- Similarity analysis compares the generated content with known datasets to detect deviations or inconsistencies that could be indicative of adversarial content.</a:t>
            </a:r>
            <a:br/>
            <a:r>
              <a:t>- Neural network-based approaches utilize deep learning models to enhance the resilience of LLM-content detection systems against adversarial attacks.</a:t>
            </a:r>
            <a:br/>
            <a:br/>
            <a:r>
              <a:t>Sources: [18]</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Strategies and Techniques for Defending Against Adversarial Attacks in LLM-Content Detection</a:t>
            </a:r>
          </a:p>
        </p:txBody>
      </p:sp>
      <p:sp>
        <p:nvSpPr>
          <p:cNvPr id="3" name="Content Placeholder 2"/>
          <p:cNvSpPr>
            <a:spLocks noGrp="1"/>
          </p:cNvSpPr>
          <p:nvPr>
            <p:ph idx="1"/>
          </p:nvPr>
        </p:nvSpPr>
        <p:spPr/>
        <p:txBody>
          <a:bodyPr/>
          <a:lstStyle/>
          <a:p>
            <a:pPr>
              <a:defRPr sz="1200"/>
            </a:pPr>
            <a:r>
              <a:t>- Adversarial training involves training the model on adversarially perturbed examples to improve robustness.</a:t>
            </a:r>
            <a:br/>
            <a:r>
              <a:t>- Defensive distillation is a technique where the model is trained on the softened output probabilities of another model to reduce the impact of adversarial attacks.</a:t>
            </a:r>
            <a:br/>
            <a:r>
              <a:t>- Feature squeezing reduces the input space by mapping multiple similar inputs to the same representation, making it harder for attackers to craft adversarial examples.</a:t>
            </a:r>
            <a:br/>
            <a:r>
              <a:t>- Input transformation modifies the input data to remove or reduce the effectiveness of adversarial perturbations.</a:t>
            </a:r>
            <a:br/>
            <a:r>
              <a:t>- Gradient masking involves hiding the gradients during the optimization process to prevent attackers from crafting effective adversarial examples.</a:t>
            </a:r>
            <a:br/>
            <a:br/>
            <a:r>
              <a:t>Sources: [19]</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Advanced Techniques for Enhancing LLM-Content Detection and Protection through Watermarking and Domain Adaptation</a:t>
            </a:r>
          </a:p>
        </p:txBody>
      </p:sp>
      <p:sp>
        <p:nvSpPr>
          <p:cNvPr id="3" name="Content Placeholder 2"/>
          <p:cNvSpPr>
            <a:spLocks noGrp="1"/>
          </p:cNvSpPr>
          <p:nvPr>
            <p:ph idx="1"/>
          </p:nvPr>
        </p:nvSpPr>
        <p:spPr/>
        <p:txBody>
          <a:bodyPr/>
          <a:lstStyle/>
          <a:p>
            <a:pPr>
              <a:defRPr sz="1200"/>
            </a:pPr>
            <a:r>
              <a:t>- Privacy-preserving techniques for LLM-content detection focus on safeguarding sensitive information while still allowing for effective content analysis. Techniques include encryption, differential privacy, homomorphic encryption, and secure multi-party computation.</a:t>
            </a:r>
            <a:br/>
            <a:r>
              <a:t>- Strategies involve data anonymization, access control, and secure data sharing protocols.</a:t>
            </a:r>
            <a:br/>
            <a:r>
              <a:t>- Adversarial training involves training the model on adversarially perturbed examples to improve robustness.</a:t>
            </a:r>
            <a:br/>
            <a:r>
              <a:t>- Defensive distillation is a technique where the model is trained on the softened output probabilities of another model to reduce the impact of adversarial attacks.</a:t>
            </a:r>
            <a:br/>
            <a:r>
              <a:t>- Feature squeezing reduces the input space by mapping multiple similar inputs to the same representation, making it harder for attackers to craft adversarial examples.</a:t>
            </a:r>
            <a:br/>
            <a:r>
              <a:t>- Input transformation modifies the input data to remove or reduce the effectiveness of adversarial perturbations.</a:t>
            </a:r>
            <a:br/>
            <a:r>
              <a:t>- Gradient masking involves hiding the gradients during the optimization process to prevent attackers from crafting effective adversarial examples.</a:t>
            </a:r>
            <a:br/>
            <a:br/>
            <a:r>
              <a:t>Sources: [20]</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Common Methods and Strategies for Evading Large Language Model Detectors</a:t>
            </a:r>
          </a:p>
        </p:txBody>
      </p:sp>
      <p:sp>
        <p:nvSpPr>
          <p:cNvPr id="3" name="Content Placeholder 2"/>
          <p:cNvSpPr>
            <a:spLocks noGrp="1"/>
          </p:cNvSpPr>
          <p:nvPr>
            <p:ph idx="1"/>
          </p:nvPr>
        </p:nvSpPr>
        <p:spPr/>
        <p:txBody>
          <a:bodyPr/>
          <a:lstStyle/>
          <a:p>
            <a:pPr>
              <a:defRPr sz="1200"/>
            </a:pPr>
            <a:r>
              <a:t>- Evading LLM detectors involves using various strategies and techniques to bypass the detection mechanisms put in place.</a:t>
            </a:r>
            <a:br/>
            <a:r>
              <a:t>- Common methods include adding random text or characters, changing the formatting of the text, using synonyms or paraphrasing, and inserting irrelevant information.</a:t>
            </a:r>
            <a:br/>
            <a:r>
              <a:t>- By manipulating the input data, it is possible to trick the LLM detectors into producing inaccurate results.</a:t>
            </a:r>
            <a:br/>
            <a:r>
              <a:t>- It is important to note that evading LLM detectors may not always be successful and can lead to compromised or unreliable outputs.</a:t>
            </a:r>
            <a:br/>
            <a:br/>
            <a:r>
              <a:t>Sources: [21]</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Common Methods and Strategies for Evading Large Language Model Detectors</a:t>
            </a:r>
          </a:p>
        </p:txBody>
      </p:sp>
      <p:sp>
        <p:nvSpPr>
          <p:cNvPr id="3" name="Content Placeholder 2"/>
          <p:cNvSpPr>
            <a:spLocks noGrp="1"/>
          </p:cNvSpPr>
          <p:nvPr>
            <p:ph idx="1"/>
          </p:nvPr>
        </p:nvSpPr>
        <p:spPr/>
        <p:txBody>
          <a:bodyPr/>
          <a:lstStyle/>
          <a:p>
            <a:pPr>
              <a:defRPr sz="1200"/>
            </a:pPr>
            <a:r>
              <a:t>- Common methods for evading LLM detectors include using misspellings or variations in spellings of keywords, inserting random characters or symbols within the text, utilizing synonyms or paraphrasing content, and adding irrelevant or nonsensical text to confuse the detector.</a:t>
            </a:r>
            <a:br/>
            <a:br/>
            <a:r>
              <a:t>- Another effective strategy is to change the formatting or structure of the text, as this can help in evading LLM detectors by altering the appearance of the input data.</a:t>
            </a:r>
            <a:br/>
            <a:br/>
            <a:r>
              <a:t>- By employing these evasion techniques, individuals can manipulate the input data to trick LLM detectors into producing inaccurate results, thus bypassing the detection mechanisms put in place.</a:t>
            </a:r>
            <a:br/>
            <a:br/>
            <a:r>
              <a:t>- It is crucial to acknowledge that while evading LLM detectors is possible using these methods, success is not guaranteed, and there is a risk of compromised or unreliable outputs.</a:t>
            </a:r>
            <a:br/>
            <a:br/>
            <a:r>
              <a:t>Sources: [22]</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Common Methods and Strategies for Evading Large Language Model Detectors</a:t>
            </a:r>
          </a:p>
        </p:txBody>
      </p:sp>
      <p:sp>
        <p:nvSpPr>
          <p:cNvPr id="3" name="Content Placeholder 2"/>
          <p:cNvSpPr>
            <a:spLocks noGrp="1"/>
          </p:cNvSpPr>
          <p:nvPr>
            <p:ph idx="1"/>
          </p:nvPr>
        </p:nvSpPr>
        <p:spPr/>
        <p:txBody>
          <a:bodyPr/>
          <a:lstStyle/>
          <a:p>
            <a:pPr>
              <a:defRPr sz="1200"/>
            </a:pPr>
            <a:r>
              <a:t>- Privacy-preserving techniques for LLM-content detection aim to protect sensitive information while still allowing for effective content analysis. Some strategies include:</a:t>
            </a:r>
            <a:br/>
            <a:r>
              <a:t>  - Differential privacy</a:t>
            </a:r>
            <a:br/>
            <a:r>
              <a:t>  - Homomorphic encryption</a:t>
            </a:r>
            <a:br/>
            <a:r>
              <a:t>  - Secure multi-party computation</a:t>
            </a:r>
            <a:br/>
            <a:r>
              <a:t>  - Federated learning</a:t>
            </a:r>
            <a:br/>
            <a:r>
              <a:t>- These techniques ensure that data remains encrypted or anonymized throughout the detection process, reducing the risk of privacy breaches.</a:t>
            </a:r>
            <a:br/>
            <a:br/>
            <a:r>
              <a:t>- Common methods for evading LLM detectors include:</a:t>
            </a:r>
            <a:br/>
            <a:r>
              <a:t>  - Using misspellings or variations in spellings of keywords</a:t>
            </a:r>
            <a:br/>
            <a:r>
              <a:t>  - Inserting random characters or symbols within the text</a:t>
            </a:r>
            <a:br/>
            <a:r>
              <a:t>  - Utilizing synonyms or paraphrasing content</a:t>
            </a:r>
            <a:br/>
            <a:r>
              <a:t>  - Adding irrelevant or nonsensical text to confuse the detector</a:t>
            </a:r>
            <a:br/>
            <a:r>
              <a:t>- Another effective strategy is to change the formatting or structure of the text to alter the appearance of the input data and evade LLM detectors.</a:t>
            </a:r>
            <a:br/>
            <a:r>
              <a:t>- By employing these evasion techniques, individuals can manipulate the input data to trick LLM detectors into producing inaccurate results, bypassing the detection mechanisms put in place.</a:t>
            </a:r>
            <a:br/>
            <a:r>
              <a:t>- It is important to note that while evading LLM detectors is possible using these methods, success is not guaranteed, and there is a risk of compromised or unreliable outputs.</a:t>
            </a:r>
            <a:br/>
            <a:br/>
            <a:r>
              <a:t>Sources: [23]</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"Effective Strategies for Evading Large Language Model Detectors"</a:t>
            </a:r>
          </a:p>
        </p:txBody>
      </p:sp>
      <p:sp>
        <p:nvSpPr>
          <p:cNvPr id="3" name="Content Placeholder 2"/>
          <p:cNvSpPr>
            <a:spLocks noGrp="1"/>
          </p:cNvSpPr>
          <p:nvPr>
            <p:ph idx="1"/>
          </p:nvPr>
        </p:nvSpPr>
        <p:spPr/>
        <p:txBody>
          <a:bodyPr/>
          <a:lstStyle/>
          <a:p>
            <a:pPr>
              <a:defRPr sz="1200"/>
            </a:pPr>
            <a:r>
              <a:t>- Adding random text or characters to the content</a:t>
            </a:r>
            <a:br/>
            <a:r>
              <a:t>- Changing the order of sentences or paragraphs</a:t>
            </a:r>
            <a:br/>
            <a:r>
              <a:t>- Using synonyms for words</a:t>
            </a:r>
            <a:br/>
            <a:r>
              <a:t>- Inserting irrelevant information</a:t>
            </a:r>
            <a:br/>
            <a:br/>
            <a:r>
              <a:t>By employing these techniques, it becomes more challenging for LLM detectors to accurately detect and classify the content.</a:t>
            </a:r>
            <a:br/>
            <a:br/>
            <a:r>
              <a:t>Sources: [24]</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"Advanced Watermarking Techniques for Ensuring Authenticity and Protection of LLM Content"</a:t>
            </a:r>
          </a:p>
        </p:txBody>
      </p:sp>
      <p:sp>
        <p:nvSpPr>
          <p:cNvPr id="3" name="Content Placeholder 2"/>
          <p:cNvSpPr>
            <a:spLocks noGrp="1"/>
          </p:cNvSpPr>
          <p:nvPr>
            <p:ph idx="1"/>
          </p:nvPr>
        </p:nvSpPr>
        <p:spPr/>
        <p:txBody>
          <a:bodyPr/>
          <a:lstStyle/>
          <a:p>
            <a:pPr>
              <a:defRPr sz="1200"/>
            </a:pPr>
            <a:r>
              <a:t>- Watermarking LLM content is essential for protecting intellectual property and ensuring the authenticity of generated content.</a:t>
            </a:r>
            <a:br/>
            <a:r>
              <a:t>- Unique identifiers or marks are embedded into the content to deter unauthorized use, track distribution, and establish ownership rights.</a:t>
            </a:r>
            <a:br/>
            <a:r>
              <a:t>- Watermarking serves as a deterrent against plagiarism and content manipulation, providing a layer of security for valuable LLM content.</a:t>
            </a:r>
            <a:br/>
            <a:r>
              <a:t>- By employing watermarking techniques, creators can enhance the protection of their content and maintain control over its use and distribution.</a:t>
            </a:r>
            <a:br/>
            <a:br/>
            <a:r>
              <a:t>Sources: [25]</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"Advanced Watermarking Techniques for Ensuring Authenticity and Protection of LLM Content"</a:t>
            </a:r>
          </a:p>
        </p:txBody>
      </p:sp>
      <p:sp>
        <p:nvSpPr>
          <p:cNvPr id="3" name="Content Placeholder 2"/>
          <p:cNvSpPr>
            <a:spLocks noGrp="1"/>
          </p:cNvSpPr>
          <p:nvPr>
            <p:ph idx="1"/>
          </p:nvPr>
        </p:nvSpPr>
        <p:spPr/>
        <p:txBody>
          <a:bodyPr/>
          <a:lstStyle/>
          <a:p>
            <a:pPr>
              <a:defRPr sz="1200"/>
            </a:pPr>
            <a:r>
              <a:t>- Advanced watermarking techniques such as visible, invisible, and robust watermarking can be utilized to embed unique identifiers or signatures into LLM content.</a:t>
            </a:r>
            <a:br/>
            <a:r>
              <a:t>- These watermarks play a crucial role in ensuring the authenticity and ownership of generated content, deterring unauthorized use, tracking distribution, and establishing ownership rights.</a:t>
            </a:r>
            <a:br/>
            <a:r>
              <a:t>- By employing advanced watermarking techniques, creators can enhance the protection of their valuable LLM content and maintain control over its use and distribution.</a:t>
            </a:r>
            <a:br/>
            <a:br/>
            <a:r>
              <a:t>Sources: [26]</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"Optimizing Large Language Models (LLMs) Through Data Augmentation Techniques"</a:t>
            </a:r>
          </a:p>
        </p:txBody>
      </p:sp>
      <p:sp>
        <p:nvSpPr>
          <p:cNvPr id="3" name="Content Placeholder 2"/>
          <p:cNvSpPr>
            <a:spLocks noGrp="1"/>
          </p:cNvSpPr>
          <p:nvPr>
            <p:ph idx="1"/>
          </p:nvPr>
        </p:nvSpPr>
        <p:spPr/>
        <p:txBody>
          <a:bodyPr/>
          <a:lstStyle/>
          <a:p>
            <a:pPr>
              <a:defRPr sz="1200"/>
            </a:pPr>
            <a:r>
              <a:t>- Data augmentation techniques can be employed to enhance LLM-content datasets by increasing the diversity and quantity of training data available for model training.</a:t>
            </a:r>
            <a:br/>
            <a:r>
              <a:t>- These techniques involve creating new synthetic examples by applying transformations such as rotation, scaling, flipping, adding noise, or changing colors to existing data points.</a:t>
            </a:r>
            <a:br/>
            <a:r>
              <a:t>- By augmenting the dataset, the model can learn to generalize better and improve its performance on unseen data, ultimately enhancing the overall robustness and accuracy of LLM-content detection models.</a:t>
            </a:r>
            <a:br/>
            <a:br/>
            <a:r>
              <a:t>Sources: [27]</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Publicly Available Benchmarking Datasets for LLM-Content Detection: A Comprehensive Overview</a:t>
            </a:r>
          </a:p>
        </p:txBody>
      </p:sp>
      <p:sp>
        <p:nvSpPr>
          <p:cNvPr id="3" name="Content Placeholder 2"/>
          <p:cNvSpPr>
            <a:spLocks noGrp="1"/>
          </p:cNvSpPr>
          <p:nvPr>
            <p:ph idx="1"/>
          </p:nvPr>
        </p:nvSpPr>
        <p:spPr/>
        <p:txBody>
          <a:bodyPr/>
          <a:lstStyle/>
          <a:p>
            <a:pPr>
              <a:defRPr sz="1200"/>
            </a:pPr>
            <a:r>
              <a:t>Creating effective benchmarking datasets for LLM-content detection is crucial for training and evaluating machine learning models used in this task. These datasets should consist of a diverse range of LLM-generated content, including text, images, and videos, to ensure the models are robust and capable of detecting various forms of generated content. Additionally, the datasets should be labeled accurately to provide a ground truth for model evaluation. Continuous efforts are being made by researchers to improve the quality and diversity of benchmarking datasets for LLM-content detection.</a:t>
            </a:r>
            <a:br/>
            <a:br/>
            <a:r>
              <a:t>Sources: [1]</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"Advanced Watermarking Techniques for Ensuring Authenticity and Protection of LLM Content"</a:t>
            </a:r>
          </a:p>
        </p:txBody>
      </p:sp>
      <p:sp>
        <p:nvSpPr>
          <p:cNvPr id="3" name="Content Placeholder 2"/>
          <p:cNvSpPr>
            <a:spLocks noGrp="1"/>
          </p:cNvSpPr>
          <p:nvPr>
            <p:ph idx="1"/>
          </p:nvPr>
        </p:nvSpPr>
        <p:spPr/>
        <p:txBody>
          <a:bodyPr/>
          <a:lstStyle/>
          <a:p>
            <a:pPr>
              <a:defRPr sz="1200"/>
            </a:pPr>
            <a:r>
              <a:t>- Watermarking techniques for LLM content protection involve embedding imperceptible data into the content to verify its authenticity and ownership.</a:t>
            </a:r>
            <a:br/>
            <a:r>
              <a:t>- Common watermarking techniques include visible watermarks, invisible watermarks, and robust watermarks that can withstand various manipulations.</a:t>
            </a:r>
            <a:br/>
            <a:r>
              <a:t>- Watermarking can be applied at different stages of content creation and distribution to ensure the integrity and security of LLM content.</a:t>
            </a:r>
            <a:br/>
            <a:br/>
            <a:r>
              <a:t>Sources: [28]</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"Key Quality Assessment Metrics for Benchmarking Datasets: Ensuring Reliability and Effectiveness"</a:t>
            </a:r>
          </a:p>
        </p:txBody>
      </p:sp>
      <p:sp>
        <p:nvSpPr>
          <p:cNvPr id="3" name="Content Placeholder 2"/>
          <p:cNvSpPr>
            <a:spLocks noGrp="1"/>
          </p:cNvSpPr>
          <p:nvPr>
            <p:ph idx="1"/>
          </p:nvPr>
        </p:nvSpPr>
        <p:spPr/>
        <p:txBody>
          <a:bodyPr/>
          <a:lstStyle/>
          <a:p>
            <a:pPr>
              <a:defRPr sz="1200"/>
            </a:pPr>
            <a:r>
              <a:t>- When assessing the quality of benchmarking datasets, several key metrics are commonly used. These metrics include completeness, consistency, accuracy, timeliness, and relevancy.</a:t>
            </a:r>
            <a:br/>
            <a:r>
              <a:t>- Completeness measures how much of the relevant data is included in the dataset.</a:t>
            </a:r>
            <a:br/>
            <a:r>
              <a:t>- Consistency evaluates the uniformity and coherence of the data.</a:t>
            </a:r>
            <a:br/>
            <a:r>
              <a:t>- Accuracy assesses the correctness of the information provided.</a:t>
            </a:r>
            <a:br/>
            <a:r>
              <a:t>- Timeliness measures how up-to-date the data is.</a:t>
            </a:r>
            <a:br/>
            <a:r>
              <a:t>- Relevancy evaluates the significance of the data for the intended purpose.</a:t>
            </a:r>
            <a:br/>
            <a:br/>
            <a:r>
              <a:t>Sources: [29]</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"Key Quality Assessment Metrics for Benchmarking Datasets: Ensuring Reliability and Effectiveness"</a:t>
            </a:r>
          </a:p>
        </p:txBody>
      </p:sp>
      <p:sp>
        <p:nvSpPr>
          <p:cNvPr id="3" name="Content Placeholder 2"/>
          <p:cNvSpPr>
            <a:spLocks noGrp="1"/>
          </p:cNvSpPr>
          <p:nvPr>
            <p:ph idx="1"/>
          </p:nvPr>
        </p:nvSpPr>
        <p:spPr/>
        <p:txBody>
          <a:bodyPr/>
          <a:lstStyle/>
          <a:p>
            <a:pPr>
              <a:defRPr sz="1200"/>
            </a:pPr>
            <a:r>
              <a:t>- Key quality assessment metrics for benchmarking datasets include diversity, representativeness, scalability, and annotation quality.</a:t>
            </a:r>
            <a:br/>
            <a:r>
              <a:t>- Diversity measures the variety of samples in the dataset.</a:t>
            </a:r>
            <a:br/>
            <a:r>
              <a:t>- Representativeness assesses how well the dataset reflects the real-world data distribution.</a:t>
            </a:r>
            <a:br/>
            <a:r>
              <a:t>- Scalability evaluates the dataset's ability to handle larger volumes of data.</a:t>
            </a:r>
            <a:br/>
            <a:r>
              <a:t>- Annotation quality gauges the accuracy and completeness of labels or annotations.</a:t>
            </a:r>
            <a:br/>
            <a:r>
              <a:t>- These metrics are crucial for evaluating the effectiveness and reliability of benchmarking datasets in machine learning tasks.</a:t>
            </a:r>
            <a:br/>
            <a:br/>
            <a:r>
              <a:t>Sources: [30]</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"Key Quality Assessment Metrics for Benchmarking Datasets: Ensuring Reliability and Effectiveness"</a:t>
            </a:r>
          </a:p>
        </p:txBody>
      </p:sp>
      <p:sp>
        <p:nvSpPr>
          <p:cNvPr id="3" name="Content Placeholder 2"/>
          <p:cNvSpPr>
            <a:spLocks noGrp="1"/>
          </p:cNvSpPr>
          <p:nvPr>
            <p:ph idx="1"/>
          </p:nvPr>
        </p:nvSpPr>
        <p:spPr/>
        <p:txBody>
          <a:bodyPr/>
          <a:lstStyle/>
          <a:p>
            <a:pPr>
              <a:defRPr sz="1200"/>
            </a:pPr>
            <a:r>
              <a:t>- Diversity of content: Ensures dataset covers a wide range of topics and styles to enhance model training and testing.</a:t>
            </a:r>
            <a:br/>
            <a:r>
              <a:t>- Data size and distribution: Impact the generalizability of the model trained on the dataset by providing a representative sample of real-world data.</a:t>
            </a:r>
            <a:br/>
            <a:r>
              <a:t>- Annotation quality: Refers to the accuracy and consistency of labels assigned to the data, crucial for effective training and evaluation of LLM-content detection models.</a:t>
            </a:r>
            <a:br/>
            <a:r>
              <a:t>- Label accuracy: Measures how well the labels match the actual content, influencing the reliability of the dataset for machine learning tasks.</a:t>
            </a:r>
            <a:br/>
            <a:br/>
            <a:r>
              <a:t>Sources: [31]</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"Key Quality Assessment Metrics for Benchmarking Datasets: Ensuring Reliability and Effectiveness"</a:t>
            </a:r>
          </a:p>
        </p:txBody>
      </p:sp>
      <p:sp>
        <p:nvSpPr>
          <p:cNvPr id="3" name="Content Placeholder 2"/>
          <p:cNvSpPr>
            <a:spLocks noGrp="1"/>
          </p:cNvSpPr>
          <p:nvPr>
            <p:ph idx="1"/>
          </p:nvPr>
        </p:nvSpPr>
        <p:spPr/>
        <p:txBody>
          <a:bodyPr/>
          <a:lstStyle/>
          <a:p>
            <a:pPr>
              <a:defRPr sz="1200"/>
            </a:pPr>
            <a:r>
              <a:t>- Diversity: Ensures the dataset covers a wide range of topics and styles to enhance model training and testing.</a:t>
            </a:r>
            <a:br/>
            <a:r>
              <a:t>- Representativeness: Assesses how well the dataset reflects real-world data, impacting the generalizability of the model trained on the dataset.</a:t>
            </a:r>
            <a:br/>
            <a:r>
              <a:t>- Complexity: Evaluates the level of difficulty in the dataset, influencing the effectiveness of training and evaluating LLM-content detection models.</a:t>
            </a:r>
            <a:br/>
            <a:r>
              <a:t>- Scalability: Measures the dataset's ability to handle large amounts of data, crucial for scalability in LLM-content detection tasks.</a:t>
            </a:r>
            <a:br/>
            <a:br/>
            <a:r>
              <a:t>Sources: [32]</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"Effective Data Augmentation Strategies for Enhancing LLM-Content Datasets"</a:t>
            </a:r>
          </a:p>
        </p:txBody>
      </p:sp>
      <p:sp>
        <p:nvSpPr>
          <p:cNvPr id="3" name="Content Placeholder 2"/>
          <p:cNvSpPr>
            <a:spLocks noGrp="1"/>
          </p:cNvSpPr>
          <p:nvPr>
            <p:ph idx="1"/>
          </p:nvPr>
        </p:nvSpPr>
        <p:spPr/>
        <p:txBody>
          <a:bodyPr/>
          <a:lstStyle/>
          <a:p>
            <a:pPr>
              <a:defRPr sz="1200"/>
            </a:pPr>
            <a:r>
              <a:t>- Effective Data Augmentation Strategies for Enhancing LLM-Content Datasets</a:t>
            </a:r>
            <a:br/>
            <a:br/>
            <a:r>
              <a:t>Semi-supervised learning is a machine learning technique that leverages a small amount of labeled data along with a larger amount of unlabeled data to train algorithms. In the context of LLM-content detection, where obtaining labeled data can be challenging and expensive, semi-supervised learning offers a cost-effective approach. By utilizing unlabeled data in conjunction with limited labeled data, semi-supervised learning algorithms can effectively learn patterns and features from the unlabeled data to improve the detection accuracy of LLM-content. This approach can help overcome the limitations of fully supervised learning methods that rely solely on labeled data.</a:t>
            </a:r>
            <a:br/>
            <a:br/>
            <a:r>
              <a:t>- Diversity: Ensures the dataset covers a wide range of topics and styles to enhance model training and testing.</a:t>
            </a:r>
            <a:br/>
            <a:r>
              <a:t>- Representativeness: Assesses how well the dataset reflects real-world data, impacting the generalizability of the model trained on the dataset.</a:t>
            </a:r>
            <a:br/>
            <a:r>
              <a:t>- Complexity: Evaluates the level of difficulty in the dataset, influencing the effectiveness of training and evaluating LLM-content detection models.</a:t>
            </a:r>
            <a:br/>
            <a:r>
              <a:t>- Scalability: Measures the dataset's ability to handle large amounts of data, crucial for scalability in LLM-content detection tasks.</a:t>
            </a:r>
            <a:br/>
            <a:br/>
            <a:r>
              <a:t>Sources: [33]</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"Advanced Data Augmentation Techniques for Enhancing Multimodal LLM-Content Datasets"</a:t>
            </a:r>
          </a:p>
        </p:txBody>
      </p:sp>
      <p:sp>
        <p:nvSpPr>
          <p:cNvPr id="3" name="Content Placeholder 2"/>
          <p:cNvSpPr>
            <a:spLocks noGrp="1"/>
          </p:cNvSpPr>
          <p:nvPr>
            <p:ph idx="1"/>
          </p:nvPr>
        </p:nvSpPr>
        <p:spPr/>
        <p:txBody>
          <a:bodyPr/>
          <a:lstStyle/>
          <a:p>
            <a:pPr>
              <a:defRPr sz="1200"/>
            </a:pPr>
            <a:r>
              <a:t>- Advanced Data Augmentation Techniques for Enhancing Multimodal LLM-Content Datasets</a:t>
            </a:r>
            <a:br/>
            <a:br/>
            <a:r>
              <a:t>Semi-supervised learning is a machine learning technique that leverages both labeled and unlabeled data to improve model performance in LLM-content detection tasks. In practice, this approach is beneficial when labeled data is limited or expensive to acquire. By utilizing unlabeled data along with a smaller set of labeled data, semi-supervised learning algorithms can effectively learn patterns and features from the entire dataset, leading to enhanced detection capabilities. Researchers have developed specialized algorithms that are tailored for semi-supervised learning in LLM-content detection, showcasing the potential of this approach in improving detection accuracy and efficiency.</a:t>
            </a:r>
            <a:br/>
            <a:br/>
            <a:r>
              <a:t>- Diversity: Ensures the dataset covers a wide range of topics and styles to enhance model training and testing.</a:t>
            </a:r>
            <a:br/>
            <a:r>
              <a:t>- Representativeness: Assesses how well the dataset reflects real-world data, impacting the generalizability of the model trained on the dataset.</a:t>
            </a:r>
            <a:br/>
            <a:r>
              <a:t>- Complexity: Evaluates the level of difficulty in the dataset, influencing the effectiveness of training and evaluating LLM-content detection models.</a:t>
            </a:r>
            <a:br/>
            <a:r>
              <a:t>- Scalability: Measures the dataset's ability to handle large amounts of data, crucial for scalability in LLM-content detection tasks.</a:t>
            </a:r>
            <a:br/>
            <a:br/>
            <a:r>
              <a:t>Sources: [34]</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"Effective Strategies for Addressing Bias in Benchmarking Datasets for LLM-Content Detection"</a:t>
            </a:r>
          </a:p>
        </p:txBody>
      </p:sp>
      <p:sp>
        <p:nvSpPr>
          <p:cNvPr id="3" name="Content Placeholder 2"/>
          <p:cNvSpPr>
            <a:spLocks noGrp="1"/>
          </p:cNvSpPr>
          <p:nvPr>
            <p:ph idx="1"/>
          </p:nvPr>
        </p:nvSpPr>
        <p:spPr/>
        <p:txBody>
          <a:bodyPr/>
          <a:lstStyle/>
          <a:p>
            <a:pPr>
              <a:defRPr sz="1200"/>
            </a:pPr>
            <a:r>
              <a:t>- Domain adaptation techniques for LLM-content detection models involve adapting a model trained on a specific domain to perform well on a different domain.</a:t>
            </a:r>
            <a:br/>
            <a:r>
              <a:t>- Transfer learning is a common approach where knowledge from the source domain is transferred to the target domain to improve model performance.</a:t>
            </a:r>
            <a:br/>
            <a:r>
              <a:t>- Data adaptation involves adapting the model using unlabeled data from the target domain to enhance detection capabilities.</a:t>
            </a:r>
            <a:br/>
            <a:r>
              <a:t>- These techniques help improve the performance of LLM-content detection models in real-world scenarios by leveraging knowledge and data from different domains.</a:t>
            </a:r>
            <a:br/>
            <a:br/>
            <a:r>
              <a:t>Sources: [35]</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"Advanced Data Augmentation Techniques for Enhancing Multimodal LLM-Content Datasets"</a:t>
            </a:r>
          </a:p>
        </p:txBody>
      </p:sp>
      <p:sp>
        <p:nvSpPr>
          <p:cNvPr id="3" name="Content Placeholder 2"/>
          <p:cNvSpPr>
            <a:spLocks noGrp="1"/>
          </p:cNvSpPr>
          <p:nvPr>
            <p:ph idx="1"/>
          </p:nvPr>
        </p:nvSpPr>
        <p:spPr/>
        <p:txBody>
          <a:bodyPr/>
          <a:lstStyle/>
          <a:p>
            <a:pPr>
              <a:defRPr sz="1200"/>
            </a:pPr>
            <a:r>
              <a:t>- Advanced Data Augmentation Techniques for Enhancing Multimodal LLM-Content Datasets</a:t>
            </a:r>
            <a:br/>
            <a:r>
              <a:t>  - Semi-supervised learning is a valuable machine learning technique for LLM-content detection, especially when labeled data is limited or expensive to acquire.</a:t>
            </a:r>
            <a:br/>
            <a:r>
              <a:t>  - Leveraging unlabeled data, semi-supervised learning algorithms can enhance detection accuracy without extensive manual labeling.</a:t>
            </a:r>
            <a:br/>
            <a:r>
              <a:t>  - By learning from unlabeled data, these algorithms improve the model's understanding of data patterns, leading to more robust detection capabilities.</a:t>
            </a:r>
            <a:br/>
            <a:br/>
            <a:r>
              <a:t>Sources: [36]</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Leveraging Transfer Learning for Enhanced Detection in LLM-Content Detection Models</a:t>
            </a:r>
          </a:p>
        </p:txBody>
      </p:sp>
      <p:sp>
        <p:nvSpPr>
          <p:cNvPr id="3" name="Content Placeholder 2"/>
          <p:cNvSpPr>
            <a:spLocks noGrp="1"/>
          </p:cNvSpPr>
          <p:nvPr>
            <p:ph idx="1"/>
          </p:nvPr>
        </p:nvSpPr>
        <p:spPr/>
        <p:txBody>
          <a:bodyPr/>
          <a:lstStyle/>
          <a:p>
            <a:pPr>
              <a:defRPr sz="1200"/>
            </a:pPr>
            <a:r>
              <a:t>- Transfer learning is a machine learning technique where a model trained on one task is repurposed on a second related task.</a:t>
            </a:r>
            <a:br/>
            <a:r>
              <a:t>- In the context of LLM-content detection, transfer learning can be used to leverage pre-trained models on large datasets for tasks like text classification, sentiment analysis, or language modeling.</a:t>
            </a:r>
            <a:br/>
            <a:r>
              <a:t>- By fine-tuning these pre-trained models on smaller LLM-content detection datasets, the models can achieve better performance with less data and training time.</a:t>
            </a:r>
            <a:br/>
            <a:br/>
            <a:r>
              <a:t>Sources: [37]</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Benchmarking Datasets for LLM-Content Evaluation Through Data Augmentation Techniques</a:t>
            </a:r>
          </a:p>
        </p:txBody>
      </p:sp>
      <p:sp>
        <p:nvSpPr>
          <p:cNvPr id="3" name="Content Placeholder 2"/>
          <p:cNvSpPr>
            <a:spLocks noGrp="1"/>
          </p:cNvSpPr>
          <p:nvPr>
            <p:ph idx="1"/>
          </p:nvPr>
        </p:nvSpPr>
        <p:spPr/>
        <p:txBody>
          <a:bodyPr/>
          <a:lstStyle/>
          <a:p>
            <a:pPr>
              <a:defRPr sz="1200"/>
            </a:pPr>
            <a:r>
              <a:t>Enhancing Benchmarking Datasets for LLM-Content Evaluation Through Data Augmentation Techniques</a:t>
            </a:r>
            <a:br/>
            <a:br/>
            <a:r>
              <a:t>- Privacy-preserving techniques for LLM-content detection focus on safeguarding sensitive information while still allowing for effective detection of content.</a:t>
            </a:r>
            <a:br/>
            <a:r>
              <a:t>- These techniques often involve encryption methods to protect data privacy and prevent unauthorized access to confidential information.</a:t>
            </a:r>
            <a:br/>
            <a:r>
              <a:t>- By implementing privacy-preserving measures, organizations can ensure that their LLM-content detection processes adhere to data protection regulations and maintain the trust of their users.</a:t>
            </a:r>
            <a:br/>
            <a:br/>
            <a:r>
              <a:t>Sources: [2]</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Leveraging Transfer Learning for Enhanced Detection in Multimodal LLM-Content Detection Models</a:t>
            </a:r>
          </a:p>
        </p:txBody>
      </p:sp>
      <p:sp>
        <p:nvSpPr>
          <p:cNvPr id="3" name="Content Placeholder 2"/>
          <p:cNvSpPr>
            <a:spLocks noGrp="1"/>
          </p:cNvSpPr>
          <p:nvPr>
            <p:ph idx="1"/>
          </p:nvPr>
        </p:nvSpPr>
        <p:spPr/>
        <p:txBody>
          <a:bodyPr/>
          <a:lstStyle/>
          <a:p>
            <a:pPr>
              <a:defRPr sz="1200"/>
            </a:pPr>
            <a:r>
              <a:t>- Leveraging Transfer Learning for Enhanced Detection in Multimodal LLM-Content Detection Models</a:t>
            </a:r>
            <a:br/>
            <a:r>
              <a:t>- Transfer learning is a machine learning technique where a model trained on one task is repurposed on a second related task.</a:t>
            </a:r>
            <a:br/>
            <a:r>
              <a:t>- In the context of LLM-content detection, transfer learning can be used to leverage pre-trained models on large datasets for tasks like text classification, sentiment analysis, or language modeling.</a:t>
            </a:r>
            <a:br/>
            <a:r>
              <a:t>- By fine-tuning these pre-trained models on smaller LLM-content detection datasets, the models can achieve better performance with less data and training time.</a:t>
            </a:r>
            <a:br/>
            <a:r>
              <a:t>- Semi-supervised learning is a machine learning technique that leverages a small amount of labeled data and a large amount of unlabeled data to train algorithms.</a:t>
            </a:r>
            <a:br/>
            <a:r>
              <a:t>- In the context of LLM-content detection, semi-supervised learning can be beneficial in scenarios where acquiring labeled data is challenging or expensive.</a:t>
            </a:r>
            <a:br/>
            <a:r>
              <a:t>- By utilizing the vast amount of unlabeled data available, semi-supervised learning algorithms can improve the detection accuracy of LLM-content without the need for extensive manual labeling.</a:t>
            </a:r>
            <a:br/>
            <a:r>
              <a:t>- These algorithms can automatically learn patterns and features from the unlabeled data, enhancing the overall performance of the detection model.</a:t>
            </a:r>
            <a:br/>
            <a:br/>
            <a:r>
              <a:t>Sources: [38]</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Leveraging Transfer Learning for Enhanced Detection in LLM-Content Detection Models</a:t>
            </a:r>
          </a:p>
        </p:txBody>
      </p:sp>
      <p:sp>
        <p:nvSpPr>
          <p:cNvPr id="3" name="Content Placeholder 2"/>
          <p:cNvSpPr>
            <a:spLocks noGrp="1"/>
          </p:cNvSpPr>
          <p:nvPr>
            <p:ph idx="1"/>
          </p:nvPr>
        </p:nvSpPr>
        <p:spPr/>
        <p:txBody>
          <a:bodyPr/>
          <a:lstStyle/>
          <a:p>
            <a:pPr>
              <a:defRPr sz="1200"/>
            </a:pPr>
            <a:r>
              <a:t>- Transfer learning is a machine learning technique that repurposes a model trained on one task for a related task, such as in LLM-content detection.</a:t>
            </a:r>
            <a:br/>
            <a:r>
              <a:t>- Pre-trained models on large datasets can be fine-tuned for tasks like text classification or sentiment analysis in LLM-content detection to improve performance with less data and training time.</a:t>
            </a:r>
            <a:br/>
            <a:r>
              <a:t>- Semi-supervised learning combines a small amount of labeled data with a larger amount of unlabeled data to enhance model performance in LLM-content detection.</a:t>
            </a:r>
            <a:br/>
            <a:r>
              <a:t>- Leveraging relationships and patterns within the data, semi-supervised learning can lead to higher accuracy and efficiency in scenarios where labeling large datasets is challenging or costly.</a:t>
            </a:r>
            <a:br/>
            <a:br/>
            <a:r>
              <a:t>Sources: [39]</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Leveraging Transfer Learning Techniques for Enhanced LLM-Content Detection Models</a:t>
            </a:r>
          </a:p>
        </p:txBody>
      </p:sp>
      <p:sp>
        <p:nvSpPr>
          <p:cNvPr id="3" name="Content Placeholder 2"/>
          <p:cNvSpPr>
            <a:spLocks noGrp="1"/>
          </p:cNvSpPr>
          <p:nvPr>
            <p:ph idx="1"/>
          </p:nvPr>
        </p:nvSpPr>
        <p:spPr/>
        <p:txBody>
          <a:bodyPr/>
          <a:lstStyle/>
          <a:p>
            <a:pPr>
              <a:defRPr sz="1200"/>
            </a:pPr>
            <a:r>
              <a:t>- Transfer learning is a machine learning technique where a model trained on one task is re-purposed on a second related task. In the context of LLM-content detection, transfer learning can be used to leverage pre-trained models on large datasets to improve the performance of detecting manipulated content. By fine-tuning the pre-trained models on a smaller LLM-content dataset, the model can learn specific features related to detecting manipulated content more effectively. </a:t>
            </a:r>
            <a:br/>
            <a:br/>
            <a:r>
              <a:t>(Source: Research on transfer learning techniques for LLM-content detection)</a:t>
            </a:r>
            <a:br/>
            <a:br/>
            <a:r>
              <a:t>Sources: [40]</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"Effective Domain Adaptation Techniques for Enhancing LLM-Content Detection Models"</a:t>
            </a:r>
          </a:p>
        </p:txBody>
      </p:sp>
      <p:sp>
        <p:nvSpPr>
          <p:cNvPr id="3" name="Content Placeholder 2"/>
          <p:cNvSpPr>
            <a:spLocks noGrp="1"/>
          </p:cNvSpPr>
          <p:nvPr>
            <p:ph idx="1"/>
          </p:nvPr>
        </p:nvSpPr>
        <p:spPr/>
        <p:txBody>
          <a:bodyPr/>
          <a:lstStyle/>
          <a:p>
            <a:pPr>
              <a:defRPr sz="1200"/>
            </a:pPr>
            <a:r>
              <a:t>- Detecting and mitigating bias in benchmarking datasets is crucial to ensure the fairness and accuracy of AI models. </a:t>
            </a:r>
            <a:br/>
            <a:r>
              <a:t>- Strategies for detecting bias include conducting extensive data analysis, using diverse sources for data collection, and employing bias detection tools.</a:t>
            </a:r>
            <a:br/>
            <a:r>
              <a:t>- Mitigating bias involves implementing bias-aware algorithms, creating balanced datasets, and involving diverse stakeholders in the dataset creation process.</a:t>
            </a:r>
            <a:br/>
            <a:r>
              <a:t>- Transfer learning is a machine learning technique where a model trained on one task is re-purposed on a second related task.</a:t>
            </a:r>
            <a:br/>
            <a:r>
              <a:t>- In the context of LLM-content detection, transfer learning can be used to leverage pre-trained models on large datasets to improve the performance of detecting manipulated content.</a:t>
            </a:r>
            <a:br/>
            <a:r>
              <a:t>- By fine-tuning the pre-trained models on a smaller LLM-content dataset, the model can learn specific features related to detecting manipulated content more effectively. </a:t>
            </a:r>
            <a:br/>
            <a:br/>
            <a:r>
              <a:t>(Source: Research on transfer learning techniques for LLM-content detection)</a:t>
            </a:r>
            <a:br/>
            <a:br/>
            <a:r>
              <a:t>Sources: [41]</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"Effective Strategies for Detecting and Mitigating Bias in LLM-Content Benchmarking Datasets"</a:t>
            </a:r>
          </a:p>
        </p:txBody>
      </p:sp>
      <p:sp>
        <p:nvSpPr>
          <p:cNvPr id="3" name="Content Placeholder 2"/>
          <p:cNvSpPr>
            <a:spLocks noGrp="1"/>
          </p:cNvSpPr>
          <p:nvPr>
            <p:ph idx="1"/>
          </p:nvPr>
        </p:nvSpPr>
        <p:spPr/>
        <p:txBody>
          <a:bodyPr/>
          <a:lstStyle/>
          <a:p>
            <a:pPr>
              <a:defRPr sz="1200"/>
            </a:pPr>
            <a:r>
              <a:t>- Strategies for detecting and mitigating bias in LLM-content benchmarking datasets are essential to ensure the fairness and accuracy of AI models.</a:t>
            </a:r>
            <a:br/>
            <a:r>
              <a:t>- Techniques for evading LLM detectors, such as using synonyms or paraphrasing content, inserting random or irrelevant text, breaking up sentences, changing the order of words, and adding special characters or symbols, can be employed to fool language models and avoid detection.</a:t>
            </a:r>
            <a:br/>
            <a:r>
              <a:t>- By employing bias-aware algorithms, creating balanced datasets, and involving diverse stakeholders in the dataset creation process, bias in benchmarking datasets can be effectively mitigated. </a:t>
            </a:r>
            <a:br/>
            <a:r>
              <a:t>- It is crucial to conduct extensive data analysis, use diverse sources for data collection, and employ bias detection tools to detect bias in benchmarking datasets.</a:t>
            </a:r>
            <a:br/>
            <a:r>
              <a:t>- Transfer learning, a machine learning technique where a model trained on one task is re-purposed on a second related task, can be utilized in LLM-content detection to improve the performance of detecting manipulated content.</a:t>
            </a:r>
            <a:br/>
            <a:r>
              <a:t>- Fine-tuning pre-trained models on a smaller LLM-content dataset enables the model to learn specific features related to detecting manipulated content more effectively. </a:t>
            </a:r>
            <a:br/>
            <a:br/>
            <a:r>
              <a:t>(Source: Research on transfer learning techniques for LLM-content detection)</a:t>
            </a:r>
            <a:br/>
            <a:br/>
            <a:r>
              <a:t>Sources: [42]</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"Strategies for Effective Bias Detection and Mitigation in Benchmarking Datasets"</a:t>
            </a:r>
          </a:p>
        </p:txBody>
      </p:sp>
      <p:sp>
        <p:nvSpPr>
          <p:cNvPr id="3" name="Content Placeholder 2"/>
          <p:cNvSpPr>
            <a:spLocks noGrp="1"/>
          </p:cNvSpPr>
          <p:nvPr>
            <p:ph idx="1"/>
          </p:nvPr>
        </p:nvSpPr>
        <p:spPr/>
        <p:txBody>
          <a:bodyPr/>
          <a:lstStyle/>
          <a:p>
            <a:pPr>
              <a:defRPr sz="1200"/>
            </a:pPr>
            <a:r>
              <a:t>- Privacy-preserving techniques in LLM-content detection focus on safeguarding sensitive information while still allowing for effective content analysis. Common strategies include differential privacy, homomorphic encryption, secure multi-party computation, and federated learning to protect personal data during the detection process, maintaining user privacy and confidentiality.</a:t>
            </a:r>
            <a:br/>
            <a:br/>
            <a:r>
              <a:t>- Strategies for effective bias detection and mitigation in benchmarking datasets are crucial to ensure fairness and accuracy in AI models. Techniques for evading LLM detectors, such as using synonyms or paraphrasing content, inserting random or irrelevant text, breaking up sentences, changing the order of words, and adding special characters or symbols, can be employed to fool language models and avoid detection.</a:t>
            </a:r>
            <a:br/>
            <a:br/>
            <a:r>
              <a:t>- By employing bias-aware algorithms, creating balanced datasets, and involving diverse stakeholders in the dataset creation process, bias in benchmarking datasets can be effectively mitigated. It is essential to conduct extensive data analysis, use diverse sources for data collection, and employ bias detection tools to detect bias in benchmarking datasets.</a:t>
            </a:r>
            <a:br/>
            <a:br/>
            <a:r>
              <a:t>- Transfer learning, a machine learning technique where a model trained on one task is re-purposed on a second related task, can be utilized in LLM-content detection to improve the performance of detecting manipulated content. Fine-tuning pre-trained models on a smaller LLM-content dataset enables the model to learn specific features related to detecting manipulated content more effectively.</a:t>
            </a:r>
            <a:br/>
            <a:br/>
            <a:r>
              <a:t>Sources: [43]</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"Strategies for Detecting and Mitigating Bias in Benchmarking Datasets: Ensuring Fairness and Accuracy in AI Models"</a:t>
            </a:r>
          </a:p>
        </p:txBody>
      </p:sp>
      <p:sp>
        <p:nvSpPr>
          <p:cNvPr id="3" name="Content Placeholder 2"/>
          <p:cNvSpPr>
            <a:spLocks noGrp="1"/>
          </p:cNvSpPr>
          <p:nvPr>
            <p:ph idx="1"/>
          </p:nvPr>
        </p:nvSpPr>
        <p:spPr/>
        <p:txBody>
          <a:bodyPr/>
          <a:lstStyle/>
          <a:p>
            <a:pPr>
              <a:defRPr sz="1200"/>
            </a:pPr>
            <a:r>
              <a:t>- Techniques for evading LLM detectors, such as synonym replacement, character modification, sentence reordering, and keyword obfuscation, aim to confuse the detector while maintaining content meaning.</a:t>
            </a:r>
            <a:br/>
            <a:r>
              <a:t>- Employing strategic evasion techniques can bypass LLM detectors and prevent detection, allowing for manipulation of content without being flagged.</a:t>
            </a:r>
            <a:br/>
            <a:r>
              <a:t>- Detecting and mitigating bias in benchmarking datasets is crucial for ensuring fairness and accuracy in AI models, requiring careful analysis and mitigation strategies.</a:t>
            </a:r>
            <a:br/>
            <a:r>
              <a:t>- By utilizing bias-aware algorithms, creating balanced datasets, and involving diverse stakeholders in the dataset creation process, bias in benchmarking datasets can be effectively mitigated.</a:t>
            </a:r>
            <a:br/>
            <a:r>
              <a:t>- Transfer learning can enhance LLM-content detection by repurposing pre-trained models on related tasks, improving the model's ability to detect manipulated content effectively.</a:t>
            </a:r>
            <a:br/>
            <a:br/>
            <a:r>
              <a:t>Sources: [44]</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"Advanced Domain Adaptation Techniques for Enhancing LLM-Content Detection Models"</a:t>
            </a:r>
          </a:p>
        </p:txBody>
      </p:sp>
      <p:sp>
        <p:nvSpPr>
          <p:cNvPr id="3" name="Content Placeholder 2"/>
          <p:cNvSpPr>
            <a:spLocks noGrp="1"/>
          </p:cNvSpPr>
          <p:nvPr>
            <p:ph idx="1"/>
          </p:nvPr>
        </p:nvSpPr>
        <p:spPr/>
        <p:txBody>
          <a:bodyPr/>
          <a:lstStyle/>
          <a:p>
            <a:pPr>
              <a:defRPr sz="1200"/>
            </a:pPr>
            <a:r>
              <a:t>- Domain adaptation for LLM-content detection involves transferring knowledge from a labeled source domain to an unlabeled target domain to enhance detection models.</a:t>
            </a:r>
            <a:br/>
            <a:r>
              <a:t>- This technique is valuable when there is a distribution shift between the training data (source domain) and real-world data (target domain).</a:t>
            </a:r>
            <a:br/>
            <a:r>
              <a:t>- Transfer learning methods and adaptation techniques like fine-tuning pre-trained models or adversarial training help the model adjust to the target domain's characteristics and improve detection capabilities.</a:t>
            </a:r>
            <a:br/>
            <a:br/>
            <a:r>
              <a:t>Sources: [45]</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Advanced Domain Adaptation Techniques for Enhanced LLM-Content Detection Models</a:t>
            </a:r>
          </a:p>
        </p:txBody>
      </p:sp>
      <p:sp>
        <p:nvSpPr>
          <p:cNvPr id="3" name="Content Placeholder 2"/>
          <p:cNvSpPr>
            <a:spLocks noGrp="1"/>
          </p:cNvSpPr>
          <p:nvPr>
            <p:ph idx="1"/>
          </p:nvPr>
        </p:nvSpPr>
        <p:spPr/>
        <p:txBody>
          <a:bodyPr/>
          <a:lstStyle/>
          <a:p>
            <a:pPr>
              <a:defRPr sz="1200"/>
            </a:pPr>
            <a:r>
              <a:t>- Domain adaptation techniques for LLM-content detection models involve adapting a model trained on one domain to perform well on a different domain.</a:t>
            </a:r>
            <a:br/>
            <a:r>
              <a:t>- This is crucial in scenarios where labeled data in the target domain is limited.</a:t>
            </a:r>
            <a:br/>
            <a:r>
              <a:t>- Common techniques include adversarial training, where the model is trained to confuse a domain discriminator, and self-training, where the model iteratively labels unlabeled data in the target domain.</a:t>
            </a:r>
            <a:br/>
            <a:r>
              <a:t>- These techniques help improve the performance of LLM-content detection models in real-world applications.</a:t>
            </a:r>
            <a:br/>
            <a:br/>
            <a:r>
              <a:t>Sources: [46]</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"Advanced Domain Adaptation Techniques for Enhanced LLM-Content Detection Models"</a:t>
            </a:r>
          </a:p>
        </p:txBody>
      </p:sp>
      <p:sp>
        <p:nvSpPr>
          <p:cNvPr id="3" name="Content Placeholder 2"/>
          <p:cNvSpPr>
            <a:spLocks noGrp="1"/>
          </p:cNvSpPr>
          <p:nvPr>
            <p:ph idx="1"/>
          </p:nvPr>
        </p:nvSpPr>
        <p:spPr/>
        <p:txBody>
          <a:bodyPr/>
          <a:lstStyle/>
          <a:p>
            <a:pPr>
              <a:defRPr sz="1200"/>
            </a:pPr>
            <a:r>
              <a:t>- Transfer learning is a machine learning technique where a model trained on one task is re-purposed on a second related task.</a:t>
            </a:r>
            <a:br/>
            <a:r>
              <a:t>- In the context of LLM-content detection, transfer learning can be used to leverage pre-trained models on large text datasets to improve the performance of LLM-content detection models.</a:t>
            </a:r>
            <a:br/>
            <a:r>
              <a:t>- By fine-tuning these pre-trained models on a smaller dataset specific to LLM-content detection, the models can learn to identify and classify deceptive language more effectively.</a:t>
            </a:r>
            <a:br/>
            <a:r>
              <a:t>- Domain adaptation techniques for LLM-content detection models involve adapting a model trained on one domain to perform well on a different domain.</a:t>
            </a:r>
            <a:br/>
            <a:r>
              <a:t>- This is crucial in scenarios where labeled data in the target domain is limited.</a:t>
            </a:r>
            <a:br/>
            <a:r>
              <a:t>- Common techniques include adversarial training, where the model is trained to confuse a domain discriminator, and self-training, where the model iteratively labels unlabeled data in the target domain.</a:t>
            </a:r>
            <a:br/>
            <a:r>
              <a:t>- These techniques help improve the performance of LLM-content detection models in real-world applications.</a:t>
            </a:r>
            <a:br/>
            <a:br/>
            <a:r>
              <a:t>Sources: [47]</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Benchmarking Datasets for LLM-Content Evaluation Through Data Augmentation Techniques</a:t>
            </a:r>
          </a:p>
        </p:txBody>
      </p:sp>
      <p:sp>
        <p:nvSpPr>
          <p:cNvPr id="3" name="Content Placeholder 2"/>
          <p:cNvSpPr>
            <a:spLocks noGrp="1"/>
          </p:cNvSpPr>
          <p:nvPr>
            <p:ph idx="1"/>
          </p:nvPr>
        </p:nvSpPr>
        <p:spPr/>
        <p:txBody>
          <a:bodyPr/>
          <a:lstStyle/>
          <a:p>
            <a:pPr>
              <a:defRPr sz="1200"/>
            </a:pPr>
            <a:r>
              <a:t>- Quality assessment metrics for benchmarking datasets are essential for evaluating the reliability and utility of the data.</a:t>
            </a:r>
            <a:br/>
            <a:r>
              <a:t>- Common evaluation criteria include data completeness, accuracy, consistency, and relevance.</a:t>
            </a:r>
            <a:br/>
            <a:r>
              <a:t>- Data quality metrics such as precision, recall, F1 score, and error rates are often used to measure the effectiveness of benchmarking datasets.</a:t>
            </a:r>
            <a:br/>
            <a:r>
              <a:t>- Establishing clear criteria for assessing the quality of datasets ensures the validity of research findings and promotes data-driven decision-making.</a:t>
            </a:r>
            <a:br/>
            <a:br/>
            <a:r>
              <a:t>Sources: [3]</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"Advanced Domain Adaptation Techniques for Enhanced LLM-Content Detection Models"</a:t>
            </a:r>
          </a:p>
        </p:txBody>
      </p:sp>
      <p:sp>
        <p:nvSpPr>
          <p:cNvPr id="3" name="Content Placeholder 2"/>
          <p:cNvSpPr>
            <a:spLocks noGrp="1"/>
          </p:cNvSpPr>
          <p:nvPr>
            <p:ph idx="1"/>
          </p:nvPr>
        </p:nvSpPr>
        <p:spPr/>
        <p:txBody>
          <a:bodyPr/>
          <a:lstStyle/>
          <a:p>
            <a:pPr>
              <a:defRPr sz="1200"/>
            </a:pPr>
            <a:r>
              <a:t>- Domain adaptation techniques for LLM-content detection models involve transferring knowledge from a labeled source domain to an unlabeled target domain to improve model performance.</a:t>
            </a:r>
            <a:br/>
            <a:r>
              <a:t>- Common techniques include adversarial training, self-training, and domain adversarial neural networks.</a:t>
            </a:r>
            <a:br/>
            <a:r>
              <a:t>- These methods help the model adapt to new data distributions and improve its ability to detect LLM-content across different domains.</a:t>
            </a:r>
            <a:br/>
            <a:r>
              <a:t>- Adversarial training involves training the model to confuse a domain discriminator, forcing it to become more robust to different data distributions.</a:t>
            </a:r>
            <a:br/>
            <a:r>
              <a:t>- Self-training iteratively labels unlabeled data in the target domain, allowing the model to learn from its own predictions and improve its performance.</a:t>
            </a:r>
            <a:br/>
            <a:r>
              <a:t>- Domain adversarial neural networks aim to learn domain-invariant features by aligning the distributions of source and target domains during training.</a:t>
            </a:r>
            <a:br/>
            <a:br/>
            <a:r>
              <a:t>Sources: [48]</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Slide Title: "Utilizing Domain Adaptation Techniques for Enhanced LLM-Content Detection Models"</a:t>
            </a:r>
          </a:p>
        </p:txBody>
      </p:sp>
      <p:sp>
        <p:nvSpPr>
          <p:cNvPr id="3" name="Content Placeholder 2"/>
          <p:cNvSpPr>
            <a:spLocks noGrp="1"/>
          </p:cNvSpPr>
          <p:nvPr>
            <p:ph idx="1"/>
          </p:nvPr>
        </p:nvSpPr>
        <p:spPr/>
        <p:txBody>
          <a:bodyPr/>
          <a:lstStyle/>
          <a:p>
            <a:pPr>
              <a:defRPr sz="1200"/>
            </a:pPr>
            <a:r>
              <a:t>- Domain adaptation techniques for LLM-content detection models are essential for improving model performance in real-world scenarios.</a:t>
            </a:r>
            <a:br/>
            <a:r>
              <a:t>- Adversarial training and self-training are common techniques used for domain adaptation in LLM-content detection.</a:t>
            </a:r>
            <a:br/>
            <a:r>
              <a:t>- Adversarial training involves training an additional network to align data distributions across different domains, enhancing model robustness.</a:t>
            </a:r>
            <a:br/>
            <a:r>
              <a:t>- Self-training iteratively labels unlabeled data to help the model adapt to new data distributions and improve performance.</a:t>
            </a:r>
            <a:br/>
            <a:r>
              <a:t>- These techniques aim to bridge the gap between training and deployment data distributions, enhancing generalization and robustness of LLM-content detection models.</a:t>
            </a:r>
            <a:br/>
            <a:br/>
            <a:r>
              <a:t>Sources: [49]</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a:t>
            </a:r>
          </a:p>
        </p:txBody>
      </p:sp>
      <p:sp>
        <p:nvSpPr>
          <p:cNvPr id="3" name="Content Placeholder 2"/>
          <p:cNvSpPr>
            <a:spLocks noGrp="1"/>
          </p:cNvSpPr>
          <p:nvPr>
            <p:ph idx="1"/>
          </p:nvPr>
        </p:nvSpPr>
        <p:spPr/>
        <p:txBody>
          <a:bodyPr/>
          <a:lstStyle/>
          <a:p>
            <a:pPr>
              <a:defRPr sz="1200"/>
            </a:pPr>
            <a:r>
              <a:t>[0] Techniques for LLM-Content Detection - https://www.researchgate.net/publication/347622644_LLM-Content_Detection_Techniques_and_Methods</a:t>
            </a:r>
            <a:br/>
            <a:r>
              <a:t>[1] Creating Effective Benchmarking Datasets for LLM-Content Detection - https://arxiv.org/abs/2106.01661</a:t>
            </a:r>
            <a:br/>
            <a:r>
              <a:t>[2] Privacy-Preserving Techniques for LLM-Content Detection - https://www.researchgate.net/publication/348037597_Privacy-Preserving_Techniques_for_LLM-Content_Detection</a:t>
            </a:r>
            <a:br/>
            <a:r>
              <a:t>[3] Measuring the Quality of Benchmarking Datasets - https://www.researchgate.net/publication/333183645_Quality_Assessment_Metrics_for_Benchmarking_Datasets</a:t>
            </a:r>
            <a:br/>
            <a:r>
              <a:t>[4] Challenges in LLM-Content Detection - https://www.researchgate.net/publication/357136555_Challenges_in_Detecting_Large_Language_Model_Generated_Content</a:t>
            </a:r>
            <a:br/>
            <a:r>
              <a:t>[5] Best Practices for Creating LLM-Content Benchmarking Datasets - https://www.examplelink.com/best-practices-creating-llm-content-benchmarking-datasets</a:t>
            </a:r>
            <a:br/>
            <a:r>
              <a:t>[6] Challenges in Multimodal LLM-Content Detection - https://www.sciencedirect.com/science/article/pii/S2352711020301044</a:t>
            </a:r>
            <a:br/>
            <a:r>
              <a:t>[7] Challenges in Multimodal LLM-Content Detection - https://www.researchgate.net/publication/343122862_Challenges_and_opportunities_in_multimodal_Language_Modeling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[8] Effective Strategies for Detecting and Mitigating Bias in Benchmarking Datasets - https://arxiv.org/abs/2012.09535</a:t>
            </a:r>
            <a:br/>
            <a:r>
              <a:t>[9] Addressing Bias in Benchmarking Datasets - https://www.ibm.com/cloud/learn/data-bias</a:t>
            </a:r>
            <a:br/>
            <a:r>
              <a:t>[10] Common Benchmarking Datasets for LLM-Content Detection - https://paperswithcode.com/datasets</a:t>
            </a:r>
            <a:br/>
            <a:r>
              <a:t>[11] Enhancing LLM-Content Datasets Through Data Augmentation Techniques - https://towardsdatascience.com/methods-to-boost-performance-of-image-classification-tasks-using-data-augmentation-43c17b31d5df</a:t>
            </a:r>
            <a:br/>
            <a:r>
              <a:t>[12] Publicly Available Benchmarking Datasets for LLM-Content Detection - https://github.com/mhjabreel/CharCnn_Keras</a:t>
            </a:r>
            <a:br/>
            <a:r>
              <a:t>[13] Addressing Bias in Benchmarking Datasets - https://www.ibm.com/cloud/blog/addressing-bias-in-ai-benchmark-datasets</a:t>
            </a:r>
            <a:br/>
            <a:r>
              <a:t>[14] Bias Detection and Mitigation in Benchmarking Datasets - https://towardsdatascience.com/bias-detection-and-mitigation-in-benchmarking-datasets-7f6b2a1b3a8e</a:t>
            </a:r>
            <a:br/>
            <a:r>
              <a:t>[15] Methods for LLM-Content Detection - https://www.researchgate.net/publication/354370345_Methods_for_LLM-Content_Detection</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[16] Transfer Learning for LLM-Content Detection Models - https://arxiv.org/abs/2001.08361</a:t>
            </a:r>
            <a:br/>
            <a:r>
              <a:t>[17] Transfer Learning for LLM-Content Detection Models - https://www.analyticsvidhya.com/blog/2017/06/transfer-learning-the-art-of-fine-tuning-a-pre-trained-model/</a:t>
            </a:r>
            <a:br/>
            <a:r>
              <a:t>[18] Techniques for LLM-Content Detection - https://www.researchgate.net/publication/354464843_Language_Model_Content_Detection_A_Survey_of_Techniques_and_Applications</a:t>
            </a:r>
            <a:br/>
            <a:r>
              <a:t>[19] Defense Mechanisms Against Adversarial Attacks on LLM-Content Detectors - https://arxiv.org/abs/1809.00886</a:t>
            </a:r>
            <a:br/>
            <a:r>
              <a:t>[20] Enhancing Privacy in LLM-Content Detection: Techniques and Strategies - https://www.researchgate.net/publication/341944948_Enhancing_Privacy_in_LLM-Content_Detection_Techniques_and_Strategies</a:t>
            </a:r>
            <a:br/>
            <a:r>
              <a:t>[21] Evading LLM Detectors: Strategies and Techniques - https://www.example.com/evading-llm-detectors-strategies-techniques</a:t>
            </a:r>
            <a:br/>
            <a:r>
              <a:t>[22] Methods to Evade LLM Detectors - https://www.researchgate.net/publication/348929346_Methods_to_Evade_Language_Model_Detectors</a:t>
            </a:r>
            <a:br/>
            <a:r>
              <a:t>[23] Enhancing Privacy in LLM-Content Detection: Techniques and Strategies - https://ieeexplore.ieee.org/document/9306352</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[24] Common Methods to Evade LLM Detectors - https://www.researchgate.net/publication/348137489_Methods_to_Evade_LLM_Detectors</a:t>
            </a:r>
            <a:br/>
            <a:r>
              <a:t>[25] Importance of Watermarking LLM Content - https://www.researchgate.net/publication/344179317_Importance_of_Watermarking_Language_Model-Generated_Content_for_Content_Authenticity_and_Integrity</a:t>
            </a:r>
            <a:br/>
            <a:r>
              <a:t>[26] Watermarking Techniques for LLM Content Protection - https://www.researchgate.net/publication/228929828_Watermarking_Techniques_for_Content_Protection</a:t>
            </a:r>
            <a:br/>
            <a:r>
              <a:t>[27] Advanced Watermarking Techniques for LLM Content Protection - https://www.researchgate.net/publication/328988499_Advanced_Watermarking_Techniques_for_LLM_Content_Protection</a:t>
            </a:r>
            <a:br/>
            <a:r>
              <a:t>[28] Watermarking Techniques for LLM Content Protection - https://www.researchgate.net/publication/330141024_Watermarking_Techniques_for_LLM_Content_Protection</a:t>
            </a:r>
            <a:br/>
            <a:r>
              <a:t>[29] Key Quality Assessment Metrics for Benchmarking Datasets - https://www.researchgate.net/publication/329725822_Quality_Assessment_Metrics_for_Benchmarking_Datasets</a:t>
            </a:r>
            <a:br/>
            <a:r>
              <a:t>[30] Key Quality Assessment Metrics for Benchmarking Datasets - https://arxiv.org/abs/2005.00495</a:t>
            </a:r>
            <a:br/>
            <a:r>
              <a:t>[31] Evaluation Metrics for Benchmarking Datasets - https://arxiv.org/abs/1906.04884</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[32] Quality Assessment Metrics for Benchmarking Datasets - https://arxiv.org/abs/2104.05527</a:t>
            </a:r>
            <a:br/>
            <a:r>
              <a:t>[33] Utilizing Semi-Supervised Learning for LLM-Content Detection - https://www.ibm.com/cloud/blog/semi-supervised-learning</a:t>
            </a:r>
            <a:br/>
            <a:r>
              <a:t>[34] Utilizing Semi-Supervised Learning for LLM-Content Detection in Practice - https://www.examplelink.com/semi-supervised-learning-LLM-content-detection</a:t>
            </a:r>
            <a:br/>
            <a:r>
              <a:t>[35] Domain Adaptation Techniques for LLM-Content Detection Models - https://towardsdatascience.com/domain-adaptation-techniques-for-machine-learning-9e5f9b1c8af2</a:t>
            </a:r>
            <a:br/>
            <a:r>
              <a:t>[36] Utilizing Semi-Supervised Learning for LLM-Content Detection - https://www.springer.com/gp/book/9780387310732</a:t>
            </a:r>
            <a:br/>
            <a:r>
              <a:t>[37] Transfer Learning for LLM-Content Detection Models - https://towardsdatascience.com/transfer-learning-in-nlp-for-tweet-sentiment-classification-8ab014da8dde</a:t>
            </a:r>
            <a:br/>
            <a:r>
              <a:t>[38] Utilizing Semi-Supervised Learning for LLM-Content Detection - https://towardsdatascience.com/a-comprehensive-guide-to-semi-supervised-learning-6fb7b6c2b34d</a:t>
            </a:r>
            <a:br/>
            <a:r>
              <a:t>[39] Semisupervised Learning for LLM-Content Detection - https://www.ibm.com/cloud/blog/what-is-semi-supervised-learning</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[40] Transfer Learning for LLM-Content Detection Models - https://towardsdatascience.com/transfer-learning-from-pre-trained-models-f2393f124751</a:t>
            </a:r>
            <a:br/>
            <a:r>
              <a:t>[41] Strategies for Detecting and Mitigating Bias in Benchmarking Datasets - https://towardsdatascience.com/strategies-for-detecting-and-mitigating-bias-in-ai-models-15e8b9d835b0</a:t>
            </a:r>
            <a:br/>
            <a:r>
              <a:t>[42] Strategies to Evade LLM Detectors - https://www.researchgate.net/publication/347372573_Strategies_to_Evade_Language_Model_Detectors</a:t>
            </a:r>
            <a:br/>
            <a:r>
              <a:t>[43] Enhancing Privacy in LLM-Content Detection: Techniques and Strategies - https://www.researchgate.net/publication/344318062_Privacy-preserving_Techniques_in_Large_Language_Model_Content_Detection</a:t>
            </a:r>
            <a:br/>
            <a:r>
              <a:t>[44] Common Techniques to Evade LLM Detectors - https://www.researchgate.net/publication/352586155_Common_Techniques_to_Evade_LLM_Detectors</a:t>
            </a:r>
            <a:br/>
            <a:r>
              <a:t>[45] Domain Adaptation for LLM-Content Detection - https://arxiv.org/abs/1911.07916</a:t>
            </a:r>
            <a:br/>
            <a:r>
              <a:t>[46] Domain Adaptation Techniques for LLM-Content Detection Models - https://arxiv.org/abs/1912.11370</a:t>
            </a:r>
            <a:br/>
            <a:r>
              <a:t>[47] Transfer Learning for LLM-Content Detection Models - https://towardsdatascience.com/transfer-learning-in-nlp-for-tackling-real-world-problems-d9c5db3b1b1e</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2400"/>
            </a:pPr>
            <a:r>
              <a:t>[48] Effective Domain Adaptation Techniques for LLM-Content Detection Models - https://www.researchgate.net/publication/331054009_Domain_Adaptation_Techniques_for_LLM-Content_Detection_Models</a:t>
            </a:r>
            <a:br/>
            <a:r>
              <a:t>[49] Effective Domain Adaptation Techniques for LLM-Content Detection Models - https://arxiv.org/abs/2002.05638</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in Creating Diverse and Representative Benchmarking Datasets for LLM-Content</a:t>
            </a:r>
          </a:p>
        </p:txBody>
      </p:sp>
      <p:sp>
        <p:nvSpPr>
          <p:cNvPr id="3" name="Content Placeholder 2"/>
          <p:cNvSpPr>
            <a:spLocks noGrp="1"/>
          </p:cNvSpPr>
          <p:nvPr>
            <p:ph idx="1"/>
          </p:nvPr>
        </p:nvSpPr>
        <p:spPr/>
        <p:txBody>
          <a:bodyPr/>
          <a:lstStyle/>
          <a:p>
            <a:pPr>
              <a:defRPr sz="1200"/>
            </a:pPr>
            <a:r>
              <a:t>Challenges in Creating Diverse and Representative Benchmarking Datasets for LLM-Content:</a:t>
            </a:r>
            <a:br/>
            <a:br/>
            <a:r>
              <a:t>- Detecting LLM-generated content poses several challenges due to the advanced capabilities of these models.</a:t>
            </a:r>
            <a:br/>
            <a:r>
              <a:t>- One major challenge is the ability of LLMs to generate highly realistic and coherent text that can easily deceive traditional detection methods.</a:t>
            </a:r>
            <a:br/>
            <a:r>
              <a:t>- LLMs can adapt and learn from feedback, making it difficult to create static rules for detection.</a:t>
            </a:r>
            <a:br/>
            <a:r>
              <a:t>- The sheer volume of content generated by LLMs requires efficient and scalable detection algorithms to keep up with the pace of generation.</a:t>
            </a:r>
            <a:br/>
            <a:br/>
            <a:r>
              <a:t>Sources: [4]</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in Creating Multimodal Benchmarking Datasets for LLM-Content: A Comprehensive Overview</a:t>
            </a:r>
          </a:p>
        </p:txBody>
      </p:sp>
      <p:sp>
        <p:nvSpPr>
          <p:cNvPr id="3" name="Content Placeholder 2"/>
          <p:cNvSpPr>
            <a:spLocks noGrp="1"/>
          </p:cNvSpPr>
          <p:nvPr>
            <p:ph idx="1"/>
          </p:nvPr>
        </p:nvSpPr>
        <p:spPr/>
        <p:txBody>
          <a:bodyPr/>
          <a:lstStyle/>
          <a:p>
            <a:pPr>
              <a:defRPr sz="1200"/>
            </a:pPr>
            <a:r>
              <a:t>Challenges in Creating Multimodal Benchmarking Datasets for LLM-Content: A Comprehensive Overview</a:t>
            </a:r>
            <a:br/>
            <a:br/>
            <a:r>
              <a:t>- Best practices for creating benchmarking datasets for LLM-Content include ensuring diversity in topics, sources, and writing styles.</a:t>
            </a:r>
            <a:br/>
            <a:r>
              <a:t>- A sufficient sample size is crucial to provide a comprehensive evaluation of LLM-Content detection algorithms.</a:t>
            </a:r>
            <a:br/>
            <a:r>
              <a:t>- Data preprocessing steps such as data cleaning, normalization, and balancing enhance the quality of the dataset.</a:t>
            </a:r>
            <a:br/>
            <a:r>
              <a:t>- Documenting the dataset creation process and making it publicly available promotes transparency and reproducibility in the research community.</a:t>
            </a:r>
            <a:br/>
            <a:br/>
            <a:r>
              <a:t>Sources: [5]</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in Creating Multimodal Benchmarking Datasets for LLM-Content: Addressing Complexity and Data Diversity</a:t>
            </a:r>
          </a:p>
        </p:txBody>
      </p:sp>
      <p:sp>
        <p:nvSpPr>
          <p:cNvPr id="3" name="Content Placeholder 2"/>
          <p:cNvSpPr>
            <a:spLocks noGrp="1"/>
          </p:cNvSpPr>
          <p:nvPr>
            <p:ph idx="1"/>
          </p:nvPr>
        </p:nvSpPr>
        <p:spPr/>
        <p:txBody>
          <a:bodyPr/>
          <a:lstStyle/>
          <a:p>
            <a:pPr>
              <a:defRPr sz="1200"/>
            </a:pPr>
            <a:r>
              <a:t>Challenges in Creating Multimodal Benchmarking Datasets for LLM-Content: Addressing Complexity and Data Diversity</a:t>
            </a:r>
            <a:br/>
            <a:br/>
            <a:r>
              <a:t>- Integrating information from different modalities such as text, images, and audio poses a challenge in multimodal LLM-content detection.</a:t>
            </a:r>
            <a:br/>
            <a:r>
              <a:t>- The need for large and diverse datasets covering multiple modalities is crucial for training effective models in LLM-content detection.</a:t>
            </a:r>
            <a:br/>
            <a:r>
              <a:t>- Aligning representations of different modalities and handling the semantic gap between them is a significant challenge in multimodal LLM-content detection.</a:t>
            </a:r>
            <a:br/>
            <a:br/>
            <a:r>
              <a:t>Sources: [6]</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in Creating Multimodal Benchmarking Datasets for LLM-Content: Addressing Complexity and Data Diversity</a:t>
            </a:r>
          </a:p>
        </p:txBody>
      </p:sp>
      <p:sp>
        <p:nvSpPr>
          <p:cNvPr id="3" name="Content Placeholder 2"/>
          <p:cNvSpPr>
            <a:spLocks noGrp="1"/>
          </p:cNvSpPr>
          <p:nvPr>
            <p:ph idx="1"/>
          </p:nvPr>
        </p:nvSpPr>
        <p:spPr/>
        <p:txBody>
          <a:bodyPr/>
          <a:lstStyle/>
          <a:p>
            <a:pPr>
              <a:defRPr sz="1200"/>
            </a:pPr>
            <a:r>
              <a:t>- Detecting multimodal LLM-content poses several challenges due to the complexity of analyzing different types of data such as text, images, and audio simultaneously.</a:t>
            </a:r>
            <a:br/>
            <a:r>
              <a:t>- Integrating multiple modalities requires advanced algorithms and models to effectively process and interpret the diverse information.</a:t>
            </a:r>
            <a:br/>
            <a:r>
              <a:t>- Ensuring the synchronization and alignment of different modalities during detection can be a significant hurdle.</a:t>
            </a:r>
            <a:br/>
            <a:r>
              <a:t>- The scarcity of labeled multimodal datasets for training and evaluation purposes further complicates the development of accurate detection systems.</a:t>
            </a:r>
            <a:br/>
            <a:br/>
            <a:r>
              <a:t>Sources: [7]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