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
            </a:r>
          </a:p>
          <a:p/>
          <a:p>
            <a:r>
              <a:t>Unveiling the Historical Significance of the Epic of Gilgamesh</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Themes and Symbolism in the Epic of Gilgamesh</a:t>
            </a:r>
          </a:p>
        </p:txBody>
      </p:sp>
      <p:sp>
        <p:nvSpPr>
          <p:cNvPr id="3" name="Content Placeholder 2"/>
          <p:cNvSpPr>
            <a:spLocks noGrp="1"/>
          </p:cNvSpPr>
          <p:nvPr>
            <p:ph idx="1"/>
          </p:nvPr>
        </p:nvSpPr>
        <p:spPr/>
        <p:txBody>
          <a:bodyPr/>
          <a:lstStyle/>
          <a:p>
            <a:pPr>
              <a:defRPr sz="1200"/>
            </a:pPr>
            <a:r>
              <a:t>- Themes and Symbolism in the Epic of Gilgamesh</a:t>
            </a:r>
            <a:br/>
            <a:br/>
            <a:r>
              <a:t>- The Epic of Gilgamesh is considered one of the earliest known works of literature, dating back to ancient Mesopotamia.</a:t>
            </a:r>
            <a:br/>
            <a:br/>
            <a:r>
              <a:t>- Originated in the Sumerian city-state of Uruk, modern-day Iraq.</a:t>
            </a:r>
            <a:br/>
            <a:br/>
            <a:r>
              <a:t>- Tells the story of Gilgamesh, a historical king who ruled around 2700 BCE.</a:t>
            </a:r>
            <a:br/>
            <a:br/>
            <a:r>
              <a:t>- Passed down and adapted by the Akkadians and Babylonians, becoming one of the most famous pieces of ancient literature.</a:t>
            </a:r>
            <a:br/>
            <a:br/>
            <a:r>
              <a:t>Sources: [0]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Character Analysis in the Epic of Gilgamesh</a:t>
            </a:r>
          </a:p>
        </p:txBody>
      </p:sp>
      <p:sp>
        <p:nvSpPr>
          <p:cNvPr id="3" name="Content Placeholder 2"/>
          <p:cNvSpPr>
            <a:spLocks noGrp="1"/>
          </p:cNvSpPr>
          <p:nvPr>
            <p:ph idx="1"/>
          </p:nvPr>
        </p:nvSpPr>
        <p:spPr/>
        <p:txBody>
          <a:bodyPr/>
          <a:lstStyle/>
          <a:p>
            <a:pPr>
              <a:defRPr sz="1200"/>
            </a:pPr>
            <a:r>
              <a:t>Character Analysis in the Epic of Gilgamesh</a:t>
            </a:r>
            <a:br/>
            <a:br/>
            <a:r>
              <a:t>The Epic of Gilgamesh is one of the oldest known works of literature, with versions dating back to around 2100 BC. The narrative of Gilgamesh has evolved through different versions and translations, shedding light on different aspects of the story. The epic has been found in various forms, including Sumerian poems, Akkadian tablets, and Babylonian versions, each adding layers of complexity to the tale of Gilgamesh, his friend Enkidu, and their adventures.</a:t>
            </a:r>
            <a:br/>
            <a:br/>
            <a:r>
              <a:t>Sources: [2]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Influence of the Epic of Gilgamesh on Modern Literature and Culture</a:t>
            </a:r>
          </a:p>
        </p:txBody>
      </p:sp>
      <p:sp>
        <p:nvSpPr>
          <p:cNvPr id="3" name="Content Placeholder 2"/>
          <p:cNvSpPr>
            <a:spLocks noGrp="1"/>
          </p:cNvSpPr>
          <p:nvPr>
            <p:ph idx="1"/>
          </p:nvPr>
        </p:nvSpPr>
        <p:spPr/>
        <p:txBody>
          <a:bodyPr/>
          <a:lstStyle/>
          <a:p>
            <a:pPr>
              <a:defRPr sz="1200"/>
            </a:pPr>
            <a:r>
              <a:t>- The Epic of Gilgamesh is considered one of the earliest known works of literature, dating back to ancient Mesopotamia.</a:t>
            </a:r>
            <a:br/>
            <a:r>
              <a:t>- Originated in the Sumerian city-state of Uruk, modern-day Iraq.</a:t>
            </a:r>
            <a:br/>
            <a:r>
              <a:t>- Tells the story of Gilgamesh, a historical king who ruled around 2700 BCE.</a:t>
            </a:r>
            <a:br/>
            <a:r>
              <a:t>- Passed down and adapted by the Akkadians and Babylonians, becoming one of the most famous pieces of ancient literature.</a:t>
            </a:r>
            <a:br/>
            <a:br/>
            <a:r>
              <a:t>Sources: [0]</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The Legacy and Enduring Influence of the Epic of Gilgamesh</a:t>
            </a:r>
          </a:p>
        </p:txBody>
      </p:sp>
      <p:sp>
        <p:nvSpPr>
          <p:cNvPr id="3" name="Content Placeholder 2"/>
          <p:cNvSpPr>
            <a:spLocks noGrp="1"/>
          </p:cNvSpPr>
          <p:nvPr>
            <p:ph idx="1"/>
          </p:nvPr>
        </p:nvSpPr>
        <p:spPr/>
        <p:txBody>
          <a:bodyPr/>
          <a:lstStyle/>
          <a:p>
            <a:pPr>
              <a:defRPr sz="1200"/>
            </a:pPr>
            <a:r>
              <a:t>- Considered one of the earliest known works of literature</a:t>
            </a:r>
            <a:br/>
            <a:r>
              <a:t>- Originated in the Sumerian city-state of Uruk, modern-day Iraq</a:t>
            </a:r>
            <a:br/>
            <a:r>
              <a:t>- Tells the story of Gilgamesh, a historical king who ruled around 2700 BCE</a:t>
            </a:r>
            <a:br/>
            <a:r>
              <a:t>- Passed down and adapted by the Akkadians and Babylonians</a:t>
            </a:r>
            <a:br/>
            <a:r>
              <a:t>- One of the most famous pieces of ancient literature</a:t>
            </a:r>
            <a:br/>
            <a:br/>
            <a:r>
              <a:t>Sources: [0]</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a:t>
            </a:r>
          </a:p>
        </p:txBody>
      </p:sp>
      <p:sp>
        <p:nvSpPr>
          <p:cNvPr id="3" name="Content Placeholder 2"/>
          <p:cNvSpPr>
            <a:spLocks noGrp="1"/>
          </p:cNvSpPr>
          <p:nvPr>
            <p:ph idx="1"/>
          </p:nvPr>
        </p:nvSpPr>
        <p:spPr/>
        <p:txBody>
          <a:bodyPr/>
          <a:lstStyle/>
          <a:p>
            <a:pPr>
              <a:defRPr sz="2400"/>
            </a:pPr>
            <a:r>
              <a:t>[0] Origins of the Epic of Gilgamesh - https://www.britannica.com/topic/Gilgamesh</a:t>
            </a:r>
            <a:br/>
            <a:r>
              <a:t>[1] Cultural Significance of Uruk - https://www.worldhistory.org/Uruk/</a:t>
            </a:r>
            <a:br/>
            <a:r>
              <a:t>[2] Evolution of the Gilgamesh Narrative - https://www.ancient.eu/gilgamesh/</a:t>
            </a:r>
            <a:br/>
            <a:r>
              <a:t>[3] Impact of Gilgamesh on Ancient Religious Beliefs - https://www.ancient.eu/Epic_of_Gilgamesh/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Origins and Historical Significance of the Epic of Gilgamesh</a:t>
            </a:r>
          </a:p>
        </p:txBody>
      </p:sp>
      <p:sp>
        <p:nvSpPr>
          <p:cNvPr id="3" name="Content Placeholder 2"/>
          <p:cNvSpPr>
            <a:spLocks noGrp="1"/>
          </p:cNvSpPr>
          <p:nvPr>
            <p:ph idx="1"/>
          </p:nvPr>
        </p:nvSpPr>
        <p:spPr/>
        <p:txBody>
          <a:bodyPr/>
          <a:lstStyle/>
          <a:p>
            <a:pPr>
              <a:defRPr sz="1200"/>
            </a:pPr>
            <a:r>
              <a:t>- The Epic of Gilgamesh is one of the earliest known works of literature, originating in ancient Mesopotamia.</a:t>
            </a:r>
            <a:br/>
            <a:r>
              <a:t>- It was first written in the Sumerian city-state of Uruk, which is located in modern-day Iraq.</a:t>
            </a:r>
            <a:br/>
            <a:r>
              <a:t>- The epic revolves around the historical king Gilgamesh, who ruled around 2700 BCE.</a:t>
            </a:r>
            <a:br/>
            <a:r>
              <a:t>- Over time, the tale was adapted by the Akkadians and Babylonians, solidifying its place as one of the most famous pieces of ancient literature.</a:t>
            </a:r>
            <a:br/>
            <a:br/>
            <a:r>
              <a:t>Sources: [0]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Historical Context of Uruk in Ancient Mesopotamia</a:t>
            </a:r>
          </a:p>
        </p:txBody>
      </p:sp>
      <p:sp>
        <p:nvSpPr>
          <p:cNvPr id="3" name="Content Placeholder 2"/>
          <p:cNvSpPr>
            <a:spLocks noGrp="1"/>
          </p:cNvSpPr>
          <p:nvPr>
            <p:ph idx="1"/>
          </p:nvPr>
        </p:nvSpPr>
        <p:spPr/>
        <p:txBody>
          <a:bodyPr/>
          <a:lstStyle/>
          <a:p>
            <a:pPr>
              <a:defRPr sz="1200"/>
            </a:pPr>
            <a:r>
              <a:t>- Uruk: Largest city in ancient Mesopotamia</a:t>
            </a:r>
            <a:br/>
            <a:r>
              <a:t>- Center of the Sumerian civilization</a:t>
            </a:r>
            <a:br/>
            <a:r>
              <a:t>- Mentioned in the Epic of Gilgamesh as the city ruled by the legendary king</a:t>
            </a:r>
            <a:br/>
            <a:r>
              <a:t>- Known for impressive architecture, including the famous ziggurat dedicated to the goddess Inanna</a:t>
            </a:r>
            <a:br/>
            <a:r>
              <a:t>- Played a significant role in trade, religion, and politics</a:t>
            </a:r>
            <a:br/>
            <a:r>
              <a:t>- Influenced the culture of the region</a:t>
            </a:r>
            <a:br/>
            <a:br/>
            <a:r>
              <a:t>Sources: [1]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Cultural Significance of Uruk in Ancient Mesopotamia</a:t>
            </a:r>
          </a:p>
        </p:txBody>
      </p:sp>
      <p:sp>
        <p:nvSpPr>
          <p:cNvPr id="3" name="Content Placeholder 2"/>
          <p:cNvSpPr>
            <a:spLocks noGrp="1"/>
          </p:cNvSpPr>
          <p:nvPr>
            <p:ph idx="1"/>
          </p:nvPr>
        </p:nvSpPr>
        <p:spPr/>
        <p:txBody>
          <a:bodyPr/>
          <a:lstStyle/>
          <a:p>
            <a:pPr>
              <a:defRPr sz="1200"/>
            </a:pPr>
            <a:r>
              <a:t>- Uruk: Largest city in ancient Mesopotamia</a:t>
            </a:r>
            <a:br/>
            <a:r>
              <a:t>- Center of the Sumerian civilization</a:t>
            </a:r>
            <a:br/>
            <a:r>
              <a:t>- Mentioned in the Epic of Gilgamesh as the city ruled by the legendary king</a:t>
            </a:r>
            <a:br/>
            <a:r>
              <a:t>- Known for impressive architecture, including the ziggurat dedicated to the goddess Inanna</a:t>
            </a:r>
            <a:br/>
            <a:r>
              <a:t>- Played a significant role in trade, religion, and politics</a:t>
            </a:r>
            <a:br/>
            <a:r>
              <a:t>- Influenced the culture of the region</a:t>
            </a:r>
            <a:br/>
            <a:br/>
            <a:r>
              <a:t>Sources: [1]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The Cultural Significance of Uruk in Ancient Mesopotamia</a:t>
            </a:r>
          </a:p>
        </p:txBody>
      </p:sp>
      <p:sp>
        <p:nvSpPr>
          <p:cNvPr id="3" name="Content Placeholder 2"/>
          <p:cNvSpPr>
            <a:spLocks noGrp="1"/>
          </p:cNvSpPr>
          <p:nvPr>
            <p:ph idx="1"/>
          </p:nvPr>
        </p:nvSpPr>
        <p:spPr/>
        <p:txBody>
          <a:bodyPr/>
          <a:lstStyle/>
          <a:p>
            <a:pPr>
              <a:defRPr sz="1200"/>
            </a:pPr>
            <a:r>
              <a:t>- Uruk: Largest city in ancient Mesopotamia</a:t>
            </a:r>
            <a:br/>
            <a:r>
              <a:t>- Center of the Sumerian civilization</a:t>
            </a:r>
            <a:br/>
            <a:r>
              <a:t>- Mentioned in the Epic of Gilgamesh as the city ruled by the legendary king</a:t>
            </a:r>
            <a:br/>
            <a:r>
              <a:t>- Known for impressive architecture, including the famous ziggurat dedicated to the goddess Inanna</a:t>
            </a:r>
            <a:br/>
            <a:r>
              <a:t>- Played a significant role in trade, religion, and politics</a:t>
            </a:r>
            <a:br/>
            <a:r>
              <a:t>- Influenced the culture of the region</a:t>
            </a:r>
            <a:br/>
            <a:br/>
            <a:r>
              <a:t>Sources: [1]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Dating and Evolution of the Epic of Gilgamesh</a:t>
            </a:r>
          </a:p>
        </p:txBody>
      </p:sp>
      <p:sp>
        <p:nvSpPr>
          <p:cNvPr id="3" name="Content Placeholder 2"/>
          <p:cNvSpPr>
            <a:spLocks noGrp="1"/>
          </p:cNvSpPr>
          <p:nvPr>
            <p:ph idx="1"/>
          </p:nvPr>
        </p:nvSpPr>
        <p:spPr/>
        <p:txBody>
          <a:bodyPr/>
          <a:lstStyle/>
          <a:p>
            <a:pPr>
              <a:defRPr sz="1200"/>
            </a:pPr>
            <a:r>
              <a:t>- Considered one of the earliest known works of literature</a:t>
            </a:r>
            <a:br/>
            <a:r>
              <a:t>- Originated in the Sumerian city-state of Uruk, modern-day Iraq</a:t>
            </a:r>
            <a:br/>
            <a:r>
              <a:t>- Dates back to around 2700 BCE</a:t>
            </a:r>
            <a:br/>
            <a:r>
              <a:t>- Adapted and passed down by the Akkadians and Babylonians</a:t>
            </a:r>
            <a:br/>
            <a:r>
              <a:t>- Became one of the most famous pieces of ancient literature</a:t>
            </a:r>
            <a:br/>
            <a:br/>
            <a:r>
              <a:t>Sources: [0]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Impact of Gilgamesh on Ancient Religious Beliefs</a:t>
            </a:r>
          </a:p>
        </p:txBody>
      </p:sp>
      <p:sp>
        <p:nvSpPr>
          <p:cNvPr id="3" name="Content Placeholder 2"/>
          <p:cNvSpPr>
            <a:spLocks noGrp="1"/>
          </p:cNvSpPr>
          <p:nvPr>
            <p:ph idx="1"/>
          </p:nvPr>
        </p:nvSpPr>
        <p:spPr/>
        <p:txBody>
          <a:bodyPr/>
          <a:lstStyle/>
          <a:p>
            <a:pPr>
              <a:defRPr sz="1200"/>
            </a:pPr>
            <a:r>
              <a:t>- Considered one of the oldest works of literature dating back to around 2100 BC</a:t>
            </a:r>
            <a:br/>
            <a:r>
              <a:t>- Narrative has evolved through different versions and translations</a:t>
            </a:r>
            <a:br/>
            <a:r>
              <a:t>- Found in various forms such as Sumerian poems, Akkadian tablets, and Babylonian versions</a:t>
            </a:r>
            <a:br/>
            <a:r>
              <a:t>- Adds layers of complexity to the tale of Gilgamesh and his friend Enkidu</a:t>
            </a:r>
            <a:br/>
            <a:br/>
            <a:r>
              <a:t>Sources: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Influence of Gilgamesh on Mesopotamian Religious Beliefs</a:t>
            </a:r>
          </a:p>
        </p:txBody>
      </p:sp>
      <p:sp>
        <p:nvSpPr>
          <p:cNvPr id="3" name="Content Placeholder 2"/>
          <p:cNvSpPr>
            <a:spLocks noGrp="1"/>
          </p:cNvSpPr>
          <p:nvPr>
            <p:ph idx="1"/>
          </p:nvPr>
        </p:nvSpPr>
        <p:spPr/>
        <p:txBody>
          <a:bodyPr/>
          <a:lstStyle/>
          <a:p>
            <a:pPr>
              <a:defRPr sz="1200"/>
            </a:pPr>
            <a:r>
              <a:t>**Influence of Gilgamesh on Mesopotamian Religious Beliefs**</a:t>
            </a:r>
            <a:br/>
            <a:br/>
            <a:r>
              <a:t>The Epic of Gilgamesh had a significant impact on ancient religious beliefs by introducing themes and characters that influenced Mesopotamian mythology. In the epic, Gilgamesh interacts with various gods and goddesses, such as Shamash and Ishtar, showcasing the importance of divine beings in the lives of ancient Mesopotamians. These interactions and the overall narrative of the epic likely shaped the religious beliefs and practices of the people at the time.</a:t>
            </a:r>
            <a:br/>
            <a:br/>
            <a:r>
              <a:t>Sources: [3]</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Symbolism in the Epic of Gilgamesh</a:t>
            </a:r>
          </a:p>
        </p:txBody>
      </p:sp>
      <p:sp>
        <p:nvSpPr>
          <p:cNvPr id="3" name="Content Placeholder 2"/>
          <p:cNvSpPr>
            <a:spLocks noGrp="1"/>
          </p:cNvSpPr>
          <p:nvPr>
            <p:ph idx="1"/>
          </p:nvPr>
        </p:nvSpPr>
        <p:spPr/>
        <p:txBody>
          <a:bodyPr/>
          <a:lstStyle/>
          <a:p>
            <a:pPr>
              <a:defRPr sz="1200"/>
            </a:pPr>
            <a:r>
              <a:t>- The Epic of Gilgamesh is one of the earliest known works of literature</a:t>
            </a:r>
            <a:br/>
            <a:r>
              <a:t>- Originated in the Sumerian city-state of Uruk, modern-day Iraq</a:t>
            </a:r>
            <a:br/>
            <a:r>
              <a:t>- Tells the story of Gilgamesh, a historical king who ruled around 2700 BCE</a:t>
            </a:r>
            <a:br/>
            <a:r>
              <a:t>- Adapted and passed down by the Akkadians and Babylonians</a:t>
            </a:r>
            <a:br/>
            <a:r>
              <a:t>- Considered one of the most famous pieces of ancient literature</a:t>
            </a:r>
            <a:br/>
            <a:br/>
            <a:r>
              <a:t>Sources: [0]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