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Hello</a:t>
            </a:r>
            <a:br/>
            <a:r>
              <a:t>This is a test slide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Includes a source</a:t>
            </a:r>
            <a:br/>
            <a:br/>
            <a:r>
              <a:t>Sources: [0]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Three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400"/>
            </a:pPr>
            <a:r>
              <a:t>AAAAAAAAAAAAAAAAAAAAAAAAAAAAAAAAAAAAAAAAAAAAAAAAAAAAAAAAAAAAAAAAAAAAAAAAAAAAAAAAAAAAAAAAAAAAAAAAAAAAAAAAAAAAAAAAAAAAAAAAAAAAAAAAAAAAAAAAAAAAAAAAAAAAAAAAAAAAAAAAAAAAAAAAAAAAAAAAAAAAAAAAAAAAAAAAAAAAAAAAAAAAAAAAAAAAAAAAAAAAAAAAAAAAAAAAAAAAAAAAAAAAAA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