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/>
          <a:p>
            <a:r>
              <a:t>Slide Utility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This is slide 1.</a:t>
            </a:r>
            <a:br/>
            <a:r>
              <a:t>It contains example content.</a:t>
            </a:r>
            <a:br/>
            <a:br/>
            <a:r>
              <a:t>Sources: [0], [3]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This is slide 2.</a:t>
            </a:r>
            <a:br/>
            <a:r>
              <a:t>It contains example content.</a:t>
            </a:r>
            <a:br/>
            <a:br/>
            <a:r>
              <a:t>Sources: [1], [3]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This is slide 3.</a:t>
            </a:r>
            <a:br/>
            <a:r>
              <a:t>It contains example content.</a:t>
            </a:r>
            <a:br/>
            <a:br/>
            <a:r>
              <a:t>Sources: [2], [3]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[0] Source Title 1 - https://example.com/1</a:t>
            </a:r>
            <a:br/>
            <a:r>
              <a:t>[1] Source Title 2 - https://example.com/2</a:t>
            </a:r>
            <a:br/>
            <a:r>
              <a:t>[2] Source Title 3 - https://example.com/3</a:t>
            </a:r>
            <a:br/>
            <a:r>
              <a:t>[3] Shared Source - https://example.com/shared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