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015" y="1328385"/>
            <a:ext cx="5310020" cy="137287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015" y="2701254"/>
            <a:ext cx="5310020" cy="78812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6" y="405439"/>
            <a:ext cx="5742008" cy="287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6" y="3427112"/>
            <a:ext cx="5824871" cy="407981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663" y="521741"/>
            <a:ext cx="5464200" cy="264670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835094"/>
            <a:ext cx="5823992" cy="512328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456750"/>
            <a:ext cx="5823992" cy="265321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224368"/>
            <a:ext cx="5823992" cy="1127413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9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457623"/>
            <a:ext cx="5232798" cy="224675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2710032"/>
            <a:ext cx="4923168" cy="39993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3231254"/>
            <a:ext cx="5823992" cy="11181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70594" y="656041"/>
            <a:ext cx="342900" cy="4389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1269" y="2201971"/>
            <a:ext cx="342900" cy="4389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4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1596685"/>
            <a:ext cx="5823992" cy="18856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5" y="3491147"/>
            <a:ext cx="5823112" cy="856275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90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09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09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1275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98307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197" y="1415772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1197" y="1930599"/>
            <a:ext cx="1856804" cy="241682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8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" y="1370802"/>
            <a:ext cx="1896785" cy="137644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60" y="1370802"/>
            <a:ext cx="1896785" cy="137644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86" y="1370802"/>
            <a:ext cx="1896785" cy="137644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09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683" y="1455535"/>
            <a:ext cx="1739457" cy="120332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09" y="3363389"/>
            <a:ext cx="1856804" cy="9840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68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56980" y="1455667"/>
            <a:ext cx="1739457" cy="120724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307" y="3363388"/>
            <a:ext cx="1857565" cy="9840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1267" y="2930791"/>
            <a:ext cx="1856804" cy="4325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42581" y="1452167"/>
            <a:ext cx="1739457" cy="120658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1197" y="3363386"/>
            <a:ext cx="1856804" cy="984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6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2977" y="457624"/>
            <a:ext cx="1285024" cy="38897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457624"/>
            <a:ext cx="4453241" cy="3889799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4" y="1322024"/>
            <a:ext cx="5394685" cy="137288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664" y="2694903"/>
            <a:ext cx="5394685" cy="1131337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3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1" y="1300540"/>
            <a:ext cx="2846530" cy="304688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9127" y="1300541"/>
            <a:ext cx="2848874" cy="3046882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9" y="1328972"/>
            <a:ext cx="2840567" cy="308757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34" y="1328972"/>
            <a:ext cx="2840567" cy="308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03" y="1377715"/>
            <a:ext cx="2742944" cy="409041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03" y="1786757"/>
            <a:ext cx="2742944" cy="2560666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40919" y="1377716"/>
            <a:ext cx="2753624" cy="409041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40919" y="1786757"/>
            <a:ext cx="2753624" cy="2560666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457623"/>
            <a:ext cx="2085125" cy="136770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457623"/>
            <a:ext cx="3606707" cy="388979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1825328"/>
            <a:ext cx="2085125" cy="252209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8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0" y="457866"/>
            <a:ext cx="2571110" cy="3907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0" y="457866"/>
            <a:ext cx="2943507" cy="137327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547" y="558508"/>
            <a:ext cx="2374031" cy="368802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1831140"/>
            <a:ext cx="2943507" cy="2534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09" y="457624"/>
            <a:ext cx="5823992" cy="728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1300541"/>
            <a:ext cx="5823992" cy="3046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4416544"/>
            <a:ext cx="154305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56A72-8CA2-4C3A-9175-0CC2DE682E18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1" y="4416544"/>
            <a:ext cx="375348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4416544"/>
            <a:ext cx="423869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AB0C02-9F6D-4A5A-948D-2DDEB1889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9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F886E-55F1-4FC9-ACE2-13FA8CF3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015" y="199574"/>
            <a:ext cx="5310020" cy="1372871"/>
          </a:xfrm>
        </p:spPr>
        <p:txBody>
          <a:bodyPr/>
          <a:lstStyle/>
          <a:p>
            <a:r>
              <a:rPr lang="pt-BR" dirty="0"/>
              <a:t>Trabalho de </a:t>
            </a:r>
            <a:r>
              <a:rPr lang="pt-BR" dirty="0" err="1"/>
              <a:t>Advanced</a:t>
            </a:r>
            <a:r>
              <a:rPr lang="pt-BR" dirty="0"/>
              <a:t> Data </a:t>
            </a:r>
            <a:r>
              <a:rPr lang="pt-BR" dirty="0" err="1"/>
              <a:t>Modeling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4C09762-9E14-4460-A41A-274CD233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015" y="1749017"/>
            <a:ext cx="5310020" cy="3314867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1200" dirty="0" err="1"/>
              <a:t>Profª</a:t>
            </a:r>
            <a:r>
              <a:rPr lang="pt-BR" sz="1200" dirty="0"/>
              <a:t> </a:t>
            </a:r>
            <a:r>
              <a:rPr lang="pt-BR" sz="1200" dirty="0" err="1"/>
              <a:t>Keyla</a:t>
            </a:r>
            <a:r>
              <a:rPr lang="pt-BR" sz="1200" dirty="0"/>
              <a:t> </a:t>
            </a:r>
            <a:r>
              <a:rPr lang="pt-BR" sz="1200" dirty="0" err="1"/>
              <a:t>Saes</a:t>
            </a:r>
            <a:endParaRPr lang="pt-BR" sz="1200" dirty="0"/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Ferramentas: </a:t>
            </a:r>
          </a:p>
          <a:p>
            <a:pPr algn="l"/>
            <a:r>
              <a:rPr lang="pt-BR" sz="1200" dirty="0"/>
              <a:t>Oracle SQL </a:t>
            </a:r>
            <a:r>
              <a:rPr lang="pt-BR" sz="1200" dirty="0" err="1"/>
              <a:t>Developer</a:t>
            </a:r>
            <a:r>
              <a:rPr lang="pt-BR" sz="1200" dirty="0"/>
              <a:t> Data </a:t>
            </a:r>
            <a:r>
              <a:rPr lang="pt-BR" sz="1200" dirty="0" err="1"/>
              <a:t>Modeler</a:t>
            </a:r>
            <a:r>
              <a:rPr lang="pt-BR" sz="1200" dirty="0"/>
              <a:t> (19.4.0.350)</a:t>
            </a:r>
          </a:p>
          <a:p>
            <a:pPr algn="l"/>
            <a:r>
              <a:rPr lang="pt-BR" sz="1200" dirty="0" err="1"/>
              <a:t>Hackolade</a:t>
            </a:r>
            <a:r>
              <a:rPr lang="pt-BR" sz="1200" dirty="0"/>
              <a:t> Studio (4.1.9)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Componentes: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Carlos Eduardo de Almeida (337011)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Gabriel Zoneti Figueira Peres (338951)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Márcio da Silva Penna (338542)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/>
              <a:t>Victor Ferreira </a:t>
            </a:r>
            <a:r>
              <a:rPr lang="pt-BR" dirty="0" err="1"/>
              <a:t>Telezynski</a:t>
            </a:r>
            <a:r>
              <a:rPr lang="pt-BR" dirty="0"/>
              <a:t> Lopes (338496)</a:t>
            </a:r>
          </a:p>
        </p:txBody>
      </p:sp>
    </p:spTree>
    <p:extLst>
      <p:ext uri="{BB962C8B-B14F-4D97-AF65-F5344CB8AC3E}">
        <p14:creationId xmlns:p14="http://schemas.microsoft.com/office/powerpoint/2010/main" val="31390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00A3-D055-4EBE-A756-02DC0EAA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1 – Modelo Relacional (Lógico)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1A73FF-E8FB-4FB9-B28B-EDA961BE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"/>
          <a:stretch/>
        </p:blipFill>
        <p:spPr>
          <a:xfrm>
            <a:off x="20653" y="1330890"/>
            <a:ext cx="6810703" cy="35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F806-65EC-43C2-9FD7-A64695C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2 – Modelo Relacional (lógico) –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948DA-1ED4-421F-AA75-5B3E25EA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321"/>
            <a:ext cx="6858000" cy="3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BB51-4D93-455B-855B-27294CA2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Dimensional (lógico)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224373-01FE-4DFA-93EC-001B6504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35"/>
            <a:ext cx="6858000" cy="3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76DD-7288-4B16-851E-C167AF5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Chave e Valor ou Colunar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C16D2E-CC50-4147-B378-1BB1B800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5" y="1751219"/>
            <a:ext cx="6858000" cy="28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F2DD-A274-4EFF-9149-EAD7C956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Documento (Cadastro de Cliente)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11846E-50E9-4EC3-8AF6-42974E37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41" y="1439272"/>
            <a:ext cx="3460928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3A4E-1F44-44A5-B66D-697BB41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Documento (Pesquisa)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A55A6F-403E-4637-8F35-D19ABC60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9" y="1289717"/>
            <a:ext cx="5823992" cy="38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C0760-F27B-460A-8780-668B441A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Aula 4 – Banco </a:t>
            </a:r>
            <a:r>
              <a:rPr lang="pt-BR" dirty="0" err="1"/>
              <a:t>NoSQL</a:t>
            </a:r>
            <a:r>
              <a:rPr lang="pt-BR" dirty="0"/>
              <a:t>: Modelo de Grafos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E9347-737D-4FAA-8C2B-0CF73D43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9" y="1885516"/>
            <a:ext cx="4718292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7FF3-F87F-4384-B394-ABAEC92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12FF2-DA2A-4FAF-ACDA-96AC0027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9" y="1300541"/>
            <a:ext cx="5823992" cy="3847722"/>
          </a:xfrm>
        </p:spPr>
        <p:txBody>
          <a:bodyPr>
            <a:normAutofit/>
          </a:bodyPr>
          <a:lstStyle/>
          <a:p>
            <a:r>
              <a:rPr lang="pt-BR" dirty="0"/>
              <a:t>Aula 1: “Aula1/</a:t>
            </a:r>
            <a:r>
              <a:rPr lang="pt-BR" dirty="0" err="1"/>
              <a:t>KeyCar.dmd</a:t>
            </a:r>
            <a:r>
              <a:rPr lang="pt-BR" dirty="0"/>
              <a:t>”</a:t>
            </a:r>
          </a:p>
          <a:p>
            <a:r>
              <a:rPr lang="pt-BR" dirty="0"/>
              <a:t>Aula 2 Relacional Pesquisa: “Aula2/</a:t>
            </a:r>
            <a:r>
              <a:rPr lang="pt-BR" dirty="0" err="1"/>
              <a:t>KeyCarPesquisa.dmd</a:t>
            </a:r>
            <a:r>
              <a:rPr lang="pt-BR" dirty="0"/>
              <a:t>”</a:t>
            </a:r>
          </a:p>
          <a:p>
            <a:r>
              <a:rPr lang="pt-BR" dirty="0"/>
              <a:t>Aula 2 Dimensional: “Aula2/</a:t>
            </a:r>
            <a:r>
              <a:rPr lang="pt-BR" dirty="0" err="1"/>
              <a:t>KeyCarDimensional.dmd</a:t>
            </a:r>
            <a:r>
              <a:rPr lang="pt-BR" dirty="0"/>
              <a:t>”</a:t>
            </a:r>
          </a:p>
          <a:p>
            <a:r>
              <a:rPr lang="pt-BR" dirty="0"/>
              <a:t>Aula 4 Chave Valor: “Aula4/</a:t>
            </a:r>
            <a:r>
              <a:rPr lang="pt-BR" dirty="0" err="1"/>
              <a:t>keycar_cotacao.json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SchemasCotacao</a:t>
            </a:r>
            <a:r>
              <a:rPr lang="pt-BR" dirty="0"/>
              <a:t>/”</a:t>
            </a:r>
          </a:p>
          <a:p>
            <a:r>
              <a:rPr lang="pt-BR" dirty="0"/>
              <a:t>Aula 4 Cadastro de Clientes: “Aula4/</a:t>
            </a:r>
            <a:r>
              <a:rPr lang="pt-BR" dirty="0" err="1"/>
              <a:t>cliente_model.json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SchemasCadastro</a:t>
            </a:r>
            <a:r>
              <a:rPr lang="pt-BR" dirty="0"/>
              <a:t>/”</a:t>
            </a:r>
          </a:p>
          <a:p>
            <a:r>
              <a:rPr lang="pt-BR" dirty="0"/>
              <a:t>Aula 4 Documento Pesquisa: “Aula4/</a:t>
            </a:r>
            <a:r>
              <a:rPr lang="pt-BR" dirty="0" err="1"/>
              <a:t>keycar_pesquisa.json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 dirty="0" err="1"/>
              <a:t>SchemasPesquisa</a:t>
            </a:r>
            <a:r>
              <a:rPr lang="pt-BR" dirty="0"/>
              <a:t>/”</a:t>
            </a:r>
          </a:p>
          <a:p>
            <a:r>
              <a:rPr lang="pt-BR" dirty="0"/>
              <a:t>Aula 4 Grafos: “Aula4/</a:t>
            </a:r>
            <a:r>
              <a:rPr lang="pt-BR" dirty="0" err="1"/>
              <a:t>keycar_graph.json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Modelo JSON: “Aula4/</a:t>
            </a:r>
            <a:r>
              <a:rPr lang="pt-BR"/>
              <a:t>SchemasGrafo/”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62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76</TotalTime>
  <Words>248</Words>
  <Application>Microsoft Office PowerPoint</Application>
  <PresentationFormat>Personalizar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Ardósia</vt:lpstr>
      <vt:lpstr>Trabalho de Advanced Data Modeling</vt:lpstr>
      <vt:lpstr>Aula 1 – Modelo Relacional (Lógico)</vt:lpstr>
      <vt:lpstr>Aula 2 – Modelo Relacional (lógico) – Pesquisa</vt:lpstr>
      <vt:lpstr>Aula 2 – Dimensional (lógico)</vt:lpstr>
      <vt:lpstr>Aula 4 – Banco NoSQL: Modelo Chave e Valor ou Colunar</vt:lpstr>
      <vt:lpstr>Aula 4 – Banco NoSQL: Modelo de Documento (Cadastro de Cliente)</vt:lpstr>
      <vt:lpstr>Aula 4 – Banco NoSQL: Modelo de Documento (Pesquisa)</vt:lpstr>
      <vt:lpstr>Aula 4 – Banco NoSQL: Modelo de Grafos</vt:lpstr>
      <vt:lpstr>Referências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Zoneti Figueira Peres</dc:creator>
  <cp:lastModifiedBy>Gabriel Zoneti Figueira Peres</cp:lastModifiedBy>
  <cp:revision>8</cp:revision>
  <dcterms:created xsi:type="dcterms:W3CDTF">2020-06-23T17:58:44Z</dcterms:created>
  <dcterms:modified xsi:type="dcterms:W3CDTF">2020-07-23T23:39:20Z</dcterms:modified>
</cp:coreProperties>
</file>