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51482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79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842552"/>
            <a:ext cx="5829300" cy="1792358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2704030"/>
            <a:ext cx="5143500" cy="1242971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56A72-8CA2-4C3A-9175-0CC2DE682E18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B0C02-9F6D-4A5A-948D-2DDEB18896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3737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56A72-8CA2-4C3A-9175-0CC2DE682E18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B0C02-9F6D-4A5A-948D-2DDEB18896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452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274097"/>
            <a:ext cx="1478756" cy="436291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274097"/>
            <a:ext cx="4350544" cy="436291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56A72-8CA2-4C3A-9175-0CC2DE682E18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B0C02-9F6D-4A5A-948D-2DDEB18896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3178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56A72-8CA2-4C3A-9175-0CC2DE682E18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B0C02-9F6D-4A5A-948D-2DDEB18896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0507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283492"/>
            <a:ext cx="5915025" cy="2141534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3445286"/>
            <a:ext cx="5915025" cy="1126182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56A72-8CA2-4C3A-9175-0CC2DE682E18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B0C02-9F6D-4A5A-948D-2DDEB18896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7230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370486"/>
            <a:ext cx="2914650" cy="326652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370486"/>
            <a:ext cx="2914650" cy="326652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56A72-8CA2-4C3A-9175-0CC2DE682E18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B0C02-9F6D-4A5A-948D-2DDEB18896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1159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274098"/>
            <a:ext cx="5915025" cy="99509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262040"/>
            <a:ext cx="2901255" cy="61850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1880546"/>
            <a:ext cx="2901255" cy="27660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262040"/>
            <a:ext cx="2915543" cy="61850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1880546"/>
            <a:ext cx="2915543" cy="27660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56A72-8CA2-4C3A-9175-0CC2DE682E18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B0C02-9F6D-4A5A-948D-2DDEB18896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4109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56A72-8CA2-4C3A-9175-0CC2DE682E18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B0C02-9F6D-4A5A-948D-2DDEB18896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4487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56A72-8CA2-4C3A-9175-0CC2DE682E18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B0C02-9F6D-4A5A-948D-2DDEB18896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9630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43218"/>
            <a:ext cx="2211884" cy="120126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741255"/>
            <a:ext cx="3471863" cy="365860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544479"/>
            <a:ext cx="2211884" cy="286133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56A72-8CA2-4C3A-9175-0CC2DE682E18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B0C02-9F6D-4A5A-948D-2DDEB18896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7576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43218"/>
            <a:ext cx="2211884" cy="120126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741255"/>
            <a:ext cx="3471863" cy="365860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544479"/>
            <a:ext cx="2211884" cy="286133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56A72-8CA2-4C3A-9175-0CC2DE682E18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B0C02-9F6D-4A5A-948D-2DDEB18896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3401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274098"/>
            <a:ext cx="5915025" cy="9950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370486"/>
            <a:ext cx="5915025" cy="3266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4771678"/>
            <a:ext cx="1543050" cy="2740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56A72-8CA2-4C3A-9175-0CC2DE682E18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4771678"/>
            <a:ext cx="2314575" cy="2740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4771678"/>
            <a:ext cx="1543050" cy="2740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B0C02-9F6D-4A5A-948D-2DDEB18896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8625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Agrupar 8">
            <a:extLst>
              <a:ext uri="{FF2B5EF4-FFF2-40B4-BE49-F238E27FC236}">
                <a16:creationId xmlns:a16="http://schemas.microsoft.com/office/drawing/2014/main" id="{E34A1ADA-6668-4BB2-AC2D-6B42CAD5B256}"/>
              </a:ext>
            </a:extLst>
          </p:cNvPr>
          <p:cNvGrpSpPr/>
          <p:nvPr/>
        </p:nvGrpSpPr>
        <p:grpSpPr>
          <a:xfrm>
            <a:off x="0" y="-1"/>
            <a:ext cx="6858000" cy="5148263"/>
            <a:chOff x="0" y="645319"/>
            <a:chExt cx="3857625" cy="2895898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1F89A7F3-A16F-4AC5-A06D-47C1820FF6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645319"/>
              <a:ext cx="3857625" cy="2895898"/>
            </a:xfrm>
            <a:prstGeom prst="rect">
              <a:avLst/>
            </a:prstGeom>
          </p:spPr>
        </p:pic>
        <p:pic>
          <p:nvPicPr>
            <p:cNvPr id="5" name="Imagem 1">
              <a:extLst>
                <a:ext uri="{FF2B5EF4-FFF2-40B4-BE49-F238E27FC236}">
                  <a16:creationId xmlns:a16="http://schemas.microsoft.com/office/drawing/2014/main" id="{BF83E57A-1288-4938-962A-F0FC92DF78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0006" y="1218101"/>
              <a:ext cx="1017614" cy="273738"/>
            </a:xfrm>
            <a:prstGeom prst="rect">
              <a:avLst/>
            </a:prstGeom>
          </p:spPr>
        </p:pic>
        <p:pic>
          <p:nvPicPr>
            <p:cNvPr id="6" name="Picture 4">
              <a:extLst>
                <a:ext uri="{FF2B5EF4-FFF2-40B4-BE49-F238E27FC236}">
                  <a16:creationId xmlns:a16="http://schemas.microsoft.com/office/drawing/2014/main" id="{1896986F-4366-436E-9D67-D2EAD9D6FE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8708" y="788184"/>
              <a:ext cx="3600210" cy="25974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651749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0</Words>
  <Application>Microsoft Office PowerPoint</Application>
  <PresentationFormat>Personalizar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 Zoneti Figueira Peres</dc:creator>
  <cp:lastModifiedBy>Gabriel Zoneti Figueira Peres</cp:lastModifiedBy>
  <cp:revision>1</cp:revision>
  <dcterms:created xsi:type="dcterms:W3CDTF">2020-06-23T17:58:44Z</dcterms:created>
  <dcterms:modified xsi:type="dcterms:W3CDTF">2020-06-23T18:06:51Z</dcterms:modified>
</cp:coreProperties>
</file>