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87" r:id="rId3"/>
    <p:sldId id="257" r:id="rId4"/>
    <p:sldId id="288" r:id="rId5"/>
    <p:sldId id="290" r:id="rId6"/>
    <p:sldId id="313" r:id="rId7"/>
    <p:sldId id="289" r:id="rId8"/>
    <p:sldId id="295" r:id="rId9"/>
    <p:sldId id="296" r:id="rId10"/>
    <p:sldId id="298" r:id="rId11"/>
    <p:sldId id="314" r:id="rId12"/>
    <p:sldId id="299" r:id="rId13"/>
    <p:sldId id="300" r:id="rId14"/>
    <p:sldId id="301" r:id="rId15"/>
    <p:sldId id="302" r:id="rId16"/>
    <p:sldId id="315" r:id="rId17"/>
    <p:sldId id="303" r:id="rId18"/>
    <p:sldId id="304" r:id="rId19"/>
    <p:sldId id="305" r:id="rId20"/>
    <p:sldId id="306" r:id="rId21"/>
    <p:sldId id="316" r:id="rId22"/>
    <p:sldId id="307" r:id="rId23"/>
    <p:sldId id="308" r:id="rId24"/>
    <p:sldId id="309" r:id="rId25"/>
    <p:sldId id="311" r:id="rId26"/>
    <p:sldId id="317" r:id="rId27"/>
    <p:sldId id="312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152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63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46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84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96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18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59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94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908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38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80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AFB6E-CC58-4AF3-B038-D9E53F87F154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73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51.xlsx"/><Relationship Id="rId13" Type="http://schemas.openxmlformats.org/officeDocument/2006/relationships/image" Target="../media/image32.emf"/><Relationship Id="rId3" Type="http://schemas.openxmlformats.org/officeDocument/2006/relationships/image" Target="../media/image2.emf"/><Relationship Id="rId7" Type="http://schemas.openxmlformats.org/officeDocument/2006/relationships/image" Target="../media/image29.emf"/><Relationship Id="rId12" Type="http://schemas.openxmlformats.org/officeDocument/2006/relationships/package" Target="../embeddings/Microsoft_Excel_Worksheet53.xlsx"/><Relationship Id="rId2" Type="http://schemas.openxmlformats.org/officeDocument/2006/relationships/package" Target="../embeddings/Microsoft_Excel_Worksheet48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50.xlsx"/><Relationship Id="rId11" Type="http://schemas.openxmlformats.org/officeDocument/2006/relationships/image" Target="../media/image31.emf"/><Relationship Id="rId5" Type="http://schemas.openxmlformats.org/officeDocument/2006/relationships/image" Target="../media/image1.emf"/><Relationship Id="rId10" Type="http://schemas.openxmlformats.org/officeDocument/2006/relationships/package" Target="../embeddings/Microsoft_Excel_Worksheet52.xlsx"/><Relationship Id="rId4" Type="http://schemas.openxmlformats.org/officeDocument/2006/relationships/package" Target="../embeddings/Microsoft_Excel_Worksheet49.xlsx"/><Relationship Id="rId9" Type="http://schemas.openxmlformats.org/officeDocument/2006/relationships/image" Target="../media/image3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57.xlsx"/><Relationship Id="rId13" Type="http://schemas.openxmlformats.org/officeDocument/2006/relationships/image" Target="../media/image32.emf"/><Relationship Id="rId3" Type="http://schemas.openxmlformats.org/officeDocument/2006/relationships/image" Target="../media/image2.emf"/><Relationship Id="rId7" Type="http://schemas.openxmlformats.org/officeDocument/2006/relationships/image" Target="../media/image33.emf"/><Relationship Id="rId12" Type="http://schemas.openxmlformats.org/officeDocument/2006/relationships/package" Target="../embeddings/Microsoft_Excel_Worksheet59.xlsx"/><Relationship Id="rId2" Type="http://schemas.openxmlformats.org/officeDocument/2006/relationships/package" Target="../embeddings/Microsoft_Excel_Worksheet54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56.xlsx"/><Relationship Id="rId11" Type="http://schemas.openxmlformats.org/officeDocument/2006/relationships/image" Target="../media/image31.emf"/><Relationship Id="rId5" Type="http://schemas.openxmlformats.org/officeDocument/2006/relationships/image" Target="../media/image1.emf"/><Relationship Id="rId10" Type="http://schemas.openxmlformats.org/officeDocument/2006/relationships/package" Target="../embeddings/Microsoft_Excel_Worksheet58.xlsx"/><Relationship Id="rId4" Type="http://schemas.openxmlformats.org/officeDocument/2006/relationships/package" Target="../embeddings/Microsoft_Excel_Worksheet55.xlsx"/><Relationship Id="rId9" Type="http://schemas.openxmlformats.org/officeDocument/2006/relationships/image" Target="../media/image30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63.xlsx"/><Relationship Id="rId13" Type="http://schemas.openxmlformats.org/officeDocument/2006/relationships/image" Target="../media/image37.emf"/><Relationship Id="rId3" Type="http://schemas.openxmlformats.org/officeDocument/2006/relationships/image" Target="../media/image2.emf"/><Relationship Id="rId7" Type="http://schemas.openxmlformats.org/officeDocument/2006/relationships/image" Target="../media/image34.emf"/><Relationship Id="rId12" Type="http://schemas.openxmlformats.org/officeDocument/2006/relationships/package" Target="../embeddings/Microsoft_Excel_Worksheet65.xlsx"/><Relationship Id="rId2" Type="http://schemas.openxmlformats.org/officeDocument/2006/relationships/package" Target="../embeddings/Microsoft_Excel_Worksheet60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62.xlsx"/><Relationship Id="rId11" Type="http://schemas.openxmlformats.org/officeDocument/2006/relationships/image" Target="../media/image36.emf"/><Relationship Id="rId5" Type="http://schemas.openxmlformats.org/officeDocument/2006/relationships/image" Target="../media/image1.emf"/><Relationship Id="rId10" Type="http://schemas.openxmlformats.org/officeDocument/2006/relationships/package" Target="../embeddings/Microsoft_Excel_Worksheet64.xlsx"/><Relationship Id="rId4" Type="http://schemas.openxmlformats.org/officeDocument/2006/relationships/package" Target="../embeddings/Microsoft_Excel_Worksheet61.xlsx"/><Relationship Id="rId9" Type="http://schemas.openxmlformats.org/officeDocument/2006/relationships/image" Target="../media/image3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69.xlsx"/><Relationship Id="rId13" Type="http://schemas.openxmlformats.org/officeDocument/2006/relationships/image" Target="../media/image40.emf"/><Relationship Id="rId3" Type="http://schemas.openxmlformats.org/officeDocument/2006/relationships/image" Target="../media/image2.emf"/><Relationship Id="rId7" Type="http://schemas.openxmlformats.org/officeDocument/2006/relationships/image" Target="../media/image38.emf"/><Relationship Id="rId12" Type="http://schemas.openxmlformats.org/officeDocument/2006/relationships/package" Target="../embeddings/Microsoft_Excel_Worksheet71.xlsx"/><Relationship Id="rId2" Type="http://schemas.openxmlformats.org/officeDocument/2006/relationships/package" Target="../embeddings/Microsoft_Excel_Worksheet66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68.xlsx"/><Relationship Id="rId11" Type="http://schemas.openxmlformats.org/officeDocument/2006/relationships/image" Target="../media/image36.emf"/><Relationship Id="rId5" Type="http://schemas.openxmlformats.org/officeDocument/2006/relationships/image" Target="../media/image1.emf"/><Relationship Id="rId10" Type="http://schemas.openxmlformats.org/officeDocument/2006/relationships/package" Target="../embeddings/Microsoft_Excel_Worksheet70.xlsx"/><Relationship Id="rId4" Type="http://schemas.openxmlformats.org/officeDocument/2006/relationships/package" Target="../embeddings/Microsoft_Excel_Worksheet67.xlsx"/><Relationship Id="rId9" Type="http://schemas.openxmlformats.org/officeDocument/2006/relationships/image" Target="../media/image39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75.xlsx"/><Relationship Id="rId13" Type="http://schemas.openxmlformats.org/officeDocument/2006/relationships/image" Target="../media/image43.emf"/><Relationship Id="rId3" Type="http://schemas.openxmlformats.org/officeDocument/2006/relationships/image" Target="../media/image2.emf"/><Relationship Id="rId7" Type="http://schemas.openxmlformats.org/officeDocument/2006/relationships/image" Target="../media/image41.emf"/><Relationship Id="rId12" Type="http://schemas.openxmlformats.org/officeDocument/2006/relationships/package" Target="../embeddings/Microsoft_Excel_Worksheet77.xlsx"/><Relationship Id="rId2" Type="http://schemas.openxmlformats.org/officeDocument/2006/relationships/package" Target="../embeddings/Microsoft_Excel_Worksheet72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74.xlsx"/><Relationship Id="rId11" Type="http://schemas.openxmlformats.org/officeDocument/2006/relationships/image" Target="../media/image36.emf"/><Relationship Id="rId5" Type="http://schemas.openxmlformats.org/officeDocument/2006/relationships/image" Target="../media/image1.emf"/><Relationship Id="rId10" Type="http://schemas.openxmlformats.org/officeDocument/2006/relationships/package" Target="../embeddings/Microsoft_Excel_Worksheet76.xlsx"/><Relationship Id="rId4" Type="http://schemas.openxmlformats.org/officeDocument/2006/relationships/package" Target="../embeddings/Microsoft_Excel_Worksheet73.xlsx"/><Relationship Id="rId9" Type="http://schemas.openxmlformats.org/officeDocument/2006/relationships/image" Target="../media/image42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81.xlsx"/><Relationship Id="rId13" Type="http://schemas.openxmlformats.org/officeDocument/2006/relationships/image" Target="../media/image46.emf"/><Relationship Id="rId3" Type="http://schemas.openxmlformats.org/officeDocument/2006/relationships/image" Target="../media/image2.emf"/><Relationship Id="rId7" Type="http://schemas.openxmlformats.org/officeDocument/2006/relationships/image" Target="../media/image44.emf"/><Relationship Id="rId12" Type="http://schemas.openxmlformats.org/officeDocument/2006/relationships/package" Target="../embeddings/Microsoft_Excel_Worksheet83.xlsx"/><Relationship Id="rId2" Type="http://schemas.openxmlformats.org/officeDocument/2006/relationships/package" Target="../embeddings/Microsoft_Excel_Worksheet78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80.xlsx"/><Relationship Id="rId11" Type="http://schemas.openxmlformats.org/officeDocument/2006/relationships/image" Target="../media/image36.emf"/><Relationship Id="rId5" Type="http://schemas.openxmlformats.org/officeDocument/2006/relationships/image" Target="../media/image1.emf"/><Relationship Id="rId10" Type="http://schemas.openxmlformats.org/officeDocument/2006/relationships/package" Target="../embeddings/Microsoft_Excel_Worksheet82.xlsx"/><Relationship Id="rId4" Type="http://schemas.openxmlformats.org/officeDocument/2006/relationships/package" Target="../embeddings/Microsoft_Excel_Worksheet79.xlsx"/><Relationship Id="rId9" Type="http://schemas.openxmlformats.org/officeDocument/2006/relationships/image" Target="../media/image45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87.xlsx"/><Relationship Id="rId13" Type="http://schemas.openxmlformats.org/officeDocument/2006/relationships/image" Target="../media/image46.emf"/><Relationship Id="rId3" Type="http://schemas.openxmlformats.org/officeDocument/2006/relationships/image" Target="../media/image2.emf"/><Relationship Id="rId7" Type="http://schemas.openxmlformats.org/officeDocument/2006/relationships/image" Target="../media/image47.emf"/><Relationship Id="rId12" Type="http://schemas.openxmlformats.org/officeDocument/2006/relationships/package" Target="../embeddings/Microsoft_Excel_Worksheet89.xlsx"/><Relationship Id="rId2" Type="http://schemas.openxmlformats.org/officeDocument/2006/relationships/package" Target="../embeddings/Microsoft_Excel_Worksheet84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86.xlsx"/><Relationship Id="rId11" Type="http://schemas.openxmlformats.org/officeDocument/2006/relationships/image" Target="../media/image36.emf"/><Relationship Id="rId5" Type="http://schemas.openxmlformats.org/officeDocument/2006/relationships/image" Target="../media/image1.emf"/><Relationship Id="rId10" Type="http://schemas.openxmlformats.org/officeDocument/2006/relationships/package" Target="../embeddings/Microsoft_Excel_Worksheet88.xlsx"/><Relationship Id="rId4" Type="http://schemas.openxmlformats.org/officeDocument/2006/relationships/package" Target="../embeddings/Microsoft_Excel_Worksheet85.xlsx"/><Relationship Id="rId9" Type="http://schemas.openxmlformats.org/officeDocument/2006/relationships/image" Target="../media/image45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93.xlsx"/><Relationship Id="rId13" Type="http://schemas.openxmlformats.org/officeDocument/2006/relationships/image" Target="../media/image46.emf"/><Relationship Id="rId3" Type="http://schemas.openxmlformats.org/officeDocument/2006/relationships/image" Target="../media/image2.emf"/><Relationship Id="rId7" Type="http://schemas.openxmlformats.org/officeDocument/2006/relationships/image" Target="../media/image48.emf"/><Relationship Id="rId12" Type="http://schemas.openxmlformats.org/officeDocument/2006/relationships/package" Target="../embeddings/Microsoft_Excel_Worksheet95.xlsx"/><Relationship Id="rId2" Type="http://schemas.openxmlformats.org/officeDocument/2006/relationships/package" Target="../embeddings/Microsoft_Excel_Worksheet90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92.xlsx"/><Relationship Id="rId11" Type="http://schemas.openxmlformats.org/officeDocument/2006/relationships/image" Target="../media/image50.emf"/><Relationship Id="rId5" Type="http://schemas.openxmlformats.org/officeDocument/2006/relationships/image" Target="../media/image1.emf"/><Relationship Id="rId10" Type="http://schemas.openxmlformats.org/officeDocument/2006/relationships/package" Target="../embeddings/Microsoft_Excel_Worksheet94.xlsx"/><Relationship Id="rId4" Type="http://schemas.openxmlformats.org/officeDocument/2006/relationships/package" Target="../embeddings/Microsoft_Excel_Worksheet91.xlsx"/><Relationship Id="rId9" Type="http://schemas.openxmlformats.org/officeDocument/2006/relationships/image" Target="../media/image49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99.xlsx"/><Relationship Id="rId13" Type="http://schemas.openxmlformats.org/officeDocument/2006/relationships/image" Target="../media/image46.emf"/><Relationship Id="rId3" Type="http://schemas.openxmlformats.org/officeDocument/2006/relationships/image" Target="../media/image2.emf"/><Relationship Id="rId7" Type="http://schemas.openxmlformats.org/officeDocument/2006/relationships/image" Target="../media/image51.emf"/><Relationship Id="rId12" Type="http://schemas.openxmlformats.org/officeDocument/2006/relationships/package" Target="../embeddings/Microsoft_Excel_Worksheet101.xlsx"/><Relationship Id="rId2" Type="http://schemas.openxmlformats.org/officeDocument/2006/relationships/package" Target="../embeddings/Microsoft_Excel_Worksheet96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98.xlsx"/><Relationship Id="rId11" Type="http://schemas.openxmlformats.org/officeDocument/2006/relationships/image" Target="../media/image50.emf"/><Relationship Id="rId5" Type="http://schemas.openxmlformats.org/officeDocument/2006/relationships/image" Target="../media/image1.emf"/><Relationship Id="rId10" Type="http://schemas.openxmlformats.org/officeDocument/2006/relationships/package" Target="../embeddings/Microsoft_Excel_Worksheet100.xlsx"/><Relationship Id="rId4" Type="http://schemas.openxmlformats.org/officeDocument/2006/relationships/package" Target="../embeddings/Microsoft_Excel_Worksheet97.xlsx"/><Relationship Id="rId9" Type="http://schemas.openxmlformats.org/officeDocument/2006/relationships/image" Target="../media/image52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105.xlsx"/><Relationship Id="rId13" Type="http://schemas.openxmlformats.org/officeDocument/2006/relationships/image" Target="../media/image46.emf"/><Relationship Id="rId3" Type="http://schemas.openxmlformats.org/officeDocument/2006/relationships/image" Target="../media/image2.emf"/><Relationship Id="rId7" Type="http://schemas.openxmlformats.org/officeDocument/2006/relationships/image" Target="../media/image53.emf"/><Relationship Id="rId12" Type="http://schemas.openxmlformats.org/officeDocument/2006/relationships/package" Target="../embeddings/Microsoft_Excel_Worksheet107.xlsx"/><Relationship Id="rId2" Type="http://schemas.openxmlformats.org/officeDocument/2006/relationships/package" Target="../embeddings/Microsoft_Excel_Worksheet102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104.xlsx"/><Relationship Id="rId11" Type="http://schemas.openxmlformats.org/officeDocument/2006/relationships/image" Target="../media/image50.emf"/><Relationship Id="rId5" Type="http://schemas.openxmlformats.org/officeDocument/2006/relationships/image" Target="../media/image1.emf"/><Relationship Id="rId10" Type="http://schemas.openxmlformats.org/officeDocument/2006/relationships/package" Target="../embeddings/Microsoft_Excel_Worksheet106.xlsx"/><Relationship Id="rId4" Type="http://schemas.openxmlformats.org/officeDocument/2006/relationships/package" Target="../embeddings/Microsoft_Excel_Worksheet103.xlsx"/><Relationship Id="rId9" Type="http://schemas.openxmlformats.org/officeDocument/2006/relationships/image" Target="../media/image54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3.xlsx"/><Relationship Id="rId13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package" Target="../embeddings/Microsoft_Excel_Worksheet5.xlsx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2.xlsx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package" Target="../embeddings/Microsoft_Excel_Worksheet4.xlsx"/><Relationship Id="rId4" Type="http://schemas.openxmlformats.org/officeDocument/2006/relationships/package" Target="../embeddings/Microsoft_Excel_Worksheet1.xlsx"/><Relationship Id="rId9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111.xlsx"/><Relationship Id="rId13" Type="http://schemas.openxmlformats.org/officeDocument/2006/relationships/image" Target="../media/image57.emf"/><Relationship Id="rId3" Type="http://schemas.openxmlformats.org/officeDocument/2006/relationships/image" Target="../media/image2.emf"/><Relationship Id="rId7" Type="http://schemas.openxmlformats.org/officeDocument/2006/relationships/image" Target="../media/image55.emf"/><Relationship Id="rId12" Type="http://schemas.openxmlformats.org/officeDocument/2006/relationships/package" Target="../embeddings/Microsoft_Excel_Worksheet113.xlsx"/><Relationship Id="rId2" Type="http://schemas.openxmlformats.org/officeDocument/2006/relationships/package" Target="../embeddings/Microsoft_Excel_Worksheet108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110.xlsx"/><Relationship Id="rId11" Type="http://schemas.openxmlformats.org/officeDocument/2006/relationships/image" Target="../media/image50.emf"/><Relationship Id="rId5" Type="http://schemas.openxmlformats.org/officeDocument/2006/relationships/image" Target="../media/image1.emf"/><Relationship Id="rId10" Type="http://schemas.openxmlformats.org/officeDocument/2006/relationships/package" Target="../embeddings/Microsoft_Excel_Worksheet112.xlsx"/><Relationship Id="rId4" Type="http://schemas.openxmlformats.org/officeDocument/2006/relationships/package" Target="../embeddings/Microsoft_Excel_Worksheet109.xlsx"/><Relationship Id="rId9" Type="http://schemas.openxmlformats.org/officeDocument/2006/relationships/image" Target="../media/image56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117.xlsx"/><Relationship Id="rId13" Type="http://schemas.openxmlformats.org/officeDocument/2006/relationships/image" Target="../media/image57.emf"/><Relationship Id="rId3" Type="http://schemas.openxmlformats.org/officeDocument/2006/relationships/image" Target="../media/image2.emf"/><Relationship Id="rId7" Type="http://schemas.openxmlformats.org/officeDocument/2006/relationships/image" Target="../media/image58.emf"/><Relationship Id="rId12" Type="http://schemas.openxmlformats.org/officeDocument/2006/relationships/package" Target="../embeddings/Microsoft_Excel_Worksheet119.xlsx"/><Relationship Id="rId2" Type="http://schemas.openxmlformats.org/officeDocument/2006/relationships/package" Target="../embeddings/Microsoft_Excel_Worksheet114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116.xlsx"/><Relationship Id="rId11" Type="http://schemas.openxmlformats.org/officeDocument/2006/relationships/image" Target="../media/image50.emf"/><Relationship Id="rId5" Type="http://schemas.openxmlformats.org/officeDocument/2006/relationships/image" Target="../media/image1.emf"/><Relationship Id="rId10" Type="http://schemas.openxmlformats.org/officeDocument/2006/relationships/package" Target="../embeddings/Microsoft_Excel_Worksheet118.xlsx"/><Relationship Id="rId4" Type="http://schemas.openxmlformats.org/officeDocument/2006/relationships/package" Target="../embeddings/Microsoft_Excel_Worksheet115.xlsx"/><Relationship Id="rId9" Type="http://schemas.openxmlformats.org/officeDocument/2006/relationships/image" Target="../media/image59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123.xlsx"/><Relationship Id="rId13" Type="http://schemas.openxmlformats.org/officeDocument/2006/relationships/image" Target="../media/image57.emf"/><Relationship Id="rId3" Type="http://schemas.openxmlformats.org/officeDocument/2006/relationships/image" Target="../media/image2.emf"/><Relationship Id="rId7" Type="http://schemas.openxmlformats.org/officeDocument/2006/relationships/image" Target="../media/image60.emf"/><Relationship Id="rId12" Type="http://schemas.openxmlformats.org/officeDocument/2006/relationships/package" Target="../embeddings/Microsoft_Excel_Worksheet125.xlsx"/><Relationship Id="rId2" Type="http://schemas.openxmlformats.org/officeDocument/2006/relationships/package" Target="../embeddings/Microsoft_Excel_Worksheet120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122.xlsx"/><Relationship Id="rId11" Type="http://schemas.openxmlformats.org/officeDocument/2006/relationships/image" Target="../media/image62.emf"/><Relationship Id="rId5" Type="http://schemas.openxmlformats.org/officeDocument/2006/relationships/image" Target="../media/image1.emf"/><Relationship Id="rId10" Type="http://schemas.openxmlformats.org/officeDocument/2006/relationships/package" Target="../embeddings/Microsoft_Excel_Worksheet124.xlsx"/><Relationship Id="rId4" Type="http://schemas.openxmlformats.org/officeDocument/2006/relationships/package" Target="../embeddings/Microsoft_Excel_Worksheet121.xlsx"/><Relationship Id="rId9" Type="http://schemas.openxmlformats.org/officeDocument/2006/relationships/image" Target="../media/image61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129.xlsx"/><Relationship Id="rId13" Type="http://schemas.openxmlformats.org/officeDocument/2006/relationships/image" Target="../media/image57.emf"/><Relationship Id="rId3" Type="http://schemas.openxmlformats.org/officeDocument/2006/relationships/image" Target="../media/image2.emf"/><Relationship Id="rId7" Type="http://schemas.openxmlformats.org/officeDocument/2006/relationships/image" Target="../media/image63.emf"/><Relationship Id="rId12" Type="http://schemas.openxmlformats.org/officeDocument/2006/relationships/package" Target="../embeddings/Microsoft_Excel_Worksheet131.xlsx"/><Relationship Id="rId2" Type="http://schemas.openxmlformats.org/officeDocument/2006/relationships/package" Target="../embeddings/Microsoft_Excel_Worksheet126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128.xlsx"/><Relationship Id="rId11" Type="http://schemas.openxmlformats.org/officeDocument/2006/relationships/image" Target="../media/image62.emf"/><Relationship Id="rId5" Type="http://schemas.openxmlformats.org/officeDocument/2006/relationships/image" Target="../media/image1.emf"/><Relationship Id="rId10" Type="http://schemas.openxmlformats.org/officeDocument/2006/relationships/package" Target="../embeddings/Microsoft_Excel_Worksheet130.xlsx"/><Relationship Id="rId4" Type="http://schemas.openxmlformats.org/officeDocument/2006/relationships/package" Target="../embeddings/Microsoft_Excel_Worksheet127.xlsx"/><Relationship Id="rId9" Type="http://schemas.openxmlformats.org/officeDocument/2006/relationships/image" Target="../media/image64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135.xlsx"/><Relationship Id="rId13" Type="http://schemas.openxmlformats.org/officeDocument/2006/relationships/image" Target="../media/image57.emf"/><Relationship Id="rId3" Type="http://schemas.openxmlformats.org/officeDocument/2006/relationships/image" Target="../media/image2.emf"/><Relationship Id="rId7" Type="http://schemas.openxmlformats.org/officeDocument/2006/relationships/image" Target="../media/image65.emf"/><Relationship Id="rId12" Type="http://schemas.openxmlformats.org/officeDocument/2006/relationships/package" Target="../embeddings/Microsoft_Excel_Worksheet137.xlsx"/><Relationship Id="rId2" Type="http://schemas.openxmlformats.org/officeDocument/2006/relationships/package" Target="../embeddings/Microsoft_Excel_Worksheet132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134.xlsx"/><Relationship Id="rId11" Type="http://schemas.openxmlformats.org/officeDocument/2006/relationships/image" Target="../media/image62.emf"/><Relationship Id="rId5" Type="http://schemas.openxmlformats.org/officeDocument/2006/relationships/image" Target="../media/image1.emf"/><Relationship Id="rId10" Type="http://schemas.openxmlformats.org/officeDocument/2006/relationships/package" Target="../embeddings/Microsoft_Excel_Worksheet136.xlsx"/><Relationship Id="rId4" Type="http://schemas.openxmlformats.org/officeDocument/2006/relationships/package" Target="../embeddings/Microsoft_Excel_Worksheet133.xlsx"/><Relationship Id="rId9" Type="http://schemas.openxmlformats.org/officeDocument/2006/relationships/image" Target="../media/image66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141.xlsx"/><Relationship Id="rId13" Type="http://schemas.openxmlformats.org/officeDocument/2006/relationships/image" Target="../media/image69.emf"/><Relationship Id="rId3" Type="http://schemas.openxmlformats.org/officeDocument/2006/relationships/image" Target="../media/image2.emf"/><Relationship Id="rId7" Type="http://schemas.openxmlformats.org/officeDocument/2006/relationships/image" Target="../media/image67.emf"/><Relationship Id="rId12" Type="http://schemas.openxmlformats.org/officeDocument/2006/relationships/package" Target="../embeddings/Microsoft_Excel_Worksheet143.xlsx"/><Relationship Id="rId2" Type="http://schemas.openxmlformats.org/officeDocument/2006/relationships/package" Target="../embeddings/Microsoft_Excel_Worksheet138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140.xlsx"/><Relationship Id="rId11" Type="http://schemas.openxmlformats.org/officeDocument/2006/relationships/image" Target="../media/image62.emf"/><Relationship Id="rId5" Type="http://schemas.openxmlformats.org/officeDocument/2006/relationships/image" Target="../media/image1.emf"/><Relationship Id="rId10" Type="http://schemas.openxmlformats.org/officeDocument/2006/relationships/package" Target="../embeddings/Microsoft_Excel_Worksheet142.xlsx"/><Relationship Id="rId4" Type="http://schemas.openxmlformats.org/officeDocument/2006/relationships/package" Target="../embeddings/Microsoft_Excel_Worksheet139.xlsx"/><Relationship Id="rId9" Type="http://schemas.openxmlformats.org/officeDocument/2006/relationships/image" Target="../media/image68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147.xlsx"/><Relationship Id="rId13" Type="http://schemas.openxmlformats.org/officeDocument/2006/relationships/image" Target="../media/image69.emf"/><Relationship Id="rId3" Type="http://schemas.openxmlformats.org/officeDocument/2006/relationships/image" Target="../media/image2.emf"/><Relationship Id="rId7" Type="http://schemas.openxmlformats.org/officeDocument/2006/relationships/image" Target="../media/image70.emf"/><Relationship Id="rId12" Type="http://schemas.openxmlformats.org/officeDocument/2006/relationships/package" Target="../embeddings/Microsoft_Excel_Worksheet149.xlsx"/><Relationship Id="rId2" Type="http://schemas.openxmlformats.org/officeDocument/2006/relationships/package" Target="../embeddings/Microsoft_Excel_Worksheet144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146.xlsx"/><Relationship Id="rId11" Type="http://schemas.openxmlformats.org/officeDocument/2006/relationships/image" Target="../media/image62.emf"/><Relationship Id="rId5" Type="http://schemas.openxmlformats.org/officeDocument/2006/relationships/image" Target="../media/image1.emf"/><Relationship Id="rId10" Type="http://schemas.openxmlformats.org/officeDocument/2006/relationships/package" Target="../embeddings/Microsoft_Excel_Worksheet148.xlsx"/><Relationship Id="rId4" Type="http://schemas.openxmlformats.org/officeDocument/2006/relationships/package" Target="../embeddings/Microsoft_Excel_Worksheet145.xlsx"/><Relationship Id="rId9" Type="http://schemas.openxmlformats.org/officeDocument/2006/relationships/image" Target="../media/image71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153.xlsx"/><Relationship Id="rId13" Type="http://schemas.openxmlformats.org/officeDocument/2006/relationships/image" Target="../media/image69.emf"/><Relationship Id="rId3" Type="http://schemas.openxmlformats.org/officeDocument/2006/relationships/image" Target="../media/image2.emf"/><Relationship Id="rId7" Type="http://schemas.openxmlformats.org/officeDocument/2006/relationships/image" Target="../media/image72.emf"/><Relationship Id="rId12" Type="http://schemas.openxmlformats.org/officeDocument/2006/relationships/package" Target="../embeddings/Microsoft_Excel_Worksheet155.xlsx"/><Relationship Id="rId2" Type="http://schemas.openxmlformats.org/officeDocument/2006/relationships/package" Target="../embeddings/Microsoft_Excel_Worksheet150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152.xlsx"/><Relationship Id="rId11" Type="http://schemas.openxmlformats.org/officeDocument/2006/relationships/image" Target="../media/image74.emf"/><Relationship Id="rId5" Type="http://schemas.openxmlformats.org/officeDocument/2006/relationships/image" Target="../media/image1.emf"/><Relationship Id="rId10" Type="http://schemas.openxmlformats.org/officeDocument/2006/relationships/package" Target="../embeddings/Microsoft_Excel_Worksheet154.xlsx"/><Relationship Id="rId4" Type="http://schemas.openxmlformats.org/officeDocument/2006/relationships/package" Target="../embeddings/Microsoft_Excel_Worksheet151.xlsx"/><Relationship Id="rId9" Type="http://schemas.openxmlformats.org/officeDocument/2006/relationships/image" Target="../media/image73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159.xlsx"/><Relationship Id="rId13" Type="http://schemas.openxmlformats.org/officeDocument/2006/relationships/image" Target="../media/image69.emf"/><Relationship Id="rId3" Type="http://schemas.openxmlformats.org/officeDocument/2006/relationships/image" Target="../media/image2.emf"/><Relationship Id="rId7" Type="http://schemas.openxmlformats.org/officeDocument/2006/relationships/image" Target="../media/image75.emf"/><Relationship Id="rId12" Type="http://schemas.openxmlformats.org/officeDocument/2006/relationships/package" Target="../embeddings/Microsoft_Excel_Worksheet161.xlsx"/><Relationship Id="rId2" Type="http://schemas.openxmlformats.org/officeDocument/2006/relationships/package" Target="../embeddings/Microsoft_Excel_Worksheet156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158.xlsx"/><Relationship Id="rId11" Type="http://schemas.openxmlformats.org/officeDocument/2006/relationships/image" Target="../media/image77.emf"/><Relationship Id="rId5" Type="http://schemas.openxmlformats.org/officeDocument/2006/relationships/image" Target="../media/image1.emf"/><Relationship Id="rId10" Type="http://schemas.openxmlformats.org/officeDocument/2006/relationships/package" Target="../embeddings/Microsoft_Excel_Worksheet160.xlsx"/><Relationship Id="rId4" Type="http://schemas.openxmlformats.org/officeDocument/2006/relationships/package" Target="../embeddings/Microsoft_Excel_Worksheet157.xlsx"/><Relationship Id="rId9" Type="http://schemas.openxmlformats.org/officeDocument/2006/relationships/image" Target="../media/image76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165.xlsx"/><Relationship Id="rId13" Type="http://schemas.openxmlformats.org/officeDocument/2006/relationships/image" Target="../media/image69.emf"/><Relationship Id="rId3" Type="http://schemas.openxmlformats.org/officeDocument/2006/relationships/image" Target="../media/image2.emf"/><Relationship Id="rId7" Type="http://schemas.openxmlformats.org/officeDocument/2006/relationships/image" Target="../media/image78.emf"/><Relationship Id="rId12" Type="http://schemas.openxmlformats.org/officeDocument/2006/relationships/package" Target="../embeddings/Microsoft_Excel_Worksheet167.xlsx"/><Relationship Id="rId2" Type="http://schemas.openxmlformats.org/officeDocument/2006/relationships/package" Target="../embeddings/Microsoft_Excel_Worksheet162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164.xlsx"/><Relationship Id="rId11" Type="http://schemas.openxmlformats.org/officeDocument/2006/relationships/image" Target="../media/image80.emf"/><Relationship Id="rId5" Type="http://schemas.openxmlformats.org/officeDocument/2006/relationships/image" Target="../media/image1.emf"/><Relationship Id="rId10" Type="http://schemas.openxmlformats.org/officeDocument/2006/relationships/package" Target="../embeddings/Microsoft_Excel_Worksheet166.xlsx"/><Relationship Id="rId4" Type="http://schemas.openxmlformats.org/officeDocument/2006/relationships/package" Target="../embeddings/Microsoft_Excel_Worksheet163.xlsx"/><Relationship Id="rId9" Type="http://schemas.openxmlformats.org/officeDocument/2006/relationships/image" Target="../media/image79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9.xlsx"/><Relationship Id="rId13" Type="http://schemas.openxmlformats.org/officeDocument/2006/relationships/image" Target="../media/image8.emf"/><Relationship Id="rId3" Type="http://schemas.openxmlformats.org/officeDocument/2006/relationships/image" Target="../media/image2.emf"/><Relationship Id="rId7" Type="http://schemas.openxmlformats.org/officeDocument/2006/relationships/image" Target="../media/image3.emf"/><Relationship Id="rId12" Type="http://schemas.openxmlformats.org/officeDocument/2006/relationships/package" Target="../embeddings/Microsoft_Excel_Worksheet11.xlsx"/><Relationship Id="rId2" Type="http://schemas.openxmlformats.org/officeDocument/2006/relationships/package" Target="../embeddings/Microsoft_Excel_Worksheet6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8.xlsx"/><Relationship Id="rId11" Type="http://schemas.openxmlformats.org/officeDocument/2006/relationships/image" Target="../media/image7.emf"/><Relationship Id="rId5" Type="http://schemas.openxmlformats.org/officeDocument/2006/relationships/image" Target="../media/image1.emf"/><Relationship Id="rId10" Type="http://schemas.openxmlformats.org/officeDocument/2006/relationships/package" Target="../embeddings/Microsoft_Excel_Worksheet10.xlsx"/><Relationship Id="rId4" Type="http://schemas.openxmlformats.org/officeDocument/2006/relationships/package" Target="../embeddings/Microsoft_Excel_Worksheet7.xlsx"/><Relationship Id="rId9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171.xlsx"/><Relationship Id="rId13" Type="http://schemas.openxmlformats.org/officeDocument/2006/relationships/image" Target="../media/image84.emf"/><Relationship Id="rId3" Type="http://schemas.openxmlformats.org/officeDocument/2006/relationships/image" Target="../media/image2.emf"/><Relationship Id="rId7" Type="http://schemas.openxmlformats.org/officeDocument/2006/relationships/image" Target="../media/image81.emf"/><Relationship Id="rId12" Type="http://schemas.openxmlformats.org/officeDocument/2006/relationships/package" Target="../embeddings/Microsoft_Excel_Worksheet173.xlsx"/><Relationship Id="rId2" Type="http://schemas.openxmlformats.org/officeDocument/2006/relationships/package" Target="../embeddings/Microsoft_Excel_Worksheet168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170.xlsx"/><Relationship Id="rId11" Type="http://schemas.openxmlformats.org/officeDocument/2006/relationships/image" Target="../media/image83.emf"/><Relationship Id="rId5" Type="http://schemas.openxmlformats.org/officeDocument/2006/relationships/image" Target="../media/image1.emf"/><Relationship Id="rId10" Type="http://schemas.openxmlformats.org/officeDocument/2006/relationships/package" Target="../embeddings/Microsoft_Excel_Worksheet172.xlsx"/><Relationship Id="rId4" Type="http://schemas.openxmlformats.org/officeDocument/2006/relationships/package" Target="../embeddings/Microsoft_Excel_Worksheet169.xlsx"/><Relationship Id="rId9" Type="http://schemas.openxmlformats.org/officeDocument/2006/relationships/image" Target="../media/image82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177.xlsx"/><Relationship Id="rId13" Type="http://schemas.openxmlformats.org/officeDocument/2006/relationships/image" Target="../media/image84.emf"/><Relationship Id="rId3" Type="http://schemas.openxmlformats.org/officeDocument/2006/relationships/image" Target="../media/image2.emf"/><Relationship Id="rId7" Type="http://schemas.openxmlformats.org/officeDocument/2006/relationships/image" Target="../media/image85.emf"/><Relationship Id="rId12" Type="http://schemas.openxmlformats.org/officeDocument/2006/relationships/package" Target="../embeddings/Microsoft_Excel_Worksheet179.xlsx"/><Relationship Id="rId2" Type="http://schemas.openxmlformats.org/officeDocument/2006/relationships/package" Target="../embeddings/Microsoft_Excel_Worksheet174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176.xlsx"/><Relationship Id="rId11" Type="http://schemas.openxmlformats.org/officeDocument/2006/relationships/image" Target="../media/image87.emf"/><Relationship Id="rId5" Type="http://schemas.openxmlformats.org/officeDocument/2006/relationships/image" Target="../media/image1.emf"/><Relationship Id="rId10" Type="http://schemas.openxmlformats.org/officeDocument/2006/relationships/package" Target="../embeddings/Microsoft_Excel_Worksheet178.xlsx"/><Relationship Id="rId4" Type="http://schemas.openxmlformats.org/officeDocument/2006/relationships/package" Target="../embeddings/Microsoft_Excel_Worksheet175.xlsx"/><Relationship Id="rId9" Type="http://schemas.openxmlformats.org/officeDocument/2006/relationships/image" Target="../media/image86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183.xlsx"/><Relationship Id="rId13" Type="http://schemas.openxmlformats.org/officeDocument/2006/relationships/image" Target="../media/image84.emf"/><Relationship Id="rId3" Type="http://schemas.openxmlformats.org/officeDocument/2006/relationships/image" Target="../media/image2.emf"/><Relationship Id="rId7" Type="http://schemas.openxmlformats.org/officeDocument/2006/relationships/image" Target="../media/image88.emf"/><Relationship Id="rId12" Type="http://schemas.openxmlformats.org/officeDocument/2006/relationships/package" Target="../embeddings/Microsoft_Excel_Worksheet185.xlsx"/><Relationship Id="rId2" Type="http://schemas.openxmlformats.org/officeDocument/2006/relationships/package" Target="../embeddings/Microsoft_Excel_Worksheet180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182.xlsx"/><Relationship Id="rId11" Type="http://schemas.openxmlformats.org/officeDocument/2006/relationships/image" Target="../media/image90.emf"/><Relationship Id="rId5" Type="http://schemas.openxmlformats.org/officeDocument/2006/relationships/image" Target="../media/image1.emf"/><Relationship Id="rId10" Type="http://schemas.openxmlformats.org/officeDocument/2006/relationships/package" Target="../embeddings/Microsoft_Excel_Worksheet184.xlsx"/><Relationship Id="rId4" Type="http://schemas.openxmlformats.org/officeDocument/2006/relationships/package" Target="../embeddings/Microsoft_Excel_Worksheet181.xlsx"/><Relationship Id="rId9" Type="http://schemas.openxmlformats.org/officeDocument/2006/relationships/image" Target="../media/image89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189.xlsx"/><Relationship Id="rId13" Type="http://schemas.openxmlformats.org/officeDocument/2006/relationships/image" Target="../media/image90.emf"/><Relationship Id="rId3" Type="http://schemas.openxmlformats.org/officeDocument/2006/relationships/image" Target="../media/image2.emf"/><Relationship Id="rId7" Type="http://schemas.openxmlformats.org/officeDocument/2006/relationships/image" Target="../media/image91.emf"/><Relationship Id="rId12" Type="http://schemas.openxmlformats.org/officeDocument/2006/relationships/package" Target="../embeddings/Microsoft_Excel_Worksheet191.xlsx"/><Relationship Id="rId2" Type="http://schemas.openxmlformats.org/officeDocument/2006/relationships/package" Target="../embeddings/Microsoft_Excel_Worksheet186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188.xlsx"/><Relationship Id="rId11" Type="http://schemas.openxmlformats.org/officeDocument/2006/relationships/image" Target="../media/image84.emf"/><Relationship Id="rId5" Type="http://schemas.openxmlformats.org/officeDocument/2006/relationships/image" Target="../media/image1.emf"/><Relationship Id="rId10" Type="http://schemas.openxmlformats.org/officeDocument/2006/relationships/package" Target="../embeddings/Microsoft_Excel_Worksheet190.xlsx"/><Relationship Id="rId4" Type="http://schemas.openxmlformats.org/officeDocument/2006/relationships/package" Target="../embeddings/Microsoft_Excel_Worksheet187.xlsx"/><Relationship Id="rId9" Type="http://schemas.openxmlformats.org/officeDocument/2006/relationships/image" Target="../media/image92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195.xlsx"/><Relationship Id="rId13" Type="http://schemas.openxmlformats.org/officeDocument/2006/relationships/image" Target="../media/image90.emf"/><Relationship Id="rId3" Type="http://schemas.openxmlformats.org/officeDocument/2006/relationships/image" Target="../media/image2.emf"/><Relationship Id="rId7" Type="http://schemas.openxmlformats.org/officeDocument/2006/relationships/image" Target="../media/image93.emf"/><Relationship Id="rId12" Type="http://schemas.openxmlformats.org/officeDocument/2006/relationships/package" Target="../embeddings/Microsoft_Excel_Worksheet197.xlsx"/><Relationship Id="rId2" Type="http://schemas.openxmlformats.org/officeDocument/2006/relationships/package" Target="../embeddings/Microsoft_Excel_Worksheet192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194.xlsx"/><Relationship Id="rId11" Type="http://schemas.openxmlformats.org/officeDocument/2006/relationships/image" Target="../media/image84.emf"/><Relationship Id="rId5" Type="http://schemas.openxmlformats.org/officeDocument/2006/relationships/image" Target="../media/image1.emf"/><Relationship Id="rId10" Type="http://schemas.openxmlformats.org/officeDocument/2006/relationships/package" Target="../embeddings/Microsoft_Excel_Worksheet196.xlsx"/><Relationship Id="rId4" Type="http://schemas.openxmlformats.org/officeDocument/2006/relationships/package" Target="../embeddings/Microsoft_Excel_Worksheet193.xlsx"/><Relationship Id="rId9" Type="http://schemas.openxmlformats.org/officeDocument/2006/relationships/image" Target="../media/image94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201.xlsx"/><Relationship Id="rId13" Type="http://schemas.openxmlformats.org/officeDocument/2006/relationships/image" Target="../media/image90.emf"/><Relationship Id="rId3" Type="http://schemas.openxmlformats.org/officeDocument/2006/relationships/image" Target="../media/image2.emf"/><Relationship Id="rId7" Type="http://schemas.openxmlformats.org/officeDocument/2006/relationships/image" Target="../media/image95.emf"/><Relationship Id="rId12" Type="http://schemas.openxmlformats.org/officeDocument/2006/relationships/package" Target="../embeddings/Microsoft_Excel_Worksheet203.xlsx"/><Relationship Id="rId2" Type="http://schemas.openxmlformats.org/officeDocument/2006/relationships/package" Target="../embeddings/Microsoft_Excel_Worksheet198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200.xlsx"/><Relationship Id="rId11" Type="http://schemas.openxmlformats.org/officeDocument/2006/relationships/image" Target="../media/image97.emf"/><Relationship Id="rId5" Type="http://schemas.openxmlformats.org/officeDocument/2006/relationships/image" Target="../media/image1.emf"/><Relationship Id="rId10" Type="http://schemas.openxmlformats.org/officeDocument/2006/relationships/package" Target="../embeddings/Microsoft_Excel_Worksheet202.xlsx"/><Relationship Id="rId4" Type="http://schemas.openxmlformats.org/officeDocument/2006/relationships/package" Target="../embeddings/Microsoft_Excel_Worksheet199.xlsx"/><Relationship Id="rId9" Type="http://schemas.openxmlformats.org/officeDocument/2006/relationships/image" Target="../media/image96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207.xlsx"/><Relationship Id="rId13" Type="http://schemas.openxmlformats.org/officeDocument/2006/relationships/image" Target="../media/image97.emf"/><Relationship Id="rId3" Type="http://schemas.openxmlformats.org/officeDocument/2006/relationships/image" Target="../media/image2.emf"/><Relationship Id="rId7" Type="http://schemas.openxmlformats.org/officeDocument/2006/relationships/image" Target="../media/image98.emf"/><Relationship Id="rId12" Type="http://schemas.openxmlformats.org/officeDocument/2006/relationships/package" Target="../embeddings/Microsoft_Excel_Worksheet209.xlsx"/><Relationship Id="rId2" Type="http://schemas.openxmlformats.org/officeDocument/2006/relationships/package" Target="../embeddings/Microsoft_Excel_Worksheet204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206.xlsx"/><Relationship Id="rId11" Type="http://schemas.openxmlformats.org/officeDocument/2006/relationships/image" Target="../media/image90.emf"/><Relationship Id="rId5" Type="http://schemas.openxmlformats.org/officeDocument/2006/relationships/image" Target="../media/image1.emf"/><Relationship Id="rId10" Type="http://schemas.openxmlformats.org/officeDocument/2006/relationships/package" Target="../embeddings/Microsoft_Excel_Worksheet208.xlsx"/><Relationship Id="rId4" Type="http://schemas.openxmlformats.org/officeDocument/2006/relationships/package" Target="../embeddings/Microsoft_Excel_Worksheet205.xlsx"/><Relationship Id="rId9" Type="http://schemas.openxmlformats.org/officeDocument/2006/relationships/image" Target="../media/image99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213.xlsx"/><Relationship Id="rId13" Type="http://schemas.openxmlformats.org/officeDocument/2006/relationships/image" Target="../media/image97.emf"/><Relationship Id="rId3" Type="http://schemas.openxmlformats.org/officeDocument/2006/relationships/image" Target="../media/image2.emf"/><Relationship Id="rId7" Type="http://schemas.openxmlformats.org/officeDocument/2006/relationships/image" Target="../media/image98.emf"/><Relationship Id="rId12" Type="http://schemas.openxmlformats.org/officeDocument/2006/relationships/package" Target="../embeddings/Microsoft_Excel_Worksheet215.xlsx"/><Relationship Id="rId2" Type="http://schemas.openxmlformats.org/officeDocument/2006/relationships/package" Target="../embeddings/Microsoft_Excel_Worksheet210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212.xlsx"/><Relationship Id="rId11" Type="http://schemas.openxmlformats.org/officeDocument/2006/relationships/image" Target="../media/image90.emf"/><Relationship Id="rId5" Type="http://schemas.openxmlformats.org/officeDocument/2006/relationships/image" Target="../media/image1.emf"/><Relationship Id="rId10" Type="http://schemas.openxmlformats.org/officeDocument/2006/relationships/package" Target="../embeddings/Microsoft_Excel_Worksheet214.xlsx"/><Relationship Id="rId4" Type="http://schemas.openxmlformats.org/officeDocument/2006/relationships/package" Target="../embeddings/Microsoft_Excel_Worksheet211.xlsx"/><Relationship Id="rId9" Type="http://schemas.openxmlformats.org/officeDocument/2006/relationships/image" Target="../media/image9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15.xlsx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9.emf"/><Relationship Id="rId12" Type="http://schemas.openxmlformats.org/officeDocument/2006/relationships/package" Target="../embeddings/Microsoft_Excel_Worksheet17.xlsx"/><Relationship Id="rId2" Type="http://schemas.openxmlformats.org/officeDocument/2006/relationships/package" Target="../embeddings/Microsoft_Excel_Worksheet12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14.xlsx"/><Relationship Id="rId11" Type="http://schemas.openxmlformats.org/officeDocument/2006/relationships/image" Target="../media/image11.emf"/><Relationship Id="rId5" Type="http://schemas.openxmlformats.org/officeDocument/2006/relationships/image" Target="../media/image1.emf"/><Relationship Id="rId10" Type="http://schemas.openxmlformats.org/officeDocument/2006/relationships/package" Target="../embeddings/Microsoft_Excel_Worksheet16.xlsx"/><Relationship Id="rId4" Type="http://schemas.openxmlformats.org/officeDocument/2006/relationships/package" Target="../embeddings/Microsoft_Excel_Worksheet13.xlsx"/><Relationship Id="rId9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21.xlsx"/><Relationship Id="rId13" Type="http://schemas.openxmlformats.org/officeDocument/2006/relationships/image" Target="../media/image15.emf"/><Relationship Id="rId3" Type="http://schemas.openxmlformats.org/officeDocument/2006/relationships/image" Target="../media/image2.emf"/><Relationship Id="rId7" Type="http://schemas.openxmlformats.org/officeDocument/2006/relationships/image" Target="../media/image13.emf"/><Relationship Id="rId12" Type="http://schemas.openxmlformats.org/officeDocument/2006/relationships/package" Target="../embeddings/Microsoft_Excel_Worksheet23.xlsx"/><Relationship Id="rId2" Type="http://schemas.openxmlformats.org/officeDocument/2006/relationships/package" Target="../embeddings/Microsoft_Excel_Worksheet18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20.xlsx"/><Relationship Id="rId11" Type="http://schemas.openxmlformats.org/officeDocument/2006/relationships/image" Target="../media/image11.emf"/><Relationship Id="rId5" Type="http://schemas.openxmlformats.org/officeDocument/2006/relationships/image" Target="../media/image1.emf"/><Relationship Id="rId10" Type="http://schemas.openxmlformats.org/officeDocument/2006/relationships/package" Target="../embeddings/Microsoft_Excel_Worksheet22.xlsx"/><Relationship Id="rId4" Type="http://schemas.openxmlformats.org/officeDocument/2006/relationships/package" Target="../embeddings/Microsoft_Excel_Worksheet19.xlsx"/><Relationship Id="rId9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27.xlsx"/><Relationship Id="rId13" Type="http://schemas.openxmlformats.org/officeDocument/2006/relationships/image" Target="../media/image15.emf"/><Relationship Id="rId3" Type="http://schemas.openxmlformats.org/officeDocument/2006/relationships/image" Target="../media/image2.emf"/><Relationship Id="rId7" Type="http://schemas.openxmlformats.org/officeDocument/2006/relationships/image" Target="../media/image16.emf"/><Relationship Id="rId12" Type="http://schemas.openxmlformats.org/officeDocument/2006/relationships/package" Target="../embeddings/Microsoft_Excel_Worksheet29.xlsx"/><Relationship Id="rId2" Type="http://schemas.openxmlformats.org/officeDocument/2006/relationships/package" Target="../embeddings/Microsoft_Excel_Worksheet24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26.xlsx"/><Relationship Id="rId11" Type="http://schemas.openxmlformats.org/officeDocument/2006/relationships/image" Target="../media/image11.emf"/><Relationship Id="rId5" Type="http://schemas.openxmlformats.org/officeDocument/2006/relationships/image" Target="../media/image1.emf"/><Relationship Id="rId10" Type="http://schemas.openxmlformats.org/officeDocument/2006/relationships/package" Target="../embeddings/Microsoft_Excel_Worksheet28.xlsx"/><Relationship Id="rId4" Type="http://schemas.openxmlformats.org/officeDocument/2006/relationships/package" Target="../embeddings/Microsoft_Excel_Worksheet25.xlsx"/><Relationship Id="rId9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33.xlsx"/><Relationship Id="rId13" Type="http://schemas.openxmlformats.org/officeDocument/2006/relationships/image" Target="../media/image20.emf"/><Relationship Id="rId3" Type="http://schemas.openxmlformats.org/officeDocument/2006/relationships/image" Target="../media/image2.emf"/><Relationship Id="rId7" Type="http://schemas.openxmlformats.org/officeDocument/2006/relationships/image" Target="../media/image17.emf"/><Relationship Id="rId12" Type="http://schemas.openxmlformats.org/officeDocument/2006/relationships/package" Target="../embeddings/Microsoft_Excel_Worksheet35.xlsx"/><Relationship Id="rId2" Type="http://schemas.openxmlformats.org/officeDocument/2006/relationships/package" Target="../embeddings/Microsoft_Excel_Worksheet30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32.xlsx"/><Relationship Id="rId11" Type="http://schemas.openxmlformats.org/officeDocument/2006/relationships/image" Target="../media/image19.emf"/><Relationship Id="rId5" Type="http://schemas.openxmlformats.org/officeDocument/2006/relationships/image" Target="../media/image1.emf"/><Relationship Id="rId10" Type="http://schemas.openxmlformats.org/officeDocument/2006/relationships/package" Target="../embeddings/Microsoft_Excel_Worksheet34.xlsx"/><Relationship Id="rId4" Type="http://schemas.openxmlformats.org/officeDocument/2006/relationships/package" Target="../embeddings/Microsoft_Excel_Worksheet31.xlsx"/><Relationship Id="rId9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39.xlsx"/><Relationship Id="rId13" Type="http://schemas.openxmlformats.org/officeDocument/2006/relationships/image" Target="../media/image24.emf"/><Relationship Id="rId3" Type="http://schemas.openxmlformats.org/officeDocument/2006/relationships/image" Target="../media/image2.emf"/><Relationship Id="rId7" Type="http://schemas.openxmlformats.org/officeDocument/2006/relationships/image" Target="../media/image21.emf"/><Relationship Id="rId12" Type="http://schemas.openxmlformats.org/officeDocument/2006/relationships/package" Target="../embeddings/Microsoft_Excel_Worksheet41.xlsx"/><Relationship Id="rId2" Type="http://schemas.openxmlformats.org/officeDocument/2006/relationships/package" Target="../embeddings/Microsoft_Excel_Worksheet36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38.xlsx"/><Relationship Id="rId11" Type="http://schemas.openxmlformats.org/officeDocument/2006/relationships/image" Target="../media/image23.emf"/><Relationship Id="rId5" Type="http://schemas.openxmlformats.org/officeDocument/2006/relationships/image" Target="../media/image1.emf"/><Relationship Id="rId10" Type="http://schemas.openxmlformats.org/officeDocument/2006/relationships/package" Target="../embeddings/Microsoft_Excel_Worksheet40.xlsx"/><Relationship Id="rId4" Type="http://schemas.openxmlformats.org/officeDocument/2006/relationships/package" Target="../embeddings/Microsoft_Excel_Worksheet37.xlsx"/><Relationship Id="rId9" Type="http://schemas.openxmlformats.org/officeDocument/2006/relationships/image" Target="../media/image2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45.xlsx"/><Relationship Id="rId13" Type="http://schemas.openxmlformats.org/officeDocument/2006/relationships/image" Target="../media/image28.emf"/><Relationship Id="rId3" Type="http://schemas.openxmlformats.org/officeDocument/2006/relationships/image" Target="../media/image2.emf"/><Relationship Id="rId7" Type="http://schemas.openxmlformats.org/officeDocument/2006/relationships/image" Target="../media/image25.emf"/><Relationship Id="rId12" Type="http://schemas.openxmlformats.org/officeDocument/2006/relationships/package" Target="../embeddings/Microsoft_Excel_Worksheet47.xlsx"/><Relationship Id="rId2" Type="http://schemas.openxmlformats.org/officeDocument/2006/relationships/package" Target="../embeddings/Microsoft_Excel_Worksheet42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44.xlsx"/><Relationship Id="rId11" Type="http://schemas.openxmlformats.org/officeDocument/2006/relationships/image" Target="../media/image27.emf"/><Relationship Id="rId5" Type="http://schemas.openxmlformats.org/officeDocument/2006/relationships/image" Target="../media/image1.emf"/><Relationship Id="rId10" Type="http://schemas.openxmlformats.org/officeDocument/2006/relationships/package" Target="../embeddings/Microsoft_Excel_Worksheet46.xlsx"/><Relationship Id="rId4" Type="http://schemas.openxmlformats.org/officeDocument/2006/relationships/package" Target="../embeddings/Microsoft_Excel_Worksheet43.xlsx"/><Relationship Id="rId9" Type="http://schemas.openxmlformats.org/officeDocument/2006/relationships/image" Target="../media/image2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83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94055" imgH="213202" progId="Excel.Sheet.12">
                  <p:embed/>
                </p:oleObj>
              </mc:Choice>
              <mc:Fallback>
                <p:oleObj name="Worksheet" r:id="rId2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061637" imgH="830635" progId="Excel.Sheet.12">
                  <p:embed/>
                </p:oleObj>
              </mc:Choice>
              <mc:Fallback>
                <p:oleObj name="Worksheet" r:id="rId4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85856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4061637" imgH="419155" progId="Excel.Sheet.12">
                  <p:embed/>
                </p:oleObj>
              </mc:Choice>
              <mc:Fallback>
                <p:oleObj name="Worksheet" r:id="rId6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232649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4061637" imgH="419155" progId="Excel.Sheet.12">
                  <p:embed/>
                </p:oleObj>
              </mc:Choice>
              <mc:Fallback>
                <p:oleObj name="Worksheet" r:id="rId8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581807"/>
              </p:ext>
            </p:extLst>
          </p:nvPr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12062425" imgH="2384878" progId="Excel.Sheet.12">
                  <p:embed/>
                </p:oleObj>
              </mc:Choice>
              <mc:Fallback>
                <p:oleObj name="Worksheet" r:id="rId10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5712903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2140590" y="2038525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B6447F0-BE89-4219-B733-3031A1650BDD}"/>
              </a:ext>
            </a:extLst>
          </p:cNvPr>
          <p:cNvSpPr txBox="1"/>
          <p:nvPr/>
        </p:nvSpPr>
        <p:spPr>
          <a:xfrm>
            <a:off x="838199" y="945610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Machine 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作為加工機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209455B-E210-496D-A80C-74A97ABB4E56}"/>
              </a:ext>
            </a:extLst>
          </p:cNvPr>
          <p:cNvSpPr/>
          <p:nvPr/>
        </p:nvSpPr>
        <p:spPr>
          <a:xfrm>
            <a:off x="3157056" y="5224866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9" name="物件 18">
            <a:extLst>
              <a:ext uri="{FF2B5EF4-FFF2-40B4-BE49-F238E27FC236}">
                <a16:creationId xmlns:a16="http://schemas.microsoft.com/office/drawing/2014/main" id="{656B9FAB-AC9F-48BB-8DD8-136DC43D4B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647587"/>
              </p:ext>
            </p:extLst>
          </p:nvPr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2445914" imgH="830635" progId="Excel.Sheet.12">
                  <p:embed/>
                </p:oleObj>
              </mc:Choice>
              <mc:Fallback>
                <p:oleObj name="Worksheet" r:id="rId12" imgW="2445914" imgH="830635" progId="Excel.Sheet.12">
                  <p:embed/>
                  <p:pic>
                    <p:nvPicPr>
                      <p:cNvPr id="15" name="物件 14">
                        <a:extLst>
                          <a:ext uri="{FF2B5EF4-FFF2-40B4-BE49-F238E27FC236}">
                            <a16:creationId xmlns:a16="http://schemas.microsoft.com/office/drawing/2014/main" id="{1A540D48-B5E2-4B52-B8FD-36331AD5A8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8821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94055" imgH="213202" progId="Excel.Sheet.12">
                  <p:embed/>
                </p:oleObj>
              </mc:Choice>
              <mc:Fallback>
                <p:oleObj name="Worksheet" r:id="rId2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061637" imgH="830635" progId="Excel.Sheet.12">
                  <p:embed/>
                </p:oleObj>
              </mc:Choice>
              <mc:Fallback>
                <p:oleObj name="Worksheet" r:id="rId4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363139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4061637" imgH="419155" progId="Excel.Sheet.12">
                  <p:embed/>
                </p:oleObj>
              </mc:Choice>
              <mc:Fallback>
                <p:oleObj name="Worksheet" r:id="rId6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4061637" imgH="419155" progId="Excel.Sheet.12">
                  <p:embed/>
                </p:oleObj>
              </mc:Choice>
              <mc:Fallback>
                <p:oleObj name="Worksheet" r:id="rId8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12062425" imgH="2384878" progId="Excel.Sheet.12">
                  <p:embed/>
                </p:oleObj>
              </mc:Choice>
              <mc:Fallback>
                <p:oleObj name="Worksheet" r:id="rId10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5712903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2140590" y="2038525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209455B-E210-496D-A80C-74A97ABB4E56}"/>
              </a:ext>
            </a:extLst>
          </p:cNvPr>
          <p:cNvSpPr/>
          <p:nvPr/>
        </p:nvSpPr>
        <p:spPr>
          <a:xfrm>
            <a:off x="3157056" y="5224866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9" name="物件 18">
            <a:extLst>
              <a:ext uri="{FF2B5EF4-FFF2-40B4-BE49-F238E27FC236}">
                <a16:creationId xmlns:a16="http://schemas.microsoft.com/office/drawing/2014/main" id="{656B9FAB-AC9F-48BB-8DD8-136DC43D4B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2445914" imgH="830635" progId="Excel.Sheet.12">
                  <p:embed/>
                </p:oleObj>
              </mc:Choice>
              <mc:Fallback>
                <p:oleObj name="Worksheet" r:id="rId12" imgW="2445914" imgH="830635" progId="Excel.Sheet.12">
                  <p:embed/>
                  <p:pic>
                    <p:nvPicPr>
                      <p:cNvPr id="19" name="物件 18">
                        <a:extLst>
                          <a:ext uri="{FF2B5EF4-FFF2-40B4-BE49-F238E27FC236}">
                            <a16:creationId xmlns:a16="http://schemas.microsoft.com/office/drawing/2014/main" id="{656B9FAB-AC9F-48BB-8DD8-136DC43D4B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字方塊 19">
            <a:extLst>
              <a:ext uri="{FF2B5EF4-FFF2-40B4-BE49-F238E27FC236}">
                <a16:creationId xmlns:a16="http://schemas.microsoft.com/office/drawing/2014/main" id="{216FD4AC-A69C-48D6-BC12-412489E80A14}"/>
              </a:ext>
            </a:extLst>
          </p:cNvPr>
          <p:cNvSpPr txBox="1"/>
          <p:nvPr/>
        </p:nvSpPr>
        <p:spPr>
          <a:xfrm>
            <a:off x="838199" y="9456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</a:p>
        </p:txBody>
      </p:sp>
    </p:spTree>
    <p:extLst>
      <p:ext uri="{BB962C8B-B14F-4D97-AF65-F5344CB8AC3E}">
        <p14:creationId xmlns:p14="http://schemas.microsoft.com/office/powerpoint/2010/main" val="1326580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94055" imgH="213202" progId="Excel.Sheet.12">
                  <p:embed/>
                </p:oleObj>
              </mc:Choice>
              <mc:Fallback>
                <p:oleObj name="Worksheet" r:id="rId2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061637" imgH="830635" progId="Excel.Sheet.12">
                  <p:embed/>
                </p:oleObj>
              </mc:Choice>
              <mc:Fallback>
                <p:oleObj name="Worksheet" r:id="rId4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849654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4061637" imgH="419155" progId="Excel.Sheet.12">
                  <p:embed/>
                </p:oleObj>
              </mc:Choice>
              <mc:Fallback>
                <p:oleObj name="Worksheet" r:id="rId6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252889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4061637" imgH="419155" progId="Excel.Sheet.12">
                  <p:embed/>
                </p:oleObj>
              </mc:Choice>
              <mc:Fallback>
                <p:oleObj name="Worksheet" r:id="rId8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812428"/>
              </p:ext>
            </p:extLst>
          </p:nvPr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12062425" imgH="2384878" progId="Excel.Sheet.12">
                  <p:embed/>
                </p:oleObj>
              </mc:Choice>
              <mc:Fallback>
                <p:oleObj name="Worksheet" r:id="rId10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5712903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2140590" y="2038525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209455B-E210-496D-A80C-74A97ABB4E56}"/>
              </a:ext>
            </a:extLst>
          </p:cNvPr>
          <p:cNvSpPr/>
          <p:nvPr/>
        </p:nvSpPr>
        <p:spPr>
          <a:xfrm>
            <a:off x="3157056" y="5224866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25FB455-1FA6-4F0A-9CCD-6F6731936068}"/>
              </a:ext>
            </a:extLst>
          </p:cNvPr>
          <p:cNvSpPr txBox="1"/>
          <p:nvPr/>
        </p:nvSpPr>
        <p:spPr>
          <a:xfrm>
            <a:off x="838199" y="9456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更新甘特圖</a:t>
            </a:r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5C846AA1-9395-48CC-AEA9-94119AAA52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013081"/>
              </p:ext>
            </p:extLst>
          </p:nvPr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2445914" imgH="830635" progId="Excel.Sheet.12">
                  <p:embed/>
                </p:oleObj>
              </mc:Choice>
              <mc:Fallback>
                <p:oleObj name="Worksheet" r:id="rId12" imgW="2445914" imgH="830635" progId="Excel.Sheet.12">
                  <p:embed/>
                  <p:pic>
                    <p:nvPicPr>
                      <p:cNvPr id="19" name="物件 18">
                        <a:extLst>
                          <a:ext uri="{FF2B5EF4-FFF2-40B4-BE49-F238E27FC236}">
                            <a16:creationId xmlns:a16="http://schemas.microsoft.com/office/drawing/2014/main" id="{656B9FAB-AC9F-48BB-8DD8-136DC43D4B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8407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94055" imgH="213202" progId="Excel.Sheet.12">
                  <p:embed/>
                </p:oleObj>
              </mc:Choice>
              <mc:Fallback>
                <p:oleObj name="Worksheet" r:id="rId2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061637" imgH="830635" progId="Excel.Sheet.12">
                  <p:embed/>
                </p:oleObj>
              </mc:Choice>
              <mc:Fallback>
                <p:oleObj name="Worksheet" r:id="rId4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004668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4061637" imgH="419155" progId="Excel.Sheet.12">
                  <p:embed/>
                </p:oleObj>
              </mc:Choice>
              <mc:Fallback>
                <p:oleObj name="Worksheet" r:id="rId6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966565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4061637" imgH="419155" progId="Excel.Sheet.12">
                  <p:embed/>
                </p:oleObj>
              </mc:Choice>
              <mc:Fallback>
                <p:oleObj name="Worksheet" r:id="rId8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12062425" imgH="2384878" progId="Excel.Sheet.12">
                  <p:embed/>
                </p:oleObj>
              </mc:Choice>
              <mc:Fallback>
                <p:oleObj name="Worksheet" r:id="rId10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6342078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2140590" y="2441197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BBB1B42-C434-4AE7-A83B-387B3D8BEBFB}"/>
              </a:ext>
            </a:extLst>
          </p:cNvPr>
          <p:cNvSpPr txBox="1"/>
          <p:nvPr/>
        </p:nvSpPr>
        <p:spPr>
          <a:xfrm>
            <a:off x="838199" y="945610"/>
            <a:ext cx="343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Job 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Operation 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之工時</a:t>
            </a:r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F71C9382-F511-4C6C-A140-61ACEEBB7A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954328"/>
              </p:ext>
            </p:extLst>
          </p:nvPr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2445914" imgH="830635" progId="Excel.Sheet.12">
                  <p:embed/>
                </p:oleObj>
              </mc:Choice>
              <mc:Fallback>
                <p:oleObj name="Worksheet" r:id="rId12" imgW="2445914" imgH="830635" progId="Excel.Sheet.12">
                  <p:embed/>
                  <p:pic>
                    <p:nvPicPr>
                      <p:cNvPr id="20" name="物件 19">
                        <a:extLst>
                          <a:ext uri="{FF2B5EF4-FFF2-40B4-BE49-F238E27FC236}">
                            <a16:creationId xmlns:a16="http://schemas.microsoft.com/office/drawing/2014/main" id="{5C846AA1-9395-48CC-AEA9-94119AAA52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3564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94055" imgH="213202" progId="Excel.Sheet.12">
                  <p:embed/>
                </p:oleObj>
              </mc:Choice>
              <mc:Fallback>
                <p:oleObj name="Worksheet" r:id="rId2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061637" imgH="830635" progId="Excel.Sheet.12">
                  <p:embed/>
                </p:oleObj>
              </mc:Choice>
              <mc:Fallback>
                <p:oleObj name="Worksheet" r:id="rId4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658162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4061637" imgH="419155" progId="Excel.Sheet.12">
                  <p:embed/>
                </p:oleObj>
              </mc:Choice>
              <mc:Fallback>
                <p:oleObj name="Worksheet" r:id="rId6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427358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4061637" imgH="419155" progId="Excel.Sheet.12">
                  <p:embed/>
                </p:oleObj>
              </mc:Choice>
              <mc:Fallback>
                <p:oleObj name="Worksheet" r:id="rId8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12062425" imgH="2384878" progId="Excel.Sheet.12">
                  <p:embed/>
                </p:oleObj>
              </mc:Choice>
              <mc:Fallback>
                <p:oleObj name="Worksheet" r:id="rId10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6342078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2140590" y="2441197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F0BEF80-E9ED-4888-8F76-99A168A84E83}"/>
              </a:ext>
            </a:extLst>
          </p:cNvPr>
          <p:cNvSpPr txBox="1"/>
          <p:nvPr/>
        </p:nvSpPr>
        <p:spPr>
          <a:xfrm>
            <a:off x="838199" y="9456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</a:p>
        </p:txBody>
      </p:sp>
      <p:graphicFrame>
        <p:nvGraphicFramePr>
          <p:cNvPr id="19" name="物件 18">
            <a:extLst>
              <a:ext uri="{FF2B5EF4-FFF2-40B4-BE49-F238E27FC236}">
                <a16:creationId xmlns:a16="http://schemas.microsoft.com/office/drawing/2014/main" id="{604A431D-1FAC-4DCF-B7A8-B39E909168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10249"/>
              </p:ext>
            </p:extLst>
          </p:nvPr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2445914" imgH="830635" progId="Excel.Sheet.12">
                  <p:embed/>
                </p:oleObj>
              </mc:Choice>
              <mc:Fallback>
                <p:oleObj name="Worksheet" r:id="rId12" imgW="2445914" imgH="830635" progId="Excel.Sheet.12">
                  <p:embed/>
                  <p:pic>
                    <p:nvPicPr>
                      <p:cNvPr id="20" name="物件 19">
                        <a:extLst>
                          <a:ext uri="{FF2B5EF4-FFF2-40B4-BE49-F238E27FC236}">
                            <a16:creationId xmlns:a16="http://schemas.microsoft.com/office/drawing/2014/main" id="{F71C9382-F511-4C6C-A140-61ACEEBB7A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8338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94055" imgH="213202" progId="Excel.Sheet.12">
                  <p:embed/>
                </p:oleObj>
              </mc:Choice>
              <mc:Fallback>
                <p:oleObj name="Worksheet" r:id="rId2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061637" imgH="830635" progId="Excel.Sheet.12">
                  <p:embed/>
                </p:oleObj>
              </mc:Choice>
              <mc:Fallback>
                <p:oleObj name="Worksheet" r:id="rId4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419085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4061637" imgH="419155" progId="Excel.Sheet.12">
                  <p:embed/>
                </p:oleObj>
              </mc:Choice>
              <mc:Fallback>
                <p:oleObj name="Worksheet" r:id="rId6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766628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4061637" imgH="419155" progId="Excel.Sheet.12">
                  <p:embed/>
                </p:oleObj>
              </mc:Choice>
              <mc:Fallback>
                <p:oleObj name="Worksheet" r:id="rId8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12062425" imgH="2384878" progId="Excel.Sheet.12">
                  <p:embed/>
                </p:oleObj>
              </mc:Choice>
              <mc:Fallback>
                <p:oleObj name="Worksheet" r:id="rId10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6342078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2140590" y="2441197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A74D795-BBC4-4109-9232-DB1FB5578E6F}"/>
              </a:ext>
            </a:extLst>
          </p:cNvPr>
          <p:cNvSpPr txBox="1"/>
          <p:nvPr/>
        </p:nvSpPr>
        <p:spPr>
          <a:xfrm>
            <a:off x="838199" y="945610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Machine 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作為加工機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34B4185-2F23-4671-98BD-3AE170327F35}"/>
              </a:ext>
            </a:extLst>
          </p:cNvPr>
          <p:cNvSpPr/>
          <p:nvPr/>
        </p:nvSpPr>
        <p:spPr>
          <a:xfrm>
            <a:off x="4155347" y="5224866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D48F8865-F4E3-49CF-BF28-56CDE06C96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431847"/>
              </p:ext>
            </p:extLst>
          </p:nvPr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2445914" imgH="830635" progId="Excel.Sheet.12">
                  <p:embed/>
                </p:oleObj>
              </mc:Choice>
              <mc:Fallback>
                <p:oleObj name="Worksheet" r:id="rId12" imgW="2445914" imgH="830635" progId="Excel.Sheet.12">
                  <p:embed/>
                  <p:pic>
                    <p:nvPicPr>
                      <p:cNvPr id="19" name="物件 18">
                        <a:extLst>
                          <a:ext uri="{FF2B5EF4-FFF2-40B4-BE49-F238E27FC236}">
                            <a16:creationId xmlns:a16="http://schemas.microsoft.com/office/drawing/2014/main" id="{604A431D-1FAC-4DCF-B7A8-B39E909168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2065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94055" imgH="213202" progId="Excel.Sheet.12">
                  <p:embed/>
                </p:oleObj>
              </mc:Choice>
              <mc:Fallback>
                <p:oleObj name="Worksheet" r:id="rId2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061637" imgH="830635" progId="Excel.Sheet.12">
                  <p:embed/>
                </p:oleObj>
              </mc:Choice>
              <mc:Fallback>
                <p:oleObj name="Worksheet" r:id="rId4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864687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4061637" imgH="419155" progId="Excel.Sheet.12">
                  <p:embed/>
                </p:oleObj>
              </mc:Choice>
              <mc:Fallback>
                <p:oleObj name="Worksheet" r:id="rId6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4061637" imgH="419155" progId="Excel.Sheet.12">
                  <p:embed/>
                </p:oleObj>
              </mc:Choice>
              <mc:Fallback>
                <p:oleObj name="Worksheet" r:id="rId8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12062425" imgH="2384878" progId="Excel.Sheet.12">
                  <p:embed/>
                </p:oleObj>
              </mc:Choice>
              <mc:Fallback>
                <p:oleObj name="Worksheet" r:id="rId10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6342078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2140590" y="2441197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34B4185-2F23-4671-98BD-3AE170327F35}"/>
              </a:ext>
            </a:extLst>
          </p:cNvPr>
          <p:cNvSpPr/>
          <p:nvPr/>
        </p:nvSpPr>
        <p:spPr>
          <a:xfrm>
            <a:off x="4155347" y="5224866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D48F8865-F4E3-49CF-BF28-56CDE06C96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2445914" imgH="830635" progId="Excel.Sheet.12">
                  <p:embed/>
                </p:oleObj>
              </mc:Choice>
              <mc:Fallback>
                <p:oleObj name="Worksheet" r:id="rId12" imgW="2445914" imgH="830635" progId="Excel.Sheet.12">
                  <p:embed/>
                  <p:pic>
                    <p:nvPicPr>
                      <p:cNvPr id="20" name="物件 19">
                        <a:extLst>
                          <a:ext uri="{FF2B5EF4-FFF2-40B4-BE49-F238E27FC236}">
                            <a16:creationId xmlns:a16="http://schemas.microsoft.com/office/drawing/2014/main" id="{D48F8865-F4E3-49CF-BF28-56CDE06C96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DAF4B664-6CC5-4BA4-8746-46CCF6B25BD5}"/>
              </a:ext>
            </a:extLst>
          </p:cNvPr>
          <p:cNvSpPr txBox="1"/>
          <p:nvPr/>
        </p:nvSpPr>
        <p:spPr>
          <a:xfrm>
            <a:off x="838199" y="9456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</a:p>
        </p:txBody>
      </p:sp>
    </p:spTree>
    <p:extLst>
      <p:ext uri="{BB962C8B-B14F-4D97-AF65-F5344CB8AC3E}">
        <p14:creationId xmlns:p14="http://schemas.microsoft.com/office/powerpoint/2010/main" val="2725811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94055" imgH="213202" progId="Excel.Sheet.12">
                  <p:embed/>
                </p:oleObj>
              </mc:Choice>
              <mc:Fallback>
                <p:oleObj name="Worksheet" r:id="rId2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061637" imgH="830635" progId="Excel.Sheet.12">
                  <p:embed/>
                </p:oleObj>
              </mc:Choice>
              <mc:Fallback>
                <p:oleObj name="Worksheet" r:id="rId4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398355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4061637" imgH="419155" progId="Excel.Sheet.12">
                  <p:embed/>
                </p:oleObj>
              </mc:Choice>
              <mc:Fallback>
                <p:oleObj name="Worksheet" r:id="rId6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656425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4061637" imgH="419155" progId="Excel.Sheet.12">
                  <p:embed/>
                </p:oleObj>
              </mc:Choice>
              <mc:Fallback>
                <p:oleObj name="Worksheet" r:id="rId8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696270"/>
              </p:ext>
            </p:extLst>
          </p:nvPr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12062425" imgH="2384878" progId="Excel.Sheet.12">
                  <p:embed/>
                </p:oleObj>
              </mc:Choice>
              <mc:Fallback>
                <p:oleObj name="Worksheet" r:id="rId10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6342078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2140590" y="2441197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34B4185-2F23-4671-98BD-3AE170327F35}"/>
              </a:ext>
            </a:extLst>
          </p:cNvPr>
          <p:cNvSpPr/>
          <p:nvPr/>
        </p:nvSpPr>
        <p:spPr>
          <a:xfrm>
            <a:off x="4155347" y="5224866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134CB5D-88C9-4033-8833-92FD540B2E15}"/>
              </a:ext>
            </a:extLst>
          </p:cNvPr>
          <p:cNvSpPr txBox="1"/>
          <p:nvPr/>
        </p:nvSpPr>
        <p:spPr>
          <a:xfrm>
            <a:off x="838199" y="9456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更新甘特圖</a:t>
            </a:r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DB1B7678-70A7-4585-97DD-1838F78F34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838140"/>
              </p:ext>
            </p:extLst>
          </p:nvPr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2445914" imgH="830635" progId="Excel.Sheet.12">
                  <p:embed/>
                </p:oleObj>
              </mc:Choice>
              <mc:Fallback>
                <p:oleObj name="Worksheet" r:id="rId12" imgW="2445914" imgH="830635" progId="Excel.Sheet.12">
                  <p:embed/>
                  <p:pic>
                    <p:nvPicPr>
                      <p:cNvPr id="20" name="物件 19">
                        <a:extLst>
                          <a:ext uri="{FF2B5EF4-FFF2-40B4-BE49-F238E27FC236}">
                            <a16:creationId xmlns:a16="http://schemas.microsoft.com/office/drawing/2014/main" id="{D48F8865-F4E3-49CF-BF28-56CDE06C96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7275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94055" imgH="213202" progId="Excel.Sheet.12">
                  <p:embed/>
                </p:oleObj>
              </mc:Choice>
              <mc:Fallback>
                <p:oleObj name="Worksheet" r:id="rId2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061637" imgH="830635" progId="Excel.Sheet.12">
                  <p:embed/>
                </p:oleObj>
              </mc:Choice>
              <mc:Fallback>
                <p:oleObj name="Worksheet" r:id="rId4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395812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4061637" imgH="419155" progId="Excel.Sheet.12">
                  <p:embed/>
                </p:oleObj>
              </mc:Choice>
              <mc:Fallback>
                <p:oleObj name="Worksheet" r:id="rId6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651838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4061637" imgH="419155" progId="Excel.Sheet.12">
                  <p:embed/>
                </p:oleObj>
              </mc:Choice>
              <mc:Fallback>
                <p:oleObj name="Worksheet" r:id="rId8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12062425" imgH="2384878" progId="Excel.Sheet.12">
                  <p:embed/>
                </p:oleObj>
              </mc:Choice>
              <mc:Fallback>
                <p:oleObj name="Worksheet" r:id="rId10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6937697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3138881" y="2055303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4C33681-AA03-4DCE-9D81-BEECE9E9B21A}"/>
              </a:ext>
            </a:extLst>
          </p:cNvPr>
          <p:cNvSpPr txBox="1"/>
          <p:nvPr/>
        </p:nvSpPr>
        <p:spPr>
          <a:xfrm>
            <a:off x="838199" y="945610"/>
            <a:ext cx="343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Job 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Operation 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之工時</a:t>
            </a:r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6C544A65-DDA8-4BEF-AE35-ADD0A8FBDC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587532"/>
              </p:ext>
            </p:extLst>
          </p:nvPr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2445914" imgH="830635" progId="Excel.Sheet.12">
                  <p:embed/>
                </p:oleObj>
              </mc:Choice>
              <mc:Fallback>
                <p:oleObj name="Worksheet" r:id="rId12" imgW="2445914" imgH="830635" progId="Excel.Sheet.12">
                  <p:embed/>
                  <p:pic>
                    <p:nvPicPr>
                      <p:cNvPr id="20" name="物件 19">
                        <a:extLst>
                          <a:ext uri="{FF2B5EF4-FFF2-40B4-BE49-F238E27FC236}">
                            <a16:creationId xmlns:a16="http://schemas.microsoft.com/office/drawing/2014/main" id="{DB1B7678-70A7-4585-97DD-1838F78F34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5235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94055" imgH="213202" progId="Excel.Sheet.12">
                  <p:embed/>
                </p:oleObj>
              </mc:Choice>
              <mc:Fallback>
                <p:oleObj name="Worksheet" r:id="rId2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061637" imgH="830635" progId="Excel.Sheet.12">
                  <p:embed/>
                </p:oleObj>
              </mc:Choice>
              <mc:Fallback>
                <p:oleObj name="Worksheet" r:id="rId4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464352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4061637" imgH="419155" progId="Excel.Sheet.12">
                  <p:embed/>
                </p:oleObj>
              </mc:Choice>
              <mc:Fallback>
                <p:oleObj name="Worksheet" r:id="rId6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558161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4061637" imgH="419155" progId="Excel.Sheet.12">
                  <p:embed/>
                </p:oleObj>
              </mc:Choice>
              <mc:Fallback>
                <p:oleObj name="Worksheet" r:id="rId8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12062425" imgH="2384878" progId="Excel.Sheet.12">
                  <p:embed/>
                </p:oleObj>
              </mc:Choice>
              <mc:Fallback>
                <p:oleObj name="Worksheet" r:id="rId10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6937697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3138881" y="2055303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EE8E071-C93D-4543-ABB7-F33C8D183409}"/>
              </a:ext>
            </a:extLst>
          </p:cNvPr>
          <p:cNvSpPr txBox="1"/>
          <p:nvPr/>
        </p:nvSpPr>
        <p:spPr>
          <a:xfrm>
            <a:off x="838199" y="9456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</a:p>
        </p:txBody>
      </p:sp>
      <p:graphicFrame>
        <p:nvGraphicFramePr>
          <p:cNvPr id="19" name="物件 18">
            <a:extLst>
              <a:ext uri="{FF2B5EF4-FFF2-40B4-BE49-F238E27FC236}">
                <a16:creationId xmlns:a16="http://schemas.microsoft.com/office/drawing/2014/main" id="{CA12475E-2FB2-4647-B6A4-7C31DB2C72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967553"/>
              </p:ext>
            </p:extLst>
          </p:nvPr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2445914" imgH="830635" progId="Excel.Sheet.12">
                  <p:embed/>
                </p:oleObj>
              </mc:Choice>
              <mc:Fallback>
                <p:oleObj name="Worksheet" r:id="rId12" imgW="2445914" imgH="830635" progId="Excel.Sheet.12">
                  <p:embed/>
                  <p:pic>
                    <p:nvPicPr>
                      <p:cNvPr id="20" name="物件 19">
                        <a:extLst>
                          <a:ext uri="{FF2B5EF4-FFF2-40B4-BE49-F238E27FC236}">
                            <a16:creationId xmlns:a16="http://schemas.microsoft.com/office/drawing/2014/main" id="{6C544A65-DDA8-4BEF-AE35-ADD0A8FBDC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310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061637" imgH="830635" progId="Excel.Sheet.12">
                  <p:embed/>
                </p:oleObj>
              </mc:Choice>
              <mc:Fallback>
                <p:oleObj name="Worksheet" r:id="rId2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5494055" imgH="213202" progId="Excel.Sheet.12">
                  <p:embed/>
                </p:oleObj>
              </mc:Choice>
              <mc:Fallback>
                <p:oleObj name="Worksheet" r:id="rId4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4061637" imgH="419155" progId="Excel.Sheet.12">
                  <p:embed/>
                </p:oleObj>
              </mc:Choice>
              <mc:Fallback>
                <p:oleObj name="Worksheet" r:id="rId6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4061637" imgH="419155" progId="Excel.Sheet.12">
                  <p:embed/>
                </p:oleObj>
              </mc:Choice>
              <mc:Fallback>
                <p:oleObj name="Worksheet" r:id="rId8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461151"/>
              </p:ext>
            </p:extLst>
          </p:nvPr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12062425" imgH="2384878" progId="Excel.Sheet.12">
                  <p:embed/>
                </p:oleObj>
              </mc:Choice>
              <mc:Fallback>
                <p:oleObj name="Worksheet" r:id="rId10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D4407C3F-048C-40D1-8110-E315E712F761}"/>
              </a:ext>
            </a:extLst>
          </p:cNvPr>
          <p:cNvSpPr txBox="1"/>
          <p:nvPr/>
        </p:nvSpPr>
        <p:spPr>
          <a:xfrm>
            <a:off x="838199" y="9456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</a:p>
        </p:txBody>
      </p:sp>
      <p:graphicFrame>
        <p:nvGraphicFramePr>
          <p:cNvPr id="14" name="物件 13">
            <a:extLst>
              <a:ext uri="{FF2B5EF4-FFF2-40B4-BE49-F238E27FC236}">
                <a16:creationId xmlns:a16="http://schemas.microsoft.com/office/drawing/2014/main" id="{5BF78A13-79E8-4017-94C0-798C3A6035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01754"/>
              </p:ext>
            </p:extLst>
          </p:nvPr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2445914" imgH="830635" progId="Excel.Sheet.12">
                  <p:embed/>
                </p:oleObj>
              </mc:Choice>
              <mc:Fallback>
                <p:oleObj name="Worksheet" r:id="rId12" imgW="2445914" imgH="830635" progId="Excel.Sheet.12">
                  <p:embed/>
                  <p:pic>
                    <p:nvPicPr>
                      <p:cNvPr id="2" name="物件 1">
                        <a:extLst>
                          <a:ext uri="{FF2B5EF4-FFF2-40B4-BE49-F238E27FC236}">
                            <a16:creationId xmlns:a16="http://schemas.microsoft.com/office/drawing/2014/main" id="{A0B1741E-8062-4713-8C3D-C4C14A9E97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845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94055" imgH="213202" progId="Excel.Sheet.12">
                  <p:embed/>
                </p:oleObj>
              </mc:Choice>
              <mc:Fallback>
                <p:oleObj name="Worksheet" r:id="rId2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061637" imgH="830635" progId="Excel.Sheet.12">
                  <p:embed/>
                </p:oleObj>
              </mc:Choice>
              <mc:Fallback>
                <p:oleObj name="Worksheet" r:id="rId4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80310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4061637" imgH="419155" progId="Excel.Sheet.12">
                  <p:embed/>
                </p:oleObj>
              </mc:Choice>
              <mc:Fallback>
                <p:oleObj name="Worksheet" r:id="rId6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365171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4061637" imgH="419155" progId="Excel.Sheet.12">
                  <p:embed/>
                </p:oleObj>
              </mc:Choice>
              <mc:Fallback>
                <p:oleObj name="Worksheet" r:id="rId8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12062425" imgH="2384878" progId="Excel.Sheet.12">
                  <p:embed/>
                </p:oleObj>
              </mc:Choice>
              <mc:Fallback>
                <p:oleObj name="Worksheet" r:id="rId10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6937697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3138881" y="2055303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B61E4A9-BF1D-4DC3-8D84-E5EEF2FEB136}"/>
              </a:ext>
            </a:extLst>
          </p:cNvPr>
          <p:cNvSpPr txBox="1"/>
          <p:nvPr/>
        </p:nvSpPr>
        <p:spPr>
          <a:xfrm>
            <a:off x="838199" y="945610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Machine 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作為加工機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4312669-5701-4E2A-8A9F-483976ADFCE6}"/>
              </a:ext>
            </a:extLst>
          </p:cNvPr>
          <p:cNvSpPr/>
          <p:nvPr/>
        </p:nvSpPr>
        <p:spPr>
          <a:xfrm>
            <a:off x="4155347" y="5224866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22A94529-B735-4756-B4C1-9DB1496A57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112212"/>
              </p:ext>
            </p:extLst>
          </p:nvPr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2445914" imgH="830635" progId="Excel.Sheet.12">
                  <p:embed/>
                </p:oleObj>
              </mc:Choice>
              <mc:Fallback>
                <p:oleObj name="Worksheet" r:id="rId12" imgW="2445914" imgH="830635" progId="Excel.Sheet.12">
                  <p:embed/>
                  <p:pic>
                    <p:nvPicPr>
                      <p:cNvPr id="20" name="物件 19">
                        <a:extLst>
                          <a:ext uri="{FF2B5EF4-FFF2-40B4-BE49-F238E27FC236}">
                            <a16:creationId xmlns:a16="http://schemas.microsoft.com/office/drawing/2014/main" id="{6C544A65-DDA8-4BEF-AE35-ADD0A8FBDC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0567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94055" imgH="213202" progId="Excel.Sheet.12">
                  <p:embed/>
                </p:oleObj>
              </mc:Choice>
              <mc:Fallback>
                <p:oleObj name="Worksheet" r:id="rId2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061637" imgH="830635" progId="Excel.Sheet.12">
                  <p:embed/>
                </p:oleObj>
              </mc:Choice>
              <mc:Fallback>
                <p:oleObj name="Worksheet" r:id="rId4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857857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4061637" imgH="419155" progId="Excel.Sheet.12">
                  <p:embed/>
                </p:oleObj>
              </mc:Choice>
              <mc:Fallback>
                <p:oleObj name="Worksheet" r:id="rId6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349281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4061637" imgH="419155" progId="Excel.Sheet.12">
                  <p:embed/>
                </p:oleObj>
              </mc:Choice>
              <mc:Fallback>
                <p:oleObj name="Worksheet" r:id="rId8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12062425" imgH="2384878" progId="Excel.Sheet.12">
                  <p:embed/>
                </p:oleObj>
              </mc:Choice>
              <mc:Fallback>
                <p:oleObj name="Worksheet" r:id="rId10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6937697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3138881" y="2055303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4312669-5701-4E2A-8A9F-483976ADFCE6}"/>
              </a:ext>
            </a:extLst>
          </p:cNvPr>
          <p:cNvSpPr/>
          <p:nvPr/>
        </p:nvSpPr>
        <p:spPr>
          <a:xfrm>
            <a:off x="4155347" y="5224866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22A94529-B735-4756-B4C1-9DB1496A57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2445914" imgH="830635" progId="Excel.Sheet.12">
                  <p:embed/>
                </p:oleObj>
              </mc:Choice>
              <mc:Fallback>
                <p:oleObj name="Worksheet" r:id="rId12" imgW="2445914" imgH="830635" progId="Excel.Sheet.12">
                  <p:embed/>
                  <p:pic>
                    <p:nvPicPr>
                      <p:cNvPr id="20" name="物件 19">
                        <a:extLst>
                          <a:ext uri="{FF2B5EF4-FFF2-40B4-BE49-F238E27FC236}">
                            <a16:creationId xmlns:a16="http://schemas.microsoft.com/office/drawing/2014/main" id="{22A94529-B735-4756-B4C1-9DB1496A57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F4E974B0-DF69-4268-B3CB-ABEE4E6CEAAC}"/>
              </a:ext>
            </a:extLst>
          </p:cNvPr>
          <p:cNvSpPr txBox="1"/>
          <p:nvPr/>
        </p:nvSpPr>
        <p:spPr>
          <a:xfrm>
            <a:off x="838199" y="9456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</a:p>
        </p:txBody>
      </p:sp>
    </p:spTree>
    <p:extLst>
      <p:ext uri="{BB962C8B-B14F-4D97-AF65-F5344CB8AC3E}">
        <p14:creationId xmlns:p14="http://schemas.microsoft.com/office/powerpoint/2010/main" val="2433326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94055" imgH="213202" progId="Excel.Sheet.12">
                  <p:embed/>
                </p:oleObj>
              </mc:Choice>
              <mc:Fallback>
                <p:oleObj name="Worksheet" r:id="rId2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061637" imgH="830635" progId="Excel.Sheet.12">
                  <p:embed/>
                </p:oleObj>
              </mc:Choice>
              <mc:Fallback>
                <p:oleObj name="Worksheet" r:id="rId4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482231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4061637" imgH="419155" progId="Excel.Sheet.12">
                  <p:embed/>
                </p:oleObj>
              </mc:Choice>
              <mc:Fallback>
                <p:oleObj name="Worksheet" r:id="rId6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803484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4061637" imgH="419155" progId="Excel.Sheet.12">
                  <p:embed/>
                </p:oleObj>
              </mc:Choice>
              <mc:Fallback>
                <p:oleObj name="Worksheet" r:id="rId8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414948"/>
              </p:ext>
            </p:extLst>
          </p:nvPr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12062425" imgH="2384878" progId="Excel.Sheet.12">
                  <p:embed/>
                </p:oleObj>
              </mc:Choice>
              <mc:Fallback>
                <p:oleObj name="Worksheet" r:id="rId10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6937697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3138881" y="2055303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4312669-5701-4E2A-8A9F-483976ADFCE6}"/>
              </a:ext>
            </a:extLst>
          </p:cNvPr>
          <p:cNvSpPr/>
          <p:nvPr/>
        </p:nvSpPr>
        <p:spPr>
          <a:xfrm>
            <a:off x="4155347" y="5224866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70E1A5F-732F-476F-8081-A2824F16A1AD}"/>
              </a:ext>
            </a:extLst>
          </p:cNvPr>
          <p:cNvSpPr txBox="1"/>
          <p:nvPr/>
        </p:nvSpPr>
        <p:spPr>
          <a:xfrm>
            <a:off x="838199" y="9456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更新甘特圖</a:t>
            </a:r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2BCA7326-F513-4F29-AC3C-6F7C5D83E2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785249"/>
              </p:ext>
            </p:extLst>
          </p:nvPr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2445914" imgH="830635" progId="Excel.Sheet.12">
                  <p:embed/>
                </p:oleObj>
              </mc:Choice>
              <mc:Fallback>
                <p:oleObj name="Worksheet" r:id="rId12" imgW="2445914" imgH="830635" progId="Excel.Sheet.12">
                  <p:embed/>
                  <p:pic>
                    <p:nvPicPr>
                      <p:cNvPr id="20" name="物件 19">
                        <a:extLst>
                          <a:ext uri="{FF2B5EF4-FFF2-40B4-BE49-F238E27FC236}">
                            <a16:creationId xmlns:a16="http://schemas.microsoft.com/office/drawing/2014/main" id="{22A94529-B735-4756-B4C1-9DB1496A57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6316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94055" imgH="213202" progId="Excel.Sheet.12">
                  <p:embed/>
                </p:oleObj>
              </mc:Choice>
              <mc:Fallback>
                <p:oleObj name="Worksheet" r:id="rId2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061637" imgH="830635" progId="Excel.Sheet.12">
                  <p:embed/>
                </p:oleObj>
              </mc:Choice>
              <mc:Fallback>
                <p:oleObj name="Worksheet" r:id="rId4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950874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4061637" imgH="419155" progId="Excel.Sheet.12">
                  <p:embed/>
                </p:oleObj>
              </mc:Choice>
              <mc:Fallback>
                <p:oleObj name="Worksheet" r:id="rId6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824083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4061637" imgH="419155" progId="Excel.Sheet.12">
                  <p:embed/>
                </p:oleObj>
              </mc:Choice>
              <mc:Fallback>
                <p:oleObj name="Worksheet" r:id="rId8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12062425" imgH="2384878" progId="Excel.Sheet.12">
                  <p:embed/>
                </p:oleObj>
              </mc:Choice>
              <mc:Fallback>
                <p:oleObj name="Worksheet" r:id="rId10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7550094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4170728" y="2055303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2BCA7326-F513-4F29-AC3C-6F7C5D83E2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2445914" imgH="830635" progId="Excel.Sheet.12">
                  <p:embed/>
                </p:oleObj>
              </mc:Choice>
              <mc:Fallback>
                <p:oleObj name="Worksheet" r:id="rId12" imgW="2445914" imgH="830635" progId="Excel.Sheet.12">
                  <p:embed/>
                  <p:pic>
                    <p:nvPicPr>
                      <p:cNvPr id="20" name="物件 19">
                        <a:extLst>
                          <a:ext uri="{FF2B5EF4-FFF2-40B4-BE49-F238E27FC236}">
                            <a16:creationId xmlns:a16="http://schemas.microsoft.com/office/drawing/2014/main" id="{2BCA7326-F513-4F29-AC3C-6F7C5D83E2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55586EBE-0B2E-425C-828A-D4C8612C4339}"/>
              </a:ext>
            </a:extLst>
          </p:cNvPr>
          <p:cNvSpPr txBox="1"/>
          <p:nvPr/>
        </p:nvSpPr>
        <p:spPr>
          <a:xfrm>
            <a:off x="838199" y="945610"/>
            <a:ext cx="343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Job 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Operation 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之工時</a:t>
            </a:r>
          </a:p>
        </p:txBody>
      </p:sp>
    </p:spTree>
    <p:extLst>
      <p:ext uri="{BB962C8B-B14F-4D97-AF65-F5344CB8AC3E}">
        <p14:creationId xmlns:p14="http://schemas.microsoft.com/office/powerpoint/2010/main" val="1696994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94055" imgH="213202" progId="Excel.Sheet.12">
                  <p:embed/>
                </p:oleObj>
              </mc:Choice>
              <mc:Fallback>
                <p:oleObj name="Worksheet" r:id="rId2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061637" imgH="830635" progId="Excel.Sheet.12">
                  <p:embed/>
                </p:oleObj>
              </mc:Choice>
              <mc:Fallback>
                <p:oleObj name="Worksheet" r:id="rId4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452720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4061637" imgH="419155" progId="Excel.Sheet.12">
                  <p:embed/>
                </p:oleObj>
              </mc:Choice>
              <mc:Fallback>
                <p:oleObj name="Worksheet" r:id="rId6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47821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4061637" imgH="419155" progId="Excel.Sheet.12">
                  <p:embed/>
                </p:oleObj>
              </mc:Choice>
              <mc:Fallback>
                <p:oleObj name="Worksheet" r:id="rId8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12062425" imgH="2384878" progId="Excel.Sheet.12">
                  <p:embed/>
                </p:oleObj>
              </mc:Choice>
              <mc:Fallback>
                <p:oleObj name="Worksheet" r:id="rId10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7550094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4170728" y="2055303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2BCA7326-F513-4F29-AC3C-6F7C5D83E2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2445914" imgH="830635" progId="Excel.Sheet.12">
                  <p:embed/>
                </p:oleObj>
              </mc:Choice>
              <mc:Fallback>
                <p:oleObj name="Worksheet" r:id="rId12" imgW="2445914" imgH="830635" progId="Excel.Sheet.12">
                  <p:embed/>
                  <p:pic>
                    <p:nvPicPr>
                      <p:cNvPr id="20" name="物件 19">
                        <a:extLst>
                          <a:ext uri="{FF2B5EF4-FFF2-40B4-BE49-F238E27FC236}">
                            <a16:creationId xmlns:a16="http://schemas.microsoft.com/office/drawing/2014/main" id="{2BCA7326-F513-4F29-AC3C-6F7C5D83E2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D87AD83D-BA38-4A24-AD20-5168BB3EA1D2}"/>
              </a:ext>
            </a:extLst>
          </p:cNvPr>
          <p:cNvSpPr txBox="1"/>
          <p:nvPr/>
        </p:nvSpPr>
        <p:spPr>
          <a:xfrm>
            <a:off x="838199" y="9456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</a:p>
        </p:txBody>
      </p:sp>
    </p:spTree>
    <p:extLst>
      <p:ext uri="{BB962C8B-B14F-4D97-AF65-F5344CB8AC3E}">
        <p14:creationId xmlns:p14="http://schemas.microsoft.com/office/powerpoint/2010/main" val="1095908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94055" imgH="213202" progId="Excel.Sheet.12">
                  <p:embed/>
                </p:oleObj>
              </mc:Choice>
              <mc:Fallback>
                <p:oleObj name="Worksheet" r:id="rId2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061637" imgH="830635" progId="Excel.Sheet.12">
                  <p:embed/>
                </p:oleObj>
              </mc:Choice>
              <mc:Fallback>
                <p:oleObj name="Worksheet" r:id="rId4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980770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4061637" imgH="419155" progId="Excel.Sheet.12">
                  <p:embed/>
                </p:oleObj>
              </mc:Choice>
              <mc:Fallback>
                <p:oleObj name="Worksheet" r:id="rId6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101319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4061637" imgH="419155" progId="Excel.Sheet.12">
                  <p:embed/>
                </p:oleObj>
              </mc:Choice>
              <mc:Fallback>
                <p:oleObj name="Worksheet" r:id="rId8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12062425" imgH="2384878" progId="Excel.Sheet.12">
                  <p:embed/>
                </p:oleObj>
              </mc:Choice>
              <mc:Fallback>
                <p:oleObj name="Worksheet" r:id="rId10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7550094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4170728" y="2055303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2BCA7326-F513-4F29-AC3C-6F7C5D83E2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061158"/>
              </p:ext>
            </p:extLst>
          </p:nvPr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2445914" imgH="830635" progId="Excel.Sheet.12">
                  <p:embed/>
                </p:oleObj>
              </mc:Choice>
              <mc:Fallback>
                <p:oleObj name="Worksheet" r:id="rId12" imgW="2445914" imgH="830635" progId="Excel.Sheet.12">
                  <p:embed/>
                  <p:pic>
                    <p:nvPicPr>
                      <p:cNvPr id="20" name="物件 19">
                        <a:extLst>
                          <a:ext uri="{FF2B5EF4-FFF2-40B4-BE49-F238E27FC236}">
                            <a16:creationId xmlns:a16="http://schemas.microsoft.com/office/drawing/2014/main" id="{2BCA7326-F513-4F29-AC3C-6F7C5D83E2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679ACABE-1152-4B0F-87C1-C22A646462B4}"/>
              </a:ext>
            </a:extLst>
          </p:cNvPr>
          <p:cNvSpPr txBox="1"/>
          <p:nvPr/>
        </p:nvSpPr>
        <p:spPr>
          <a:xfrm>
            <a:off x="838199" y="945610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Machine 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作為加工機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46F6C4C-BA9A-4F65-9D3D-2D895F34D204}"/>
              </a:ext>
            </a:extLst>
          </p:cNvPr>
          <p:cNvSpPr/>
          <p:nvPr/>
        </p:nvSpPr>
        <p:spPr>
          <a:xfrm>
            <a:off x="2158765" y="5224866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289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94055" imgH="213202" progId="Excel.Sheet.12">
                  <p:embed/>
                </p:oleObj>
              </mc:Choice>
              <mc:Fallback>
                <p:oleObj name="Worksheet" r:id="rId2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061637" imgH="830635" progId="Excel.Sheet.12">
                  <p:embed/>
                </p:oleObj>
              </mc:Choice>
              <mc:Fallback>
                <p:oleObj name="Worksheet" r:id="rId4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031654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4061637" imgH="419155" progId="Excel.Sheet.12">
                  <p:embed/>
                </p:oleObj>
              </mc:Choice>
              <mc:Fallback>
                <p:oleObj name="Worksheet" r:id="rId6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201639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4061637" imgH="419155" progId="Excel.Sheet.12">
                  <p:embed/>
                </p:oleObj>
              </mc:Choice>
              <mc:Fallback>
                <p:oleObj name="Worksheet" r:id="rId8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12062425" imgH="2384878" progId="Excel.Sheet.12">
                  <p:embed/>
                </p:oleObj>
              </mc:Choice>
              <mc:Fallback>
                <p:oleObj name="Worksheet" r:id="rId10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7550094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4170728" y="2055303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2BCA7326-F513-4F29-AC3C-6F7C5D83E2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2445914" imgH="830635" progId="Excel.Sheet.12">
                  <p:embed/>
                </p:oleObj>
              </mc:Choice>
              <mc:Fallback>
                <p:oleObj name="Worksheet" r:id="rId12" imgW="2445914" imgH="830635" progId="Excel.Sheet.12">
                  <p:embed/>
                  <p:pic>
                    <p:nvPicPr>
                      <p:cNvPr id="20" name="物件 19">
                        <a:extLst>
                          <a:ext uri="{FF2B5EF4-FFF2-40B4-BE49-F238E27FC236}">
                            <a16:creationId xmlns:a16="http://schemas.microsoft.com/office/drawing/2014/main" id="{2BCA7326-F513-4F29-AC3C-6F7C5D83E2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646F6C4C-BA9A-4F65-9D3D-2D895F34D204}"/>
              </a:ext>
            </a:extLst>
          </p:cNvPr>
          <p:cNvSpPr/>
          <p:nvPr/>
        </p:nvSpPr>
        <p:spPr>
          <a:xfrm>
            <a:off x="2158765" y="5224866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D1FC34E-D8FF-4B50-A489-482C31670542}"/>
              </a:ext>
            </a:extLst>
          </p:cNvPr>
          <p:cNvSpPr txBox="1"/>
          <p:nvPr/>
        </p:nvSpPr>
        <p:spPr>
          <a:xfrm>
            <a:off x="838199" y="9456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</a:p>
        </p:txBody>
      </p:sp>
    </p:spTree>
    <p:extLst>
      <p:ext uri="{BB962C8B-B14F-4D97-AF65-F5344CB8AC3E}">
        <p14:creationId xmlns:p14="http://schemas.microsoft.com/office/powerpoint/2010/main" val="3998604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94055" imgH="213202" progId="Excel.Sheet.12">
                  <p:embed/>
                </p:oleObj>
              </mc:Choice>
              <mc:Fallback>
                <p:oleObj name="Worksheet" r:id="rId2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061637" imgH="830635" progId="Excel.Sheet.12">
                  <p:embed/>
                </p:oleObj>
              </mc:Choice>
              <mc:Fallback>
                <p:oleObj name="Worksheet" r:id="rId4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574882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4061637" imgH="419155" progId="Excel.Sheet.12">
                  <p:embed/>
                </p:oleObj>
              </mc:Choice>
              <mc:Fallback>
                <p:oleObj name="Worksheet" r:id="rId6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946832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4061637" imgH="419155" progId="Excel.Sheet.12">
                  <p:embed/>
                </p:oleObj>
              </mc:Choice>
              <mc:Fallback>
                <p:oleObj name="Worksheet" r:id="rId8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336113"/>
              </p:ext>
            </p:extLst>
          </p:nvPr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12062425" imgH="2384878" progId="Excel.Sheet.12">
                  <p:embed/>
                </p:oleObj>
              </mc:Choice>
              <mc:Fallback>
                <p:oleObj name="Worksheet" r:id="rId10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7550094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4170728" y="2055303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2BCA7326-F513-4F29-AC3C-6F7C5D83E2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2445914" imgH="830635" progId="Excel.Sheet.12">
                  <p:embed/>
                </p:oleObj>
              </mc:Choice>
              <mc:Fallback>
                <p:oleObj name="Worksheet" r:id="rId12" imgW="2445914" imgH="830635" progId="Excel.Sheet.12">
                  <p:embed/>
                  <p:pic>
                    <p:nvPicPr>
                      <p:cNvPr id="20" name="物件 19">
                        <a:extLst>
                          <a:ext uri="{FF2B5EF4-FFF2-40B4-BE49-F238E27FC236}">
                            <a16:creationId xmlns:a16="http://schemas.microsoft.com/office/drawing/2014/main" id="{2BCA7326-F513-4F29-AC3C-6F7C5D83E2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646F6C4C-BA9A-4F65-9D3D-2D895F34D204}"/>
              </a:ext>
            </a:extLst>
          </p:cNvPr>
          <p:cNvSpPr/>
          <p:nvPr/>
        </p:nvSpPr>
        <p:spPr>
          <a:xfrm>
            <a:off x="2158765" y="5224866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63180E9-55FF-4ABB-8177-E782AFB030C7}"/>
              </a:ext>
            </a:extLst>
          </p:cNvPr>
          <p:cNvSpPr txBox="1"/>
          <p:nvPr/>
        </p:nvSpPr>
        <p:spPr>
          <a:xfrm>
            <a:off x="838199" y="9456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更新甘特圖</a:t>
            </a:r>
          </a:p>
        </p:txBody>
      </p:sp>
    </p:spTree>
    <p:extLst>
      <p:ext uri="{BB962C8B-B14F-4D97-AF65-F5344CB8AC3E}">
        <p14:creationId xmlns:p14="http://schemas.microsoft.com/office/powerpoint/2010/main" val="4010696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94055" imgH="213202" progId="Excel.Sheet.12">
                  <p:embed/>
                </p:oleObj>
              </mc:Choice>
              <mc:Fallback>
                <p:oleObj name="Worksheet" r:id="rId2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061637" imgH="830635" progId="Excel.Sheet.12">
                  <p:embed/>
                </p:oleObj>
              </mc:Choice>
              <mc:Fallback>
                <p:oleObj name="Worksheet" r:id="rId4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061458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4061637" imgH="419155" progId="Excel.Sheet.12">
                  <p:embed/>
                </p:oleObj>
              </mc:Choice>
              <mc:Fallback>
                <p:oleObj name="Worksheet" r:id="rId6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63099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4061637" imgH="419155" progId="Excel.Sheet.12">
                  <p:embed/>
                </p:oleObj>
              </mc:Choice>
              <mc:Fallback>
                <p:oleObj name="Worksheet" r:id="rId8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792432"/>
              </p:ext>
            </p:extLst>
          </p:nvPr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12062425" imgH="2384878" progId="Excel.Sheet.12">
                  <p:embed/>
                </p:oleObj>
              </mc:Choice>
              <mc:Fallback>
                <p:oleObj name="Worksheet" r:id="rId10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8179269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3147270" y="2239861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2BCA7326-F513-4F29-AC3C-6F7C5D83E2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2445914" imgH="830635" progId="Excel.Sheet.12">
                  <p:embed/>
                </p:oleObj>
              </mc:Choice>
              <mc:Fallback>
                <p:oleObj name="Worksheet" r:id="rId12" imgW="2445914" imgH="830635" progId="Excel.Sheet.12">
                  <p:embed/>
                  <p:pic>
                    <p:nvPicPr>
                      <p:cNvPr id="20" name="物件 19">
                        <a:extLst>
                          <a:ext uri="{FF2B5EF4-FFF2-40B4-BE49-F238E27FC236}">
                            <a16:creationId xmlns:a16="http://schemas.microsoft.com/office/drawing/2014/main" id="{2BCA7326-F513-4F29-AC3C-6F7C5D83E2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01F6EA48-C596-4765-B35A-CA443B4A86AC}"/>
              </a:ext>
            </a:extLst>
          </p:cNvPr>
          <p:cNvSpPr txBox="1"/>
          <p:nvPr/>
        </p:nvSpPr>
        <p:spPr>
          <a:xfrm>
            <a:off x="838199" y="945610"/>
            <a:ext cx="343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Job 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Operation 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之工時</a:t>
            </a:r>
          </a:p>
        </p:txBody>
      </p:sp>
    </p:spTree>
    <p:extLst>
      <p:ext uri="{BB962C8B-B14F-4D97-AF65-F5344CB8AC3E}">
        <p14:creationId xmlns:p14="http://schemas.microsoft.com/office/powerpoint/2010/main" val="1938072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94055" imgH="213202" progId="Excel.Sheet.12">
                  <p:embed/>
                </p:oleObj>
              </mc:Choice>
              <mc:Fallback>
                <p:oleObj name="Worksheet" r:id="rId2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061637" imgH="830635" progId="Excel.Sheet.12">
                  <p:embed/>
                </p:oleObj>
              </mc:Choice>
              <mc:Fallback>
                <p:oleObj name="Worksheet" r:id="rId4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287136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4061637" imgH="419155" progId="Excel.Sheet.12">
                  <p:embed/>
                </p:oleObj>
              </mc:Choice>
              <mc:Fallback>
                <p:oleObj name="Worksheet" r:id="rId6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4606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4061637" imgH="419155" progId="Excel.Sheet.12">
                  <p:embed/>
                </p:oleObj>
              </mc:Choice>
              <mc:Fallback>
                <p:oleObj name="Worksheet" r:id="rId8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943923"/>
              </p:ext>
            </p:extLst>
          </p:nvPr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12062425" imgH="2384878" progId="Excel.Sheet.12">
                  <p:embed/>
                </p:oleObj>
              </mc:Choice>
              <mc:Fallback>
                <p:oleObj name="Worksheet" r:id="rId10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8179269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3147270" y="2239861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2BCA7326-F513-4F29-AC3C-6F7C5D83E2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2445914" imgH="830635" progId="Excel.Sheet.12">
                  <p:embed/>
                </p:oleObj>
              </mc:Choice>
              <mc:Fallback>
                <p:oleObj name="Worksheet" r:id="rId12" imgW="2445914" imgH="830635" progId="Excel.Sheet.12">
                  <p:embed/>
                  <p:pic>
                    <p:nvPicPr>
                      <p:cNvPr id="20" name="物件 19">
                        <a:extLst>
                          <a:ext uri="{FF2B5EF4-FFF2-40B4-BE49-F238E27FC236}">
                            <a16:creationId xmlns:a16="http://schemas.microsoft.com/office/drawing/2014/main" id="{2BCA7326-F513-4F29-AC3C-6F7C5D83E2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D9B90E90-FA13-4A6A-8D46-978D07C2DFFF}"/>
              </a:ext>
            </a:extLst>
          </p:cNvPr>
          <p:cNvSpPr txBox="1"/>
          <p:nvPr/>
        </p:nvSpPr>
        <p:spPr>
          <a:xfrm>
            <a:off x="838199" y="9456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</a:p>
        </p:txBody>
      </p:sp>
    </p:spTree>
    <p:extLst>
      <p:ext uri="{BB962C8B-B14F-4D97-AF65-F5344CB8AC3E}">
        <p14:creationId xmlns:p14="http://schemas.microsoft.com/office/powerpoint/2010/main" val="290543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288586"/>
              </p:ext>
            </p:extLst>
          </p:nvPr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94055" imgH="213202" progId="Excel.Sheet.12">
                  <p:embed/>
                </p:oleObj>
              </mc:Choice>
              <mc:Fallback>
                <p:oleObj name="Worksheet" r:id="rId2" imgW="5494055" imgH="21320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783610"/>
              </p:ext>
            </p:extLst>
          </p:nvPr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061637" imgH="830635" progId="Excel.Sheet.12">
                  <p:embed/>
                </p:oleObj>
              </mc:Choice>
              <mc:Fallback>
                <p:oleObj name="Worksheet" r:id="rId4" imgW="4061637" imgH="83063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125995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4061637" imgH="419155" progId="Excel.Sheet.12">
                  <p:embed/>
                </p:oleObj>
              </mc:Choice>
              <mc:Fallback>
                <p:oleObj name="Worksheet" r:id="rId6" imgW="4061637" imgH="41915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751791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4061637" imgH="419155" progId="Excel.Sheet.12">
                  <p:embed/>
                </p:oleObj>
              </mc:Choice>
              <mc:Fallback>
                <p:oleObj name="Worksheet" r:id="rId8" imgW="4061637" imgH="41915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88095"/>
              </p:ext>
            </p:extLst>
          </p:nvPr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12062425" imgH="2384878" progId="Excel.Sheet.12">
                  <p:embed/>
                </p:oleObj>
              </mc:Choice>
              <mc:Fallback>
                <p:oleObj name="Worksheet" r:id="rId10" imgW="12062425" imgH="238487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5134062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2140590" y="2248250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FEDBF40-3090-4F34-B8CC-BD9824654F43}"/>
              </a:ext>
            </a:extLst>
          </p:cNvPr>
          <p:cNvSpPr txBox="1"/>
          <p:nvPr/>
        </p:nvSpPr>
        <p:spPr>
          <a:xfrm>
            <a:off x="838199" y="945610"/>
            <a:ext cx="343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Job 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Operation 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之工時</a:t>
            </a:r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8C42A795-7110-42A1-8813-135E9DB4BC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588636"/>
              </p:ext>
            </p:extLst>
          </p:nvPr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2445914" imgH="830635" progId="Excel.Sheet.12">
                  <p:embed/>
                </p:oleObj>
              </mc:Choice>
              <mc:Fallback>
                <p:oleObj name="Worksheet" r:id="rId12" imgW="2445914" imgH="830635" progId="Excel.Sheet.12">
                  <p:embed/>
                  <p:pic>
                    <p:nvPicPr>
                      <p:cNvPr id="2" name="物件 1">
                        <a:extLst>
                          <a:ext uri="{FF2B5EF4-FFF2-40B4-BE49-F238E27FC236}">
                            <a16:creationId xmlns:a16="http://schemas.microsoft.com/office/drawing/2014/main" id="{A0B1741E-8062-4713-8C3D-C4C14A9E97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7374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94055" imgH="213202" progId="Excel.Sheet.12">
                  <p:embed/>
                </p:oleObj>
              </mc:Choice>
              <mc:Fallback>
                <p:oleObj name="Worksheet" r:id="rId2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061637" imgH="830635" progId="Excel.Sheet.12">
                  <p:embed/>
                </p:oleObj>
              </mc:Choice>
              <mc:Fallback>
                <p:oleObj name="Worksheet" r:id="rId4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858426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4061637" imgH="419155" progId="Excel.Sheet.12">
                  <p:embed/>
                </p:oleObj>
              </mc:Choice>
              <mc:Fallback>
                <p:oleObj name="Worksheet" r:id="rId6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432063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4061637" imgH="419155" progId="Excel.Sheet.12">
                  <p:embed/>
                </p:oleObj>
              </mc:Choice>
              <mc:Fallback>
                <p:oleObj name="Worksheet" r:id="rId8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372304"/>
              </p:ext>
            </p:extLst>
          </p:nvPr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12062425" imgH="2384878" progId="Excel.Sheet.12">
                  <p:embed/>
                </p:oleObj>
              </mc:Choice>
              <mc:Fallback>
                <p:oleObj name="Worksheet" r:id="rId10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8179269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3147270" y="2239861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2BCA7326-F513-4F29-AC3C-6F7C5D83E2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476670"/>
              </p:ext>
            </p:extLst>
          </p:nvPr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2445914" imgH="830635" progId="Excel.Sheet.12">
                  <p:embed/>
                </p:oleObj>
              </mc:Choice>
              <mc:Fallback>
                <p:oleObj name="Worksheet" r:id="rId12" imgW="2445914" imgH="830635" progId="Excel.Sheet.12">
                  <p:embed/>
                  <p:pic>
                    <p:nvPicPr>
                      <p:cNvPr id="20" name="物件 19">
                        <a:extLst>
                          <a:ext uri="{FF2B5EF4-FFF2-40B4-BE49-F238E27FC236}">
                            <a16:creationId xmlns:a16="http://schemas.microsoft.com/office/drawing/2014/main" id="{2BCA7326-F513-4F29-AC3C-6F7C5D83E2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73B59ADE-FB05-40C3-8720-9EDAD78B446B}"/>
              </a:ext>
            </a:extLst>
          </p:cNvPr>
          <p:cNvSpPr txBox="1"/>
          <p:nvPr/>
        </p:nvSpPr>
        <p:spPr>
          <a:xfrm>
            <a:off x="838199" y="945610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Machine 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作為加工機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E846905-CA00-4D00-AC21-59F1BDCC2276}"/>
              </a:ext>
            </a:extLst>
          </p:cNvPr>
          <p:cNvSpPr/>
          <p:nvPr/>
        </p:nvSpPr>
        <p:spPr>
          <a:xfrm>
            <a:off x="3140278" y="5224866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597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94055" imgH="213202" progId="Excel.Sheet.12">
                  <p:embed/>
                </p:oleObj>
              </mc:Choice>
              <mc:Fallback>
                <p:oleObj name="Worksheet" r:id="rId2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061637" imgH="830635" progId="Excel.Sheet.12">
                  <p:embed/>
                </p:oleObj>
              </mc:Choice>
              <mc:Fallback>
                <p:oleObj name="Worksheet" r:id="rId4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824426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4061637" imgH="419155" progId="Excel.Sheet.12">
                  <p:embed/>
                </p:oleObj>
              </mc:Choice>
              <mc:Fallback>
                <p:oleObj name="Worksheet" r:id="rId6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206062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4061637" imgH="419155" progId="Excel.Sheet.12">
                  <p:embed/>
                </p:oleObj>
              </mc:Choice>
              <mc:Fallback>
                <p:oleObj name="Worksheet" r:id="rId8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322981"/>
              </p:ext>
            </p:extLst>
          </p:nvPr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12062425" imgH="2384878" progId="Excel.Sheet.12">
                  <p:embed/>
                </p:oleObj>
              </mc:Choice>
              <mc:Fallback>
                <p:oleObj name="Worksheet" r:id="rId10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8179269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3147270" y="2239861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2BCA7326-F513-4F29-AC3C-6F7C5D83E2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2445914" imgH="830635" progId="Excel.Sheet.12">
                  <p:embed/>
                </p:oleObj>
              </mc:Choice>
              <mc:Fallback>
                <p:oleObj name="Worksheet" r:id="rId12" imgW="2445914" imgH="830635" progId="Excel.Sheet.12">
                  <p:embed/>
                  <p:pic>
                    <p:nvPicPr>
                      <p:cNvPr id="20" name="物件 19">
                        <a:extLst>
                          <a:ext uri="{FF2B5EF4-FFF2-40B4-BE49-F238E27FC236}">
                            <a16:creationId xmlns:a16="http://schemas.microsoft.com/office/drawing/2014/main" id="{2BCA7326-F513-4F29-AC3C-6F7C5D83E2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2E846905-CA00-4D00-AC21-59F1BDCC2276}"/>
              </a:ext>
            </a:extLst>
          </p:cNvPr>
          <p:cNvSpPr/>
          <p:nvPr/>
        </p:nvSpPr>
        <p:spPr>
          <a:xfrm>
            <a:off x="3140278" y="5224866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248513C-4F76-41A1-B041-5439FA640D1A}"/>
              </a:ext>
            </a:extLst>
          </p:cNvPr>
          <p:cNvSpPr txBox="1"/>
          <p:nvPr/>
        </p:nvSpPr>
        <p:spPr>
          <a:xfrm>
            <a:off x="838199" y="9456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</a:p>
        </p:txBody>
      </p:sp>
    </p:spTree>
    <p:extLst>
      <p:ext uri="{BB962C8B-B14F-4D97-AF65-F5344CB8AC3E}">
        <p14:creationId xmlns:p14="http://schemas.microsoft.com/office/powerpoint/2010/main" val="1669017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94055" imgH="213202" progId="Excel.Sheet.12">
                  <p:embed/>
                </p:oleObj>
              </mc:Choice>
              <mc:Fallback>
                <p:oleObj name="Worksheet" r:id="rId2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061637" imgH="830635" progId="Excel.Sheet.12">
                  <p:embed/>
                </p:oleObj>
              </mc:Choice>
              <mc:Fallback>
                <p:oleObj name="Worksheet" r:id="rId4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948892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4061637" imgH="419155" progId="Excel.Sheet.12">
                  <p:embed/>
                </p:oleObj>
              </mc:Choice>
              <mc:Fallback>
                <p:oleObj name="Worksheet" r:id="rId6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81564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4061637" imgH="419155" progId="Excel.Sheet.12">
                  <p:embed/>
                </p:oleObj>
              </mc:Choice>
              <mc:Fallback>
                <p:oleObj name="Worksheet" r:id="rId8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140173"/>
              </p:ext>
            </p:extLst>
          </p:nvPr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12062425" imgH="2384878" progId="Excel.Sheet.12">
                  <p:embed/>
                </p:oleObj>
              </mc:Choice>
              <mc:Fallback>
                <p:oleObj name="Worksheet" r:id="rId10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8179269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3147270" y="2239861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2BCA7326-F513-4F29-AC3C-6F7C5D83E2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2445914" imgH="830635" progId="Excel.Sheet.12">
                  <p:embed/>
                </p:oleObj>
              </mc:Choice>
              <mc:Fallback>
                <p:oleObj name="Worksheet" r:id="rId12" imgW="2445914" imgH="830635" progId="Excel.Sheet.12">
                  <p:embed/>
                  <p:pic>
                    <p:nvPicPr>
                      <p:cNvPr id="20" name="物件 19">
                        <a:extLst>
                          <a:ext uri="{FF2B5EF4-FFF2-40B4-BE49-F238E27FC236}">
                            <a16:creationId xmlns:a16="http://schemas.microsoft.com/office/drawing/2014/main" id="{2BCA7326-F513-4F29-AC3C-6F7C5D83E2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2E846905-CA00-4D00-AC21-59F1BDCC2276}"/>
              </a:ext>
            </a:extLst>
          </p:cNvPr>
          <p:cNvSpPr/>
          <p:nvPr/>
        </p:nvSpPr>
        <p:spPr>
          <a:xfrm>
            <a:off x="3140278" y="5224866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C49D83B-3718-4F70-B28E-B252D7915987}"/>
              </a:ext>
            </a:extLst>
          </p:cNvPr>
          <p:cNvSpPr txBox="1"/>
          <p:nvPr/>
        </p:nvSpPr>
        <p:spPr>
          <a:xfrm>
            <a:off x="838199" y="9456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更新甘特圖</a:t>
            </a:r>
          </a:p>
        </p:txBody>
      </p:sp>
    </p:spTree>
    <p:extLst>
      <p:ext uri="{BB962C8B-B14F-4D97-AF65-F5344CB8AC3E}">
        <p14:creationId xmlns:p14="http://schemas.microsoft.com/office/powerpoint/2010/main" val="11887655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94055" imgH="213202" progId="Excel.Sheet.12">
                  <p:embed/>
                </p:oleObj>
              </mc:Choice>
              <mc:Fallback>
                <p:oleObj name="Worksheet" r:id="rId2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061637" imgH="830635" progId="Excel.Sheet.12">
                  <p:embed/>
                </p:oleObj>
              </mc:Choice>
              <mc:Fallback>
                <p:oleObj name="Worksheet" r:id="rId4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192587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4061637" imgH="419155" progId="Excel.Sheet.12">
                  <p:embed/>
                </p:oleObj>
              </mc:Choice>
              <mc:Fallback>
                <p:oleObj name="Worksheet" r:id="rId6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084096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4061637" imgH="419155" progId="Excel.Sheet.12">
                  <p:embed/>
                </p:oleObj>
              </mc:Choice>
              <mc:Fallback>
                <p:oleObj name="Worksheet" r:id="rId8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8766499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3147270" y="2449586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2BCA7326-F513-4F29-AC3C-6F7C5D83E2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2445914" imgH="830635" progId="Excel.Sheet.12">
                  <p:embed/>
                </p:oleObj>
              </mc:Choice>
              <mc:Fallback>
                <p:oleObj name="Worksheet" r:id="rId10" imgW="2445914" imgH="830635" progId="Excel.Sheet.12">
                  <p:embed/>
                  <p:pic>
                    <p:nvPicPr>
                      <p:cNvPr id="20" name="物件 19">
                        <a:extLst>
                          <a:ext uri="{FF2B5EF4-FFF2-40B4-BE49-F238E27FC236}">
                            <a16:creationId xmlns:a16="http://schemas.microsoft.com/office/drawing/2014/main" id="{2BCA7326-F513-4F29-AC3C-6F7C5D83E2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D1959F9E-179B-4170-BEC3-1123408BCBE7}"/>
              </a:ext>
            </a:extLst>
          </p:cNvPr>
          <p:cNvSpPr txBox="1"/>
          <p:nvPr/>
        </p:nvSpPr>
        <p:spPr>
          <a:xfrm>
            <a:off x="838199" y="945610"/>
            <a:ext cx="343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Job 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Operation 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之工時</a:t>
            </a:r>
          </a:p>
        </p:txBody>
      </p:sp>
      <p:graphicFrame>
        <p:nvGraphicFramePr>
          <p:cNvPr id="15" name="物件 14">
            <a:extLst>
              <a:ext uri="{FF2B5EF4-FFF2-40B4-BE49-F238E27FC236}">
                <a16:creationId xmlns:a16="http://schemas.microsoft.com/office/drawing/2014/main" id="{6A9522CE-82C1-4253-B634-635B870158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151429"/>
              </p:ext>
            </p:extLst>
          </p:nvPr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12062425" imgH="2384878" progId="Excel.Sheet.12">
                  <p:embed/>
                </p:oleObj>
              </mc:Choice>
              <mc:Fallback>
                <p:oleObj name="Worksheet" r:id="rId12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5675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94055" imgH="213202" progId="Excel.Sheet.12">
                  <p:embed/>
                </p:oleObj>
              </mc:Choice>
              <mc:Fallback>
                <p:oleObj name="Worksheet" r:id="rId2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061637" imgH="830635" progId="Excel.Sheet.12">
                  <p:embed/>
                </p:oleObj>
              </mc:Choice>
              <mc:Fallback>
                <p:oleObj name="Worksheet" r:id="rId4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85469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4061637" imgH="419155" progId="Excel.Sheet.12">
                  <p:embed/>
                </p:oleObj>
              </mc:Choice>
              <mc:Fallback>
                <p:oleObj name="Worksheet" r:id="rId6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464837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4061637" imgH="419155" progId="Excel.Sheet.12">
                  <p:embed/>
                </p:oleObj>
              </mc:Choice>
              <mc:Fallback>
                <p:oleObj name="Worksheet" r:id="rId8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8766499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3147270" y="2449586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2BCA7326-F513-4F29-AC3C-6F7C5D83E2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2445914" imgH="830635" progId="Excel.Sheet.12">
                  <p:embed/>
                </p:oleObj>
              </mc:Choice>
              <mc:Fallback>
                <p:oleObj name="Worksheet" r:id="rId10" imgW="2445914" imgH="830635" progId="Excel.Sheet.12">
                  <p:embed/>
                  <p:pic>
                    <p:nvPicPr>
                      <p:cNvPr id="20" name="物件 19">
                        <a:extLst>
                          <a:ext uri="{FF2B5EF4-FFF2-40B4-BE49-F238E27FC236}">
                            <a16:creationId xmlns:a16="http://schemas.microsoft.com/office/drawing/2014/main" id="{2BCA7326-F513-4F29-AC3C-6F7C5D83E2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7C35CD4E-98D3-4AFA-B4D4-633C7471D4A6}"/>
              </a:ext>
            </a:extLst>
          </p:cNvPr>
          <p:cNvSpPr txBox="1"/>
          <p:nvPr/>
        </p:nvSpPr>
        <p:spPr>
          <a:xfrm>
            <a:off x="838199" y="9456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</a:p>
        </p:txBody>
      </p:sp>
      <p:graphicFrame>
        <p:nvGraphicFramePr>
          <p:cNvPr id="14" name="物件 13">
            <a:extLst>
              <a:ext uri="{FF2B5EF4-FFF2-40B4-BE49-F238E27FC236}">
                <a16:creationId xmlns:a16="http://schemas.microsoft.com/office/drawing/2014/main" id="{B33D7421-E9B3-4D86-B545-F2F7AD47BA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151429"/>
              </p:ext>
            </p:extLst>
          </p:nvPr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12062425" imgH="2384878" progId="Excel.Sheet.12">
                  <p:embed/>
                </p:oleObj>
              </mc:Choice>
              <mc:Fallback>
                <p:oleObj name="Worksheet" r:id="rId12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50983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94055" imgH="213202" progId="Excel.Sheet.12">
                  <p:embed/>
                </p:oleObj>
              </mc:Choice>
              <mc:Fallback>
                <p:oleObj name="Worksheet" r:id="rId2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061637" imgH="830635" progId="Excel.Sheet.12">
                  <p:embed/>
                </p:oleObj>
              </mc:Choice>
              <mc:Fallback>
                <p:oleObj name="Worksheet" r:id="rId4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711787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4061637" imgH="419155" progId="Excel.Sheet.12">
                  <p:embed/>
                </p:oleObj>
              </mc:Choice>
              <mc:Fallback>
                <p:oleObj name="Worksheet" r:id="rId6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792732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4061637" imgH="419155" progId="Excel.Sheet.12">
                  <p:embed/>
                </p:oleObj>
              </mc:Choice>
              <mc:Fallback>
                <p:oleObj name="Worksheet" r:id="rId8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8766499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3147270" y="2449586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2BCA7326-F513-4F29-AC3C-6F7C5D83E2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431482"/>
              </p:ext>
            </p:extLst>
          </p:nvPr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2445914" imgH="830635" progId="Excel.Sheet.12">
                  <p:embed/>
                </p:oleObj>
              </mc:Choice>
              <mc:Fallback>
                <p:oleObj name="Worksheet" r:id="rId10" imgW="2445914" imgH="830635" progId="Excel.Sheet.12">
                  <p:embed/>
                  <p:pic>
                    <p:nvPicPr>
                      <p:cNvPr id="20" name="物件 19">
                        <a:extLst>
                          <a:ext uri="{FF2B5EF4-FFF2-40B4-BE49-F238E27FC236}">
                            <a16:creationId xmlns:a16="http://schemas.microsoft.com/office/drawing/2014/main" id="{2BCA7326-F513-4F29-AC3C-6F7C5D83E2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C7DBB061-492B-4B56-8462-BA621335ACF6}"/>
              </a:ext>
            </a:extLst>
          </p:cNvPr>
          <p:cNvSpPr txBox="1"/>
          <p:nvPr/>
        </p:nvSpPr>
        <p:spPr>
          <a:xfrm>
            <a:off x="838199" y="945610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Machine 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作為加工機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96820D1-0550-4331-9211-D9683AC68D4F}"/>
              </a:ext>
            </a:extLst>
          </p:cNvPr>
          <p:cNvSpPr/>
          <p:nvPr/>
        </p:nvSpPr>
        <p:spPr>
          <a:xfrm>
            <a:off x="2154854" y="5224866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物件 14">
            <a:extLst>
              <a:ext uri="{FF2B5EF4-FFF2-40B4-BE49-F238E27FC236}">
                <a16:creationId xmlns:a16="http://schemas.microsoft.com/office/drawing/2014/main" id="{DCFA2F3A-430E-4613-82EE-227D3120D6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151429"/>
              </p:ext>
            </p:extLst>
          </p:nvPr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12062425" imgH="2384878" progId="Excel.Sheet.12">
                  <p:embed/>
                </p:oleObj>
              </mc:Choice>
              <mc:Fallback>
                <p:oleObj name="Worksheet" r:id="rId12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12485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94055" imgH="213202" progId="Excel.Sheet.12">
                  <p:embed/>
                </p:oleObj>
              </mc:Choice>
              <mc:Fallback>
                <p:oleObj name="Worksheet" r:id="rId2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061637" imgH="830635" progId="Excel.Sheet.12">
                  <p:embed/>
                </p:oleObj>
              </mc:Choice>
              <mc:Fallback>
                <p:oleObj name="Worksheet" r:id="rId4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926747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4061637" imgH="419155" progId="Excel.Sheet.12">
                  <p:embed/>
                </p:oleObj>
              </mc:Choice>
              <mc:Fallback>
                <p:oleObj name="Worksheet" r:id="rId6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831782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4061637" imgH="419155" progId="Excel.Sheet.12">
                  <p:embed/>
                </p:oleObj>
              </mc:Choice>
              <mc:Fallback>
                <p:oleObj name="Worksheet" r:id="rId8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8766499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3147270" y="2449586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96820D1-0550-4331-9211-D9683AC68D4F}"/>
              </a:ext>
            </a:extLst>
          </p:cNvPr>
          <p:cNvSpPr/>
          <p:nvPr/>
        </p:nvSpPr>
        <p:spPr>
          <a:xfrm>
            <a:off x="2145979" y="5224866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7AC6A83-AF36-482D-B458-6B2707D3AC1F}"/>
              </a:ext>
            </a:extLst>
          </p:cNvPr>
          <p:cNvSpPr txBox="1"/>
          <p:nvPr/>
        </p:nvSpPr>
        <p:spPr>
          <a:xfrm>
            <a:off x="838199" y="9456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</a:p>
        </p:txBody>
      </p:sp>
      <p:graphicFrame>
        <p:nvGraphicFramePr>
          <p:cNvPr id="14" name="物件 13">
            <a:extLst>
              <a:ext uri="{FF2B5EF4-FFF2-40B4-BE49-F238E27FC236}">
                <a16:creationId xmlns:a16="http://schemas.microsoft.com/office/drawing/2014/main" id="{C58CEF66-FD25-405F-9E05-1634B1068D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151429"/>
              </p:ext>
            </p:extLst>
          </p:nvPr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12062425" imgH="2384878" progId="Excel.Sheet.12">
                  <p:embed/>
                </p:oleObj>
              </mc:Choice>
              <mc:Fallback>
                <p:oleObj name="Worksheet" r:id="rId10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物件 20">
            <a:extLst>
              <a:ext uri="{FF2B5EF4-FFF2-40B4-BE49-F238E27FC236}">
                <a16:creationId xmlns:a16="http://schemas.microsoft.com/office/drawing/2014/main" id="{ABA77862-895B-4F00-A266-47151F45BB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690332"/>
              </p:ext>
            </p:extLst>
          </p:nvPr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2445914" imgH="830635" progId="Excel.Sheet.12">
                  <p:embed/>
                </p:oleObj>
              </mc:Choice>
              <mc:Fallback>
                <p:oleObj name="Worksheet" r:id="rId12" imgW="2445914" imgH="830635" progId="Excel.Sheet.12">
                  <p:embed/>
                  <p:pic>
                    <p:nvPicPr>
                      <p:cNvPr id="20" name="物件 19">
                        <a:extLst>
                          <a:ext uri="{FF2B5EF4-FFF2-40B4-BE49-F238E27FC236}">
                            <a16:creationId xmlns:a16="http://schemas.microsoft.com/office/drawing/2014/main" id="{2BCA7326-F513-4F29-AC3C-6F7C5D83E2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4525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94055" imgH="213202" progId="Excel.Sheet.12">
                  <p:embed/>
                </p:oleObj>
              </mc:Choice>
              <mc:Fallback>
                <p:oleObj name="Worksheet" r:id="rId2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061637" imgH="830635" progId="Excel.Sheet.12">
                  <p:embed/>
                </p:oleObj>
              </mc:Choice>
              <mc:Fallback>
                <p:oleObj name="Worksheet" r:id="rId4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391335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4061637" imgH="419155" progId="Excel.Sheet.12">
                  <p:embed/>
                </p:oleObj>
              </mc:Choice>
              <mc:Fallback>
                <p:oleObj name="Worksheet" r:id="rId6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655848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4061637" imgH="419155" progId="Excel.Sheet.12">
                  <p:embed/>
                </p:oleObj>
              </mc:Choice>
              <mc:Fallback>
                <p:oleObj name="Worksheet" r:id="rId8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8766499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3147270" y="2449586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96820D1-0550-4331-9211-D9683AC68D4F}"/>
              </a:ext>
            </a:extLst>
          </p:cNvPr>
          <p:cNvSpPr/>
          <p:nvPr/>
        </p:nvSpPr>
        <p:spPr>
          <a:xfrm>
            <a:off x="2145978" y="5224866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BD0046-CE2C-4007-8F26-DD8A146B9011}"/>
              </a:ext>
            </a:extLst>
          </p:cNvPr>
          <p:cNvSpPr txBox="1"/>
          <p:nvPr/>
        </p:nvSpPr>
        <p:spPr>
          <a:xfrm>
            <a:off x="838199" y="9456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更新甘特圖</a:t>
            </a:r>
          </a:p>
        </p:txBody>
      </p:sp>
      <p:graphicFrame>
        <p:nvGraphicFramePr>
          <p:cNvPr id="15" name="物件 14">
            <a:extLst>
              <a:ext uri="{FF2B5EF4-FFF2-40B4-BE49-F238E27FC236}">
                <a16:creationId xmlns:a16="http://schemas.microsoft.com/office/drawing/2014/main" id="{64D1B0D2-60B8-4382-B213-7221A78E15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151429"/>
              </p:ext>
            </p:extLst>
          </p:nvPr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12062425" imgH="2384878" progId="Excel.Sheet.12">
                  <p:embed/>
                </p:oleObj>
              </mc:Choice>
              <mc:Fallback>
                <p:oleObj name="Worksheet" r:id="rId10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物件 20">
            <a:extLst>
              <a:ext uri="{FF2B5EF4-FFF2-40B4-BE49-F238E27FC236}">
                <a16:creationId xmlns:a16="http://schemas.microsoft.com/office/drawing/2014/main" id="{8D3FD68D-F496-4DF9-8191-A65E47F1C7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690332"/>
              </p:ext>
            </p:extLst>
          </p:nvPr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2445914" imgH="830635" progId="Excel.Sheet.12">
                  <p:embed/>
                </p:oleObj>
              </mc:Choice>
              <mc:Fallback>
                <p:oleObj name="Worksheet" r:id="rId12" imgW="2445914" imgH="830635" progId="Excel.Sheet.12">
                  <p:embed/>
                  <p:pic>
                    <p:nvPicPr>
                      <p:cNvPr id="20" name="物件 19">
                        <a:extLst>
                          <a:ext uri="{FF2B5EF4-FFF2-40B4-BE49-F238E27FC236}">
                            <a16:creationId xmlns:a16="http://schemas.microsoft.com/office/drawing/2014/main" id="{2BCA7326-F513-4F29-AC3C-6F7C5D83E2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176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94055" imgH="213202" progId="Excel.Sheet.12">
                  <p:embed/>
                </p:oleObj>
              </mc:Choice>
              <mc:Fallback>
                <p:oleObj name="Worksheet" r:id="rId2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061637" imgH="830635" progId="Excel.Sheet.12">
                  <p:embed/>
                </p:oleObj>
              </mc:Choice>
              <mc:Fallback>
                <p:oleObj name="Worksheet" r:id="rId4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873348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4061637" imgH="419155" progId="Excel.Sheet.12">
                  <p:embed/>
                </p:oleObj>
              </mc:Choice>
              <mc:Fallback>
                <p:oleObj name="Worksheet" r:id="rId6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670393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4061637" imgH="419155" progId="Excel.Sheet.12">
                  <p:embed/>
                </p:oleObj>
              </mc:Choice>
              <mc:Fallback>
                <p:oleObj name="Worksheet" r:id="rId8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856230"/>
              </p:ext>
            </p:extLst>
          </p:nvPr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12062425" imgH="2384878" progId="Excel.Sheet.12">
                  <p:embed/>
                </p:oleObj>
              </mc:Choice>
              <mc:Fallback>
                <p:oleObj name="Worksheet" r:id="rId10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5134062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2140590" y="2248250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A1DA1AE-C6AC-4F38-9730-CDB974219FED}"/>
              </a:ext>
            </a:extLst>
          </p:cNvPr>
          <p:cNvSpPr txBox="1"/>
          <p:nvPr/>
        </p:nvSpPr>
        <p:spPr>
          <a:xfrm>
            <a:off x="838199" y="9456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</a:p>
        </p:txBody>
      </p:sp>
      <p:graphicFrame>
        <p:nvGraphicFramePr>
          <p:cNvPr id="15" name="物件 14">
            <a:extLst>
              <a:ext uri="{FF2B5EF4-FFF2-40B4-BE49-F238E27FC236}">
                <a16:creationId xmlns:a16="http://schemas.microsoft.com/office/drawing/2014/main" id="{9A160D9E-3168-4780-991E-F071102334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552478"/>
              </p:ext>
            </p:extLst>
          </p:nvPr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2445914" imgH="830635" progId="Excel.Sheet.12">
                  <p:embed/>
                </p:oleObj>
              </mc:Choice>
              <mc:Fallback>
                <p:oleObj name="Worksheet" r:id="rId12" imgW="2445914" imgH="830635" progId="Excel.Sheet.12">
                  <p:embed/>
                  <p:pic>
                    <p:nvPicPr>
                      <p:cNvPr id="2" name="物件 1">
                        <a:extLst>
                          <a:ext uri="{FF2B5EF4-FFF2-40B4-BE49-F238E27FC236}">
                            <a16:creationId xmlns:a16="http://schemas.microsoft.com/office/drawing/2014/main" id="{A0B1741E-8062-4713-8C3D-C4C14A9E97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8249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94055" imgH="213202" progId="Excel.Sheet.12">
                  <p:embed/>
                </p:oleObj>
              </mc:Choice>
              <mc:Fallback>
                <p:oleObj name="Worksheet" r:id="rId2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061637" imgH="830635" progId="Excel.Sheet.12">
                  <p:embed/>
                </p:oleObj>
              </mc:Choice>
              <mc:Fallback>
                <p:oleObj name="Worksheet" r:id="rId4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619257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4061637" imgH="419155" progId="Excel.Sheet.12">
                  <p:embed/>
                </p:oleObj>
              </mc:Choice>
              <mc:Fallback>
                <p:oleObj name="Worksheet" r:id="rId6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215077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4061637" imgH="419155" progId="Excel.Sheet.12">
                  <p:embed/>
                </p:oleObj>
              </mc:Choice>
              <mc:Fallback>
                <p:oleObj name="Worksheet" r:id="rId8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12062425" imgH="2384878" progId="Excel.Sheet.12">
                  <p:embed/>
                </p:oleObj>
              </mc:Choice>
              <mc:Fallback>
                <p:oleObj name="Worksheet" r:id="rId10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5134062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2140590" y="2248250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ACA657-6975-49CF-AD8D-A343FFEEABEC}"/>
              </a:ext>
            </a:extLst>
          </p:cNvPr>
          <p:cNvSpPr/>
          <p:nvPr/>
        </p:nvSpPr>
        <p:spPr>
          <a:xfrm>
            <a:off x="2125210" y="5225040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6AE948D-5EAE-40AA-89BA-C1131BDAB66D}"/>
              </a:ext>
            </a:extLst>
          </p:cNvPr>
          <p:cNvSpPr txBox="1"/>
          <p:nvPr/>
        </p:nvSpPr>
        <p:spPr>
          <a:xfrm>
            <a:off x="838199" y="945610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Machine 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作為加工機</a:t>
            </a:r>
          </a:p>
        </p:txBody>
      </p: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A0B1741E-8062-4713-8C3D-C4C14A9E97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755821"/>
              </p:ext>
            </p:extLst>
          </p:nvPr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2445914" imgH="830635" progId="Excel.Sheet.12">
                  <p:embed/>
                </p:oleObj>
              </mc:Choice>
              <mc:Fallback>
                <p:oleObj name="Worksheet" r:id="rId12" imgW="2445914" imgH="83063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5395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94055" imgH="213202" progId="Excel.Sheet.12">
                  <p:embed/>
                </p:oleObj>
              </mc:Choice>
              <mc:Fallback>
                <p:oleObj name="Worksheet" r:id="rId2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061637" imgH="830635" progId="Excel.Sheet.12">
                  <p:embed/>
                </p:oleObj>
              </mc:Choice>
              <mc:Fallback>
                <p:oleObj name="Worksheet" r:id="rId4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552419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4061637" imgH="419155" progId="Excel.Sheet.12">
                  <p:embed/>
                </p:oleObj>
              </mc:Choice>
              <mc:Fallback>
                <p:oleObj name="Worksheet" r:id="rId6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4061637" imgH="419155" progId="Excel.Sheet.12">
                  <p:embed/>
                </p:oleObj>
              </mc:Choice>
              <mc:Fallback>
                <p:oleObj name="Worksheet" r:id="rId8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12062425" imgH="2384878" progId="Excel.Sheet.12">
                  <p:embed/>
                </p:oleObj>
              </mc:Choice>
              <mc:Fallback>
                <p:oleObj name="Worksheet" r:id="rId10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5134062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2140590" y="2248250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ACA657-6975-49CF-AD8D-A343FFEEABEC}"/>
              </a:ext>
            </a:extLst>
          </p:cNvPr>
          <p:cNvSpPr/>
          <p:nvPr/>
        </p:nvSpPr>
        <p:spPr>
          <a:xfrm>
            <a:off x="2125210" y="5225040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A0B1741E-8062-4713-8C3D-C4C14A9E97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2445914" imgH="830635" progId="Excel.Sheet.12">
                  <p:embed/>
                </p:oleObj>
              </mc:Choice>
              <mc:Fallback>
                <p:oleObj name="Worksheet" r:id="rId12" imgW="2445914" imgH="830635" progId="Excel.Sheet.12">
                  <p:embed/>
                  <p:pic>
                    <p:nvPicPr>
                      <p:cNvPr id="2" name="物件 1">
                        <a:extLst>
                          <a:ext uri="{FF2B5EF4-FFF2-40B4-BE49-F238E27FC236}">
                            <a16:creationId xmlns:a16="http://schemas.microsoft.com/office/drawing/2014/main" id="{A0B1741E-8062-4713-8C3D-C4C14A9E97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945E6946-6F9B-4324-9D9C-CFA53FCCFC7F}"/>
              </a:ext>
            </a:extLst>
          </p:cNvPr>
          <p:cNvSpPr txBox="1"/>
          <p:nvPr/>
        </p:nvSpPr>
        <p:spPr>
          <a:xfrm>
            <a:off x="838199" y="9456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</a:p>
        </p:txBody>
      </p:sp>
    </p:spTree>
    <p:extLst>
      <p:ext uri="{BB962C8B-B14F-4D97-AF65-F5344CB8AC3E}">
        <p14:creationId xmlns:p14="http://schemas.microsoft.com/office/powerpoint/2010/main" val="3125845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94055" imgH="213202" progId="Excel.Sheet.12">
                  <p:embed/>
                </p:oleObj>
              </mc:Choice>
              <mc:Fallback>
                <p:oleObj name="Worksheet" r:id="rId2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061637" imgH="830635" progId="Excel.Sheet.12">
                  <p:embed/>
                </p:oleObj>
              </mc:Choice>
              <mc:Fallback>
                <p:oleObj name="Worksheet" r:id="rId4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976636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4061637" imgH="419155" progId="Excel.Sheet.12">
                  <p:embed/>
                </p:oleObj>
              </mc:Choice>
              <mc:Fallback>
                <p:oleObj name="Worksheet" r:id="rId6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116172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4061637" imgH="419155" progId="Excel.Sheet.12">
                  <p:embed/>
                </p:oleObj>
              </mc:Choice>
              <mc:Fallback>
                <p:oleObj name="Worksheet" r:id="rId8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694790"/>
              </p:ext>
            </p:extLst>
          </p:nvPr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12062425" imgH="2384878" progId="Excel.Sheet.12">
                  <p:embed/>
                </p:oleObj>
              </mc:Choice>
              <mc:Fallback>
                <p:oleObj name="Worksheet" r:id="rId10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5134062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2140590" y="2248250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ACA657-6975-49CF-AD8D-A343FFEEABEC}"/>
              </a:ext>
            </a:extLst>
          </p:cNvPr>
          <p:cNvSpPr/>
          <p:nvPr/>
        </p:nvSpPr>
        <p:spPr>
          <a:xfrm>
            <a:off x="2125210" y="5225040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CFF9797-49A3-408C-9FAC-E06D6C2E8653}"/>
              </a:ext>
            </a:extLst>
          </p:cNvPr>
          <p:cNvSpPr txBox="1"/>
          <p:nvPr/>
        </p:nvSpPr>
        <p:spPr>
          <a:xfrm>
            <a:off x="838199" y="9456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更新甘特圖</a:t>
            </a:r>
          </a:p>
        </p:txBody>
      </p:sp>
      <p:graphicFrame>
        <p:nvGraphicFramePr>
          <p:cNvPr id="15" name="物件 14">
            <a:extLst>
              <a:ext uri="{FF2B5EF4-FFF2-40B4-BE49-F238E27FC236}">
                <a16:creationId xmlns:a16="http://schemas.microsoft.com/office/drawing/2014/main" id="{90B891F1-2C06-46CD-B932-70FC840C1C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681517"/>
              </p:ext>
            </p:extLst>
          </p:nvPr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2445914" imgH="830635" progId="Excel.Sheet.12">
                  <p:embed/>
                </p:oleObj>
              </mc:Choice>
              <mc:Fallback>
                <p:oleObj name="Worksheet" r:id="rId12" imgW="2445914" imgH="830635" progId="Excel.Sheet.12">
                  <p:embed/>
                  <p:pic>
                    <p:nvPicPr>
                      <p:cNvPr id="2" name="物件 1">
                        <a:extLst>
                          <a:ext uri="{FF2B5EF4-FFF2-40B4-BE49-F238E27FC236}">
                            <a16:creationId xmlns:a16="http://schemas.microsoft.com/office/drawing/2014/main" id="{A0B1741E-8062-4713-8C3D-C4C14A9E97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618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94055" imgH="213202" progId="Excel.Sheet.12">
                  <p:embed/>
                </p:oleObj>
              </mc:Choice>
              <mc:Fallback>
                <p:oleObj name="Worksheet" r:id="rId2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061637" imgH="830635" progId="Excel.Sheet.12">
                  <p:embed/>
                </p:oleObj>
              </mc:Choice>
              <mc:Fallback>
                <p:oleObj name="Worksheet" r:id="rId4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783352"/>
              </p:ext>
            </p:extLst>
          </p:nvPr>
        </p:nvGraphicFramePr>
        <p:xfrm>
          <a:off x="838199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4061637" imgH="419155" progId="Excel.Sheet.12">
                  <p:embed/>
                </p:oleObj>
              </mc:Choice>
              <mc:Fallback>
                <p:oleObj name="Worksheet" r:id="rId6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199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499510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4061637" imgH="419155" progId="Excel.Sheet.12">
                  <p:embed/>
                </p:oleObj>
              </mc:Choice>
              <mc:Fallback>
                <p:oleObj name="Worksheet" r:id="rId8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981126"/>
              </p:ext>
            </p:extLst>
          </p:nvPr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12062425" imgH="2384878" progId="Excel.Sheet.12">
                  <p:embed/>
                </p:oleObj>
              </mc:Choice>
              <mc:Fallback>
                <p:oleObj name="Worksheet" r:id="rId10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5712903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2140590" y="2038525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E593410-AAD6-4C08-BFF7-788CCAF12415}"/>
              </a:ext>
            </a:extLst>
          </p:cNvPr>
          <p:cNvSpPr txBox="1"/>
          <p:nvPr/>
        </p:nvSpPr>
        <p:spPr>
          <a:xfrm>
            <a:off x="838199" y="945610"/>
            <a:ext cx="343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Job 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Operation 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之工時</a:t>
            </a:r>
          </a:p>
        </p:txBody>
      </p:sp>
      <p:graphicFrame>
        <p:nvGraphicFramePr>
          <p:cNvPr id="15" name="物件 14">
            <a:extLst>
              <a:ext uri="{FF2B5EF4-FFF2-40B4-BE49-F238E27FC236}">
                <a16:creationId xmlns:a16="http://schemas.microsoft.com/office/drawing/2014/main" id="{1A540D48-B5E2-4B52-B8FD-36331AD5A8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848687"/>
              </p:ext>
            </p:extLst>
          </p:nvPr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2445914" imgH="830635" progId="Excel.Sheet.12">
                  <p:embed/>
                </p:oleObj>
              </mc:Choice>
              <mc:Fallback>
                <p:oleObj name="Worksheet" r:id="rId12" imgW="2445914" imgH="830635" progId="Excel.Sheet.12">
                  <p:embed/>
                  <p:pic>
                    <p:nvPicPr>
                      <p:cNvPr id="2" name="物件 1">
                        <a:extLst>
                          <a:ext uri="{FF2B5EF4-FFF2-40B4-BE49-F238E27FC236}">
                            <a16:creationId xmlns:a16="http://schemas.microsoft.com/office/drawing/2014/main" id="{A0B1741E-8062-4713-8C3D-C4C14A9E97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2731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006764B-22AB-4AC2-AAB6-DB045877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225" y="1849051"/>
          <a:ext cx="54943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94055" imgH="213202" progId="Excel.Sheet.12">
                  <p:embed/>
                </p:oleObj>
              </mc:Choice>
              <mc:Fallback>
                <p:oleObj name="Worksheet" r:id="rId2" imgW="5494055" imgH="213202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006764B-22AB-4AC2-AAB6-DB045877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34225" y="1849051"/>
                        <a:ext cx="54943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5C60571-2759-4F0B-9B08-69C5E17D6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49051"/>
          <a:ext cx="40624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061637" imgH="830635" progId="Excel.Sheet.12">
                  <p:embed/>
                </p:oleObj>
              </mc:Choice>
              <mc:Fallback>
                <p:oleObj name="Worksheet" r:id="rId4" imgW="4061637" imgH="830635" progId="Excel.Shee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D5C60571-2759-4F0B-9B08-69C5E17D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849051"/>
                        <a:ext cx="40624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FA3B0540-244B-49FD-BC5C-C0661D9E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502036"/>
              </p:ext>
            </p:extLst>
          </p:nvPr>
        </p:nvGraphicFramePr>
        <p:xfrm>
          <a:off x="838199" y="5233429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4061637" imgH="419155" progId="Excel.Sheet.12">
                  <p:embed/>
                </p:oleObj>
              </mc:Choice>
              <mc:Fallback>
                <p:oleObj name="Worksheet" r:id="rId6" imgW="4061637" imgH="419155" progId="Excel.Shee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FA3B0540-244B-49FD-BC5C-C0661D9E4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199" y="5233429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ACDFAE74-8234-4F72-862F-61E3D344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402476"/>
              </p:ext>
            </p:extLst>
          </p:nvPr>
        </p:nvGraphicFramePr>
        <p:xfrm>
          <a:off x="5260183" y="5225040"/>
          <a:ext cx="406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4061637" imgH="419155" progId="Excel.Sheet.12">
                  <p:embed/>
                </p:oleObj>
              </mc:Choice>
              <mc:Fallback>
                <p:oleObj name="Worksheet" r:id="rId8" imgW="4061637" imgH="419155" progId="Excel.Shee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ACDFAE74-8234-4F72-862F-61E3D344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60183" y="5225040"/>
                        <a:ext cx="4062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B092ADF-C933-40F5-8875-CE3C10B8F2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759991"/>
              </p:ext>
            </p:extLst>
          </p:nvPr>
        </p:nvGraphicFramePr>
        <p:xfrm>
          <a:off x="65088" y="2760663"/>
          <a:ext cx="120618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12062425" imgH="2384878" progId="Excel.Sheet.12">
                  <p:embed/>
                </p:oleObj>
              </mc:Choice>
              <mc:Fallback>
                <p:oleObj name="Worksheet" r:id="rId10" imgW="12062425" imgH="2384878" progId="Excel.Sheet.12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CB092ADF-C933-40F5-8875-CE3C10B8F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088" y="2760663"/>
                        <a:ext cx="1206182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4CC2E1C-E039-47D6-814C-6B434AD68726}"/>
              </a:ext>
            </a:extLst>
          </p:cNvPr>
          <p:cNvSpPr/>
          <p:nvPr/>
        </p:nvSpPr>
        <p:spPr>
          <a:xfrm>
            <a:off x="5712903" y="1849050"/>
            <a:ext cx="436228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DD2573-C15D-4C52-AB3E-F53FDA0CBDFF}"/>
              </a:ext>
            </a:extLst>
          </p:cNvPr>
          <p:cNvSpPr/>
          <p:nvPr/>
        </p:nvSpPr>
        <p:spPr>
          <a:xfrm>
            <a:off x="2140590" y="2038525"/>
            <a:ext cx="436228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960DA26-9E19-4D2D-A096-F23D7142E0E2}"/>
              </a:ext>
            </a:extLst>
          </p:cNvPr>
          <p:cNvSpPr txBox="1"/>
          <p:nvPr/>
        </p:nvSpPr>
        <p:spPr>
          <a:xfrm>
            <a:off x="838199" y="9456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</a:p>
        </p:txBody>
      </p:sp>
      <p:graphicFrame>
        <p:nvGraphicFramePr>
          <p:cNvPr id="14" name="物件 13">
            <a:extLst>
              <a:ext uri="{FF2B5EF4-FFF2-40B4-BE49-F238E27FC236}">
                <a16:creationId xmlns:a16="http://schemas.microsoft.com/office/drawing/2014/main" id="{68EF878E-7166-409A-90E4-35225ED8B6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363426"/>
              </p:ext>
            </p:extLst>
          </p:nvPr>
        </p:nvGraphicFramePr>
        <p:xfrm>
          <a:off x="838199" y="5843975"/>
          <a:ext cx="24463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2445914" imgH="830635" progId="Excel.Sheet.12">
                  <p:embed/>
                </p:oleObj>
              </mc:Choice>
              <mc:Fallback>
                <p:oleObj name="Worksheet" r:id="rId12" imgW="2445914" imgH="830635" progId="Excel.Sheet.12">
                  <p:embed/>
                  <p:pic>
                    <p:nvPicPr>
                      <p:cNvPr id="19" name="物件 18">
                        <a:extLst>
                          <a:ext uri="{FF2B5EF4-FFF2-40B4-BE49-F238E27FC236}">
                            <a16:creationId xmlns:a16="http://schemas.microsoft.com/office/drawing/2014/main" id="{656B9FAB-AC9F-48BB-8DD8-136DC43D4B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8199" y="5843975"/>
                        <a:ext cx="24463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9398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156</Words>
  <Application>Microsoft Office PowerPoint</Application>
  <PresentationFormat>寬螢幕</PresentationFormat>
  <Paragraphs>37</Paragraphs>
  <Slides>37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37</vt:i4>
      </vt:variant>
    </vt:vector>
  </HeadingPairs>
  <TitlesOfParts>
    <vt:vector size="44" baseType="lpstr">
      <vt:lpstr>微軟正黑體</vt:lpstr>
      <vt:lpstr>Arial</vt:lpstr>
      <vt:lpstr>Calibri</vt:lpstr>
      <vt:lpstr>Calibri Light</vt:lpstr>
      <vt:lpstr>Office 佈景主題</vt:lpstr>
      <vt:lpstr>Worksheet</vt:lpstr>
      <vt:lpstr>Microsoft Excel 工作表</vt:lpstr>
      <vt:lpstr>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Innolux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ZongSing.Huang</dc:creator>
  <cp:lastModifiedBy>ZongSing_NB2</cp:lastModifiedBy>
  <cp:revision>8</cp:revision>
  <dcterms:created xsi:type="dcterms:W3CDTF">2021-09-27T01:19:02Z</dcterms:created>
  <dcterms:modified xsi:type="dcterms:W3CDTF">2021-09-28T15:24:30Z</dcterms:modified>
</cp:coreProperties>
</file>