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15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63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6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8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9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18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5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94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0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38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80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FB6E-CC58-4AF3-B038-D9E53F87F15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73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8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564154"/>
              </p:ext>
            </p:extLst>
          </p:nvPr>
        </p:nvGraphicFramePr>
        <p:xfrm>
          <a:off x="838213" y="3118666"/>
          <a:ext cx="10515587" cy="1876572"/>
        </p:xfrm>
        <a:graphic>
          <a:graphicData uri="http://schemas.openxmlformats.org/drawingml/2006/table">
            <a:tbl>
              <a:tblPr/>
              <a:tblGrid>
                <a:gridCol w="150366">
                  <a:extLst>
                    <a:ext uri="{9D8B030D-6E8A-4147-A177-3AD203B41FA5}">
                      <a16:colId xmlns:a16="http://schemas.microsoft.com/office/drawing/2014/main" val="295597129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1428847888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224334891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338033308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2372753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55830233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2291524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906258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8561530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75540507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9922977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9467316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1733846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703686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92473078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2330610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8864294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47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0603929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97912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4557854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0799051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9642963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811694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5983166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7564990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0120985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32843272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8030827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603306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3934844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06806862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0182880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6304161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5677037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950675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99569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3070593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17167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333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6398613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35658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8278256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41107005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2426594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29038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25346161"/>
                    </a:ext>
                  </a:extLst>
                </a:gridCol>
              </a:tblGrid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982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93914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661513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9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3*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32533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3437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086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353629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3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0641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76043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843769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11376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3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242082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709"/>
            <a:ext cx="3654563" cy="752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63" y="1891709"/>
            <a:ext cx="4941188" cy="1983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92920" y="1828800"/>
            <a:ext cx="302149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8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84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709"/>
            <a:ext cx="2744344" cy="752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63" y="1891709"/>
            <a:ext cx="3298688" cy="1983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19708" y="1828800"/>
            <a:ext cx="302149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10748"/>
              </p:ext>
            </p:extLst>
          </p:nvPr>
        </p:nvGraphicFramePr>
        <p:xfrm>
          <a:off x="2210372" y="3304230"/>
          <a:ext cx="3962400" cy="1584960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66818009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23644576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9859456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3624051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8543973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877747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8659226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4047912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919015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17943422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53511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56737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08077"/>
                  </a:ext>
                </a:extLst>
              </a:tr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3987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64617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040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46800"/>
                  </a:ext>
                </a:extLst>
              </a:tr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7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709"/>
            <a:ext cx="2744344" cy="752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63" y="1891709"/>
            <a:ext cx="3298688" cy="1983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52444" y="1828800"/>
            <a:ext cx="302149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989083"/>
              </p:ext>
            </p:extLst>
          </p:nvPr>
        </p:nvGraphicFramePr>
        <p:xfrm>
          <a:off x="2210372" y="3304230"/>
          <a:ext cx="3962400" cy="1584960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66818009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23644576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9859456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3624051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8543973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877747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8659226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4047912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919015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17943422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53511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56737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08077"/>
                  </a:ext>
                </a:extLst>
              </a:tr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3987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64617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01040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446800"/>
                  </a:ext>
                </a:extLst>
              </a:tr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0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709"/>
            <a:ext cx="2744344" cy="752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63" y="1891709"/>
            <a:ext cx="3298688" cy="1983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09041" y="1828800"/>
            <a:ext cx="302149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78534"/>
              </p:ext>
            </p:extLst>
          </p:nvPr>
        </p:nvGraphicFramePr>
        <p:xfrm>
          <a:off x="2210372" y="3304230"/>
          <a:ext cx="3962400" cy="1584960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66818009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23644576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9859456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3624051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8543973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877747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8659226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4047912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919015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17943422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53511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56737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08077"/>
                  </a:ext>
                </a:extLst>
              </a:tr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3987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64617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01040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446800"/>
                  </a:ext>
                </a:extLst>
              </a:tr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3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709"/>
            <a:ext cx="2744344" cy="752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63" y="1891709"/>
            <a:ext cx="3298688" cy="1983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57675" y="1828800"/>
            <a:ext cx="302149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0924"/>
              </p:ext>
            </p:extLst>
          </p:nvPr>
        </p:nvGraphicFramePr>
        <p:xfrm>
          <a:off x="2210372" y="3304230"/>
          <a:ext cx="3962400" cy="1584960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66818009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23644576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9859456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3624051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8543973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877747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8659226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4047912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919015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17943422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53511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56737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08077"/>
                  </a:ext>
                </a:extLst>
              </a:tr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3987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64617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01040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446800"/>
                  </a:ext>
                </a:extLst>
              </a:tr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6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709"/>
            <a:ext cx="2744344" cy="752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63" y="1891709"/>
            <a:ext cx="3298688" cy="1983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98363" y="1828800"/>
            <a:ext cx="302149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39033"/>
              </p:ext>
            </p:extLst>
          </p:nvPr>
        </p:nvGraphicFramePr>
        <p:xfrm>
          <a:off x="2210372" y="3304230"/>
          <a:ext cx="3962400" cy="1584960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66818009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23644576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9859456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3624051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8543973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877747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8659226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4047912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919015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17943422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53511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56737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08077"/>
                  </a:ext>
                </a:extLst>
              </a:tr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3987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64617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040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46800"/>
                  </a:ext>
                </a:extLst>
              </a:tr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9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709"/>
            <a:ext cx="2744344" cy="752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63" y="1891709"/>
            <a:ext cx="3298688" cy="1983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54954" y="1828800"/>
            <a:ext cx="302149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21887"/>
              </p:ext>
            </p:extLst>
          </p:nvPr>
        </p:nvGraphicFramePr>
        <p:xfrm>
          <a:off x="2210372" y="3304230"/>
          <a:ext cx="3962400" cy="1584960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66818009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23644576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9859456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3624051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8543973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877747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8659226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4047912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919015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17943422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53511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56737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08077"/>
                  </a:ext>
                </a:extLst>
              </a:tr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3987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64617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040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46800"/>
                  </a:ext>
                </a:extLst>
              </a:tr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423962"/>
              </p:ext>
            </p:extLst>
          </p:nvPr>
        </p:nvGraphicFramePr>
        <p:xfrm>
          <a:off x="838213" y="3118666"/>
          <a:ext cx="10515587" cy="1876572"/>
        </p:xfrm>
        <a:graphic>
          <a:graphicData uri="http://schemas.openxmlformats.org/drawingml/2006/table">
            <a:tbl>
              <a:tblPr/>
              <a:tblGrid>
                <a:gridCol w="150366">
                  <a:extLst>
                    <a:ext uri="{9D8B030D-6E8A-4147-A177-3AD203B41FA5}">
                      <a16:colId xmlns:a16="http://schemas.microsoft.com/office/drawing/2014/main" val="295597129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1428847888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224334891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338033308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2372753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55830233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2291524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906258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8561530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75540507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9922977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9467316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1733846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703686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92473078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2330610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8864294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47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0603929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97912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4557854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0799051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9642963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811694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5983166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7564990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0120985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32843272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8030827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603306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3934844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06806862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0182880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6304161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5677037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950675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99569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3070593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17167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333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6398613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35658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8278256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41107005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2426594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29038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25346161"/>
                    </a:ext>
                  </a:extLst>
                </a:gridCol>
              </a:tblGrid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982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93914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661513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2*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9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32533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3437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086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353629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0641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76043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843769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11376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242082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709"/>
            <a:ext cx="3654563" cy="752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63" y="1891709"/>
            <a:ext cx="4941188" cy="1983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19708" y="1828800"/>
            <a:ext cx="302149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3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869972"/>
              </p:ext>
            </p:extLst>
          </p:nvPr>
        </p:nvGraphicFramePr>
        <p:xfrm>
          <a:off x="838213" y="3118666"/>
          <a:ext cx="10515587" cy="1876572"/>
        </p:xfrm>
        <a:graphic>
          <a:graphicData uri="http://schemas.openxmlformats.org/drawingml/2006/table">
            <a:tbl>
              <a:tblPr/>
              <a:tblGrid>
                <a:gridCol w="150366">
                  <a:extLst>
                    <a:ext uri="{9D8B030D-6E8A-4147-A177-3AD203B41FA5}">
                      <a16:colId xmlns:a16="http://schemas.microsoft.com/office/drawing/2014/main" val="295597129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1428847888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224334891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338033308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2372753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55830233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2291524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906258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8561530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75540507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9922977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9467316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1733846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703686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92473078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2330610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8864294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47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0603929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97912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4557854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0799051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9642963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811694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5983166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7564990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0120985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32843272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8030827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603306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3934844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06806862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0182880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6304161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5677037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950675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99569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3070593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17167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333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6398613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35658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8278256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41107005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2426594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29038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25346161"/>
                    </a:ext>
                  </a:extLst>
                </a:gridCol>
              </a:tblGrid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982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93914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661513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9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32533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3437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086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353629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1*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0641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76043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843769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11376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242082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709"/>
            <a:ext cx="3654563" cy="752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63" y="1891709"/>
            <a:ext cx="4941188" cy="1983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52444" y="1828800"/>
            <a:ext cx="302149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2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088977"/>
              </p:ext>
            </p:extLst>
          </p:nvPr>
        </p:nvGraphicFramePr>
        <p:xfrm>
          <a:off x="838213" y="3118666"/>
          <a:ext cx="10515587" cy="1876572"/>
        </p:xfrm>
        <a:graphic>
          <a:graphicData uri="http://schemas.openxmlformats.org/drawingml/2006/table">
            <a:tbl>
              <a:tblPr/>
              <a:tblGrid>
                <a:gridCol w="150366">
                  <a:extLst>
                    <a:ext uri="{9D8B030D-6E8A-4147-A177-3AD203B41FA5}">
                      <a16:colId xmlns:a16="http://schemas.microsoft.com/office/drawing/2014/main" val="295597129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1428847888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224334891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338033308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2372753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55830233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2291524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906258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8561530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75540507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9922977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9467316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1733846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703686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92473078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2330610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8864294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47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0603929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97912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4557854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0799051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9642963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811694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5983166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7564990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0120985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32843272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8030827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603306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3934844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06806862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0182880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6304161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5677037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950675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99569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3070593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17167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333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6398613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35658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8278256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41107005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2426594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29038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25346161"/>
                    </a:ext>
                  </a:extLst>
                </a:gridCol>
              </a:tblGrid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4982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593914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7661513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9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32533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43437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09086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353629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700641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76043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8843769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411376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3*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5242082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709"/>
            <a:ext cx="3654563" cy="752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63" y="1891709"/>
            <a:ext cx="4941188" cy="1983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09041" y="1828800"/>
            <a:ext cx="302149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1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491010"/>
              </p:ext>
            </p:extLst>
          </p:nvPr>
        </p:nvGraphicFramePr>
        <p:xfrm>
          <a:off x="838213" y="3118666"/>
          <a:ext cx="10515587" cy="1876572"/>
        </p:xfrm>
        <a:graphic>
          <a:graphicData uri="http://schemas.openxmlformats.org/drawingml/2006/table">
            <a:tbl>
              <a:tblPr/>
              <a:tblGrid>
                <a:gridCol w="150366">
                  <a:extLst>
                    <a:ext uri="{9D8B030D-6E8A-4147-A177-3AD203B41FA5}">
                      <a16:colId xmlns:a16="http://schemas.microsoft.com/office/drawing/2014/main" val="295597129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1428847888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224334891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338033308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2372753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55830233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2291524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906258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8561530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75540507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9922977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9467316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1733846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703686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92473078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2330610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8864294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47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0603929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97912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4557854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0799051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9642963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811694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5983166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7564990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0120985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32843272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8030827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603306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3934844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06806862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0182880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6304161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5677037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950675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99569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3070593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17167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333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6398613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35658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8278256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41107005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2426594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29038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25346161"/>
                    </a:ext>
                  </a:extLst>
                </a:gridCol>
              </a:tblGrid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982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93914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661513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9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32533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3437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086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353629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0641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76043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843769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11376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3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1*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242082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709"/>
            <a:ext cx="3654563" cy="752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63" y="1891709"/>
            <a:ext cx="4941188" cy="1983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57675" y="1828800"/>
            <a:ext cx="302149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0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856221"/>
              </p:ext>
            </p:extLst>
          </p:nvPr>
        </p:nvGraphicFramePr>
        <p:xfrm>
          <a:off x="838213" y="3118666"/>
          <a:ext cx="10515587" cy="1876572"/>
        </p:xfrm>
        <a:graphic>
          <a:graphicData uri="http://schemas.openxmlformats.org/drawingml/2006/table">
            <a:tbl>
              <a:tblPr/>
              <a:tblGrid>
                <a:gridCol w="150366">
                  <a:extLst>
                    <a:ext uri="{9D8B030D-6E8A-4147-A177-3AD203B41FA5}">
                      <a16:colId xmlns:a16="http://schemas.microsoft.com/office/drawing/2014/main" val="295597129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1428847888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224334891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338033308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2372753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55830233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2291524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906258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8561530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75540507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9922977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9467316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1733846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703686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92473078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2330610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8864294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47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0603929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97912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4557854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0799051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9642963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811694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5983166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7564990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0120985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32843272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8030827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603306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3934844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06806862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0182880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6304161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5677037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950675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99569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3070593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17167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333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6398613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35658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8278256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41107005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2426594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29038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25346161"/>
                    </a:ext>
                  </a:extLst>
                </a:gridCol>
              </a:tblGrid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982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93914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661513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1*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9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32533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3437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086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353629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0641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76043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843769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11376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3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242082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709"/>
            <a:ext cx="3654563" cy="752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63" y="1891709"/>
            <a:ext cx="4941188" cy="1983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98363" y="1828800"/>
            <a:ext cx="302149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1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820219"/>
              </p:ext>
            </p:extLst>
          </p:nvPr>
        </p:nvGraphicFramePr>
        <p:xfrm>
          <a:off x="838213" y="3118666"/>
          <a:ext cx="10515587" cy="1876572"/>
        </p:xfrm>
        <a:graphic>
          <a:graphicData uri="http://schemas.openxmlformats.org/drawingml/2006/table">
            <a:tbl>
              <a:tblPr/>
              <a:tblGrid>
                <a:gridCol w="150366">
                  <a:extLst>
                    <a:ext uri="{9D8B030D-6E8A-4147-A177-3AD203B41FA5}">
                      <a16:colId xmlns:a16="http://schemas.microsoft.com/office/drawing/2014/main" val="295597129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1428847888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224334891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338033308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2372753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55830233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2291524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906258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8561530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75540507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9922977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9467316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1733846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703686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92473078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2330610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8864294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47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0603929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97912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4557854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0799051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9642963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811694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5983166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7564990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0120985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32843272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8030827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603306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3934844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06806862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0182880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6304161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5677037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950675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99569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3070593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17167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333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6398613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35658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8278256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41107005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2426594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29038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25346161"/>
                    </a:ext>
                  </a:extLst>
                </a:gridCol>
              </a:tblGrid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982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93914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661513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9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32533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3437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086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353629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0641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76043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843769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11376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3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2*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242082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709"/>
            <a:ext cx="3654563" cy="752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63" y="1891709"/>
            <a:ext cx="4941188" cy="1983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54954" y="1828800"/>
            <a:ext cx="302149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493278"/>
              </p:ext>
            </p:extLst>
          </p:nvPr>
        </p:nvGraphicFramePr>
        <p:xfrm>
          <a:off x="838213" y="3118666"/>
          <a:ext cx="10515587" cy="1876572"/>
        </p:xfrm>
        <a:graphic>
          <a:graphicData uri="http://schemas.openxmlformats.org/drawingml/2006/table">
            <a:tbl>
              <a:tblPr/>
              <a:tblGrid>
                <a:gridCol w="150366">
                  <a:extLst>
                    <a:ext uri="{9D8B030D-6E8A-4147-A177-3AD203B41FA5}">
                      <a16:colId xmlns:a16="http://schemas.microsoft.com/office/drawing/2014/main" val="295597129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1428847888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224334891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338033308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2372753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55830233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2291524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906258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8561530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75540507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9922977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9467316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1733846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703686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92473078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2330610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8864294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47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0603929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97912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4557854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0799051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9642963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811694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5983166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7564990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0120985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32843272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8030827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603306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3934844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06806862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0182880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6304161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5677037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950675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99569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3070593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17167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333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6398613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35658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8278256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41107005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2426594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29038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25346161"/>
                    </a:ext>
                  </a:extLst>
                </a:gridCol>
              </a:tblGrid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982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93914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661513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9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32533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3437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086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353629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3*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0641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76043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843769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11376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3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242082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709"/>
            <a:ext cx="3654563" cy="752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63" y="1891709"/>
            <a:ext cx="4941188" cy="1983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03596" y="1828800"/>
            <a:ext cx="302149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6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486325"/>
              </p:ext>
            </p:extLst>
          </p:nvPr>
        </p:nvGraphicFramePr>
        <p:xfrm>
          <a:off x="838213" y="3118666"/>
          <a:ext cx="10515587" cy="1876572"/>
        </p:xfrm>
        <a:graphic>
          <a:graphicData uri="http://schemas.openxmlformats.org/drawingml/2006/table">
            <a:tbl>
              <a:tblPr/>
              <a:tblGrid>
                <a:gridCol w="150366">
                  <a:extLst>
                    <a:ext uri="{9D8B030D-6E8A-4147-A177-3AD203B41FA5}">
                      <a16:colId xmlns:a16="http://schemas.microsoft.com/office/drawing/2014/main" val="295597129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1428847888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2243348917"/>
                    </a:ext>
                  </a:extLst>
                </a:gridCol>
                <a:gridCol w="150366">
                  <a:extLst>
                    <a:ext uri="{9D8B030D-6E8A-4147-A177-3AD203B41FA5}">
                      <a16:colId xmlns:a16="http://schemas.microsoft.com/office/drawing/2014/main" val="338033308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2372753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55830233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2291524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906258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8561530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75540507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9922977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9467316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17338468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703686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92473078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2330610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8864294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47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406039292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97912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4557854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0799051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59642963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811694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5983166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75649908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0120985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32843272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080308275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6033065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3934844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06806862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10182880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6304161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56770371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950675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899569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230705930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517167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93335344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563986139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218356582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682782566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41107005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2124265947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1029038383"/>
                    </a:ext>
                  </a:extLst>
                </a:gridCol>
                <a:gridCol w="230561">
                  <a:extLst>
                    <a:ext uri="{9D8B030D-6E8A-4147-A177-3AD203B41FA5}">
                      <a16:colId xmlns:a16="http://schemas.microsoft.com/office/drawing/2014/main" val="3725346161"/>
                    </a:ext>
                  </a:extLst>
                </a:gridCol>
              </a:tblGrid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982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93914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661513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9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32533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34370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086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353629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3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2*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0641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760438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843769"/>
                  </a:ext>
                </a:extLst>
              </a:tr>
              <a:tr h="156381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11376"/>
                  </a:ext>
                </a:extLst>
              </a:tr>
              <a:tr h="1563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3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1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 2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015" marR="6015" marT="601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242082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709"/>
            <a:ext cx="3654563" cy="752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63" y="1891709"/>
            <a:ext cx="4941188" cy="1983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52237" y="1828800"/>
            <a:ext cx="302149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4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611</Words>
  <Application>Microsoft Office PowerPoint</Application>
  <PresentationFormat>寬螢幕</PresentationFormat>
  <Paragraphs>530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Office 佈景主題</vt:lpstr>
      <vt:lpstr>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Innolux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ZongSing.Huang</dc:creator>
  <cp:lastModifiedBy>ZongSing.Huang</cp:lastModifiedBy>
  <cp:revision>6</cp:revision>
  <dcterms:created xsi:type="dcterms:W3CDTF">2021-09-27T01:19:02Z</dcterms:created>
  <dcterms:modified xsi:type="dcterms:W3CDTF">2021-09-27T03:50:04Z</dcterms:modified>
</cp:coreProperties>
</file>