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9" r:id="rId2"/>
    <p:sldId id="447" r:id="rId3"/>
    <p:sldId id="449" r:id="rId4"/>
    <p:sldId id="450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6" r:id="rId18"/>
    <p:sldId id="467" r:id="rId19"/>
    <p:sldId id="468" r:id="rId20"/>
    <p:sldId id="469" r:id="rId21"/>
    <p:sldId id="470" r:id="rId22"/>
    <p:sldId id="471" r:id="rId23"/>
    <p:sldId id="472" r:id="rId24"/>
    <p:sldId id="473" r:id="rId25"/>
    <p:sldId id="474" r:id="rId26"/>
    <p:sldId id="475" r:id="rId27"/>
    <p:sldId id="476" r:id="rId28"/>
    <p:sldId id="477" r:id="rId29"/>
    <p:sldId id="478" r:id="rId30"/>
    <p:sldId id="479" r:id="rId31"/>
    <p:sldId id="487" r:id="rId32"/>
    <p:sldId id="480" r:id="rId33"/>
    <p:sldId id="481" r:id="rId34"/>
    <p:sldId id="482" r:id="rId35"/>
    <p:sldId id="483" r:id="rId36"/>
    <p:sldId id="484" r:id="rId37"/>
    <p:sldId id="485" r:id="rId38"/>
    <p:sldId id="486" r:id="rId39"/>
    <p:sldId id="488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ngSing_NB2" initials="Z" lastIdx="2" clrIdx="0">
    <p:extLst>
      <p:ext uri="{19B8F6BF-5375-455C-9EA6-DF929625EA0E}">
        <p15:presenceInfo xmlns:p15="http://schemas.microsoft.com/office/powerpoint/2012/main" userId="ZongSing_NB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15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63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46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84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96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18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59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94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90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38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80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AFB6E-CC58-4AF3-B038-D9E53F87F154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73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625671" y="2671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625671" y="714282"/>
          <a:ext cx="10080000" cy="61722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139870690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62254820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72518434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5795262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26167353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12999216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140779064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73456229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178142506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021136336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11396290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922410033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01948386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9293845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22914783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04989012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80226355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02030386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11587704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67476041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33962433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4218711092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07239121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71191127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90350082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98979769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04601154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373645642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281424022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73372000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766862036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25161397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46501587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91533234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5404220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62692525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624515503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機台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83408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工件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48190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90783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386541"/>
              </p:ext>
            </p:extLst>
          </p:nvPr>
        </p:nvGraphicFramePr>
        <p:xfrm>
          <a:off x="625671" y="1934542"/>
          <a:ext cx="3390900" cy="14401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48803297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91210897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04827176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87072074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26608364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87880448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19293223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Sequence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8883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22015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57699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70366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51524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80314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048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330328"/>
              </p:ext>
            </p:extLst>
          </p:nvPr>
        </p:nvGraphicFramePr>
        <p:xfrm>
          <a:off x="4475365" y="1934542"/>
          <a:ext cx="3390900" cy="14401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100960951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40825538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20630085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81904512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07377889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60437999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40541637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97785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5638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85972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9265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36343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4926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926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80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625671" y="267128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Ideal=55, actual=54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124818-9425-470C-807B-05033508C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74322"/>
              </p:ext>
            </p:extLst>
          </p:nvPr>
        </p:nvGraphicFramePr>
        <p:xfrm>
          <a:off x="625671" y="3464716"/>
          <a:ext cx="4995954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3670783426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05131751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8571880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404086825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8027387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36184003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79970920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4314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1436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B0E2F3-D467-4D39-A395-D37FBC33B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639158"/>
              </p:ext>
            </p:extLst>
          </p:nvPr>
        </p:nvGraphicFramePr>
        <p:xfrm>
          <a:off x="625671" y="3954018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650062253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76166773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76447352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04935040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688222460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4354662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87715394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1489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27721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050420F-F5F5-47F5-B070-E9BB13401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292776"/>
              </p:ext>
            </p:extLst>
          </p:nvPr>
        </p:nvGraphicFramePr>
        <p:xfrm>
          <a:off x="625671" y="4443320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225655720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48581669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15768508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3478398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173545648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4154357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5315906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264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79245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B48B684-EB43-4FEF-B1AC-C5F4A79A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857470"/>
              </p:ext>
            </p:extLst>
          </p:nvPr>
        </p:nvGraphicFramePr>
        <p:xfrm>
          <a:off x="625671" y="4932622"/>
          <a:ext cx="10311582" cy="82296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231579799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893015182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61930113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394195720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96927981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499451734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111262488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04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8551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2509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9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924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625671" y="267128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Ideal=55, actual=54*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124818-9425-470C-807B-05033508C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23941"/>
              </p:ext>
            </p:extLst>
          </p:nvPr>
        </p:nvGraphicFramePr>
        <p:xfrm>
          <a:off x="625671" y="3464716"/>
          <a:ext cx="4995954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3670783426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05131751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8571880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404086825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8027387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36184003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79970920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4314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1436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B0E2F3-D467-4D39-A395-D37FBC33B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866994"/>
              </p:ext>
            </p:extLst>
          </p:nvPr>
        </p:nvGraphicFramePr>
        <p:xfrm>
          <a:off x="625671" y="3954018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650062253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76166773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76447352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04935040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688222460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4354662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87715394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1489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27721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050420F-F5F5-47F5-B070-E9BB13401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391621"/>
              </p:ext>
            </p:extLst>
          </p:nvPr>
        </p:nvGraphicFramePr>
        <p:xfrm>
          <a:off x="625671" y="4443320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225655720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48581669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15768508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3478398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173545648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4154357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5315906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264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79245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B48B684-EB43-4FEF-B1AC-C5F4A79A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91820"/>
              </p:ext>
            </p:extLst>
          </p:nvPr>
        </p:nvGraphicFramePr>
        <p:xfrm>
          <a:off x="625671" y="4932622"/>
          <a:ext cx="10311582" cy="82296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231579799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893015182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61930113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394195720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96927981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499451734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111262488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04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8551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2509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9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550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625671" y="267128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Ideal=55, actual=54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124818-9425-470C-807B-05033508C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001139"/>
              </p:ext>
            </p:extLst>
          </p:nvPr>
        </p:nvGraphicFramePr>
        <p:xfrm>
          <a:off x="625671" y="3464716"/>
          <a:ext cx="4995954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3670783426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05131751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8571880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404086825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8027387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36184003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79970920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4314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1436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B0E2F3-D467-4D39-A395-D37FBC33B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89091"/>
              </p:ext>
            </p:extLst>
          </p:nvPr>
        </p:nvGraphicFramePr>
        <p:xfrm>
          <a:off x="625671" y="3954018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650062253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76166773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76447352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04935040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688222460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4354662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87715394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1489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27721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050420F-F5F5-47F5-B070-E9BB13401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270924"/>
              </p:ext>
            </p:extLst>
          </p:nvPr>
        </p:nvGraphicFramePr>
        <p:xfrm>
          <a:off x="625671" y="4443320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225655720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48581669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15768508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3478398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173545648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4154357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5315906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264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79245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B48B684-EB43-4FEF-B1AC-C5F4A79A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40259"/>
              </p:ext>
            </p:extLst>
          </p:nvPr>
        </p:nvGraphicFramePr>
        <p:xfrm>
          <a:off x="625671" y="4932622"/>
          <a:ext cx="10311582" cy="82296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231579799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893015182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61930113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394195720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96927981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499451734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111262488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04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8551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2509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9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643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625671" y="267128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Ideal=55, actual=54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124818-9425-470C-807B-05033508C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63062"/>
              </p:ext>
            </p:extLst>
          </p:nvPr>
        </p:nvGraphicFramePr>
        <p:xfrm>
          <a:off x="625671" y="3464716"/>
          <a:ext cx="4995954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3670783426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05131751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8571880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404086825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8027387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36184003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79970920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4314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1436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B0E2F3-D467-4D39-A395-D37FBC33B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39931"/>
              </p:ext>
            </p:extLst>
          </p:nvPr>
        </p:nvGraphicFramePr>
        <p:xfrm>
          <a:off x="625671" y="3954018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650062253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76166773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76447352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04935040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688222460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4354662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87715394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1489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27721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050420F-F5F5-47F5-B070-E9BB13401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822563"/>
              </p:ext>
            </p:extLst>
          </p:nvPr>
        </p:nvGraphicFramePr>
        <p:xfrm>
          <a:off x="625671" y="4443320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225655720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48581669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15768508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3478398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173545648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4154357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5315906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264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79245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B48B684-EB43-4FEF-B1AC-C5F4A79A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9080"/>
              </p:ext>
            </p:extLst>
          </p:nvPr>
        </p:nvGraphicFramePr>
        <p:xfrm>
          <a:off x="625671" y="4932622"/>
          <a:ext cx="10311582" cy="82296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231579799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893015182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61930113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394195720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96927981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499451734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111262488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04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8551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2509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9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825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625671" y="267128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Ideal=55, actual=54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124818-9425-470C-807B-05033508C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718767"/>
              </p:ext>
            </p:extLst>
          </p:nvPr>
        </p:nvGraphicFramePr>
        <p:xfrm>
          <a:off x="625671" y="3464716"/>
          <a:ext cx="4995954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3670783426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05131751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8571880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404086825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8027387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36184003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79970920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4314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1436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B0E2F3-D467-4D39-A395-D37FBC33B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384071"/>
              </p:ext>
            </p:extLst>
          </p:nvPr>
        </p:nvGraphicFramePr>
        <p:xfrm>
          <a:off x="625671" y="3954018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650062253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76166773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76447352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04935040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688222460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4354662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87715394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1489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27721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050420F-F5F5-47F5-B070-E9BB13401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385250"/>
              </p:ext>
            </p:extLst>
          </p:nvPr>
        </p:nvGraphicFramePr>
        <p:xfrm>
          <a:off x="625671" y="4443320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225655720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48581669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15768508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3478398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173545648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4154357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5315906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264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79245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B48B684-EB43-4FEF-B1AC-C5F4A79A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63358"/>
              </p:ext>
            </p:extLst>
          </p:nvPr>
        </p:nvGraphicFramePr>
        <p:xfrm>
          <a:off x="625671" y="4932622"/>
          <a:ext cx="10311582" cy="82296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231579799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893015182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61930113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394195720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96927981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499451734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111262488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04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8551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2509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9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642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625671" y="267128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Ideal=55, </a:t>
            </a:r>
            <a:r>
              <a:rPr lang="en-US" altLang="zh-TW" dirty="0" smtClean="0"/>
              <a:t>actual=54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124818-9425-470C-807B-05033508C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225529"/>
              </p:ext>
            </p:extLst>
          </p:nvPr>
        </p:nvGraphicFramePr>
        <p:xfrm>
          <a:off x="625671" y="3464716"/>
          <a:ext cx="4995954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3670783426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05131751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8571880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404086825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8027387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36184003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79970920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4314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1436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B0E2F3-D467-4D39-A395-D37FBC33B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07360"/>
              </p:ext>
            </p:extLst>
          </p:nvPr>
        </p:nvGraphicFramePr>
        <p:xfrm>
          <a:off x="625671" y="3954018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650062253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76166773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76447352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04935040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688222460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4354662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87715394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1489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27721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050420F-F5F5-47F5-B070-E9BB13401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824182"/>
              </p:ext>
            </p:extLst>
          </p:nvPr>
        </p:nvGraphicFramePr>
        <p:xfrm>
          <a:off x="625671" y="4443320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225655720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48581669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15768508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3478398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173545648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4154357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5315906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264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79245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B48B684-EB43-4FEF-B1AC-C5F4A79A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807121"/>
              </p:ext>
            </p:extLst>
          </p:nvPr>
        </p:nvGraphicFramePr>
        <p:xfrm>
          <a:off x="625671" y="4932622"/>
          <a:ext cx="10311582" cy="82296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231579799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893015182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61930113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394195720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96927981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499451734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111262488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04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8551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2509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9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608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625671" y="267128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Ideal=55, actual=54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6124818-9425-470C-807B-05033508C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334883"/>
              </p:ext>
            </p:extLst>
          </p:nvPr>
        </p:nvGraphicFramePr>
        <p:xfrm>
          <a:off x="625671" y="3464716"/>
          <a:ext cx="4995954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3670783426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05131751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8571880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404086825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8027387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36184003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79970920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4314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1436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9B0E2F3-D467-4D39-A395-D37FBC33B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321284"/>
              </p:ext>
            </p:extLst>
          </p:nvPr>
        </p:nvGraphicFramePr>
        <p:xfrm>
          <a:off x="625671" y="3954018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650062253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76166773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76447352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04935040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688222460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4354662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87715394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1489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277217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050420F-F5F5-47F5-B070-E9BB13401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256313"/>
              </p:ext>
            </p:extLst>
          </p:nvPr>
        </p:nvGraphicFramePr>
        <p:xfrm>
          <a:off x="625671" y="4443320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225655720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48581669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15768508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3478398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173545648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4154357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5315906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264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792451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B48B684-EB43-4FEF-B1AC-C5F4A79A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645587"/>
              </p:ext>
            </p:extLst>
          </p:nvPr>
        </p:nvGraphicFramePr>
        <p:xfrm>
          <a:off x="625671" y="4932622"/>
          <a:ext cx="10311582" cy="82296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231579799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893015182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61930113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394195720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96927981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499451734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111262488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04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8551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2509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9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602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625671" y="267128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Ideal=55, actual=54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124818-9425-470C-807B-05033508C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567054"/>
              </p:ext>
            </p:extLst>
          </p:nvPr>
        </p:nvGraphicFramePr>
        <p:xfrm>
          <a:off x="625671" y="3464716"/>
          <a:ext cx="4995954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3670783426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05131751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8571880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404086825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8027387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36184003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79970920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4314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1436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B0E2F3-D467-4D39-A395-D37FBC33B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076017"/>
              </p:ext>
            </p:extLst>
          </p:nvPr>
        </p:nvGraphicFramePr>
        <p:xfrm>
          <a:off x="625671" y="3954018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650062253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76166773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76447352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04935040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688222460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4354662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87715394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1489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27721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050420F-F5F5-47F5-B070-E9BB13401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91514"/>
              </p:ext>
            </p:extLst>
          </p:nvPr>
        </p:nvGraphicFramePr>
        <p:xfrm>
          <a:off x="625671" y="4443320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225655720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48581669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15768508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3478398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173545648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4154357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5315906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264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79245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B48B684-EB43-4FEF-B1AC-C5F4A79A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674279"/>
              </p:ext>
            </p:extLst>
          </p:nvPr>
        </p:nvGraphicFramePr>
        <p:xfrm>
          <a:off x="625671" y="4932622"/>
          <a:ext cx="10311582" cy="82296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231579799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893015182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61930113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394195720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96927981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499451734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111262488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04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8551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2509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9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579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625671" y="267128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Ideal=55, actual=54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124818-9425-470C-807B-05033508C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179407"/>
              </p:ext>
            </p:extLst>
          </p:nvPr>
        </p:nvGraphicFramePr>
        <p:xfrm>
          <a:off x="625671" y="3464716"/>
          <a:ext cx="4995954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3670783426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05131751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8571880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404086825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8027387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36184003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79970920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4314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1436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B0E2F3-D467-4D39-A395-D37FBC33B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097568"/>
              </p:ext>
            </p:extLst>
          </p:nvPr>
        </p:nvGraphicFramePr>
        <p:xfrm>
          <a:off x="625671" y="3954018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650062253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76166773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76447352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04935040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688222460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4354662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87715394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1489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27721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050420F-F5F5-47F5-B070-E9BB13401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010389"/>
              </p:ext>
            </p:extLst>
          </p:nvPr>
        </p:nvGraphicFramePr>
        <p:xfrm>
          <a:off x="625671" y="4443320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225655720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48581669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15768508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3478398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173545648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4154357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5315906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264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79245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B48B684-EB43-4FEF-B1AC-C5F4A79A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59300"/>
              </p:ext>
            </p:extLst>
          </p:nvPr>
        </p:nvGraphicFramePr>
        <p:xfrm>
          <a:off x="625671" y="4932622"/>
          <a:ext cx="10311582" cy="82296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231579799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893015182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61930113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394195720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96927981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499451734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111262488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04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8551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2509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9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373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625671" y="267128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Ideal=55, actual=54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124818-9425-470C-807B-05033508C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42396"/>
              </p:ext>
            </p:extLst>
          </p:nvPr>
        </p:nvGraphicFramePr>
        <p:xfrm>
          <a:off x="625671" y="3464716"/>
          <a:ext cx="4995954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3670783426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05131751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8571880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404086825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8027387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36184003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79970920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4314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1436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B0E2F3-D467-4D39-A395-D37FBC33B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957487"/>
              </p:ext>
            </p:extLst>
          </p:nvPr>
        </p:nvGraphicFramePr>
        <p:xfrm>
          <a:off x="625671" y="3954018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650062253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76166773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76447352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04935040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688222460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4354662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87715394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1489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27721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050420F-F5F5-47F5-B070-E9BB13401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39939"/>
              </p:ext>
            </p:extLst>
          </p:nvPr>
        </p:nvGraphicFramePr>
        <p:xfrm>
          <a:off x="625671" y="4443320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225655720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48581669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15768508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3478398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173545648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4154357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5315906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264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79245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B48B684-EB43-4FEF-B1AC-C5F4A79A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546616"/>
              </p:ext>
            </p:extLst>
          </p:nvPr>
        </p:nvGraphicFramePr>
        <p:xfrm>
          <a:off x="625671" y="4932622"/>
          <a:ext cx="10311582" cy="82296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231579799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893015182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61930113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394195720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96927981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499451734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111262488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04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8551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2509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9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36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625671" y="2671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558709"/>
              </p:ext>
            </p:extLst>
          </p:nvPr>
        </p:nvGraphicFramePr>
        <p:xfrm>
          <a:off x="625671" y="1409324"/>
          <a:ext cx="10515627" cy="1977570"/>
        </p:xfrm>
        <a:graphic>
          <a:graphicData uri="http://schemas.openxmlformats.org/drawingml/2006/table">
            <a:tbl>
              <a:tblPr/>
              <a:tblGrid>
                <a:gridCol w="252627">
                  <a:extLst>
                    <a:ext uri="{9D8B030D-6E8A-4147-A177-3AD203B41FA5}">
                      <a16:colId xmlns:a16="http://schemas.microsoft.com/office/drawing/2014/main" val="2453140218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3306288325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3494465805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3349416832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4269969053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1908085563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3628217437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4169691690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1797301633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1286172348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1637167183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632493904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2104820884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1421242603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1086427599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2950159255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996631118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930901939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3141913275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2217064234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2848249005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3012557784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4111024703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2263088492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1730689481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1536445418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1071259053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1895330498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1062795836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163191793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2643901289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4118439312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661680873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3677856178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2236890433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3945537868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2390862450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2126598709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2236143660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539588837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614421393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2060494205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90963956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247548967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936988954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1626263653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1582464582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3699245517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1412971305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2478513586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326952418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4193635394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2590170332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1170267341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750814647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3075114167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2120917594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1682602471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3374839497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3833865876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1702156592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2574482620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4029885462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1858245386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307883036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3655062189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2980319124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2918634003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318227615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3222841101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1980101925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2906033302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2856289587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1169208206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3303006101"/>
                    </a:ext>
                  </a:extLst>
                </a:gridCol>
                <a:gridCol w="136840">
                  <a:extLst>
                    <a:ext uri="{9D8B030D-6E8A-4147-A177-3AD203B41FA5}">
                      <a16:colId xmlns:a16="http://schemas.microsoft.com/office/drawing/2014/main" val="4274226674"/>
                    </a:ext>
                  </a:extLst>
                </a:gridCol>
              </a:tblGrid>
              <a:tr h="8475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366518"/>
                  </a:ext>
                </a:extLst>
              </a:tr>
              <a:tr h="816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545791"/>
                  </a:ext>
                </a:extLst>
              </a:tr>
              <a:tr h="816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053085"/>
                  </a:ext>
                </a:extLst>
              </a:tr>
              <a:tr h="816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47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56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58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59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66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67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68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69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193442"/>
                  </a:ext>
                </a:extLst>
              </a:tr>
              <a:tr h="8475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77374"/>
                  </a:ext>
                </a:extLst>
              </a:tr>
              <a:tr h="816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090524"/>
                  </a:ext>
                </a:extLst>
              </a:tr>
              <a:tr h="816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6068"/>
                  </a:ext>
                </a:extLst>
              </a:tr>
              <a:tr h="816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47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56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58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59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66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67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68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69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20230"/>
                  </a:ext>
                </a:extLst>
              </a:tr>
              <a:tr h="8475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833226"/>
                  </a:ext>
                </a:extLst>
              </a:tr>
              <a:tr h="816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009203"/>
                  </a:ext>
                </a:extLst>
              </a:tr>
              <a:tr h="816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150330"/>
                  </a:ext>
                </a:extLst>
              </a:tr>
              <a:tr h="816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47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56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58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59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66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67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68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69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932038"/>
                  </a:ext>
                </a:extLst>
              </a:tr>
              <a:tr h="8475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805189"/>
                  </a:ext>
                </a:extLst>
              </a:tr>
              <a:tr h="816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121394"/>
                  </a:ext>
                </a:extLst>
              </a:tr>
              <a:tr h="816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789832"/>
                  </a:ext>
                </a:extLst>
              </a:tr>
              <a:tr h="816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47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56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58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59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66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67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68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69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5703997"/>
                  </a:ext>
                </a:extLst>
              </a:tr>
              <a:tr h="8475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479500"/>
                  </a:ext>
                </a:extLst>
              </a:tr>
              <a:tr h="816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378227"/>
                  </a:ext>
                </a:extLst>
              </a:tr>
              <a:tr h="816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904522"/>
                  </a:ext>
                </a:extLst>
              </a:tr>
              <a:tr h="816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47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56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58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59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66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67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68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69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129648"/>
                  </a:ext>
                </a:extLst>
              </a:tr>
              <a:tr h="8475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098175"/>
                  </a:ext>
                </a:extLst>
              </a:tr>
              <a:tr h="816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05685"/>
                  </a:ext>
                </a:extLst>
              </a:tr>
              <a:tr h="816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948612"/>
                  </a:ext>
                </a:extLst>
              </a:tr>
              <a:tr h="816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47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56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58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59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66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67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68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69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71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72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73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74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</a:p>
                  </a:txBody>
                  <a:tcPr marL="3139" marR="3139" marT="3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648925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856928"/>
              </p:ext>
            </p:extLst>
          </p:nvPr>
        </p:nvGraphicFramePr>
        <p:xfrm>
          <a:off x="625671" y="3464716"/>
          <a:ext cx="5001900" cy="4114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3670783426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3051317512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385718802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4040868250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8027387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3361840030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79970920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4314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14365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375648"/>
              </p:ext>
            </p:extLst>
          </p:nvPr>
        </p:nvGraphicFramePr>
        <p:xfrm>
          <a:off x="625671" y="3954018"/>
          <a:ext cx="5001900" cy="4114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1650062253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2761667737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764473525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1049350409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688222460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1435466207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387715394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1489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277217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499984"/>
              </p:ext>
            </p:extLst>
          </p:nvPr>
        </p:nvGraphicFramePr>
        <p:xfrm>
          <a:off x="625671" y="4443320"/>
          <a:ext cx="5001900" cy="4114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256557205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485816695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2157685089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1347839807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3173545648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2415435707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5315906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264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79245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568036"/>
              </p:ext>
            </p:extLst>
          </p:nvPr>
        </p:nvGraphicFramePr>
        <p:xfrm>
          <a:off x="625671" y="4932622"/>
          <a:ext cx="10311582" cy="82296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231579799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893015182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61930113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394195720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96927981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499451734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111262488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04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8551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2509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9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102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625671" y="267128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Ideal=55, actual=54*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124818-9425-470C-807B-05033508C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769427"/>
              </p:ext>
            </p:extLst>
          </p:nvPr>
        </p:nvGraphicFramePr>
        <p:xfrm>
          <a:off x="625671" y="3464716"/>
          <a:ext cx="4995954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3670783426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05131751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8571880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404086825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8027387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36184003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79970920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4314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1436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B0E2F3-D467-4D39-A395-D37FBC33B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449307"/>
              </p:ext>
            </p:extLst>
          </p:nvPr>
        </p:nvGraphicFramePr>
        <p:xfrm>
          <a:off x="625671" y="3954018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650062253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76166773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76447352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04935040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688222460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4354662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87715394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1489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27721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050420F-F5F5-47F5-B070-E9BB13401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373142"/>
              </p:ext>
            </p:extLst>
          </p:nvPr>
        </p:nvGraphicFramePr>
        <p:xfrm>
          <a:off x="625671" y="4443320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225655720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48581669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15768508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3478398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173545648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4154357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5315906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264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79245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B48B684-EB43-4FEF-B1AC-C5F4A79A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37330"/>
              </p:ext>
            </p:extLst>
          </p:nvPr>
        </p:nvGraphicFramePr>
        <p:xfrm>
          <a:off x="625671" y="4932622"/>
          <a:ext cx="10311582" cy="82296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231579799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893015182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61930113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394195720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96927981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499451734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111262488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04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8551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2509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9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129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625671" y="267128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Ideal=55, actual=54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124818-9425-470C-807B-05033508C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669522"/>
              </p:ext>
            </p:extLst>
          </p:nvPr>
        </p:nvGraphicFramePr>
        <p:xfrm>
          <a:off x="625671" y="3464716"/>
          <a:ext cx="4995954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3670783426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05131751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8571880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404086825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8027387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36184003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79970920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4314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1436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B0E2F3-D467-4D39-A395-D37FBC33B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595337"/>
              </p:ext>
            </p:extLst>
          </p:nvPr>
        </p:nvGraphicFramePr>
        <p:xfrm>
          <a:off x="625671" y="3954018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650062253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76166773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76447352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04935040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688222460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4354662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87715394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1489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27721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050420F-F5F5-47F5-B070-E9BB13401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739640"/>
              </p:ext>
            </p:extLst>
          </p:nvPr>
        </p:nvGraphicFramePr>
        <p:xfrm>
          <a:off x="625671" y="4443320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225655720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48581669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15768508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3478398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173545648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4154357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5315906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264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79245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B48B684-EB43-4FEF-B1AC-C5F4A79A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865850"/>
              </p:ext>
            </p:extLst>
          </p:nvPr>
        </p:nvGraphicFramePr>
        <p:xfrm>
          <a:off x="625671" y="4932622"/>
          <a:ext cx="10311582" cy="82296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231579799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893015182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61930113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394195720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96927981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499451734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111262488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04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8551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2509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9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160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626400" y="267128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Ideal=55, actual=54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124818-9425-470C-807B-05033508C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697912"/>
              </p:ext>
            </p:extLst>
          </p:nvPr>
        </p:nvGraphicFramePr>
        <p:xfrm>
          <a:off x="626400" y="3464716"/>
          <a:ext cx="4995954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3670783426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05131751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8571880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404086825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8027387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36184003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79970920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4314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1436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B0E2F3-D467-4D39-A395-D37FBC33B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66826"/>
              </p:ext>
            </p:extLst>
          </p:nvPr>
        </p:nvGraphicFramePr>
        <p:xfrm>
          <a:off x="626400" y="3954018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650062253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76166773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76447352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04935040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688222460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4354662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87715394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1489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27721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050420F-F5F5-47F5-B070-E9BB13401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022103"/>
              </p:ext>
            </p:extLst>
          </p:nvPr>
        </p:nvGraphicFramePr>
        <p:xfrm>
          <a:off x="626400" y="4443320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225655720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48581669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15768508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3478398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173545648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4154357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5315906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264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79245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B48B684-EB43-4FEF-B1AC-C5F4A79A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623149"/>
              </p:ext>
            </p:extLst>
          </p:nvPr>
        </p:nvGraphicFramePr>
        <p:xfrm>
          <a:off x="626400" y="4932622"/>
          <a:ext cx="10311582" cy="82296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231579799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893015182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61930113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394195720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96927981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499451734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111262488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04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8551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2509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9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65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626400" y="267128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Ideal=55, actual=54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124818-9425-470C-807B-05033508C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448977"/>
              </p:ext>
            </p:extLst>
          </p:nvPr>
        </p:nvGraphicFramePr>
        <p:xfrm>
          <a:off x="626400" y="3464716"/>
          <a:ext cx="4995954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3670783426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05131751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8571880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404086825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8027387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36184003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79970920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4314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1436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B0E2F3-D467-4D39-A395-D37FBC33B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825639"/>
              </p:ext>
            </p:extLst>
          </p:nvPr>
        </p:nvGraphicFramePr>
        <p:xfrm>
          <a:off x="626400" y="3954018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650062253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76166773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76447352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04935040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688222460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4354662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87715394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1489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27721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050420F-F5F5-47F5-B070-E9BB13401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716455"/>
              </p:ext>
            </p:extLst>
          </p:nvPr>
        </p:nvGraphicFramePr>
        <p:xfrm>
          <a:off x="626400" y="4443320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225655720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48581669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15768508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3478398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173545648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4154357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5315906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264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79245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B48B684-EB43-4FEF-B1AC-C5F4A79A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22694"/>
              </p:ext>
            </p:extLst>
          </p:nvPr>
        </p:nvGraphicFramePr>
        <p:xfrm>
          <a:off x="626400" y="4932622"/>
          <a:ext cx="10311582" cy="82296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231579799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893015182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61930113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394195720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96927981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499451734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111262488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04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8551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2509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9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504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626400" y="267128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Ideal=55, actual=54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124818-9425-470C-807B-05033508C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679043"/>
              </p:ext>
            </p:extLst>
          </p:nvPr>
        </p:nvGraphicFramePr>
        <p:xfrm>
          <a:off x="626400" y="3464716"/>
          <a:ext cx="4995954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3670783426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05131751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8571880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404086825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8027387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36184003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79970920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4314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1436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B0E2F3-D467-4D39-A395-D37FBC33B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69947"/>
              </p:ext>
            </p:extLst>
          </p:nvPr>
        </p:nvGraphicFramePr>
        <p:xfrm>
          <a:off x="626400" y="3954018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650062253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76166773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76447352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04935040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688222460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4354662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87715394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1489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27721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050420F-F5F5-47F5-B070-E9BB13401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672093"/>
              </p:ext>
            </p:extLst>
          </p:nvPr>
        </p:nvGraphicFramePr>
        <p:xfrm>
          <a:off x="626400" y="4443320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225655720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48581669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15768508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3478398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173545648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4154357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5315906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264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79245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B48B684-EB43-4FEF-B1AC-C5F4A79A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693723"/>
              </p:ext>
            </p:extLst>
          </p:nvPr>
        </p:nvGraphicFramePr>
        <p:xfrm>
          <a:off x="626400" y="4932622"/>
          <a:ext cx="10311582" cy="82296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231579799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893015182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61930113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394195720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96927981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499451734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111262488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04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8551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2509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9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379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626400" y="267128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Ideal=55, actual=54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124818-9425-470C-807B-05033508C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539262"/>
              </p:ext>
            </p:extLst>
          </p:nvPr>
        </p:nvGraphicFramePr>
        <p:xfrm>
          <a:off x="626400" y="3464716"/>
          <a:ext cx="4995954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3670783426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05131751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8571880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404086825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8027387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36184003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79970920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4314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1436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B0E2F3-D467-4D39-A395-D37FBC33B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24397"/>
              </p:ext>
            </p:extLst>
          </p:nvPr>
        </p:nvGraphicFramePr>
        <p:xfrm>
          <a:off x="626400" y="3954018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650062253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76166773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76447352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04935040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688222460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4354662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87715394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1489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27721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050420F-F5F5-47F5-B070-E9BB13401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161243"/>
              </p:ext>
            </p:extLst>
          </p:nvPr>
        </p:nvGraphicFramePr>
        <p:xfrm>
          <a:off x="626400" y="4443320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225655720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48581669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15768508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3478398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173545648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4154357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5315906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264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79245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B48B684-EB43-4FEF-B1AC-C5F4A79A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541024"/>
              </p:ext>
            </p:extLst>
          </p:nvPr>
        </p:nvGraphicFramePr>
        <p:xfrm>
          <a:off x="626400" y="4932622"/>
          <a:ext cx="10311582" cy="82296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231579799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893015182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61930113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394195720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96927981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499451734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111262488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04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8551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2509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9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833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626400" y="267128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Ideal=55, actual=54*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124818-9425-470C-807B-05033508C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563010"/>
              </p:ext>
            </p:extLst>
          </p:nvPr>
        </p:nvGraphicFramePr>
        <p:xfrm>
          <a:off x="626400" y="3464716"/>
          <a:ext cx="4995954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3670783426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05131751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8571880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404086825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8027387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36184003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79970920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4314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1436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B0E2F3-D467-4D39-A395-D37FBC33B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759729"/>
              </p:ext>
            </p:extLst>
          </p:nvPr>
        </p:nvGraphicFramePr>
        <p:xfrm>
          <a:off x="626400" y="3954018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650062253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76166773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76447352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04935040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688222460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4354662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87715394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1489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27721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050420F-F5F5-47F5-B070-E9BB13401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917031"/>
              </p:ext>
            </p:extLst>
          </p:nvPr>
        </p:nvGraphicFramePr>
        <p:xfrm>
          <a:off x="626400" y="4443320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225655720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48581669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15768508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3478398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173545648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4154357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5315906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264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79245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B48B684-EB43-4FEF-B1AC-C5F4A79A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191252"/>
              </p:ext>
            </p:extLst>
          </p:nvPr>
        </p:nvGraphicFramePr>
        <p:xfrm>
          <a:off x="626400" y="4932622"/>
          <a:ext cx="10311582" cy="82296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231579799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893015182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61930113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394195720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96927981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499451734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111262488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04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8551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2509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9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208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626400" y="267128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Ideal=55, actual=54*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124818-9425-470C-807B-05033508C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615911"/>
              </p:ext>
            </p:extLst>
          </p:nvPr>
        </p:nvGraphicFramePr>
        <p:xfrm>
          <a:off x="626400" y="3464716"/>
          <a:ext cx="4995954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3670783426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05131751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8571880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404086825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8027387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36184003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79970920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4314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1436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B0E2F3-D467-4D39-A395-D37FBC33B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923448"/>
              </p:ext>
            </p:extLst>
          </p:nvPr>
        </p:nvGraphicFramePr>
        <p:xfrm>
          <a:off x="626400" y="3954018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650062253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76166773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76447352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04935040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688222460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4354662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87715394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1489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27721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050420F-F5F5-47F5-B070-E9BB13401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388251"/>
              </p:ext>
            </p:extLst>
          </p:nvPr>
        </p:nvGraphicFramePr>
        <p:xfrm>
          <a:off x="626400" y="4443320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225655720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48581669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15768508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3478398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173545648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4154357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5315906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264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79245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B48B684-EB43-4FEF-B1AC-C5F4A79A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628891"/>
              </p:ext>
            </p:extLst>
          </p:nvPr>
        </p:nvGraphicFramePr>
        <p:xfrm>
          <a:off x="626400" y="4932622"/>
          <a:ext cx="10311582" cy="82296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231579799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893015182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61930113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394195720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96927981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499451734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111262488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04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8551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2509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9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159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626400" y="267128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Ideal=55, actual=54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124818-9425-470C-807B-05033508C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795076"/>
              </p:ext>
            </p:extLst>
          </p:nvPr>
        </p:nvGraphicFramePr>
        <p:xfrm>
          <a:off x="626400" y="3464716"/>
          <a:ext cx="4995954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3670783426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05131751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8571880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404086825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8027387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36184003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79970920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4314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1436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B0E2F3-D467-4D39-A395-D37FBC33B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034973"/>
              </p:ext>
            </p:extLst>
          </p:nvPr>
        </p:nvGraphicFramePr>
        <p:xfrm>
          <a:off x="626400" y="3954018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650062253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76166773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76447352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04935040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688222460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4354662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87715394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1489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27721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050420F-F5F5-47F5-B070-E9BB13401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604921"/>
              </p:ext>
            </p:extLst>
          </p:nvPr>
        </p:nvGraphicFramePr>
        <p:xfrm>
          <a:off x="626400" y="4443320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225655720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48581669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15768508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3478398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173545648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4154357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5315906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264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79245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B48B684-EB43-4FEF-B1AC-C5F4A79A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739029"/>
              </p:ext>
            </p:extLst>
          </p:nvPr>
        </p:nvGraphicFramePr>
        <p:xfrm>
          <a:off x="626400" y="4932622"/>
          <a:ext cx="10311582" cy="82296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231579799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893015182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61930113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394195720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96927981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499451734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111262488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04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8551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2509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9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290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626400" y="267128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Ideal=55, actual=54*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124818-9425-470C-807B-05033508C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676563"/>
              </p:ext>
            </p:extLst>
          </p:nvPr>
        </p:nvGraphicFramePr>
        <p:xfrm>
          <a:off x="626400" y="3464716"/>
          <a:ext cx="4995954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3670783426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05131751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8571880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404086825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8027387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36184003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79970920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4314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1436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B0E2F3-D467-4D39-A395-D37FBC33B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281485"/>
              </p:ext>
            </p:extLst>
          </p:nvPr>
        </p:nvGraphicFramePr>
        <p:xfrm>
          <a:off x="626400" y="3954018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650062253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76166773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76447352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04935040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688222460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4354662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87715394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1489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27721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050420F-F5F5-47F5-B070-E9BB13401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045970"/>
              </p:ext>
            </p:extLst>
          </p:nvPr>
        </p:nvGraphicFramePr>
        <p:xfrm>
          <a:off x="626400" y="4443320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225655720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48581669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15768508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3478398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173545648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4154357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5315906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264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79245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B48B684-EB43-4FEF-B1AC-C5F4A79A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239639"/>
              </p:ext>
            </p:extLst>
          </p:nvPr>
        </p:nvGraphicFramePr>
        <p:xfrm>
          <a:off x="626400" y="4932622"/>
          <a:ext cx="10311582" cy="82296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231579799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893015182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61930113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394195720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96927981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499451734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111262488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04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8551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2509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9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7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625671" y="267128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Ideal=55, actual=54</a:t>
            </a:r>
            <a:endParaRPr lang="zh-TW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6124818-9425-470C-807B-05033508C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007127"/>
              </p:ext>
            </p:extLst>
          </p:nvPr>
        </p:nvGraphicFramePr>
        <p:xfrm>
          <a:off x="625671" y="3464716"/>
          <a:ext cx="5001900" cy="4114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3670783426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3051317512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385718802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4040868250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8027387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3361840030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79970920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4314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1436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9B0E2F3-D467-4D39-A395-D37FBC33B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561624"/>
              </p:ext>
            </p:extLst>
          </p:nvPr>
        </p:nvGraphicFramePr>
        <p:xfrm>
          <a:off x="625671" y="3954018"/>
          <a:ext cx="5001900" cy="4114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1650062253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2761667737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764473525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1049350409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688222460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1435466207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387715394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1489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27721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050420F-F5F5-47F5-B070-E9BB13401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99737"/>
              </p:ext>
            </p:extLst>
          </p:nvPr>
        </p:nvGraphicFramePr>
        <p:xfrm>
          <a:off x="625671" y="4443320"/>
          <a:ext cx="5001900" cy="4114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256557205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485816695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2157685089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1347839807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3173545648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2415435707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5315906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264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792451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B48B684-EB43-4FEF-B1AC-C5F4A79A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680589"/>
              </p:ext>
            </p:extLst>
          </p:nvPr>
        </p:nvGraphicFramePr>
        <p:xfrm>
          <a:off x="625671" y="4932622"/>
          <a:ext cx="10311582" cy="82296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231579799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893015182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61930113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394195720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96927981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499451734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111262488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04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8551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2509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9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947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626400" y="267128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Ideal=55, actual=54*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124818-9425-470C-807B-05033508C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526733"/>
              </p:ext>
            </p:extLst>
          </p:nvPr>
        </p:nvGraphicFramePr>
        <p:xfrm>
          <a:off x="626400" y="3464716"/>
          <a:ext cx="4995954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3670783426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05131751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8571880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404086825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8027387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36184003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79970920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4314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1436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B0E2F3-D467-4D39-A395-D37FBC33B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516813"/>
              </p:ext>
            </p:extLst>
          </p:nvPr>
        </p:nvGraphicFramePr>
        <p:xfrm>
          <a:off x="626400" y="3954018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650062253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76166773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76447352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04935040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688222460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4354662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87715394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1489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27721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050420F-F5F5-47F5-B070-E9BB13401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286827"/>
              </p:ext>
            </p:extLst>
          </p:nvPr>
        </p:nvGraphicFramePr>
        <p:xfrm>
          <a:off x="626400" y="4443320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225655720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48581669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15768508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3478398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173545648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4154357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5315906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264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79245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B48B684-EB43-4FEF-B1AC-C5F4A79A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319598"/>
              </p:ext>
            </p:extLst>
          </p:nvPr>
        </p:nvGraphicFramePr>
        <p:xfrm>
          <a:off x="626400" y="4932622"/>
          <a:ext cx="10311582" cy="82296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231579799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893015182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61930113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394195720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96927981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499451734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111262488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04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8551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2509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9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975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626400" y="267128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Ideal=55, actual=54*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124818-9425-470C-807B-05033508C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786778"/>
              </p:ext>
            </p:extLst>
          </p:nvPr>
        </p:nvGraphicFramePr>
        <p:xfrm>
          <a:off x="626400" y="3464716"/>
          <a:ext cx="4995954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3670783426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05131751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8571880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404086825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8027387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36184003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79970920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4314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1436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B0E2F3-D467-4D39-A395-D37FBC33B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964948"/>
              </p:ext>
            </p:extLst>
          </p:nvPr>
        </p:nvGraphicFramePr>
        <p:xfrm>
          <a:off x="626400" y="3954018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650062253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76166773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76447352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04935040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688222460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4354662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87715394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1489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27721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050420F-F5F5-47F5-B070-E9BB13401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22408"/>
              </p:ext>
            </p:extLst>
          </p:nvPr>
        </p:nvGraphicFramePr>
        <p:xfrm>
          <a:off x="626400" y="4443320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225655720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48581669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15768508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3478398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173545648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4154357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5315906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264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79245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B48B684-EB43-4FEF-B1AC-C5F4A79A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885294"/>
              </p:ext>
            </p:extLst>
          </p:nvPr>
        </p:nvGraphicFramePr>
        <p:xfrm>
          <a:off x="626400" y="4932622"/>
          <a:ext cx="10311582" cy="82296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231579799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893015182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61930113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394195720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96927981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499451734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111262488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04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8551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2509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9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475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626400" y="267128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Ideal=55, actual=54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124818-9425-470C-807B-05033508C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487624"/>
              </p:ext>
            </p:extLst>
          </p:nvPr>
        </p:nvGraphicFramePr>
        <p:xfrm>
          <a:off x="626400" y="3464716"/>
          <a:ext cx="4995954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3670783426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05131751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8571880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404086825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8027387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36184003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79970920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4314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1436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B0E2F3-D467-4D39-A395-D37FBC33B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496799"/>
              </p:ext>
            </p:extLst>
          </p:nvPr>
        </p:nvGraphicFramePr>
        <p:xfrm>
          <a:off x="626400" y="3954018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650062253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76166773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76447352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04935040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688222460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4354662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87715394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1489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27721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050420F-F5F5-47F5-B070-E9BB13401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979254"/>
              </p:ext>
            </p:extLst>
          </p:nvPr>
        </p:nvGraphicFramePr>
        <p:xfrm>
          <a:off x="626400" y="4443320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225655720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48581669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15768508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3478398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173545648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4154357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5315906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264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79245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B48B684-EB43-4FEF-B1AC-C5F4A79A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738070"/>
              </p:ext>
            </p:extLst>
          </p:nvPr>
        </p:nvGraphicFramePr>
        <p:xfrm>
          <a:off x="626400" y="4932622"/>
          <a:ext cx="10311582" cy="82296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231579799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893015182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61930113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394195720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96927981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499451734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111262488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04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8551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2509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9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447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626400" y="267128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Ideal=55, actual=54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124818-9425-470C-807B-05033508C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637710"/>
              </p:ext>
            </p:extLst>
          </p:nvPr>
        </p:nvGraphicFramePr>
        <p:xfrm>
          <a:off x="626400" y="3464716"/>
          <a:ext cx="4995954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3670783426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05131751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8571880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404086825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8027387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36184003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79970920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4314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1436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B0E2F3-D467-4D39-A395-D37FBC33B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09388"/>
              </p:ext>
            </p:extLst>
          </p:nvPr>
        </p:nvGraphicFramePr>
        <p:xfrm>
          <a:off x="626400" y="3954018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650062253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76166773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76447352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04935040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688222460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4354662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87715394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1489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27721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050420F-F5F5-47F5-B070-E9BB13401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027686"/>
              </p:ext>
            </p:extLst>
          </p:nvPr>
        </p:nvGraphicFramePr>
        <p:xfrm>
          <a:off x="626400" y="4443320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225655720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48581669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15768508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3478398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173545648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4154357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5315906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264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79245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B48B684-EB43-4FEF-B1AC-C5F4A79A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623742"/>
              </p:ext>
            </p:extLst>
          </p:nvPr>
        </p:nvGraphicFramePr>
        <p:xfrm>
          <a:off x="626400" y="4932622"/>
          <a:ext cx="10311582" cy="82296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231579799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893015182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61930113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394195720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96927981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499451734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111262488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04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8551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2509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9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846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626400" y="267128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Ideal=55, actual=54*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124818-9425-470C-807B-05033508C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875620"/>
              </p:ext>
            </p:extLst>
          </p:nvPr>
        </p:nvGraphicFramePr>
        <p:xfrm>
          <a:off x="626400" y="3464716"/>
          <a:ext cx="4995954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3670783426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05131751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8571880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404086825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8027387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36184003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79970920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4314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1436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B0E2F3-D467-4D39-A395-D37FBC33B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762382"/>
              </p:ext>
            </p:extLst>
          </p:nvPr>
        </p:nvGraphicFramePr>
        <p:xfrm>
          <a:off x="626400" y="3954018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650062253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76166773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76447352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04935040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688222460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4354662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87715394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1489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27721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050420F-F5F5-47F5-B070-E9BB13401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520111"/>
              </p:ext>
            </p:extLst>
          </p:nvPr>
        </p:nvGraphicFramePr>
        <p:xfrm>
          <a:off x="626400" y="4443320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225655720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48581669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15768508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3478398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173545648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4154357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5315906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264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79245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B48B684-EB43-4FEF-B1AC-C5F4A79A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739259"/>
              </p:ext>
            </p:extLst>
          </p:nvPr>
        </p:nvGraphicFramePr>
        <p:xfrm>
          <a:off x="626400" y="4932622"/>
          <a:ext cx="10311582" cy="82296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231579799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893015182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61930113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394195720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96927981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499451734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111262488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04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8551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2509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9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109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626400" y="267128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Ideal=55, actual=54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124818-9425-470C-807B-05033508C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994535"/>
              </p:ext>
            </p:extLst>
          </p:nvPr>
        </p:nvGraphicFramePr>
        <p:xfrm>
          <a:off x="626400" y="3464716"/>
          <a:ext cx="4995954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3670783426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05131751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8571880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404086825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8027387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36184003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79970920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4314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1436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B0E2F3-D467-4D39-A395-D37FBC33B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343555"/>
              </p:ext>
            </p:extLst>
          </p:nvPr>
        </p:nvGraphicFramePr>
        <p:xfrm>
          <a:off x="626400" y="3954018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650062253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76166773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76447352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04935040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688222460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4354662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87715394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1489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27721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050420F-F5F5-47F5-B070-E9BB13401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776812"/>
              </p:ext>
            </p:extLst>
          </p:nvPr>
        </p:nvGraphicFramePr>
        <p:xfrm>
          <a:off x="626400" y="4443320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225655720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48581669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15768508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3478398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173545648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4154357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5315906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264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79245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B48B684-EB43-4FEF-B1AC-C5F4A79A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733255"/>
              </p:ext>
            </p:extLst>
          </p:nvPr>
        </p:nvGraphicFramePr>
        <p:xfrm>
          <a:off x="626400" y="4932622"/>
          <a:ext cx="10311582" cy="82296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231579799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893015182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61930113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394195720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96927981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499451734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111262488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04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8551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2509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9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132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626400" y="267128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Ideal=55, actual=54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124818-9425-470C-807B-05033508C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691771"/>
              </p:ext>
            </p:extLst>
          </p:nvPr>
        </p:nvGraphicFramePr>
        <p:xfrm>
          <a:off x="626400" y="3464716"/>
          <a:ext cx="4995954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3670783426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05131751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8571880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404086825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8027387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36184003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79970920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4314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1436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B0E2F3-D467-4D39-A395-D37FBC33B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646227"/>
              </p:ext>
            </p:extLst>
          </p:nvPr>
        </p:nvGraphicFramePr>
        <p:xfrm>
          <a:off x="626400" y="3954018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650062253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76166773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76447352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04935040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688222460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4354662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87715394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1489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27721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050420F-F5F5-47F5-B070-E9BB13401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386038"/>
              </p:ext>
            </p:extLst>
          </p:nvPr>
        </p:nvGraphicFramePr>
        <p:xfrm>
          <a:off x="626400" y="4443320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225655720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48581669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15768508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3478398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173545648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4154357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5315906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264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79245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B48B684-EB43-4FEF-B1AC-C5F4A79A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184310"/>
              </p:ext>
            </p:extLst>
          </p:nvPr>
        </p:nvGraphicFramePr>
        <p:xfrm>
          <a:off x="626400" y="4932622"/>
          <a:ext cx="10311582" cy="82296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231579799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893015182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61930113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394195720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96927981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499451734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111262488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04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8551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2509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9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4123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626400" y="267128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Ideal=55, actual=54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124818-9425-470C-807B-05033508C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091122"/>
              </p:ext>
            </p:extLst>
          </p:nvPr>
        </p:nvGraphicFramePr>
        <p:xfrm>
          <a:off x="626400" y="3464716"/>
          <a:ext cx="4995954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3670783426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05131751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8571880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404086825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8027387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36184003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79970920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4314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1436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B0E2F3-D467-4D39-A395-D37FBC33B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194878"/>
              </p:ext>
            </p:extLst>
          </p:nvPr>
        </p:nvGraphicFramePr>
        <p:xfrm>
          <a:off x="626400" y="3954018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650062253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76166773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76447352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04935040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688222460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4354662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87715394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1489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27721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050420F-F5F5-47F5-B070-E9BB13401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707918"/>
              </p:ext>
            </p:extLst>
          </p:nvPr>
        </p:nvGraphicFramePr>
        <p:xfrm>
          <a:off x="626400" y="4443320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225655720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48581669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15768508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3478398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173545648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4154357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5315906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264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79245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B48B684-EB43-4FEF-B1AC-C5F4A79A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286568"/>
              </p:ext>
            </p:extLst>
          </p:nvPr>
        </p:nvGraphicFramePr>
        <p:xfrm>
          <a:off x="626400" y="4932622"/>
          <a:ext cx="10311582" cy="82296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231579799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893015182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61930113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394195720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96927981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499451734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111262488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04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8551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2509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9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0975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626400" y="267128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Ideal=55, actual=54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124818-9425-470C-807B-05033508C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63935"/>
              </p:ext>
            </p:extLst>
          </p:nvPr>
        </p:nvGraphicFramePr>
        <p:xfrm>
          <a:off x="626400" y="3464716"/>
          <a:ext cx="4995954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3670783426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05131751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8571880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404086825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8027387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36184003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79970920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4314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1436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B0E2F3-D467-4D39-A395-D37FBC33B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848722"/>
              </p:ext>
            </p:extLst>
          </p:nvPr>
        </p:nvGraphicFramePr>
        <p:xfrm>
          <a:off x="626400" y="3954018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650062253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76166773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76447352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04935040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688222460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4354662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87715394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1489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27721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050420F-F5F5-47F5-B070-E9BB13401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363059"/>
              </p:ext>
            </p:extLst>
          </p:nvPr>
        </p:nvGraphicFramePr>
        <p:xfrm>
          <a:off x="626400" y="4443320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225655720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48581669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15768508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3478398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173545648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4154357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5315906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264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79245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B48B684-EB43-4FEF-B1AC-C5F4A79A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340851"/>
              </p:ext>
            </p:extLst>
          </p:nvPr>
        </p:nvGraphicFramePr>
        <p:xfrm>
          <a:off x="626400" y="4932622"/>
          <a:ext cx="10311582" cy="82296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231579799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893015182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61930113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394195720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96927981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499451734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111262488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04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8551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2509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9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3542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626400" y="267128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(Ideal=55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actual=65)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124818-9425-470C-807B-05033508C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043523"/>
              </p:ext>
            </p:extLst>
          </p:nvPr>
        </p:nvGraphicFramePr>
        <p:xfrm>
          <a:off x="626400" y="3464716"/>
          <a:ext cx="4995954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3670783426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05131751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8571880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404086825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8027387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36184003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79970920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4314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1436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B0E2F3-D467-4D39-A395-D37FBC33B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864945"/>
              </p:ext>
            </p:extLst>
          </p:nvPr>
        </p:nvGraphicFramePr>
        <p:xfrm>
          <a:off x="626400" y="3954018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650062253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76166773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76447352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04935040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688222460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4354662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87715394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1489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27721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050420F-F5F5-47F5-B070-E9BB13401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037716"/>
              </p:ext>
            </p:extLst>
          </p:nvPr>
        </p:nvGraphicFramePr>
        <p:xfrm>
          <a:off x="626400" y="4443320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225655720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48581669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15768508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3478398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173545648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4154357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5315906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264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79245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B48B684-EB43-4FEF-B1AC-C5F4A79A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261367"/>
              </p:ext>
            </p:extLst>
          </p:nvPr>
        </p:nvGraphicFramePr>
        <p:xfrm>
          <a:off x="626400" y="4932622"/>
          <a:ext cx="10311582" cy="82296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231579799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893015182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61930113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394195720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96927981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499451734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111262488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04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8551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2509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9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61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625671" y="267128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Ideal=55, actual=54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124818-9425-470C-807B-05033508C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507103"/>
              </p:ext>
            </p:extLst>
          </p:nvPr>
        </p:nvGraphicFramePr>
        <p:xfrm>
          <a:off x="625671" y="3464716"/>
          <a:ext cx="5001900" cy="4114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3670783426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3051317512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385718802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4040868250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8027387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3361840030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79970920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4314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1436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B0E2F3-D467-4D39-A395-D37FBC33B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971938"/>
              </p:ext>
            </p:extLst>
          </p:nvPr>
        </p:nvGraphicFramePr>
        <p:xfrm>
          <a:off x="625671" y="3954018"/>
          <a:ext cx="5001900" cy="4114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1650062253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2761667737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764473525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1049350409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688222460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1435466207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387715394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1489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27721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050420F-F5F5-47F5-B070-E9BB13401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05931"/>
              </p:ext>
            </p:extLst>
          </p:nvPr>
        </p:nvGraphicFramePr>
        <p:xfrm>
          <a:off x="625671" y="4443320"/>
          <a:ext cx="5001900" cy="4114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256557205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485816695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2157685089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1347839807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3173545648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2415435707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5315906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264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79245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B48B684-EB43-4FEF-B1AC-C5F4A79A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543364"/>
              </p:ext>
            </p:extLst>
          </p:nvPr>
        </p:nvGraphicFramePr>
        <p:xfrm>
          <a:off x="625671" y="4932622"/>
          <a:ext cx="10311582" cy="82296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231579799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893015182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61930113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394195720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96927981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499451734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111262488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04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8551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2509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9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5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625671" y="267128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Ideal=55, actual=54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124818-9425-470C-807B-05033508C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183686"/>
              </p:ext>
            </p:extLst>
          </p:nvPr>
        </p:nvGraphicFramePr>
        <p:xfrm>
          <a:off x="625671" y="3464716"/>
          <a:ext cx="4995954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3670783426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05131751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8571880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404086825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8027387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36184003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79970920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4314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1436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B0E2F3-D467-4D39-A395-D37FBC33B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577277"/>
              </p:ext>
            </p:extLst>
          </p:nvPr>
        </p:nvGraphicFramePr>
        <p:xfrm>
          <a:off x="625671" y="3954018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650062253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76166773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76447352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04935040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688222460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4354662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87715394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1489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27721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050420F-F5F5-47F5-B070-E9BB13401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523369"/>
              </p:ext>
            </p:extLst>
          </p:nvPr>
        </p:nvGraphicFramePr>
        <p:xfrm>
          <a:off x="625671" y="4443320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225655720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48581669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15768508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3478398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173545648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4154357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5315906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264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79245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B48B684-EB43-4FEF-B1AC-C5F4A79A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408560"/>
              </p:ext>
            </p:extLst>
          </p:nvPr>
        </p:nvGraphicFramePr>
        <p:xfrm>
          <a:off x="625671" y="4932622"/>
          <a:ext cx="10311582" cy="82296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231579799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893015182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61930113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394195720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96927981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499451734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111262488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04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8551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2509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9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001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625671" y="267128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Ideal=55, actual=54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124818-9425-470C-807B-05033508C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700340"/>
              </p:ext>
            </p:extLst>
          </p:nvPr>
        </p:nvGraphicFramePr>
        <p:xfrm>
          <a:off x="625671" y="3464716"/>
          <a:ext cx="4995954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3670783426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05131751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8571880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404086825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8027387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36184003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79970920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4314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1436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B0E2F3-D467-4D39-A395-D37FBC33B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073182"/>
              </p:ext>
            </p:extLst>
          </p:nvPr>
        </p:nvGraphicFramePr>
        <p:xfrm>
          <a:off x="625671" y="3954018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650062253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76166773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76447352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04935040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688222460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4354662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87715394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1489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27721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050420F-F5F5-47F5-B070-E9BB13401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7121"/>
              </p:ext>
            </p:extLst>
          </p:nvPr>
        </p:nvGraphicFramePr>
        <p:xfrm>
          <a:off x="625671" y="4443320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225655720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48581669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15768508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3478398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173545648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4154357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5315906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264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79245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B48B684-EB43-4FEF-B1AC-C5F4A79A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812923"/>
              </p:ext>
            </p:extLst>
          </p:nvPr>
        </p:nvGraphicFramePr>
        <p:xfrm>
          <a:off x="625671" y="4932622"/>
          <a:ext cx="10311582" cy="82296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231579799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893015182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61930113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394195720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96927981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499451734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111262488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04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8551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2509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9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63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625671" y="267128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Ideal=55, actual=54</a:t>
            </a:r>
            <a:endParaRPr lang="zh-TW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6124818-9425-470C-807B-05033508C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442640"/>
              </p:ext>
            </p:extLst>
          </p:nvPr>
        </p:nvGraphicFramePr>
        <p:xfrm>
          <a:off x="625671" y="3464716"/>
          <a:ext cx="4995954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3670783426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05131751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8571880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404086825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8027387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36184003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79970920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4314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1436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9B0E2F3-D467-4D39-A395-D37FBC33B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781006"/>
              </p:ext>
            </p:extLst>
          </p:nvPr>
        </p:nvGraphicFramePr>
        <p:xfrm>
          <a:off x="625671" y="3954018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650062253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76166773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76447352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04935040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688222460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4354662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87715394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1489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27721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050420F-F5F5-47F5-B070-E9BB13401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857964"/>
              </p:ext>
            </p:extLst>
          </p:nvPr>
        </p:nvGraphicFramePr>
        <p:xfrm>
          <a:off x="625671" y="4443320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225655720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48581669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15768508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3478398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173545648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4154357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5315906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264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792451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B48B684-EB43-4FEF-B1AC-C5F4A79A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920076"/>
              </p:ext>
            </p:extLst>
          </p:nvPr>
        </p:nvGraphicFramePr>
        <p:xfrm>
          <a:off x="625671" y="4932622"/>
          <a:ext cx="10311582" cy="82296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231579799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893015182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61930113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394195720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96927981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499451734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111262488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04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8551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2509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9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09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625671" y="267128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Ideal=55, actual=54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124818-9425-470C-807B-05033508C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51227"/>
              </p:ext>
            </p:extLst>
          </p:nvPr>
        </p:nvGraphicFramePr>
        <p:xfrm>
          <a:off x="625671" y="3464716"/>
          <a:ext cx="4995954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3670783426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05131751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8571880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404086825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8027387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36184003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79970920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4314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1436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B0E2F3-D467-4D39-A395-D37FBC33B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918688"/>
              </p:ext>
            </p:extLst>
          </p:nvPr>
        </p:nvGraphicFramePr>
        <p:xfrm>
          <a:off x="625671" y="3954018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650062253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76166773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76447352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04935040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688222460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4354662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87715394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1489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27721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050420F-F5F5-47F5-B070-E9BB13401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924881"/>
              </p:ext>
            </p:extLst>
          </p:nvPr>
        </p:nvGraphicFramePr>
        <p:xfrm>
          <a:off x="625671" y="4443320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225655720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48581669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15768508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3478398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173545648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4154357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5315906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264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79245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B48B684-EB43-4FEF-B1AC-C5F4A79A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778745"/>
              </p:ext>
            </p:extLst>
          </p:nvPr>
        </p:nvGraphicFramePr>
        <p:xfrm>
          <a:off x="625671" y="4932622"/>
          <a:ext cx="10311582" cy="82296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231579799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893015182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61930113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394195720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96927981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499451734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111262488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04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8551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2509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9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629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625671" y="267128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Ideal=55, actual=54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124818-9425-470C-807B-05033508C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841625"/>
              </p:ext>
            </p:extLst>
          </p:nvPr>
        </p:nvGraphicFramePr>
        <p:xfrm>
          <a:off x="625671" y="3464716"/>
          <a:ext cx="4995954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3670783426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05131751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85718802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404086825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8027387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3361840030"/>
                    </a:ext>
                  </a:extLst>
                </a:gridCol>
                <a:gridCol w="686859">
                  <a:extLst>
                    <a:ext uri="{9D8B030D-6E8A-4147-A177-3AD203B41FA5}">
                      <a16:colId xmlns:a16="http://schemas.microsoft.com/office/drawing/2014/main" val="79970920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4314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1436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B0E2F3-D467-4D39-A395-D37FBC33B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125351"/>
              </p:ext>
            </p:extLst>
          </p:nvPr>
        </p:nvGraphicFramePr>
        <p:xfrm>
          <a:off x="625671" y="3954018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650062253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76166773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76447352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04935040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688222460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4354662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87715394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1489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27721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050420F-F5F5-47F5-B070-E9BB13401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371423"/>
              </p:ext>
            </p:extLst>
          </p:nvPr>
        </p:nvGraphicFramePr>
        <p:xfrm>
          <a:off x="625671" y="4443320"/>
          <a:ext cx="5004102" cy="41148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225655720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485816695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157685089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13478398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3173545648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2415435707"/>
                    </a:ext>
                  </a:extLst>
                </a:gridCol>
                <a:gridCol w="688217">
                  <a:extLst>
                    <a:ext uri="{9D8B030D-6E8A-4147-A177-3AD203B41FA5}">
                      <a16:colId xmlns:a16="http://schemas.microsoft.com/office/drawing/2014/main" val="5315906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264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79245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B48B684-EB43-4FEF-B1AC-C5F4A79A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91695"/>
              </p:ext>
            </p:extLst>
          </p:nvPr>
        </p:nvGraphicFramePr>
        <p:xfrm>
          <a:off x="625671" y="4932622"/>
          <a:ext cx="10311582" cy="82296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1231579799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893015182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261930113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394195720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969279816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499451734"/>
                    </a:ext>
                  </a:extLst>
                </a:gridCol>
                <a:gridCol w="1572797">
                  <a:extLst>
                    <a:ext uri="{9D8B030D-6E8A-4147-A177-3AD203B41FA5}">
                      <a16:colId xmlns:a16="http://schemas.microsoft.com/office/drawing/2014/main" val="111262488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04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8551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2509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9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78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2010</Words>
  <Application>Microsoft Office PowerPoint</Application>
  <PresentationFormat>寬螢幕</PresentationFormat>
  <Paragraphs>3275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5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Innolux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ZongSing.Huang</dc:creator>
  <cp:lastModifiedBy>ZongSing.Huang</cp:lastModifiedBy>
  <cp:revision>337</cp:revision>
  <dcterms:created xsi:type="dcterms:W3CDTF">2021-09-27T01:19:02Z</dcterms:created>
  <dcterms:modified xsi:type="dcterms:W3CDTF">2021-10-15T08:25:40Z</dcterms:modified>
</cp:coreProperties>
</file>