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  <p:sldId id="445" r:id="rId3"/>
    <p:sldId id="448" r:id="rId4"/>
    <p:sldId id="447" r:id="rId5"/>
    <p:sldId id="287" r:id="rId6"/>
    <p:sldId id="442" r:id="rId7"/>
    <p:sldId id="444" r:id="rId8"/>
    <p:sldId id="44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Sing_NB2" initials="Z" lastIdx="2" clrIdx="0">
    <p:extLst>
      <p:ext uri="{19B8F6BF-5375-455C-9EA6-DF929625EA0E}">
        <p15:presenceInfo xmlns:p15="http://schemas.microsoft.com/office/powerpoint/2012/main" userId="ZongSing_NB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E-CC58-4AF3-B038-D9E53F87F15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rmen/Genetic-Algorithm-for-Job-Shop-Scheduling-and-NSGA-II/blob/master/implementation%20with%20python/GA-jobshop/GA_For_Jobshop.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4BD3F-110E-400B-9F84-D0154DD0A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2A5C13-12A0-489D-A622-9C632555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Solving Job shop scheduling problem with genetic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8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</a:t>
            </a:r>
            <a:r>
              <a:rPr lang="en-US" altLang="zh-TW"/>
              <a:t>, </a:t>
            </a:r>
            <a:r>
              <a:rPr lang="en-US" altLang="zh-TW" smtClean="0"/>
              <a:t>actual=59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69190"/>
              </p:ext>
            </p:extLst>
          </p:nvPr>
        </p:nvGraphicFramePr>
        <p:xfrm>
          <a:off x="4481388" y="1409324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6501"/>
              </p:ext>
            </p:extLst>
          </p:nvPr>
        </p:nvGraphicFramePr>
        <p:xfrm>
          <a:off x="832497" y="1409324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3571"/>
              </p:ext>
            </p:extLst>
          </p:nvPr>
        </p:nvGraphicFramePr>
        <p:xfrm>
          <a:off x="843485" y="714282"/>
          <a:ext cx="10080000" cy="61722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9870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工件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819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0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</a:t>
            </a:r>
            <a:r>
              <a:rPr lang="en-US" altLang="zh-TW" dirty="0" smtClean="0"/>
              <a:t>actual=55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1798"/>
              </p:ext>
            </p:extLst>
          </p:nvPr>
        </p:nvGraphicFramePr>
        <p:xfrm>
          <a:off x="843485" y="714282"/>
          <a:ext cx="10080000" cy="61722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9870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工件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819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0783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03912"/>
              </p:ext>
            </p:extLst>
          </p:nvPr>
        </p:nvGraphicFramePr>
        <p:xfrm>
          <a:off x="4492376" y="415380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61914"/>
              </p:ext>
            </p:extLst>
          </p:nvPr>
        </p:nvGraphicFramePr>
        <p:xfrm>
          <a:off x="843485" y="415380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</a:t>
            </a:r>
            <a:r>
              <a:rPr lang="en-US" altLang="zh-TW" dirty="0" smtClean="0"/>
              <a:t>actual=54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35534"/>
              </p:ext>
            </p:extLst>
          </p:nvPr>
        </p:nvGraphicFramePr>
        <p:xfrm>
          <a:off x="843485" y="714282"/>
          <a:ext cx="10080000" cy="61722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9870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工件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819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0783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1833"/>
              </p:ext>
            </p:extLst>
          </p:nvPr>
        </p:nvGraphicFramePr>
        <p:xfrm>
          <a:off x="4492376" y="415380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26104"/>
              </p:ext>
            </p:extLst>
          </p:nvPr>
        </p:nvGraphicFramePr>
        <p:xfrm>
          <a:off x="843485" y="415380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5591"/>
              </p:ext>
            </p:extLst>
          </p:nvPr>
        </p:nvGraphicFramePr>
        <p:xfrm>
          <a:off x="832497" y="1599958"/>
          <a:ext cx="10515611" cy="2285388"/>
        </p:xfrm>
        <a:graphic>
          <a:graphicData uri="http://schemas.openxmlformats.org/drawingml/2006/table">
            <a:tbl>
              <a:tblPr/>
              <a:tblGrid>
                <a:gridCol w="286139">
                  <a:extLst>
                    <a:ext uri="{9D8B030D-6E8A-4147-A177-3AD203B41FA5}">
                      <a16:colId xmlns:a16="http://schemas.microsoft.com/office/drawing/2014/main" val="144966984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98458387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173442663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18445728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26136680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12166331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67021634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52284142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1541460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89483200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337691375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550758987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72506650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383851393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804549515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25466309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873562547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629259943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11079751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96852574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75103742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75857012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19548919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53243778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22717048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940028637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85324595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33109989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29406755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86947593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00858718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04364250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199098469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55339714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39425325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86484468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22481339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24308736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95346518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67989679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29242321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046417875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372133049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1949637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02176695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614043077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46810299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495310371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05678752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72270610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9681587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089100784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807835739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82418429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83066834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009015263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10743630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44717494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193521510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7751643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294521422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193534468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445997315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3362861680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637039723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143689346"/>
                    </a:ext>
                  </a:extLst>
                </a:gridCol>
                <a:gridCol w="154992">
                  <a:extLst>
                    <a:ext uri="{9D8B030D-6E8A-4147-A177-3AD203B41FA5}">
                      <a16:colId xmlns:a16="http://schemas.microsoft.com/office/drawing/2014/main" val="2805028242"/>
                    </a:ext>
                  </a:extLst>
                </a:gridCol>
              </a:tblGrid>
              <a:tr h="959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556876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909118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393071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082559"/>
                  </a:ext>
                </a:extLst>
              </a:tr>
              <a:tr h="959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69700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12757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43814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796981"/>
                  </a:ext>
                </a:extLst>
              </a:tr>
              <a:tr h="959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253798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74820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115523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33972"/>
                  </a:ext>
                </a:extLst>
              </a:tr>
              <a:tr h="959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80908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58570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47952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794178"/>
                  </a:ext>
                </a:extLst>
              </a:tr>
              <a:tr h="959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135226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13571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643923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902524"/>
                  </a:ext>
                </a:extLst>
              </a:tr>
              <a:tr h="959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16593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55103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86911"/>
                  </a:ext>
                </a:extLst>
              </a:tr>
              <a:tr h="923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6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65054"/>
              </p:ext>
            </p:extLst>
          </p:nvPr>
        </p:nvGraphicFramePr>
        <p:xfrm>
          <a:off x="843485" y="714282"/>
          <a:ext cx="6858000" cy="20574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36393"/>
              </p:ext>
            </p:extLst>
          </p:nvPr>
        </p:nvGraphicFramePr>
        <p:xfrm>
          <a:off x="832497" y="9911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81567"/>
              </p:ext>
            </p:extLst>
          </p:nvPr>
        </p:nvGraphicFramePr>
        <p:xfrm>
          <a:off x="4310585" y="999195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2052"/>
              </p:ext>
            </p:extLst>
          </p:nvPr>
        </p:nvGraphicFramePr>
        <p:xfrm>
          <a:off x="832497" y="46971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54377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8488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19408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064225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62134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107152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288814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5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431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15559"/>
              </p:ext>
            </p:extLst>
          </p:nvPr>
        </p:nvGraphicFramePr>
        <p:xfrm>
          <a:off x="832497" y="51797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69087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17040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9441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629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2099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1118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38719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72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9232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52546"/>
              </p:ext>
            </p:extLst>
          </p:nvPr>
        </p:nvGraphicFramePr>
        <p:xfrm>
          <a:off x="832497" y="5662307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86698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678031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645923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1847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42837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3479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59568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455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9506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67275"/>
              </p:ext>
            </p:extLst>
          </p:nvPr>
        </p:nvGraphicFramePr>
        <p:xfrm>
          <a:off x="832497" y="2502442"/>
          <a:ext cx="10515604" cy="2123544"/>
        </p:xfrm>
        <a:graphic>
          <a:graphicData uri="http://schemas.openxmlformats.org/drawingml/2006/table">
            <a:tbl>
              <a:tblPr/>
              <a:tblGrid>
                <a:gridCol w="85078">
                  <a:extLst>
                    <a:ext uri="{9D8B030D-6E8A-4147-A177-3AD203B41FA5}">
                      <a16:colId xmlns:a16="http://schemas.microsoft.com/office/drawing/2014/main" val="415459188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3002189861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2304143736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106011529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24872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672028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2710025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4179938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3816082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817342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247974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38688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7542585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182743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867191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536487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6626332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19553131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8968286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8218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0315235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3402894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3835790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2026061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76594273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1025142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4632227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778304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95319788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78668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6446323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4076733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7332701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635366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529574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573994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380752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6986896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980864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8000930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5077608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28252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3201406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250650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946255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42840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6455044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944684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341644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0039985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270149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48822145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6684455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634923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64556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19984767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9123462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1743639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6694122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858563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208953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249257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4356427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7841538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699331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0313530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8561035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2180626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332308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5448479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0342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5547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37733338"/>
                    </a:ext>
                  </a:extLst>
                </a:gridCol>
              </a:tblGrid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4981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4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0829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400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188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6863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79327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84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1318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43454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910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6376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437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1921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679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615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949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67913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392102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318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3840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6233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8205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56176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79485"/>
              </p:ext>
            </p:extLst>
          </p:nvPr>
        </p:nvGraphicFramePr>
        <p:xfrm>
          <a:off x="4310585" y="4697106"/>
          <a:ext cx="3390900" cy="8229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3901813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854082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52786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581668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005468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15789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366742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19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4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51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43485" y="714282"/>
          <a:ext cx="6858000" cy="20574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2497" y="9911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10585" y="999195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32497" y="46971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54377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8488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19408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064225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62134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107152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288814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5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431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2497" y="51797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69087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17040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9441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629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2099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1118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38719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72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9232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32497" y="5662307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86698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678031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645923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1847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42837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3479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59568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455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9506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32497" y="2502442"/>
          <a:ext cx="10515604" cy="2123544"/>
        </p:xfrm>
        <a:graphic>
          <a:graphicData uri="http://schemas.openxmlformats.org/drawingml/2006/table">
            <a:tbl>
              <a:tblPr/>
              <a:tblGrid>
                <a:gridCol w="85078">
                  <a:extLst>
                    <a:ext uri="{9D8B030D-6E8A-4147-A177-3AD203B41FA5}">
                      <a16:colId xmlns:a16="http://schemas.microsoft.com/office/drawing/2014/main" val="415459188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3002189861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2304143736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106011529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24872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672028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2710025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4179938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3816082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817342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247974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38688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7542585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182743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867191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536487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6626332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19553131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8968286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8218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0315235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3402894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3835790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2026061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76594273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1025142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4632227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778304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95319788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78668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6446323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4076733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7332701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635366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529574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573994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380752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6986896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980864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8000930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5077608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28252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3201406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250650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946255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42840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6455044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944684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341644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0039985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270149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48822145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6684455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634923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64556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19984767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9123462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1743639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6694122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858563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208953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249257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4356427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7841538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699331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0313530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8561035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2180626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332308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5448479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0342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5547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37733338"/>
                    </a:ext>
                  </a:extLst>
                </a:gridCol>
              </a:tblGrid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4981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4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0829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400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188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6863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79327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84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1318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43454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910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6376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437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1921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679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615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949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67913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392102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318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3840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6233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8205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5617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706880" y="1808954"/>
            <a:ext cx="426720" cy="21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177246" y="1808954"/>
            <a:ext cx="426720" cy="21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32497" y="707580"/>
            <a:ext cx="195114" cy="212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76581"/>
              </p:ext>
            </p:extLst>
          </p:nvPr>
        </p:nvGraphicFramePr>
        <p:xfrm>
          <a:off x="4310585" y="4697106"/>
          <a:ext cx="3390900" cy="8229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3901813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854082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52786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581668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005468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15789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366742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19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4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51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0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38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44489"/>
              </p:ext>
            </p:extLst>
          </p:nvPr>
        </p:nvGraphicFramePr>
        <p:xfrm>
          <a:off x="843485" y="714282"/>
          <a:ext cx="6858000" cy="20574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22630"/>
              </p:ext>
            </p:extLst>
          </p:nvPr>
        </p:nvGraphicFramePr>
        <p:xfrm>
          <a:off x="832497" y="9911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26286"/>
              </p:ext>
            </p:extLst>
          </p:nvPr>
        </p:nvGraphicFramePr>
        <p:xfrm>
          <a:off x="4310585" y="999195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32497" y="46971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54377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8488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19408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064225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62134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107152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288814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5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431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2497" y="51797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69087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17040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9441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629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2099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1118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38719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72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9232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32497" y="5662307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86698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678031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645923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1847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42837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3479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59568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455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9506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32497" y="2502442"/>
          <a:ext cx="10515604" cy="2123544"/>
        </p:xfrm>
        <a:graphic>
          <a:graphicData uri="http://schemas.openxmlformats.org/drawingml/2006/table">
            <a:tbl>
              <a:tblPr/>
              <a:tblGrid>
                <a:gridCol w="85078">
                  <a:extLst>
                    <a:ext uri="{9D8B030D-6E8A-4147-A177-3AD203B41FA5}">
                      <a16:colId xmlns:a16="http://schemas.microsoft.com/office/drawing/2014/main" val="415459188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3002189861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2304143736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106011529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24872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672028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2710025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4179938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3816082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817342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247974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38688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7542585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182743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867191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536487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6626332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19553131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8968286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8218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0315235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3402894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3835790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2026061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76594273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1025142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4632227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778304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95319788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78668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6446323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4076733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7332701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635366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529574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573994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380752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6986896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980864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8000930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5077608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28252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3201406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250650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946255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42840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6455044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944684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341644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0039985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270149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48822145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6684455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634923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64556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19984767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9123462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1743639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6694122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858563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208953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249257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4356427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7841538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699331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0313530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8561035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2180626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332308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5448479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0342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5547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37733338"/>
                    </a:ext>
                  </a:extLst>
                </a:gridCol>
              </a:tblGrid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4981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4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0829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400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188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6863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79327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84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1318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43454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910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6376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437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1921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679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615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949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67913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392102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318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3840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6233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8205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5617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310585" y="4697106"/>
          <a:ext cx="3390900" cy="8229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3901813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854082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52786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581668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005468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15789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366742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19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4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51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1906</Words>
  <Application>Microsoft Office PowerPoint</Application>
  <PresentationFormat>寬螢幕</PresentationFormat>
  <Paragraphs>7776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ZongSing.Huang</dc:creator>
  <cp:lastModifiedBy>ZongSing.Huang</cp:lastModifiedBy>
  <cp:revision>92</cp:revision>
  <dcterms:created xsi:type="dcterms:W3CDTF">2021-09-27T01:19:02Z</dcterms:created>
  <dcterms:modified xsi:type="dcterms:W3CDTF">2021-10-13T04:14:26Z</dcterms:modified>
</cp:coreProperties>
</file>