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  <p:sldId id="287" r:id="rId3"/>
    <p:sldId id="442" r:id="rId4"/>
    <p:sldId id="444" r:id="rId5"/>
    <p:sldId id="44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Sing_NB2" initials="Z" lastIdx="2" clrIdx="0">
    <p:extLst>
      <p:ext uri="{19B8F6BF-5375-455C-9EA6-DF929625EA0E}">
        <p15:presenceInfo xmlns:p15="http://schemas.microsoft.com/office/powerpoint/2012/main" userId="ZongSing_NB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5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6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9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1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5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9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0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8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FB6E-CC58-4AF3-B038-D9E53F87F154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ABCF-40F2-4FBC-9766-AF728E6B7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rmen/Genetic-Algorithm-for-Job-Shop-Scheduling-and-NSGA-II/blob/master/implementation%20with%20python/GA-jobshop/GA_For_Jobshop.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4BD3F-110E-400B-9F84-D0154DD0A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2A5C13-12A0-489D-A622-9C632555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Solving Job shop scheduling problem with genetic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87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2497" y="26712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365054"/>
              </p:ext>
            </p:extLst>
          </p:nvPr>
        </p:nvGraphicFramePr>
        <p:xfrm>
          <a:off x="843485" y="714282"/>
          <a:ext cx="6858000" cy="20574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36393"/>
              </p:ext>
            </p:extLst>
          </p:nvPr>
        </p:nvGraphicFramePr>
        <p:xfrm>
          <a:off x="832497" y="99114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7937298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894487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764107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40091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5239928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89962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61633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914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206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476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5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13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818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9739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81567"/>
              </p:ext>
            </p:extLst>
          </p:nvPr>
        </p:nvGraphicFramePr>
        <p:xfrm>
          <a:off x="4310585" y="999195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32357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128565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8628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829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01878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19992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414668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33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8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33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391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67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705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9783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82052"/>
              </p:ext>
            </p:extLst>
          </p:nvPr>
        </p:nvGraphicFramePr>
        <p:xfrm>
          <a:off x="832497" y="46971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1543771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78488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5194083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0064225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621349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81071528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62888148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5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431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15559"/>
              </p:ext>
            </p:extLst>
          </p:nvPr>
        </p:nvGraphicFramePr>
        <p:xfrm>
          <a:off x="832497" y="51797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469087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86170402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29441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629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1820992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11189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38719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672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59232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52546"/>
              </p:ext>
            </p:extLst>
          </p:nvPr>
        </p:nvGraphicFramePr>
        <p:xfrm>
          <a:off x="832497" y="5662307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6866988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6780312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7645923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9184728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8428375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03479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9595680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455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95069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67275"/>
              </p:ext>
            </p:extLst>
          </p:nvPr>
        </p:nvGraphicFramePr>
        <p:xfrm>
          <a:off x="832497" y="2502442"/>
          <a:ext cx="10515604" cy="2123544"/>
        </p:xfrm>
        <a:graphic>
          <a:graphicData uri="http://schemas.openxmlformats.org/drawingml/2006/table">
            <a:tbl>
              <a:tblPr/>
              <a:tblGrid>
                <a:gridCol w="85078">
                  <a:extLst>
                    <a:ext uri="{9D8B030D-6E8A-4147-A177-3AD203B41FA5}">
                      <a16:colId xmlns:a16="http://schemas.microsoft.com/office/drawing/2014/main" val="415459188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3002189861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2304143736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106011529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24872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672028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2710025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4179938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3816082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817342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247974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38688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7542585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182743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867191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536487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6626332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19553131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8968286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8218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0315235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3402894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3835790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2026061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76594273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1025142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4632227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778304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95319788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78668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6446323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4076733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7332701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635366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529574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573994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380752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6986896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980864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8000930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5077608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28252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3201406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250650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946255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42840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6455044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944684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341644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0039985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270149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48822145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6684455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634923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64556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19984767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9123462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1743639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6694122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858563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208953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249257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4356427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7841538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699331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0313530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8561035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2180626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332308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5448479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0342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5547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37733338"/>
                    </a:ext>
                  </a:extLst>
                </a:gridCol>
              </a:tblGrid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94981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024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30829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58400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6188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46863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79327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84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91318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43454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8910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46376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0437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1921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679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615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949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67913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392102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4318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3840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6233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38205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56176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79485"/>
              </p:ext>
            </p:extLst>
          </p:nvPr>
        </p:nvGraphicFramePr>
        <p:xfrm>
          <a:off x="4310585" y="4697106"/>
          <a:ext cx="3390900" cy="8229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3901813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854082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4527865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5816689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005468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15789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366742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319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4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512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2497" y="267128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取得工件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43485" y="714282"/>
          <a:ext cx="6858000" cy="20574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2497" y="99114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7937298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894487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764107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40091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5239928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89962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61633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914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206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476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5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13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818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9739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310585" y="999195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32357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128565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8628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829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01878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19992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414668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33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8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33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391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67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705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9783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32497" y="46971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1543771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78488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5194083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0064225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621349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81071528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62888148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5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431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32497" y="51797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469087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86170402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29441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629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1820992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11189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38719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672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59232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32497" y="5662307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6866988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6780312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7645923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9184728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8428375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03479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9595680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455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95069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32497" y="2502442"/>
          <a:ext cx="10515604" cy="2123544"/>
        </p:xfrm>
        <a:graphic>
          <a:graphicData uri="http://schemas.openxmlformats.org/drawingml/2006/table">
            <a:tbl>
              <a:tblPr/>
              <a:tblGrid>
                <a:gridCol w="85078">
                  <a:extLst>
                    <a:ext uri="{9D8B030D-6E8A-4147-A177-3AD203B41FA5}">
                      <a16:colId xmlns:a16="http://schemas.microsoft.com/office/drawing/2014/main" val="415459188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3002189861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2304143736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106011529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24872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672028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2710025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4179938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3816082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817342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247974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38688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7542585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182743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867191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536487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6626332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19553131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8968286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8218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0315235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3402894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3835790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2026061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76594273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1025142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4632227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778304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95319788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78668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6446323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4076733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7332701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635366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529574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573994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380752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6986896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980864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8000930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5077608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28252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3201406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250650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946255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42840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6455044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944684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341644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0039985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270149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48822145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6684455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634923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64556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19984767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9123462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1743639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6694122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858563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208953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249257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4356427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7841538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699331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0313530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8561035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2180626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332308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5448479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0342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5547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37733338"/>
                    </a:ext>
                  </a:extLst>
                </a:gridCol>
              </a:tblGrid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94981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024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30829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58400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6188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46863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79327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84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91318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43454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8910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46376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0437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1921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679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615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949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67913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392102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4318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3840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6233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38205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5617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706880" y="1808954"/>
            <a:ext cx="426720" cy="21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177246" y="1808954"/>
            <a:ext cx="426720" cy="21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32497" y="707580"/>
            <a:ext cx="195114" cy="212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76581"/>
              </p:ext>
            </p:extLst>
          </p:nvPr>
        </p:nvGraphicFramePr>
        <p:xfrm>
          <a:off x="4310585" y="4697106"/>
          <a:ext cx="3390900" cy="8229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3901813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854082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4527865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5816689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005468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15789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366742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319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4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512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90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3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407C3F-048C-40D1-8110-E315E712F761}"/>
              </a:ext>
            </a:extLst>
          </p:cNvPr>
          <p:cNvSpPr txBox="1"/>
          <p:nvPr/>
        </p:nvSpPr>
        <p:spPr>
          <a:xfrm>
            <a:off x="832497" y="26712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Idle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44489"/>
              </p:ext>
            </p:extLst>
          </p:nvPr>
        </p:nvGraphicFramePr>
        <p:xfrm>
          <a:off x="843485" y="714282"/>
          <a:ext cx="6858000" cy="205740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16225482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25184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579526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6167353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1299921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4077906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73456229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781425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211363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1139629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92241003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1948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4929384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2914783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4989012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8022635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2030386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11587704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7476041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33962433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421871109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0723912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119112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0350082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8979769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04601154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37364564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28142402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7337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76686203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25161397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46501587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15332347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54042209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62692525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6245155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3408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22630"/>
              </p:ext>
            </p:extLst>
          </p:nvPr>
        </p:nvGraphicFramePr>
        <p:xfrm>
          <a:off x="832497" y="991142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79372986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8944872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7641072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540091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25239928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1899623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616337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9144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206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4763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0795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135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4818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9739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26286"/>
              </p:ext>
            </p:extLst>
          </p:nvPr>
        </p:nvGraphicFramePr>
        <p:xfrm>
          <a:off x="4310585" y="999195"/>
          <a:ext cx="3390900" cy="14401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3235717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2128565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862896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90829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01878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19992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44146682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6330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178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33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391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3567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8705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29783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32497" y="46971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15437712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778488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55194083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30064225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621349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81071528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62888148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Machine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5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431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32497" y="5179706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469087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86170402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2944193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62956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1820992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0711189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13638719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9672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59232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32497" y="5662307"/>
          <a:ext cx="3390900" cy="4114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6866988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6780312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76459237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9184728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58428375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0347944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69595680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455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95069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32497" y="2502442"/>
          <a:ext cx="10515604" cy="2123544"/>
        </p:xfrm>
        <a:graphic>
          <a:graphicData uri="http://schemas.openxmlformats.org/drawingml/2006/table">
            <a:tbl>
              <a:tblPr/>
              <a:tblGrid>
                <a:gridCol w="85078">
                  <a:extLst>
                    <a:ext uri="{9D8B030D-6E8A-4147-A177-3AD203B41FA5}">
                      <a16:colId xmlns:a16="http://schemas.microsoft.com/office/drawing/2014/main" val="415459188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3002189861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2304143736"/>
                    </a:ext>
                  </a:extLst>
                </a:gridCol>
                <a:gridCol w="85078">
                  <a:extLst>
                    <a:ext uri="{9D8B030D-6E8A-4147-A177-3AD203B41FA5}">
                      <a16:colId xmlns:a16="http://schemas.microsoft.com/office/drawing/2014/main" val="106011529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24872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672028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2710025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4179938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3816082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817342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247974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38386884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7542585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182743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867191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3536487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6626332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19553131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8968286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8218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0315235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3402894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3835790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2026061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76594273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1025142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4632227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778304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95319788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786682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6446323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94076733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7332701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635366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97529574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573994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3807524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6986896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9808640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8000930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5077608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9282525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53201406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250650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946255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6428405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6455044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944684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341644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00039985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2701497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48822145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66844551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06349238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864556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19984767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69123462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51743639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16694122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2858563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412089538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24925765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24356427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78415386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569933118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0313530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885610350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621806269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733230813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254484797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3803429814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1485547632"/>
                    </a:ext>
                  </a:extLst>
                </a:gridCol>
                <a:gridCol w="147468">
                  <a:extLst>
                    <a:ext uri="{9D8B030D-6E8A-4147-A177-3AD203B41FA5}">
                      <a16:colId xmlns:a16="http://schemas.microsoft.com/office/drawing/2014/main" val="2937733338"/>
                    </a:ext>
                  </a:extLst>
                </a:gridCol>
              </a:tblGrid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94981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024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30829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58400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6188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46863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979327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184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91318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43454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8910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463769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04377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19211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6793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6155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7949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67913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392102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43188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38406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62332"/>
                  </a:ext>
                </a:extLst>
              </a:tr>
              <a:tr h="8848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5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03" marR="3403" marT="3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382054"/>
                  </a:ext>
                </a:extLst>
              </a:tr>
              <a:tr h="8848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3403" marR="3403" marT="3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56176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310585" y="4697106"/>
          <a:ext cx="3390900" cy="8229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39018139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8540824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4527865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15816689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005468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915789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2366742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319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4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2512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763</Words>
  <Application>Microsoft Office PowerPoint</Application>
  <PresentationFormat>寬螢幕</PresentationFormat>
  <Paragraphs>5717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1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ZongSing.Huang</dc:creator>
  <cp:lastModifiedBy>ZongSing.Huang</cp:lastModifiedBy>
  <cp:revision>78</cp:revision>
  <dcterms:created xsi:type="dcterms:W3CDTF">2021-09-27T01:19:02Z</dcterms:created>
  <dcterms:modified xsi:type="dcterms:W3CDTF">2021-10-12T09:11:24Z</dcterms:modified>
</cp:coreProperties>
</file>