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7" r:id="rId3"/>
    <p:sldId id="257" r:id="rId4"/>
    <p:sldId id="288" r:id="rId5"/>
    <p:sldId id="290" r:id="rId6"/>
    <p:sldId id="313" r:id="rId7"/>
    <p:sldId id="289" r:id="rId8"/>
    <p:sldId id="295" r:id="rId9"/>
    <p:sldId id="296" r:id="rId10"/>
    <p:sldId id="298" r:id="rId11"/>
    <p:sldId id="314" r:id="rId12"/>
    <p:sldId id="299" r:id="rId13"/>
    <p:sldId id="300" r:id="rId14"/>
    <p:sldId id="301" r:id="rId15"/>
    <p:sldId id="302" r:id="rId16"/>
    <p:sldId id="315" r:id="rId17"/>
    <p:sldId id="303" r:id="rId18"/>
    <p:sldId id="304" r:id="rId19"/>
    <p:sldId id="305" r:id="rId20"/>
    <p:sldId id="306" r:id="rId21"/>
    <p:sldId id="316" r:id="rId22"/>
    <p:sldId id="307" r:id="rId23"/>
    <p:sldId id="308" r:id="rId24"/>
    <p:sldId id="309" r:id="rId25"/>
    <p:sldId id="311" r:id="rId26"/>
    <p:sldId id="317" r:id="rId27"/>
    <p:sldId id="312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40.emf"/><Relationship Id="rId5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43.emf"/><Relationship Id="rId5" Type="http://schemas.openxmlformats.org/officeDocument/2006/relationships/image" Target="../media/image36.emf"/><Relationship Id="rId4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46.emf"/><Relationship Id="rId5" Type="http://schemas.openxmlformats.org/officeDocument/2006/relationships/image" Target="../media/image36.emf"/><Relationship Id="rId4" Type="http://schemas.openxmlformats.org/officeDocument/2006/relationships/image" Target="../media/image4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46.emf"/><Relationship Id="rId5" Type="http://schemas.openxmlformats.org/officeDocument/2006/relationships/image" Target="../media/image36.emf"/><Relationship Id="rId4" Type="http://schemas.openxmlformats.org/officeDocument/2006/relationships/image" Target="../media/image4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46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46.emf"/><Relationship Id="rId5" Type="http://schemas.openxmlformats.org/officeDocument/2006/relationships/image" Target="../media/image50.emf"/><Relationship Id="rId4" Type="http://schemas.openxmlformats.org/officeDocument/2006/relationships/image" Target="../media/image5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46.emf"/><Relationship Id="rId5" Type="http://schemas.openxmlformats.org/officeDocument/2006/relationships/image" Target="../media/image50.emf"/><Relationship Id="rId4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57.emf"/><Relationship Id="rId5" Type="http://schemas.openxmlformats.org/officeDocument/2006/relationships/image" Target="../media/image50.emf"/><Relationship Id="rId4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57.emf"/><Relationship Id="rId5" Type="http://schemas.openxmlformats.org/officeDocument/2006/relationships/image" Target="../media/image50.emf"/><Relationship Id="rId4" Type="http://schemas.openxmlformats.org/officeDocument/2006/relationships/image" Target="../media/image5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57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57.emf"/><Relationship Id="rId5" Type="http://schemas.openxmlformats.org/officeDocument/2006/relationships/image" Target="../media/image62.emf"/><Relationship Id="rId4" Type="http://schemas.openxmlformats.org/officeDocument/2006/relationships/image" Target="../media/image6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57.emf"/><Relationship Id="rId5" Type="http://schemas.openxmlformats.org/officeDocument/2006/relationships/image" Target="../media/image62.emf"/><Relationship Id="rId4" Type="http://schemas.openxmlformats.org/officeDocument/2006/relationships/image" Target="../media/image6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69.emf"/><Relationship Id="rId5" Type="http://schemas.openxmlformats.org/officeDocument/2006/relationships/image" Target="../media/image62.emf"/><Relationship Id="rId4" Type="http://schemas.openxmlformats.org/officeDocument/2006/relationships/image" Target="../media/image68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69.emf"/><Relationship Id="rId5" Type="http://schemas.openxmlformats.org/officeDocument/2006/relationships/image" Target="../media/image62.emf"/><Relationship Id="rId4" Type="http://schemas.openxmlformats.org/officeDocument/2006/relationships/image" Target="../media/image71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69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69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69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84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84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90.emf"/><Relationship Id="rId5" Type="http://schemas.openxmlformats.org/officeDocument/2006/relationships/image" Target="../media/image84.emf"/><Relationship Id="rId4" Type="http://schemas.openxmlformats.org/officeDocument/2006/relationships/image" Target="../media/image92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90.emf"/><Relationship Id="rId5" Type="http://schemas.openxmlformats.org/officeDocument/2006/relationships/image" Target="../media/image84.emf"/><Relationship Id="rId4" Type="http://schemas.openxmlformats.org/officeDocument/2006/relationships/image" Target="../media/image94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90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97.emf"/><Relationship Id="rId5" Type="http://schemas.openxmlformats.org/officeDocument/2006/relationships/image" Target="../media/image90.emf"/><Relationship Id="rId4" Type="http://schemas.openxmlformats.org/officeDocument/2006/relationships/image" Target="../media/image99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97.emf"/><Relationship Id="rId5" Type="http://schemas.openxmlformats.org/officeDocument/2006/relationships/image" Target="../media/image90.emf"/><Relationship Id="rId4" Type="http://schemas.openxmlformats.org/officeDocument/2006/relationships/image" Target="../media/image9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15.emf"/><Relationship Id="rId5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15.emf"/><Relationship Id="rId5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.emf"/><Relationship Id="rId1" Type="http://schemas.openxmlformats.org/officeDocument/2006/relationships/image" Target="../media/image2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15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63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46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84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9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18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59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94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0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38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80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FB6E-CC58-4AF3-B038-D9E53F87F15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73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package" Target="../embeddings/Microsoft_Excel____53.xlsx"/><Relationship Id="rId3" Type="http://schemas.openxmlformats.org/officeDocument/2006/relationships/package" Target="../embeddings/Microsoft_Excel____48.xlsx"/><Relationship Id="rId7" Type="http://schemas.openxmlformats.org/officeDocument/2006/relationships/package" Target="../embeddings/Microsoft_Excel____50.xlsx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52.xlsx"/><Relationship Id="rId5" Type="http://schemas.openxmlformats.org/officeDocument/2006/relationships/package" Target="../embeddings/Microsoft_Excel____49.xlsx"/><Relationship Id="rId10" Type="http://schemas.openxmlformats.org/officeDocument/2006/relationships/image" Target="../media/image30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51.xlsx"/><Relationship Id="rId14" Type="http://schemas.openxmlformats.org/officeDocument/2006/relationships/image" Target="../media/image3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package" Target="../embeddings/Microsoft_Excel____59.xlsx"/><Relationship Id="rId3" Type="http://schemas.openxmlformats.org/officeDocument/2006/relationships/package" Target="../embeddings/Microsoft_Excel____54.xlsx"/><Relationship Id="rId7" Type="http://schemas.openxmlformats.org/officeDocument/2006/relationships/package" Target="../embeddings/Microsoft_Excel____56.xlsx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58.xlsx"/><Relationship Id="rId5" Type="http://schemas.openxmlformats.org/officeDocument/2006/relationships/package" Target="../embeddings/Microsoft_Excel____55.xlsx"/><Relationship Id="rId10" Type="http://schemas.openxmlformats.org/officeDocument/2006/relationships/image" Target="../media/image30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57.xlsx"/><Relationship Id="rId14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package" Target="../embeddings/Microsoft_Excel____65.xlsx"/><Relationship Id="rId3" Type="http://schemas.openxmlformats.org/officeDocument/2006/relationships/package" Target="../embeddings/Microsoft_Excel____60.xlsx"/><Relationship Id="rId7" Type="http://schemas.openxmlformats.org/officeDocument/2006/relationships/package" Target="../embeddings/Microsoft_Excel____62.xlsx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64.xlsx"/><Relationship Id="rId5" Type="http://schemas.openxmlformats.org/officeDocument/2006/relationships/package" Target="../embeddings/Microsoft_Excel____61.xlsx"/><Relationship Id="rId10" Type="http://schemas.openxmlformats.org/officeDocument/2006/relationships/image" Target="../media/image35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63.xlsx"/><Relationship Id="rId1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package" Target="../embeddings/Microsoft_Excel____71.xlsx"/><Relationship Id="rId3" Type="http://schemas.openxmlformats.org/officeDocument/2006/relationships/package" Target="../embeddings/Microsoft_Excel____66.xlsx"/><Relationship Id="rId7" Type="http://schemas.openxmlformats.org/officeDocument/2006/relationships/package" Target="../embeddings/Microsoft_Excel____68.xlsx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70.xlsx"/><Relationship Id="rId5" Type="http://schemas.openxmlformats.org/officeDocument/2006/relationships/package" Target="../embeddings/Microsoft_Excel____67.xlsx"/><Relationship Id="rId10" Type="http://schemas.openxmlformats.org/officeDocument/2006/relationships/image" Target="../media/image39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69.xlsx"/><Relationship Id="rId14" Type="http://schemas.openxmlformats.org/officeDocument/2006/relationships/image" Target="../media/image4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package" Target="../embeddings/Microsoft_Excel____77.xlsx"/><Relationship Id="rId3" Type="http://schemas.openxmlformats.org/officeDocument/2006/relationships/package" Target="../embeddings/Microsoft_Excel____72.xlsx"/><Relationship Id="rId7" Type="http://schemas.openxmlformats.org/officeDocument/2006/relationships/package" Target="../embeddings/Microsoft_Excel____74.xlsx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76.xlsx"/><Relationship Id="rId5" Type="http://schemas.openxmlformats.org/officeDocument/2006/relationships/package" Target="../embeddings/Microsoft_Excel____73.xlsx"/><Relationship Id="rId10" Type="http://schemas.openxmlformats.org/officeDocument/2006/relationships/image" Target="../media/image42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75.xlsx"/><Relationship Id="rId14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package" Target="../embeddings/Microsoft_Excel____83.xlsx"/><Relationship Id="rId3" Type="http://schemas.openxmlformats.org/officeDocument/2006/relationships/package" Target="../embeddings/Microsoft_Excel____78.xlsx"/><Relationship Id="rId7" Type="http://schemas.openxmlformats.org/officeDocument/2006/relationships/package" Target="../embeddings/Microsoft_Excel____80.xlsx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82.xlsx"/><Relationship Id="rId5" Type="http://schemas.openxmlformats.org/officeDocument/2006/relationships/package" Target="../embeddings/Microsoft_Excel____79.xlsx"/><Relationship Id="rId10" Type="http://schemas.openxmlformats.org/officeDocument/2006/relationships/image" Target="../media/image45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81.xlsx"/><Relationship Id="rId14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package" Target="../embeddings/Microsoft_Excel____89.xlsx"/><Relationship Id="rId3" Type="http://schemas.openxmlformats.org/officeDocument/2006/relationships/package" Target="../embeddings/Microsoft_Excel____84.xlsx"/><Relationship Id="rId7" Type="http://schemas.openxmlformats.org/officeDocument/2006/relationships/package" Target="../embeddings/Microsoft_Excel____86.xlsx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88.xlsx"/><Relationship Id="rId5" Type="http://schemas.openxmlformats.org/officeDocument/2006/relationships/package" Target="../embeddings/Microsoft_Excel____85.xlsx"/><Relationship Id="rId10" Type="http://schemas.openxmlformats.org/officeDocument/2006/relationships/image" Target="../media/image45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87.xlsx"/><Relationship Id="rId14" Type="http://schemas.openxmlformats.org/officeDocument/2006/relationships/image" Target="../media/image4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package" Target="../embeddings/Microsoft_Excel____95.xlsx"/><Relationship Id="rId3" Type="http://schemas.openxmlformats.org/officeDocument/2006/relationships/package" Target="../embeddings/Microsoft_Excel____90.xlsx"/><Relationship Id="rId7" Type="http://schemas.openxmlformats.org/officeDocument/2006/relationships/package" Target="../embeddings/Microsoft_Excel____92.xlsx"/><Relationship Id="rId12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94.xlsx"/><Relationship Id="rId5" Type="http://schemas.openxmlformats.org/officeDocument/2006/relationships/package" Target="../embeddings/Microsoft_Excel____91.xlsx"/><Relationship Id="rId10" Type="http://schemas.openxmlformats.org/officeDocument/2006/relationships/image" Target="../media/image49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93.xlsx"/><Relationship Id="rId14" Type="http://schemas.openxmlformats.org/officeDocument/2006/relationships/image" Target="../media/image4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package" Target="../embeddings/Microsoft_Excel____101.xlsx"/><Relationship Id="rId3" Type="http://schemas.openxmlformats.org/officeDocument/2006/relationships/package" Target="../embeddings/Microsoft_Excel____96.xlsx"/><Relationship Id="rId7" Type="http://schemas.openxmlformats.org/officeDocument/2006/relationships/package" Target="../embeddings/Microsoft_Excel____98.xlsx"/><Relationship Id="rId12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100.xlsx"/><Relationship Id="rId5" Type="http://schemas.openxmlformats.org/officeDocument/2006/relationships/package" Target="../embeddings/Microsoft_Excel____97.xlsx"/><Relationship Id="rId10" Type="http://schemas.openxmlformats.org/officeDocument/2006/relationships/image" Target="../media/image52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99.xlsx"/><Relationship Id="rId14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package" Target="../embeddings/Microsoft_Excel____107.xlsx"/><Relationship Id="rId3" Type="http://schemas.openxmlformats.org/officeDocument/2006/relationships/package" Target="../embeddings/Microsoft_Excel____102.xlsx"/><Relationship Id="rId7" Type="http://schemas.openxmlformats.org/officeDocument/2006/relationships/package" Target="../embeddings/Microsoft_Excel____104.xlsx"/><Relationship Id="rId12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106.xlsx"/><Relationship Id="rId5" Type="http://schemas.openxmlformats.org/officeDocument/2006/relationships/package" Target="../embeddings/Microsoft_Excel____103.xlsx"/><Relationship Id="rId10" Type="http://schemas.openxmlformats.org/officeDocument/2006/relationships/image" Target="../media/image54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105.xlsx"/><Relationship Id="rId14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package" Target="../embeddings/Microsoft_Excel____5.xlsx"/><Relationship Id="rId3" Type="http://schemas.openxmlformats.org/officeDocument/2006/relationships/package" Target="../embeddings/Microsoft_Excel____.xlsx"/><Relationship Id="rId7" Type="http://schemas.openxmlformats.org/officeDocument/2006/relationships/package" Target="../embeddings/Microsoft_Excel____2.xlsx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package" Target="../embeddings/Microsoft_Excel____4.xlsx"/><Relationship Id="rId5" Type="http://schemas.openxmlformats.org/officeDocument/2006/relationships/package" Target="../embeddings/Microsoft_Excel____1.xlsx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package" Target="../embeddings/Microsoft_Excel____3.xlsx"/><Relationship Id="rId1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package" Target="../embeddings/Microsoft_Excel____113.xlsx"/><Relationship Id="rId3" Type="http://schemas.openxmlformats.org/officeDocument/2006/relationships/package" Target="../embeddings/Microsoft_Excel____108.xlsx"/><Relationship Id="rId7" Type="http://schemas.openxmlformats.org/officeDocument/2006/relationships/package" Target="../embeddings/Microsoft_Excel____110.xlsx"/><Relationship Id="rId12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112.xlsx"/><Relationship Id="rId5" Type="http://schemas.openxmlformats.org/officeDocument/2006/relationships/package" Target="../embeddings/Microsoft_Excel____109.xlsx"/><Relationship Id="rId10" Type="http://schemas.openxmlformats.org/officeDocument/2006/relationships/image" Target="../media/image56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111.xlsx"/><Relationship Id="rId14" Type="http://schemas.openxmlformats.org/officeDocument/2006/relationships/image" Target="../media/image5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package" Target="../embeddings/Microsoft_Excel____119.xlsx"/><Relationship Id="rId3" Type="http://schemas.openxmlformats.org/officeDocument/2006/relationships/package" Target="../embeddings/Microsoft_Excel____114.xlsx"/><Relationship Id="rId7" Type="http://schemas.openxmlformats.org/officeDocument/2006/relationships/package" Target="../embeddings/Microsoft_Excel____116.xlsx"/><Relationship Id="rId12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118.xlsx"/><Relationship Id="rId5" Type="http://schemas.openxmlformats.org/officeDocument/2006/relationships/package" Target="../embeddings/Microsoft_Excel____115.xlsx"/><Relationship Id="rId10" Type="http://schemas.openxmlformats.org/officeDocument/2006/relationships/image" Target="../media/image59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117.xlsx"/><Relationship Id="rId14" Type="http://schemas.openxmlformats.org/officeDocument/2006/relationships/image" Target="../media/image5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package" Target="../embeddings/Microsoft_Excel____125.xlsx"/><Relationship Id="rId3" Type="http://schemas.openxmlformats.org/officeDocument/2006/relationships/package" Target="../embeddings/Microsoft_Excel____120.xlsx"/><Relationship Id="rId7" Type="http://schemas.openxmlformats.org/officeDocument/2006/relationships/package" Target="../embeddings/Microsoft_Excel____122.xlsx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124.xlsx"/><Relationship Id="rId5" Type="http://schemas.openxmlformats.org/officeDocument/2006/relationships/package" Target="../embeddings/Microsoft_Excel____121.xlsx"/><Relationship Id="rId10" Type="http://schemas.openxmlformats.org/officeDocument/2006/relationships/image" Target="../media/image61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123.xlsx"/><Relationship Id="rId14" Type="http://schemas.openxmlformats.org/officeDocument/2006/relationships/image" Target="../media/image5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package" Target="../embeddings/Microsoft_Excel____131.xlsx"/><Relationship Id="rId3" Type="http://schemas.openxmlformats.org/officeDocument/2006/relationships/package" Target="../embeddings/Microsoft_Excel____126.xlsx"/><Relationship Id="rId7" Type="http://schemas.openxmlformats.org/officeDocument/2006/relationships/package" Target="../embeddings/Microsoft_Excel____128.xlsx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130.xlsx"/><Relationship Id="rId5" Type="http://schemas.openxmlformats.org/officeDocument/2006/relationships/package" Target="../embeddings/Microsoft_Excel____127.xlsx"/><Relationship Id="rId10" Type="http://schemas.openxmlformats.org/officeDocument/2006/relationships/image" Target="../media/image64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129.xlsx"/><Relationship Id="rId14" Type="http://schemas.openxmlformats.org/officeDocument/2006/relationships/image" Target="../media/image5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package" Target="../embeddings/Microsoft_Excel____137.xlsx"/><Relationship Id="rId3" Type="http://schemas.openxmlformats.org/officeDocument/2006/relationships/package" Target="../embeddings/Microsoft_Excel____132.xlsx"/><Relationship Id="rId7" Type="http://schemas.openxmlformats.org/officeDocument/2006/relationships/package" Target="../embeddings/Microsoft_Excel____134.xlsx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136.xlsx"/><Relationship Id="rId5" Type="http://schemas.openxmlformats.org/officeDocument/2006/relationships/package" Target="../embeddings/Microsoft_Excel____133.xlsx"/><Relationship Id="rId10" Type="http://schemas.openxmlformats.org/officeDocument/2006/relationships/image" Target="../media/image66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135.xlsx"/><Relationship Id="rId14" Type="http://schemas.openxmlformats.org/officeDocument/2006/relationships/image" Target="../media/image5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package" Target="../embeddings/Microsoft_Excel____143.xlsx"/><Relationship Id="rId3" Type="http://schemas.openxmlformats.org/officeDocument/2006/relationships/package" Target="../embeddings/Microsoft_Excel____138.xlsx"/><Relationship Id="rId7" Type="http://schemas.openxmlformats.org/officeDocument/2006/relationships/package" Target="../embeddings/Microsoft_Excel____140.xlsx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142.xlsx"/><Relationship Id="rId5" Type="http://schemas.openxmlformats.org/officeDocument/2006/relationships/package" Target="../embeddings/Microsoft_Excel____139.xlsx"/><Relationship Id="rId10" Type="http://schemas.openxmlformats.org/officeDocument/2006/relationships/image" Target="../media/image68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141.xlsx"/><Relationship Id="rId14" Type="http://schemas.openxmlformats.org/officeDocument/2006/relationships/image" Target="../media/image6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package" Target="../embeddings/Microsoft_Excel____149.xlsx"/><Relationship Id="rId3" Type="http://schemas.openxmlformats.org/officeDocument/2006/relationships/package" Target="../embeddings/Microsoft_Excel____144.xlsx"/><Relationship Id="rId7" Type="http://schemas.openxmlformats.org/officeDocument/2006/relationships/package" Target="../embeddings/Microsoft_Excel____146.xlsx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148.xlsx"/><Relationship Id="rId5" Type="http://schemas.openxmlformats.org/officeDocument/2006/relationships/package" Target="../embeddings/Microsoft_Excel____145.xlsx"/><Relationship Id="rId10" Type="http://schemas.openxmlformats.org/officeDocument/2006/relationships/image" Target="../media/image71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147.xlsx"/><Relationship Id="rId14" Type="http://schemas.openxmlformats.org/officeDocument/2006/relationships/image" Target="../media/image6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package" Target="../embeddings/Microsoft_Excel____155.xlsx"/><Relationship Id="rId3" Type="http://schemas.openxmlformats.org/officeDocument/2006/relationships/package" Target="../embeddings/Microsoft_Excel____150.xlsx"/><Relationship Id="rId7" Type="http://schemas.openxmlformats.org/officeDocument/2006/relationships/package" Target="../embeddings/Microsoft_Excel____152.xlsx"/><Relationship Id="rId12" Type="http://schemas.openxmlformats.org/officeDocument/2006/relationships/image" Target="../media/image7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154.xlsx"/><Relationship Id="rId5" Type="http://schemas.openxmlformats.org/officeDocument/2006/relationships/package" Target="../embeddings/Microsoft_Excel____151.xlsx"/><Relationship Id="rId10" Type="http://schemas.openxmlformats.org/officeDocument/2006/relationships/image" Target="../media/image73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153.xlsx"/><Relationship Id="rId14" Type="http://schemas.openxmlformats.org/officeDocument/2006/relationships/image" Target="../media/image69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package" Target="../embeddings/Microsoft_Excel____161.xlsx"/><Relationship Id="rId3" Type="http://schemas.openxmlformats.org/officeDocument/2006/relationships/package" Target="../embeddings/Microsoft_Excel____156.xlsx"/><Relationship Id="rId7" Type="http://schemas.openxmlformats.org/officeDocument/2006/relationships/package" Target="../embeddings/Microsoft_Excel____158.xlsx"/><Relationship Id="rId12" Type="http://schemas.openxmlformats.org/officeDocument/2006/relationships/image" Target="../media/image7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160.xlsx"/><Relationship Id="rId5" Type="http://schemas.openxmlformats.org/officeDocument/2006/relationships/package" Target="../embeddings/Microsoft_Excel____157.xlsx"/><Relationship Id="rId10" Type="http://schemas.openxmlformats.org/officeDocument/2006/relationships/image" Target="../media/image76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159.xlsx"/><Relationship Id="rId14" Type="http://schemas.openxmlformats.org/officeDocument/2006/relationships/image" Target="../media/image69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package" Target="../embeddings/Microsoft_Excel____167.xlsx"/><Relationship Id="rId3" Type="http://schemas.openxmlformats.org/officeDocument/2006/relationships/package" Target="../embeddings/Microsoft_Excel____162.xlsx"/><Relationship Id="rId7" Type="http://schemas.openxmlformats.org/officeDocument/2006/relationships/package" Target="../embeddings/Microsoft_Excel____164.xlsx"/><Relationship Id="rId12" Type="http://schemas.openxmlformats.org/officeDocument/2006/relationships/image" Target="../media/image8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166.xlsx"/><Relationship Id="rId5" Type="http://schemas.openxmlformats.org/officeDocument/2006/relationships/package" Target="../embeddings/Microsoft_Excel____163.xlsx"/><Relationship Id="rId10" Type="http://schemas.openxmlformats.org/officeDocument/2006/relationships/image" Target="../media/image79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165.xlsx"/><Relationship Id="rId14" Type="http://schemas.openxmlformats.org/officeDocument/2006/relationships/image" Target="../media/image6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package" Target="../embeddings/Microsoft_Excel____11.xlsx"/><Relationship Id="rId3" Type="http://schemas.openxmlformats.org/officeDocument/2006/relationships/package" Target="../embeddings/Microsoft_Excel____6.xlsx"/><Relationship Id="rId7" Type="http://schemas.openxmlformats.org/officeDocument/2006/relationships/package" Target="../embeddings/Microsoft_Excel____8.xlsx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10.xlsx"/><Relationship Id="rId5" Type="http://schemas.openxmlformats.org/officeDocument/2006/relationships/package" Target="../embeddings/Microsoft_Excel____7.xlsx"/><Relationship Id="rId10" Type="http://schemas.openxmlformats.org/officeDocument/2006/relationships/image" Target="../media/image4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9.xlsx"/><Relationship Id="rId14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package" Target="../embeddings/Microsoft_Excel____173.xlsx"/><Relationship Id="rId3" Type="http://schemas.openxmlformats.org/officeDocument/2006/relationships/package" Target="../embeddings/Microsoft_Excel____168.xlsx"/><Relationship Id="rId7" Type="http://schemas.openxmlformats.org/officeDocument/2006/relationships/package" Target="../embeddings/Microsoft_Excel____170.xlsx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172.xlsx"/><Relationship Id="rId5" Type="http://schemas.openxmlformats.org/officeDocument/2006/relationships/package" Target="../embeddings/Microsoft_Excel____169.xlsx"/><Relationship Id="rId10" Type="http://schemas.openxmlformats.org/officeDocument/2006/relationships/image" Target="../media/image82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171.xlsx"/><Relationship Id="rId14" Type="http://schemas.openxmlformats.org/officeDocument/2006/relationships/image" Target="../media/image84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package" Target="../embeddings/Microsoft_Excel____179.xlsx"/><Relationship Id="rId3" Type="http://schemas.openxmlformats.org/officeDocument/2006/relationships/package" Target="../embeddings/Microsoft_Excel____174.xlsx"/><Relationship Id="rId7" Type="http://schemas.openxmlformats.org/officeDocument/2006/relationships/package" Target="../embeddings/Microsoft_Excel____176.xlsx"/><Relationship Id="rId12" Type="http://schemas.openxmlformats.org/officeDocument/2006/relationships/image" Target="../media/image8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178.xlsx"/><Relationship Id="rId5" Type="http://schemas.openxmlformats.org/officeDocument/2006/relationships/package" Target="../embeddings/Microsoft_Excel____175.xlsx"/><Relationship Id="rId10" Type="http://schemas.openxmlformats.org/officeDocument/2006/relationships/image" Target="../media/image86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177.xlsx"/><Relationship Id="rId14" Type="http://schemas.openxmlformats.org/officeDocument/2006/relationships/image" Target="../media/image84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package" Target="../embeddings/Microsoft_Excel____185.xlsx"/><Relationship Id="rId3" Type="http://schemas.openxmlformats.org/officeDocument/2006/relationships/package" Target="../embeddings/Microsoft_Excel____180.xlsx"/><Relationship Id="rId7" Type="http://schemas.openxmlformats.org/officeDocument/2006/relationships/package" Target="../embeddings/Microsoft_Excel____182.xlsx"/><Relationship Id="rId12" Type="http://schemas.openxmlformats.org/officeDocument/2006/relationships/image" Target="../media/image9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184.xlsx"/><Relationship Id="rId5" Type="http://schemas.openxmlformats.org/officeDocument/2006/relationships/package" Target="../embeddings/Microsoft_Excel____181.xlsx"/><Relationship Id="rId10" Type="http://schemas.openxmlformats.org/officeDocument/2006/relationships/image" Target="../media/image89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183.xlsx"/><Relationship Id="rId14" Type="http://schemas.openxmlformats.org/officeDocument/2006/relationships/image" Target="../media/image84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package" Target="../embeddings/Microsoft_Excel____191.xlsx"/><Relationship Id="rId3" Type="http://schemas.openxmlformats.org/officeDocument/2006/relationships/package" Target="../embeddings/Microsoft_Excel____186.xlsx"/><Relationship Id="rId7" Type="http://schemas.openxmlformats.org/officeDocument/2006/relationships/package" Target="../embeddings/Microsoft_Excel____188.xlsx"/><Relationship Id="rId12" Type="http://schemas.openxmlformats.org/officeDocument/2006/relationships/image" Target="../media/image8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190.xlsx"/><Relationship Id="rId5" Type="http://schemas.openxmlformats.org/officeDocument/2006/relationships/package" Target="../embeddings/Microsoft_Excel____187.xlsx"/><Relationship Id="rId10" Type="http://schemas.openxmlformats.org/officeDocument/2006/relationships/image" Target="../media/image92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189.xlsx"/><Relationship Id="rId14" Type="http://schemas.openxmlformats.org/officeDocument/2006/relationships/image" Target="../media/image90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package" Target="../embeddings/Microsoft_Excel____197.xlsx"/><Relationship Id="rId3" Type="http://schemas.openxmlformats.org/officeDocument/2006/relationships/package" Target="../embeddings/Microsoft_Excel____192.xlsx"/><Relationship Id="rId7" Type="http://schemas.openxmlformats.org/officeDocument/2006/relationships/package" Target="../embeddings/Microsoft_Excel____194.xlsx"/><Relationship Id="rId12" Type="http://schemas.openxmlformats.org/officeDocument/2006/relationships/image" Target="../media/image8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196.xlsx"/><Relationship Id="rId5" Type="http://schemas.openxmlformats.org/officeDocument/2006/relationships/package" Target="../embeddings/Microsoft_Excel____193.xlsx"/><Relationship Id="rId10" Type="http://schemas.openxmlformats.org/officeDocument/2006/relationships/image" Target="../media/image94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195.xlsx"/><Relationship Id="rId14" Type="http://schemas.openxmlformats.org/officeDocument/2006/relationships/image" Target="../media/image90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package" Target="../embeddings/Microsoft_Excel____203.xlsx"/><Relationship Id="rId3" Type="http://schemas.openxmlformats.org/officeDocument/2006/relationships/package" Target="../embeddings/Microsoft_Excel____198.xlsx"/><Relationship Id="rId7" Type="http://schemas.openxmlformats.org/officeDocument/2006/relationships/package" Target="../embeddings/Microsoft_Excel____200.xlsx"/><Relationship Id="rId12" Type="http://schemas.openxmlformats.org/officeDocument/2006/relationships/image" Target="../media/image9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202.xlsx"/><Relationship Id="rId5" Type="http://schemas.openxmlformats.org/officeDocument/2006/relationships/package" Target="../embeddings/Microsoft_Excel____199.xlsx"/><Relationship Id="rId10" Type="http://schemas.openxmlformats.org/officeDocument/2006/relationships/image" Target="../media/image96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201.xlsx"/><Relationship Id="rId14" Type="http://schemas.openxmlformats.org/officeDocument/2006/relationships/image" Target="../media/image90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package" Target="../embeddings/Microsoft_Excel____209.xlsx"/><Relationship Id="rId3" Type="http://schemas.openxmlformats.org/officeDocument/2006/relationships/package" Target="../embeddings/Microsoft_Excel____204.xlsx"/><Relationship Id="rId7" Type="http://schemas.openxmlformats.org/officeDocument/2006/relationships/package" Target="../embeddings/Microsoft_Excel____206.xlsx"/><Relationship Id="rId12" Type="http://schemas.openxmlformats.org/officeDocument/2006/relationships/image" Target="../media/image9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208.xlsx"/><Relationship Id="rId5" Type="http://schemas.openxmlformats.org/officeDocument/2006/relationships/package" Target="../embeddings/Microsoft_Excel____205.xlsx"/><Relationship Id="rId10" Type="http://schemas.openxmlformats.org/officeDocument/2006/relationships/image" Target="../media/image99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207.xlsx"/><Relationship Id="rId14" Type="http://schemas.openxmlformats.org/officeDocument/2006/relationships/image" Target="../media/image97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package" Target="../embeddings/Microsoft_Excel____215.xlsx"/><Relationship Id="rId3" Type="http://schemas.openxmlformats.org/officeDocument/2006/relationships/package" Target="../embeddings/Microsoft_Excel____210.xlsx"/><Relationship Id="rId7" Type="http://schemas.openxmlformats.org/officeDocument/2006/relationships/package" Target="../embeddings/Microsoft_Excel____212.xlsx"/><Relationship Id="rId12" Type="http://schemas.openxmlformats.org/officeDocument/2006/relationships/image" Target="../media/image9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214.xlsx"/><Relationship Id="rId5" Type="http://schemas.openxmlformats.org/officeDocument/2006/relationships/package" Target="../embeddings/Microsoft_Excel____211.xlsx"/><Relationship Id="rId10" Type="http://schemas.openxmlformats.org/officeDocument/2006/relationships/image" Target="../media/image99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213.xlsx"/><Relationship Id="rId14" Type="http://schemas.openxmlformats.org/officeDocument/2006/relationships/image" Target="../media/image9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package" Target="../embeddings/Microsoft_Excel____17.xlsx"/><Relationship Id="rId3" Type="http://schemas.openxmlformats.org/officeDocument/2006/relationships/package" Target="../embeddings/Microsoft_Excel____12.xlsx"/><Relationship Id="rId7" Type="http://schemas.openxmlformats.org/officeDocument/2006/relationships/package" Target="../embeddings/Microsoft_Excel____14.xlsx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16.xlsx"/><Relationship Id="rId5" Type="http://schemas.openxmlformats.org/officeDocument/2006/relationships/package" Target="../embeddings/Microsoft_Excel____13.xlsx"/><Relationship Id="rId10" Type="http://schemas.openxmlformats.org/officeDocument/2006/relationships/image" Target="../media/image10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15.xlsx"/><Relationship Id="rId1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package" Target="../embeddings/Microsoft_Excel____23.xlsx"/><Relationship Id="rId3" Type="http://schemas.openxmlformats.org/officeDocument/2006/relationships/package" Target="../embeddings/Microsoft_Excel____18.xlsx"/><Relationship Id="rId7" Type="http://schemas.openxmlformats.org/officeDocument/2006/relationships/package" Target="../embeddings/Microsoft_Excel____20.xlsx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22.xlsx"/><Relationship Id="rId5" Type="http://schemas.openxmlformats.org/officeDocument/2006/relationships/package" Target="../embeddings/Microsoft_Excel____19.xlsx"/><Relationship Id="rId10" Type="http://schemas.openxmlformats.org/officeDocument/2006/relationships/image" Target="../media/image14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21.xlsx"/><Relationship Id="rId1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package" Target="../embeddings/Microsoft_Excel____29.xlsx"/><Relationship Id="rId3" Type="http://schemas.openxmlformats.org/officeDocument/2006/relationships/package" Target="../embeddings/Microsoft_Excel____24.xlsx"/><Relationship Id="rId7" Type="http://schemas.openxmlformats.org/officeDocument/2006/relationships/package" Target="../embeddings/Microsoft_Excel____26.xlsx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28.xlsx"/><Relationship Id="rId5" Type="http://schemas.openxmlformats.org/officeDocument/2006/relationships/package" Target="../embeddings/Microsoft_Excel____25.xlsx"/><Relationship Id="rId10" Type="http://schemas.openxmlformats.org/officeDocument/2006/relationships/image" Target="../media/image14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27.xlsx"/><Relationship Id="rId1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package" Target="../embeddings/Microsoft_Excel____35.xlsx"/><Relationship Id="rId3" Type="http://schemas.openxmlformats.org/officeDocument/2006/relationships/package" Target="../embeddings/Microsoft_Excel____30.xlsx"/><Relationship Id="rId7" Type="http://schemas.openxmlformats.org/officeDocument/2006/relationships/package" Target="../embeddings/Microsoft_Excel____32.xlsx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34.xlsx"/><Relationship Id="rId5" Type="http://schemas.openxmlformats.org/officeDocument/2006/relationships/package" Target="../embeddings/Microsoft_Excel____31.xlsx"/><Relationship Id="rId10" Type="http://schemas.openxmlformats.org/officeDocument/2006/relationships/image" Target="../media/image18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33.xlsx"/><Relationship Id="rId1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package" Target="../embeddings/Microsoft_Excel____41.xlsx"/><Relationship Id="rId3" Type="http://schemas.openxmlformats.org/officeDocument/2006/relationships/package" Target="../embeddings/Microsoft_Excel____36.xlsx"/><Relationship Id="rId7" Type="http://schemas.openxmlformats.org/officeDocument/2006/relationships/package" Target="../embeddings/Microsoft_Excel____38.xlsx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40.xlsx"/><Relationship Id="rId5" Type="http://schemas.openxmlformats.org/officeDocument/2006/relationships/package" Target="../embeddings/Microsoft_Excel____37.xlsx"/><Relationship Id="rId10" Type="http://schemas.openxmlformats.org/officeDocument/2006/relationships/image" Target="../media/image22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39.xlsx"/><Relationship Id="rId1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package" Target="../embeddings/Microsoft_Excel____47.xlsx"/><Relationship Id="rId3" Type="http://schemas.openxmlformats.org/officeDocument/2006/relationships/package" Target="../embeddings/Microsoft_Excel____42.xlsx"/><Relationship Id="rId7" Type="http://schemas.openxmlformats.org/officeDocument/2006/relationships/package" Target="../embeddings/Microsoft_Excel____44.xlsx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11" Type="http://schemas.openxmlformats.org/officeDocument/2006/relationships/package" Target="../embeddings/Microsoft_Excel____46.xlsx"/><Relationship Id="rId5" Type="http://schemas.openxmlformats.org/officeDocument/2006/relationships/package" Target="../embeddings/Microsoft_Excel____43.xlsx"/><Relationship Id="rId10" Type="http://schemas.openxmlformats.org/officeDocument/2006/relationships/image" Target="../media/image26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___45.xlsx"/><Relationship Id="rId1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ˊˊˊ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83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85856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232649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581807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5712903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038525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B6447F0-BE89-4219-B733-3031A1650BDD}"/>
              </a:ext>
            </a:extLst>
          </p:cNvPr>
          <p:cNvSpPr txBox="1"/>
          <p:nvPr/>
        </p:nvSpPr>
        <p:spPr>
          <a:xfrm>
            <a:off x="838199" y="945610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作為加工機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09455B-E210-496D-A80C-74A97ABB4E56}"/>
              </a:ext>
            </a:extLst>
          </p:cNvPr>
          <p:cNvSpPr/>
          <p:nvPr/>
        </p:nvSpPr>
        <p:spPr>
          <a:xfrm>
            <a:off x="3157056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物件 18">
            <a:extLst>
              <a:ext uri="{FF2B5EF4-FFF2-40B4-BE49-F238E27FC236}">
                <a16:creationId xmlns:a16="http://schemas.microsoft.com/office/drawing/2014/main" id="{656B9FAB-AC9F-48BB-8DD8-136DC43D4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647587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1A540D48-B5E2-4B52-B8FD-36331AD5A8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82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363139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5712903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038525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09455B-E210-496D-A80C-74A97ABB4E56}"/>
              </a:ext>
            </a:extLst>
          </p:cNvPr>
          <p:cNvSpPr/>
          <p:nvPr/>
        </p:nvSpPr>
        <p:spPr>
          <a:xfrm>
            <a:off x="3157056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物件 18">
            <a:extLst>
              <a:ext uri="{FF2B5EF4-FFF2-40B4-BE49-F238E27FC236}">
                <a16:creationId xmlns:a16="http://schemas.microsoft.com/office/drawing/2014/main" id="{656B9FAB-AC9F-48BB-8DD8-136DC43D4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19" name="物件 18">
                        <a:extLst>
                          <a:ext uri="{FF2B5EF4-FFF2-40B4-BE49-F238E27FC236}">
                            <a16:creationId xmlns:a16="http://schemas.microsoft.com/office/drawing/2014/main" id="{656B9FAB-AC9F-48BB-8DD8-136DC43D4B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216FD4AC-A69C-48D6-BC12-412489E80A14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</p:spTree>
    <p:extLst>
      <p:ext uri="{BB962C8B-B14F-4D97-AF65-F5344CB8AC3E}">
        <p14:creationId xmlns:p14="http://schemas.microsoft.com/office/powerpoint/2010/main" val="132658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849654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252889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812428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5712903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038525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09455B-E210-496D-A80C-74A97ABB4E56}"/>
              </a:ext>
            </a:extLst>
          </p:cNvPr>
          <p:cNvSpPr/>
          <p:nvPr/>
        </p:nvSpPr>
        <p:spPr>
          <a:xfrm>
            <a:off x="3157056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25FB455-1FA6-4F0A-9CCD-6F6731936068}"/>
              </a:ext>
            </a:extLst>
          </p:cNvPr>
          <p:cNvSpPr txBox="1"/>
          <p:nvPr/>
        </p:nvSpPr>
        <p:spPr>
          <a:xfrm>
            <a:off x="838199" y="9456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更新甘特圖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5C846AA1-9395-48CC-AEA9-94119AAA52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013081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19" name="物件 18">
                        <a:extLst>
                          <a:ext uri="{FF2B5EF4-FFF2-40B4-BE49-F238E27FC236}">
                            <a16:creationId xmlns:a16="http://schemas.microsoft.com/office/drawing/2014/main" id="{656B9FAB-AC9F-48BB-8DD8-136DC43D4B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840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004668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966565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6342078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441197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BBB1B42-C434-4AE7-A83B-387B3D8BEBFB}"/>
              </a:ext>
            </a:extLst>
          </p:cNvPr>
          <p:cNvSpPr txBox="1"/>
          <p:nvPr/>
        </p:nvSpPr>
        <p:spPr>
          <a:xfrm>
            <a:off x="838199" y="945610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之工時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F71C9382-F511-4C6C-A140-61ACEEBB7A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954328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5C846AA1-9395-48CC-AEA9-94119AAA52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56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658162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427358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6342078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441197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F0BEF80-E9ED-4888-8F76-99A168A84E83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  <p:graphicFrame>
        <p:nvGraphicFramePr>
          <p:cNvPr id="19" name="物件 18">
            <a:extLst>
              <a:ext uri="{FF2B5EF4-FFF2-40B4-BE49-F238E27FC236}">
                <a16:creationId xmlns:a16="http://schemas.microsoft.com/office/drawing/2014/main" id="{604A431D-1FAC-4DCF-B7A8-B39E90916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10249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F71C9382-F511-4C6C-A140-61ACEEBB7A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833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419085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766628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6342078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441197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A74D795-BBC4-4109-9232-DB1FB5578E6F}"/>
              </a:ext>
            </a:extLst>
          </p:cNvPr>
          <p:cNvSpPr txBox="1"/>
          <p:nvPr/>
        </p:nvSpPr>
        <p:spPr>
          <a:xfrm>
            <a:off x="838199" y="945610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作為加工機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4B4185-2F23-4671-98BD-3AE170327F35}"/>
              </a:ext>
            </a:extLst>
          </p:cNvPr>
          <p:cNvSpPr/>
          <p:nvPr/>
        </p:nvSpPr>
        <p:spPr>
          <a:xfrm>
            <a:off x="4155347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D48F8865-F4E3-49CF-BF28-56CDE06C9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431847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19" name="物件 18">
                        <a:extLst>
                          <a:ext uri="{FF2B5EF4-FFF2-40B4-BE49-F238E27FC236}">
                            <a16:creationId xmlns:a16="http://schemas.microsoft.com/office/drawing/2014/main" id="{604A431D-1FAC-4DCF-B7A8-B39E909168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06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864687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6342078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441197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4B4185-2F23-4671-98BD-3AE170327F35}"/>
              </a:ext>
            </a:extLst>
          </p:cNvPr>
          <p:cNvSpPr/>
          <p:nvPr/>
        </p:nvSpPr>
        <p:spPr>
          <a:xfrm>
            <a:off x="4155347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D48F8865-F4E3-49CF-BF28-56CDE06C9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D48F8865-F4E3-49CF-BF28-56CDE06C96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F4B664-6CC5-4BA4-8746-46CCF6B25BD5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</p:spTree>
    <p:extLst>
      <p:ext uri="{BB962C8B-B14F-4D97-AF65-F5344CB8AC3E}">
        <p14:creationId xmlns:p14="http://schemas.microsoft.com/office/powerpoint/2010/main" val="2725811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398355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656425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696270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6342078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441197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4B4185-2F23-4671-98BD-3AE170327F35}"/>
              </a:ext>
            </a:extLst>
          </p:cNvPr>
          <p:cNvSpPr/>
          <p:nvPr/>
        </p:nvSpPr>
        <p:spPr>
          <a:xfrm>
            <a:off x="4155347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134CB5D-88C9-4033-8833-92FD540B2E15}"/>
              </a:ext>
            </a:extLst>
          </p:cNvPr>
          <p:cNvSpPr txBox="1"/>
          <p:nvPr/>
        </p:nvSpPr>
        <p:spPr>
          <a:xfrm>
            <a:off x="838199" y="9456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更新甘特圖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DB1B7678-70A7-4585-97DD-1838F78F34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838140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D48F8865-F4E3-49CF-BF28-56CDE06C96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7275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395812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651838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6937697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38881" y="2055303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4C33681-AA03-4DCE-9D81-BEECE9E9B21A}"/>
              </a:ext>
            </a:extLst>
          </p:cNvPr>
          <p:cNvSpPr txBox="1"/>
          <p:nvPr/>
        </p:nvSpPr>
        <p:spPr>
          <a:xfrm>
            <a:off x="838199" y="945610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之工時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6C544A65-DDA8-4BEF-AE35-ADD0A8FBD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587532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DB1B7678-70A7-4585-97DD-1838F78F34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523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464352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558161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6937697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38881" y="2055303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EE8E071-C93D-4543-ABB7-F33C8D183409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  <p:graphicFrame>
        <p:nvGraphicFramePr>
          <p:cNvPr id="19" name="物件 18">
            <a:extLst>
              <a:ext uri="{FF2B5EF4-FFF2-40B4-BE49-F238E27FC236}">
                <a16:creationId xmlns:a16="http://schemas.microsoft.com/office/drawing/2014/main" id="{CA12475E-2FB2-4647-B6A4-7C31DB2C72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967553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6C544A65-DDA8-4BEF-AE35-ADD0A8FBDC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1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4061637" imgH="830635" progId="Excel.Sheet.12">
                  <p:embed/>
                </p:oleObj>
              </mc:Choice>
              <mc:Fallback>
                <p:oleObj name="Worksheet" r:id="rId3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5" imgW="5494055" imgH="213202" progId="Excel.Sheet.12">
                  <p:embed/>
                </p:oleObj>
              </mc:Choice>
              <mc:Fallback>
                <p:oleObj name="Worksheet" r:id="rId5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461151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838199" y="945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</a:p>
        </p:txBody>
      </p:sp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5BF78A13-79E8-4017-94C0-798C3A603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01754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A0B1741E-8062-4713-8C3D-C4C14A9E97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845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80310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365171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6937697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38881" y="2055303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B61E4A9-BF1D-4DC3-8D84-E5EEF2FEB136}"/>
              </a:ext>
            </a:extLst>
          </p:cNvPr>
          <p:cNvSpPr txBox="1"/>
          <p:nvPr/>
        </p:nvSpPr>
        <p:spPr>
          <a:xfrm>
            <a:off x="838199" y="945610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作為加工機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312669-5701-4E2A-8A9F-483976ADFCE6}"/>
              </a:ext>
            </a:extLst>
          </p:cNvPr>
          <p:cNvSpPr/>
          <p:nvPr/>
        </p:nvSpPr>
        <p:spPr>
          <a:xfrm>
            <a:off x="4155347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2A94529-B735-4756-B4C1-9DB1496A5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112212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6C544A65-DDA8-4BEF-AE35-ADD0A8FBDC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05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857857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349281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6937697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38881" y="2055303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312669-5701-4E2A-8A9F-483976ADFCE6}"/>
              </a:ext>
            </a:extLst>
          </p:cNvPr>
          <p:cNvSpPr/>
          <p:nvPr/>
        </p:nvSpPr>
        <p:spPr>
          <a:xfrm>
            <a:off x="4155347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2A94529-B735-4756-B4C1-9DB1496A57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2A94529-B735-4756-B4C1-9DB1496A5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F4E974B0-DF69-4268-B3CB-ABEE4E6CEAAC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</p:spTree>
    <p:extLst>
      <p:ext uri="{BB962C8B-B14F-4D97-AF65-F5344CB8AC3E}">
        <p14:creationId xmlns:p14="http://schemas.microsoft.com/office/powerpoint/2010/main" val="2433326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482231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803484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414948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6937697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38881" y="2055303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312669-5701-4E2A-8A9F-483976ADFCE6}"/>
              </a:ext>
            </a:extLst>
          </p:cNvPr>
          <p:cNvSpPr/>
          <p:nvPr/>
        </p:nvSpPr>
        <p:spPr>
          <a:xfrm>
            <a:off x="4155347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70E1A5F-732F-476F-8081-A2824F16A1AD}"/>
              </a:ext>
            </a:extLst>
          </p:cNvPr>
          <p:cNvSpPr txBox="1"/>
          <p:nvPr/>
        </p:nvSpPr>
        <p:spPr>
          <a:xfrm>
            <a:off x="838199" y="9456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更新甘特圖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785249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2A94529-B735-4756-B4C1-9DB1496A5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316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950874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824083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7550094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4170728" y="2055303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55586EBE-0B2E-425C-828A-D4C8612C4339}"/>
              </a:ext>
            </a:extLst>
          </p:cNvPr>
          <p:cNvSpPr txBox="1"/>
          <p:nvPr/>
        </p:nvSpPr>
        <p:spPr>
          <a:xfrm>
            <a:off x="838199" y="945610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之工時</a:t>
            </a:r>
          </a:p>
        </p:txBody>
      </p:sp>
    </p:spTree>
    <p:extLst>
      <p:ext uri="{BB962C8B-B14F-4D97-AF65-F5344CB8AC3E}">
        <p14:creationId xmlns:p14="http://schemas.microsoft.com/office/powerpoint/2010/main" val="1696994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452720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47821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7550094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4170728" y="2055303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87AD83D-BA38-4A24-AD20-5168BB3EA1D2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</p:spTree>
    <p:extLst>
      <p:ext uri="{BB962C8B-B14F-4D97-AF65-F5344CB8AC3E}">
        <p14:creationId xmlns:p14="http://schemas.microsoft.com/office/powerpoint/2010/main" val="1095908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980770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101319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7550094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4170728" y="2055303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061158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679ACABE-1152-4B0F-87C1-C22A646462B4}"/>
              </a:ext>
            </a:extLst>
          </p:cNvPr>
          <p:cNvSpPr txBox="1"/>
          <p:nvPr/>
        </p:nvSpPr>
        <p:spPr>
          <a:xfrm>
            <a:off x="838199" y="945610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作為加工機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6F6C4C-BA9A-4F65-9D3D-2D895F34D204}"/>
              </a:ext>
            </a:extLst>
          </p:cNvPr>
          <p:cNvSpPr/>
          <p:nvPr/>
        </p:nvSpPr>
        <p:spPr>
          <a:xfrm>
            <a:off x="2158765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289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031654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201639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7550094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4170728" y="2055303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646F6C4C-BA9A-4F65-9D3D-2D895F34D204}"/>
              </a:ext>
            </a:extLst>
          </p:cNvPr>
          <p:cNvSpPr/>
          <p:nvPr/>
        </p:nvSpPr>
        <p:spPr>
          <a:xfrm>
            <a:off x="2158765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D1FC34E-D8FF-4B50-A489-482C31670542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</p:spTree>
    <p:extLst>
      <p:ext uri="{BB962C8B-B14F-4D97-AF65-F5344CB8AC3E}">
        <p14:creationId xmlns:p14="http://schemas.microsoft.com/office/powerpoint/2010/main" val="399860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574882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946832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336113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7550094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4170728" y="2055303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646F6C4C-BA9A-4F65-9D3D-2D895F34D204}"/>
              </a:ext>
            </a:extLst>
          </p:cNvPr>
          <p:cNvSpPr/>
          <p:nvPr/>
        </p:nvSpPr>
        <p:spPr>
          <a:xfrm>
            <a:off x="2158765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63180E9-55FF-4ABB-8177-E782AFB030C7}"/>
              </a:ext>
            </a:extLst>
          </p:cNvPr>
          <p:cNvSpPr txBox="1"/>
          <p:nvPr/>
        </p:nvSpPr>
        <p:spPr>
          <a:xfrm>
            <a:off x="838199" y="9456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更新甘特圖</a:t>
            </a:r>
          </a:p>
        </p:txBody>
      </p:sp>
    </p:spTree>
    <p:extLst>
      <p:ext uri="{BB962C8B-B14F-4D97-AF65-F5344CB8AC3E}">
        <p14:creationId xmlns:p14="http://schemas.microsoft.com/office/powerpoint/2010/main" val="4010696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061458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63099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792432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8179269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47270" y="2239861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01F6EA48-C596-4765-B35A-CA443B4A86AC}"/>
              </a:ext>
            </a:extLst>
          </p:cNvPr>
          <p:cNvSpPr txBox="1"/>
          <p:nvPr/>
        </p:nvSpPr>
        <p:spPr>
          <a:xfrm>
            <a:off x="838199" y="945610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之工時</a:t>
            </a:r>
          </a:p>
        </p:txBody>
      </p:sp>
    </p:spTree>
    <p:extLst>
      <p:ext uri="{BB962C8B-B14F-4D97-AF65-F5344CB8AC3E}">
        <p14:creationId xmlns:p14="http://schemas.microsoft.com/office/powerpoint/2010/main" val="1938072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287136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4606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943923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8179269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47270" y="2239861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B90E90-FA13-4A6A-8D46-978D07C2DFFF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</p:spTree>
    <p:extLst>
      <p:ext uri="{BB962C8B-B14F-4D97-AF65-F5344CB8AC3E}">
        <p14:creationId xmlns:p14="http://schemas.microsoft.com/office/powerpoint/2010/main" val="290543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288586"/>
              </p:ext>
            </p:extLst>
          </p:nvPr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783610"/>
              </p:ext>
            </p:extLst>
          </p:nvPr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125995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751791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88095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5134062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248250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FEDBF40-3090-4F34-B8CC-BD9824654F43}"/>
              </a:ext>
            </a:extLst>
          </p:cNvPr>
          <p:cNvSpPr txBox="1"/>
          <p:nvPr/>
        </p:nvSpPr>
        <p:spPr>
          <a:xfrm>
            <a:off x="838199" y="945610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之工時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8C42A795-7110-42A1-8813-135E9DB4B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588636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A0B1741E-8062-4713-8C3D-C4C14A9E97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374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858426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432063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372304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8179269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47270" y="2239861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476670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73B59ADE-FB05-40C3-8720-9EDAD78B446B}"/>
              </a:ext>
            </a:extLst>
          </p:cNvPr>
          <p:cNvSpPr txBox="1"/>
          <p:nvPr/>
        </p:nvSpPr>
        <p:spPr>
          <a:xfrm>
            <a:off x="838199" y="945610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作為加工機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846905-CA00-4D00-AC21-59F1BDCC2276}"/>
              </a:ext>
            </a:extLst>
          </p:cNvPr>
          <p:cNvSpPr/>
          <p:nvPr/>
        </p:nvSpPr>
        <p:spPr>
          <a:xfrm>
            <a:off x="3140278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597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824426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206062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322981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8179269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47270" y="2239861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2E846905-CA00-4D00-AC21-59F1BDCC2276}"/>
              </a:ext>
            </a:extLst>
          </p:cNvPr>
          <p:cNvSpPr/>
          <p:nvPr/>
        </p:nvSpPr>
        <p:spPr>
          <a:xfrm>
            <a:off x="3140278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48513C-4F76-41A1-B041-5439FA640D1A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</p:spTree>
    <p:extLst>
      <p:ext uri="{BB962C8B-B14F-4D97-AF65-F5344CB8AC3E}">
        <p14:creationId xmlns:p14="http://schemas.microsoft.com/office/powerpoint/2010/main" val="1669017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948892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81564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140173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8179269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47270" y="2239861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2E846905-CA00-4D00-AC21-59F1BDCC2276}"/>
              </a:ext>
            </a:extLst>
          </p:cNvPr>
          <p:cNvSpPr/>
          <p:nvPr/>
        </p:nvSpPr>
        <p:spPr>
          <a:xfrm>
            <a:off x="3140278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C49D83B-3718-4F70-B28E-B252D7915987}"/>
              </a:ext>
            </a:extLst>
          </p:cNvPr>
          <p:cNvSpPr txBox="1"/>
          <p:nvPr/>
        </p:nvSpPr>
        <p:spPr>
          <a:xfrm>
            <a:off x="838199" y="9456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更新甘特圖</a:t>
            </a:r>
          </a:p>
        </p:txBody>
      </p:sp>
    </p:spTree>
    <p:extLst>
      <p:ext uri="{BB962C8B-B14F-4D97-AF65-F5344CB8AC3E}">
        <p14:creationId xmlns:p14="http://schemas.microsoft.com/office/powerpoint/2010/main" val="1188765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192587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084096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8766499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47270" y="244958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Worksheet" r:id="rId11" imgW="2445914" imgH="830635" progId="Excel.Sheet.12">
                  <p:embed/>
                </p:oleObj>
              </mc:Choice>
              <mc:Fallback>
                <p:oleObj name="Worksheet" r:id="rId11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1959F9E-179B-4170-BEC3-1123408BCBE7}"/>
              </a:ext>
            </a:extLst>
          </p:cNvPr>
          <p:cNvSpPr txBox="1"/>
          <p:nvPr/>
        </p:nvSpPr>
        <p:spPr>
          <a:xfrm>
            <a:off x="838199" y="945610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之工時</a:t>
            </a: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6A9522CE-82C1-4253-B634-635B870158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151429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Worksheet" r:id="rId13" imgW="12062425" imgH="2384878" progId="Excel.Sheet.12">
                  <p:embed/>
                </p:oleObj>
              </mc:Choice>
              <mc:Fallback>
                <p:oleObj name="Worksheet" r:id="rId13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67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85469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464837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8766499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47270" y="244958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Worksheet" r:id="rId11" imgW="2445914" imgH="830635" progId="Excel.Sheet.12">
                  <p:embed/>
                </p:oleObj>
              </mc:Choice>
              <mc:Fallback>
                <p:oleObj name="Worksheet" r:id="rId11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35CD4E-98D3-4AFA-B4D4-633C7471D4A6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B33D7421-E9B3-4D86-B545-F2F7AD47BA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151429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Worksheet" r:id="rId13" imgW="12062425" imgH="2384878" progId="Excel.Sheet.12">
                  <p:embed/>
                </p:oleObj>
              </mc:Choice>
              <mc:Fallback>
                <p:oleObj name="Worksheet" r:id="rId13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098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711787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792732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8766499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47270" y="244958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431482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Worksheet" r:id="rId11" imgW="2445914" imgH="830635" progId="Excel.Sheet.12">
                  <p:embed/>
                </p:oleObj>
              </mc:Choice>
              <mc:Fallback>
                <p:oleObj name="Worksheet" r:id="rId11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C7DBB061-492B-4B56-8462-BA621335ACF6}"/>
              </a:ext>
            </a:extLst>
          </p:cNvPr>
          <p:cNvSpPr txBox="1"/>
          <p:nvPr/>
        </p:nvSpPr>
        <p:spPr>
          <a:xfrm>
            <a:off x="838199" y="945610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作為加工機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6820D1-0550-4331-9211-D9683AC68D4F}"/>
              </a:ext>
            </a:extLst>
          </p:cNvPr>
          <p:cNvSpPr/>
          <p:nvPr/>
        </p:nvSpPr>
        <p:spPr>
          <a:xfrm>
            <a:off x="2154854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DCFA2F3A-430E-4613-82EE-227D3120D6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151429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Worksheet" r:id="rId13" imgW="12062425" imgH="2384878" progId="Excel.Sheet.12">
                  <p:embed/>
                </p:oleObj>
              </mc:Choice>
              <mc:Fallback>
                <p:oleObj name="Worksheet" r:id="rId13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1248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926747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831782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8766499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47270" y="244958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6820D1-0550-4331-9211-D9683AC68D4F}"/>
              </a:ext>
            </a:extLst>
          </p:cNvPr>
          <p:cNvSpPr/>
          <p:nvPr/>
        </p:nvSpPr>
        <p:spPr>
          <a:xfrm>
            <a:off x="2145979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7AC6A83-AF36-482D-B458-6B2707D3AC1F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C58CEF66-FD25-405F-9E05-1634B1068D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151429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ABA77862-895B-4F00-A266-47151F45B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690332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525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391335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55848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8766499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47270" y="244958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6820D1-0550-4331-9211-D9683AC68D4F}"/>
              </a:ext>
            </a:extLst>
          </p:cNvPr>
          <p:cNvSpPr/>
          <p:nvPr/>
        </p:nvSpPr>
        <p:spPr>
          <a:xfrm>
            <a:off x="2145978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BD0046-CE2C-4007-8F26-DD8A146B9011}"/>
              </a:ext>
            </a:extLst>
          </p:cNvPr>
          <p:cNvSpPr txBox="1"/>
          <p:nvPr/>
        </p:nvSpPr>
        <p:spPr>
          <a:xfrm>
            <a:off x="838199" y="9456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更新甘特圖</a:t>
            </a: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64D1B0D2-60B8-4382-B213-7221A78E1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151429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8D3FD68D-F496-4DF9-8191-A65E47F1C7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690332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176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873348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670393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856230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5134062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248250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A1DA1AE-C6AC-4F38-9730-CDB974219FED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9A160D9E-3168-4780-991E-F071102334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552478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A0B1741E-8062-4713-8C3D-C4C14A9E97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824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619257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215077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5134062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248250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ACA657-6975-49CF-AD8D-A343FFEEABEC}"/>
              </a:ext>
            </a:extLst>
          </p:cNvPr>
          <p:cNvSpPr/>
          <p:nvPr/>
        </p:nvSpPr>
        <p:spPr>
          <a:xfrm>
            <a:off x="2125210" y="5225040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6AE948D-5EAE-40AA-89BA-C1131BDAB66D}"/>
              </a:ext>
            </a:extLst>
          </p:cNvPr>
          <p:cNvSpPr txBox="1"/>
          <p:nvPr/>
        </p:nvSpPr>
        <p:spPr>
          <a:xfrm>
            <a:off x="838199" y="945610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作為加工機</a:t>
            </a:r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A0B1741E-8062-4713-8C3D-C4C14A9E97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755821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39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552419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5134062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248250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ACA657-6975-49CF-AD8D-A343FFEEABEC}"/>
              </a:ext>
            </a:extLst>
          </p:cNvPr>
          <p:cNvSpPr/>
          <p:nvPr/>
        </p:nvSpPr>
        <p:spPr>
          <a:xfrm>
            <a:off x="2125210" y="5225040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A0B1741E-8062-4713-8C3D-C4C14A9E9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A0B1741E-8062-4713-8C3D-C4C14A9E97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945E6946-6F9B-4324-9D9C-CFA53FCCFC7F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</p:spTree>
    <p:extLst>
      <p:ext uri="{BB962C8B-B14F-4D97-AF65-F5344CB8AC3E}">
        <p14:creationId xmlns:p14="http://schemas.microsoft.com/office/powerpoint/2010/main" val="312584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976636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116172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694790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5134062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248250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ACA657-6975-49CF-AD8D-A343FFEEABEC}"/>
              </a:ext>
            </a:extLst>
          </p:cNvPr>
          <p:cNvSpPr/>
          <p:nvPr/>
        </p:nvSpPr>
        <p:spPr>
          <a:xfrm>
            <a:off x="2125210" y="5225040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CFF9797-49A3-408C-9FAC-E06D6C2E8653}"/>
              </a:ext>
            </a:extLst>
          </p:cNvPr>
          <p:cNvSpPr txBox="1"/>
          <p:nvPr/>
        </p:nvSpPr>
        <p:spPr>
          <a:xfrm>
            <a:off x="838199" y="9456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更新甘特圖</a:t>
            </a: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90B891F1-2C06-46CD-B932-70FC840C1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681517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A0B1741E-8062-4713-8C3D-C4C14A9E97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18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783352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499510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981126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5712903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038525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593410-AAD6-4C08-BFF7-788CCAF12415}"/>
              </a:ext>
            </a:extLst>
          </p:cNvPr>
          <p:cNvSpPr txBox="1"/>
          <p:nvPr/>
        </p:nvSpPr>
        <p:spPr>
          <a:xfrm>
            <a:off x="838199" y="945610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之工時</a:t>
            </a: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1A540D48-B5E2-4B52-B8FD-36331AD5A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848687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A0B1741E-8062-4713-8C3D-C4C14A9E97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73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Worksheet" r:id="rId3" imgW="5494055" imgH="213202" progId="Excel.Sheet.12">
                  <p:embed/>
                </p:oleObj>
              </mc:Choice>
              <mc:Fallback>
                <p:oleObj name="Worksheet" r:id="rId3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Worksheet" r:id="rId5" imgW="4061637" imgH="830635" progId="Excel.Sheet.12">
                  <p:embed/>
                </p:oleObj>
              </mc:Choice>
              <mc:Fallback>
                <p:oleObj name="Worksheet" r:id="rId5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502036"/>
              </p:ext>
            </p:extLst>
          </p:nvPr>
        </p:nvGraphicFramePr>
        <p:xfrm>
          <a:off x="838199" y="5233429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Worksheet" r:id="rId7" imgW="4061637" imgH="419155" progId="Excel.Sheet.12">
                  <p:embed/>
                </p:oleObj>
              </mc:Choice>
              <mc:Fallback>
                <p:oleObj name="Worksheet" r:id="rId7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5233429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402476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Worksheet" r:id="rId9" imgW="4061637" imgH="419155" progId="Excel.Sheet.12">
                  <p:embed/>
                </p:oleObj>
              </mc:Choice>
              <mc:Fallback>
                <p:oleObj name="Worksheet" r:id="rId9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759991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Worksheet" r:id="rId11" imgW="12062425" imgH="2384878" progId="Excel.Sheet.12">
                  <p:embed/>
                </p:oleObj>
              </mc:Choice>
              <mc:Fallback>
                <p:oleObj name="Worksheet" r:id="rId11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5712903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038525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60DA26-9E19-4D2D-A096-F23D7142E0E2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68EF878E-7166-409A-90E4-35225ED8B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363426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Worksheet" r:id="rId13" imgW="2445914" imgH="830635" progId="Excel.Sheet.12">
                  <p:embed/>
                </p:oleObj>
              </mc:Choice>
              <mc:Fallback>
                <p:oleObj name="Worksheet" r:id="rId13" imgW="2445914" imgH="830635" progId="Excel.Sheet.12">
                  <p:embed/>
                  <p:pic>
                    <p:nvPicPr>
                      <p:cNvPr id="19" name="物件 18">
                        <a:extLst>
                          <a:ext uri="{FF2B5EF4-FFF2-40B4-BE49-F238E27FC236}">
                            <a16:creationId xmlns:a16="http://schemas.microsoft.com/office/drawing/2014/main" id="{656B9FAB-AC9F-48BB-8DD8-136DC43D4B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39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157</Words>
  <Application>Microsoft Office PowerPoint</Application>
  <PresentationFormat>寬螢幕</PresentationFormat>
  <Paragraphs>38</Paragraphs>
  <Slides>37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微軟正黑體</vt:lpstr>
      <vt:lpstr>新細明體</vt:lpstr>
      <vt:lpstr>Arial</vt:lpstr>
      <vt:lpstr>Calibri</vt:lpstr>
      <vt:lpstr>Calibri Light</vt:lpstr>
      <vt:lpstr>Office 佈景主題</vt:lpstr>
      <vt:lpstr>Worksheet</vt:lpstr>
      <vt:lpstr>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Innolux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ZongSing.Huang</dc:creator>
  <cp:lastModifiedBy>ZongSing.Huang</cp:lastModifiedBy>
  <cp:revision>9</cp:revision>
  <dcterms:created xsi:type="dcterms:W3CDTF">2021-09-27T01:19:02Z</dcterms:created>
  <dcterms:modified xsi:type="dcterms:W3CDTF">2021-09-29T02:12:36Z</dcterms:modified>
</cp:coreProperties>
</file>