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6702F-63AC-9088-3FCB-B0C46A966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734C8F-F327-F69F-C007-008C14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EE2FC-E7DE-A4B9-8898-BC565F1E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0C978-87B9-312A-DB11-EDA2B93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0C574-FACB-B7BC-8DC0-35BBF97D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96A6-0DF3-9AFA-3E78-7DCFB794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49CB2C-C767-F6F8-9C9E-99975D92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2F4D2C-2267-B7BE-9816-87DF0AA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34639F-A6F9-9181-EF28-8A73BB9F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9341B9-883B-A6E8-8946-4E0C942B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AB8EEF-8233-3DC7-1006-6F11FAC64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6ED646-A0C0-4103-60F7-FBB7AD6E3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8D39D-C813-8882-A29B-9FB34636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0FABA0-DBF0-3996-B197-FD3EA190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3F5A3-CC23-78E9-2347-AEEB5F81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0CD7F-FDD2-2BE5-C968-624F7C46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7A9BB-0D9B-070F-2B99-ED7188E4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FBB9B-A3F2-203C-2026-FBB1B46D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4BBBD-16F9-D855-6840-1AF65B67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7D7FC3-47B7-CBB4-207A-9739C08F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651AA-F4EC-4BD7-1DBF-3699EA2E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8BDD2-E9D7-B985-04C2-930E6A7E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9A6B5-2869-66DA-EB7E-768CE675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3A17B-A8BA-BE42-19D0-FB30F9E8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58F9B-5A35-AD7B-6A72-CBC08B8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6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2ED0-9510-F375-F85B-B8271CD5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3C39BB-00D5-BC23-2FB7-346EBC4B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6EA536-753D-155F-A5C5-D3005F33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5202C1-BCE0-6B10-9D23-8929931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C913B-91B6-361E-26E9-659B885D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6112E8-7543-21F9-1857-9166DD92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DF0EF-F0DD-62F3-558F-1B6AA6E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820EB3-A62A-D9AE-F882-DC516F4D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F2454B-E5A3-54A8-F13D-67677610B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2424BF-8B4C-F689-2ED2-563E6052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FD394C-4677-DFA6-B8E3-79497FCF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739D68-5B59-C509-73F3-05826BEB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AD1413-E6A8-724C-5419-11F6FACF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1E3D19-5809-BCB0-66F3-1CC78D98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8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BA55C-6B78-9EC5-3AAF-5E42F32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76B4AA-87B5-CDC4-1E5C-F468E23E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8049DE-B94B-FDDC-1C5D-D176F766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DD2FA9-0754-9A27-E8CB-E809D67E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8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53ACF9-3359-57A4-CB09-F8268539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A732D7-7D1D-09A1-325F-8824689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8F7E8-BF81-A996-7729-959F4B3B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7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AD756-0DEB-D4E4-3CD3-1F289FB0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E9ECD-8E03-1576-D6A7-6E46086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9DD344-AC51-51DB-5D5B-58D702479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10BBCA-13E8-9DD2-4040-3219D216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B7C0B9-C3FC-ECD3-AA6F-4A626F5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05B99-E81E-B5F2-23FC-1086ADFA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6E08C-E0F7-D30E-7C70-C92F6E44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FD1BF-930F-D0DC-7B36-57893F17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BC87A4-83E4-1967-5AAA-98A3F4F46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D6810-04C8-8E26-5593-FECBA41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AB035-F95E-CCDC-1D88-978D4D97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E0B414-4A1C-F552-353D-9BD4EAE7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78AD93-A111-7517-EBE3-3FC3E646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C1823-9ED0-FF41-DA96-30700C99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107FF-EE4D-D0D2-F0CE-7CE7353C7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9FBDC-B1AB-48F6-8490-F06A77D78C64}" type="datetimeFigureOut">
              <a:rPr lang="zh-TW" altLang="en-US" smtClean="0"/>
              <a:t>2024/4/8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187E0-8F87-430E-B96C-142CF58FF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930EF-3166-2D05-7D80-F13D4984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D4BEF-FE23-4B07-8F1F-6E9548FDA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藝術, 相框, 油畫 的圖片&#10;&#10;自動產生的描述">
            <a:extLst>
              <a:ext uri="{FF2B5EF4-FFF2-40B4-BE49-F238E27FC236}">
                <a16:creationId xmlns:a16="http://schemas.microsoft.com/office/drawing/2014/main" id="{30BA04A6-3827-D376-2429-ADB9CBDF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9D6F54-ED21-E695-CB31-D1DAAF1C40FC}"/>
              </a:ext>
            </a:extLst>
          </p:cNvPr>
          <p:cNvSpPr/>
          <p:nvPr/>
        </p:nvSpPr>
        <p:spPr>
          <a:xfrm>
            <a:off x="9481350" y="2351314"/>
            <a:ext cx="424173" cy="56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C9C869-6A7F-8144-9BCF-90650B455DE2}"/>
              </a:ext>
            </a:extLst>
          </p:cNvPr>
          <p:cNvSpPr/>
          <p:nvPr/>
        </p:nvSpPr>
        <p:spPr>
          <a:xfrm>
            <a:off x="5459740" y="2272683"/>
            <a:ext cx="532687" cy="24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BAECDC-AEA3-7605-0B8F-D71E61F0D584}"/>
              </a:ext>
            </a:extLst>
          </p:cNvPr>
          <p:cNvSpPr/>
          <p:nvPr/>
        </p:nvSpPr>
        <p:spPr>
          <a:xfrm>
            <a:off x="7201100" y="2531797"/>
            <a:ext cx="344751" cy="380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7E9EE3-FD03-9FCD-B892-8A5D0BF95550}"/>
              </a:ext>
            </a:extLst>
          </p:cNvPr>
          <p:cNvSpPr txBox="1"/>
          <p:nvPr/>
        </p:nvSpPr>
        <p:spPr>
          <a:xfrm>
            <a:off x="3972840" y="1838113"/>
            <a:ext cx="4759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自己拖拉到任一快捷列的第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個快捷鍵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(F1)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898F79-B762-8825-C6FA-2E330942221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992427" y="2397575"/>
            <a:ext cx="3488923" cy="238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390DCAB-FBE3-F5BB-DE06-DF3D1817971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26084" y="2522467"/>
            <a:ext cx="1475016" cy="199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789BB02-B6E0-E961-8D74-B910375F8D83}"/>
              </a:ext>
            </a:extLst>
          </p:cNvPr>
          <p:cNvSpPr/>
          <p:nvPr/>
        </p:nvSpPr>
        <p:spPr>
          <a:xfrm>
            <a:off x="4088332" y="5327508"/>
            <a:ext cx="364000" cy="320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90C17E1-3B03-42AE-2CAF-784FCD976A6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4270332" y="2912056"/>
            <a:ext cx="3103144" cy="24154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7B72CF-6C1E-B5D6-8EB3-EBC3AF07BA09}"/>
              </a:ext>
            </a:extLst>
          </p:cNvPr>
          <p:cNvSpPr txBox="1"/>
          <p:nvPr/>
        </p:nvSpPr>
        <p:spPr>
          <a:xfrm>
            <a:off x="6046284" y="4029495"/>
            <a:ext cx="3647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滑鼠右鍵點一下就會跑到快捷列上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4496C6-041C-0C33-097E-9D8C37D01BAB}"/>
              </a:ext>
            </a:extLst>
          </p:cNvPr>
          <p:cNvSpPr txBox="1"/>
          <p:nvPr/>
        </p:nvSpPr>
        <p:spPr>
          <a:xfrm>
            <a:off x="2943128" y="5739104"/>
            <a:ext cx="6878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可以對快捷列上的快捷鍵，用長按滑鼠右鍵進行拖移，作位置更改</a:t>
            </a:r>
          </a:p>
        </p:txBody>
      </p:sp>
    </p:spTree>
    <p:extLst>
      <p:ext uri="{BB962C8B-B14F-4D97-AF65-F5344CB8AC3E}">
        <p14:creationId xmlns:p14="http://schemas.microsoft.com/office/powerpoint/2010/main" val="30235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文字, 藝術, 吃角子老虎機 的圖片&#10;&#10;自動產生的描述">
            <a:extLst>
              <a:ext uri="{FF2B5EF4-FFF2-40B4-BE49-F238E27FC236}">
                <a16:creationId xmlns:a16="http://schemas.microsoft.com/office/drawing/2014/main" id="{0B120DA5-43EA-9068-FB71-6717F88A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76" y="571857"/>
            <a:ext cx="7619048" cy="57142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C0EA81-6BE5-94A1-A0E6-3188F43FFDC5}"/>
              </a:ext>
            </a:extLst>
          </p:cNvPr>
          <p:cNvSpPr/>
          <p:nvPr/>
        </p:nvSpPr>
        <p:spPr>
          <a:xfrm>
            <a:off x="9481350" y="2351314"/>
            <a:ext cx="424173" cy="569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A12CB2-4E03-CA32-AD08-2CF5DDAB7709}"/>
              </a:ext>
            </a:extLst>
          </p:cNvPr>
          <p:cNvSpPr/>
          <p:nvPr/>
        </p:nvSpPr>
        <p:spPr>
          <a:xfrm>
            <a:off x="5459740" y="2272683"/>
            <a:ext cx="532687" cy="249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E2C912-85BE-15A1-DA4A-1CFAE3E993A8}"/>
              </a:ext>
            </a:extLst>
          </p:cNvPr>
          <p:cNvSpPr/>
          <p:nvPr/>
        </p:nvSpPr>
        <p:spPr>
          <a:xfrm>
            <a:off x="4529090" y="2522466"/>
            <a:ext cx="344751" cy="380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4FE4C8-6D32-EB6D-5432-9EFA7DBF04B6}"/>
              </a:ext>
            </a:extLst>
          </p:cNvPr>
          <p:cNvSpPr/>
          <p:nvPr/>
        </p:nvSpPr>
        <p:spPr>
          <a:xfrm>
            <a:off x="5273321" y="5308847"/>
            <a:ext cx="364000" cy="3208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CFC330-D4E6-E81A-021D-8C1CF67B64E4}"/>
              </a:ext>
            </a:extLst>
          </p:cNvPr>
          <p:cNvSpPr/>
          <p:nvPr/>
        </p:nvSpPr>
        <p:spPr>
          <a:xfrm>
            <a:off x="3836632" y="5299969"/>
            <a:ext cx="220464" cy="3208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ABEA83-7ED3-88C9-67D6-A1D3E5668395}"/>
              </a:ext>
            </a:extLst>
          </p:cNvPr>
          <p:cNvSpPr txBox="1"/>
          <p:nvPr/>
        </p:nvSpPr>
        <p:spPr>
          <a:xfrm>
            <a:off x="4057096" y="5702122"/>
            <a:ext cx="47772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遊戲預設是在第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快捷列的第 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個快捷鍵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(F4)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02308C-A429-39BC-49A4-026A640F6E37}"/>
              </a:ext>
            </a:extLst>
          </p:cNvPr>
          <p:cNvSpPr txBox="1"/>
          <p:nvPr/>
        </p:nvSpPr>
        <p:spPr>
          <a:xfrm>
            <a:off x="3375681" y="3368167"/>
            <a:ext cx="6317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如果找不到，就自己拖拉到任一快捷列的第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個快捷鍵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(F4)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F871781-1BEF-373F-6E6D-64FF973BC81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992427" y="2397575"/>
            <a:ext cx="3488923" cy="238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A8AE38D-9E43-DAA3-D873-E8228F540695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873841" y="2397575"/>
            <a:ext cx="585899" cy="31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4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黃宗雲</cp:lastModifiedBy>
  <cp:revision>1</cp:revision>
  <dcterms:created xsi:type="dcterms:W3CDTF">2024-04-08T13:23:04Z</dcterms:created>
  <dcterms:modified xsi:type="dcterms:W3CDTF">2024-04-08T13:32:20Z</dcterms:modified>
</cp:coreProperties>
</file>