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EB5B9253-AEB7-4697-B1D7-3AACEFD82F32}" type="datetimeFigureOut">
              <a:rPr lang="zh-TW" altLang="en-US" smtClean="0"/>
              <a:pPr/>
              <a:t>2021/8/20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606DAE5-5CFD-42CE-81F1-505EACAAC21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04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253-AEB7-4697-B1D7-3AACEFD82F32}" type="datetimeFigureOut">
              <a:rPr lang="zh-TW" altLang="en-US" smtClean="0"/>
              <a:t>2021/8/20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6DAE5-5CFD-42CE-81F1-505EACAAC2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3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253-AEB7-4697-B1D7-3AACEFD82F32}" type="datetimeFigureOut">
              <a:rPr lang="zh-TW" altLang="en-US" smtClean="0"/>
              <a:t>2021/8/20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6DAE5-5CFD-42CE-81F1-505EACAAC2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62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253-AEB7-4697-B1D7-3AACEFD82F32}" type="datetimeFigureOut">
              <a:rPr lang="zh-TW" altLang="en-US" smtClean="0"/>
              <a:t>2021/8/20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6DAE5-5CFD-42CE-81F1-505EACAAC2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04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253-AEB7-4697-B1D7-3AACEFD82F32}" type="datetimeFigureOut">
              <a:rPr lang="zh-TW" altLang="en-US" smtClean="0"/>
              <a:t>2021/8/20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6DAE5-5CFD-42CE-81F1-505EACAAC2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91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253-AEB7-4697-B1D7-3AACEFD82F32}" type="datetimeFigureOut">
              <a:rPr lang="zh-TW" altLang="en-US" smtClean="0"/>
              <a:t>2021/8/20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6DAE5-5CFD-42CE-81F1-505EACAAC2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73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253-AEB7-4697-B1D7-3AACEFD82F32}" type="datetimeFigureOut">
              <a:rPr lang="zh-TW" altLang="en-US" smtClean="0"/>
              <a:t>2021/8/20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6DAE5-5CFD-42CE-81F1-505EACAAC2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98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253-AEB7-4697-B1D7-3AACEFD82F32}" type="datetimeFigureOut">
              <a:rPr lang="zh-TW" altLang="en-US" smtClean="0"/>
              <a:t>2021/8/20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6DAE5-5CFD-42CE-81F1-505EACAAC2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149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253-AEB7-4697-B1D7-3AACEFD82F32}" type="datetimeFigureOut">
              <a:rPr lang="zh-TW" altLang="en-US" smtClean="0"/>
              <a:t>2021/8/20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6DAE5-5CFD-42CE-81F1-505EACAAC2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14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253-AEB7-4697-B1D7-3AACEFD82F32}" type="datetimeFigureOut">
              <a:rPr lang="zh-TW" altLang="en-US" smtClean="0"/>
              <a:t>2021/8/20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6DAE5-5CFD-42CE-81F1-505EACAAC2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5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253-AEB7-4697-B1D7-3AACEFD82F32}" type="datetimeFigureOut">
              <a:rPr lang="zh-TW" altLang="en-US" smtClean="0"/>
              <a:t>2021/8/20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6DAE5-5CFD-42CE-81F1-505EACAAC2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82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EB5B9253-AEB7-4697-B1D7-3AACEFD82F32}" type="datetimeFigureOut">
              <a:rPr lang="zh-TW" altLang="en-US" smtClean="0"/>
              <a:pPr/>
              <a:t>2021/8/20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606DAE5-5CFD-42CE-81F1-505EACAAC21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3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zh-TW" sz="4000" dirty="0"/>
              <a:t>identical parallel </a:t>
            </a:r>
            <a:r>
              <a:rPr lang="en-US" altLang="zh-TW" sz="4000" dirty="0" smtClean="0"/>
              <a:t>machine scheduling</a:t>
            </a:r>
            <a:br>
              <a:rPr lang="en-US" altLang="zh-TW" sz="4000" dirty="0" smtClean="0"/>
            </a:br>
            <a:r>
              <a:rPr lang="en-US" altLang="zh-TW" sz="4000" dirty="0" smtClean="0"/>
              <a:t>using genetic algorithm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 fontScale="62500" lnSpcReduction="20000"/>
          </a:bodyPr>
          <a:lstStyle/>
          <a:p>
            <a:pPr algn="l"/>
            <a:r>
              <a:rPr lang="en-US" altLang="zh-TW" dirty="0" smtClean="0"/>
              <a:t>1. </a:t>
            </a:r>
            <a:r>
              <a:rPr lang="en-US" altLang="zh-TW" dirty="0" err="1" smtClean="0"/>
              <a:t>Minimisation</a:t>
            </a:r>
            <a:r>
              <a:rPr lang="en-US" altLang="zh-TW" dirty="0" smtClean="0"/>
              <a:t> of total tardiness for identical parallel machine scheduling using genetic algorithm</a:t>
            </a:r>
          </a:p>
          <a:p>
            <a:pPr algn="l"/>
            <a:r>
              <a:rPr lang="en-US" altLang="zh-TW" dirty="0" smtClean="0"/>
              <a:t>2. A genetic algorithm for minimizing the </a:t>
            </a:r>
            <a:r>
              <a:rPr lang="en-US" altLang="zh-TW" dirty="0" err="1" smtClean="0"/>
              <a:t>makespan</a:t>
            </a:r>
            <a:r>
              <a:rPr lang="en-US" altLang="zh-TW" dirty="0" smtClean="0"/>
              <a:t> in the case of scheduling identical parallel machines</a:t>
            </a:r>
          </a:p>
          <a:p>
            <a:pPr algn="l"/>
            <a:r>
              <a:rPr lang="en-US" altLang="zh-TW" dirty="0" smtClean="0"/>
              <a:t>3. Genetic algorithms for the optimal common due date assignment and the optimal scheduling policy in parallel machine earliness/tardiness scheduling problems</a:t>
            </a:r>
          </a:p>
          <a:p>
            <a:pPr algn="l"/>
            <a:r>
              <a:rPr lang="en-US" altLang="zh-TW" dirty="0" smtClean="0"/>
              <a:t>4. Scheduling identical parallel batch processing machines to </a:t>
            </a:r>
            <a:r>
              <a:rPr lang="en-US" altLang="zh-TW" dirty="0" err="1" smtClean="0"/>
              <a:t>minimise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makespan</a:t>
            </a:r>
            <a:r>
              <a:rPr lang="en-US" altLang="zh-TW" dirty="0" smtClean="0"/>
              <a:t> using genetic algorithms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259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交配</a:t>
            </a:r>
            <a:r>
              <a:rPr lang="en-US" altLang="zh-TW" dirty="0" smtClean="0"/>
              <a:t>1(</a:t>
            </a:r>
            <a:r>
              <a:rPr lang="zh-TW" altLang="en-US" dirty="0"/>
              <a:t>右</a:t>
            </a:r>
            <a:r>
              <a:rPr lang="zh-TW" altLang="en-US" dirty="0" smtClean="0"/>
              <a:t>半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6180909" cy="435133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Step1. </a:t>
            </a:r>
            <a:r>
              <a:rPr lang="zh-TW" altLang="en-US" dirty="0" smtClean="0"/>
              <a:t>生成長度為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</a:t>
            </a:r>
            <a:r>
              <a:rPr lang="en-US" altLang="zh-TW" dirty="0" smtClean="0"/>
              <a:t>{0, 1}</a:t>
            </a:r>
            <a:r>
              <a:rPr lang="zh-TW" altLang="en-US" dirty="0" smtClean="0"/>
              <a:t>陣列</a:t>
            </a:r>
            <a:endParaRPr lang="en-US" altLang="zh-TW" dirty="0" smtClean="0"/>
          </a:p>
          <a:p>
            <a:r>
              <a:rPr lang="en-US" altLang="zh-TW" dirty="0" smtClean="0"/>
              <a:t>Step2. </a:t>
            </a:r>
            <a:r>
              <a:rPr lang="zh-TW" altLang="en-US" dirty="0" smtClean="0"/>
              <a:t>逢</a:t>
            </a:r>
            <a:r>
              <a:rPr lang="en-US" altLang="zh-TW" dirty="0"/>
              <a:t>1</a:t>
            </a:r>
            <a:r>
              <a:rPr lang="zh-TW" altLang="en-US" dirty="0" smtClean="0"/>
              <a:t>拉</a:t>
            </a:r>
            <a:r>
              <a:rPr lang="en-US" altLang="zh-TW" dirty="0" smtClean="0"/>
              <a:t>P1</a:t>
            </a:r>
            <a:r>
              <a:rPr lang="zh-TW" altLang="en-US" dirty="0" smtClean="0"/>
              <a:t>；逢</a:t>
            </a:r>
            <a:r>
              <a:rPr lang="en-US" altLang="zh-TW" dirty="0"/>
              <a:t>0</a:t>
            </a:r>
            <a:r>
              <a:rPr lang="zh-TW" altLang="en-US" dirty="0" smtClean="0"/>
              <a:t>拉</a:t>
            </a:r>
            <a:r>
              <a:rPr lang="en-US" altLang="zh-TW" dirty="0" smtClean="0"/>
              <a:t>P2</a:t>
            </a:r>
          </a:p>
          <a:p>
            <a:r>
              <a:rPr lang="zh-TW" altLang="en-US" dirty="0" smtClean="0"/>
              <a:t>備註</a:t>
            </a:r>
            <a:r>
              <a:rPr lang="en-US" altLang="zh-TW" dirty="0" smtClean="0"/>
              <a:t>:</a:t>
            </a:r>
            <a:r>
              <a:rPr lang="zh-TW" altLang="en-US" dirty="0" smtClean="0"/>
              <a:t>不論左半或者右辦，若交配率為</a:t>
            </a:r>
            <a:r>
              <a:rPr lang="en-US" altLang="zh-TW" dirty="0" smtClean="0"/>
              <a:t>0.6</a:t>
            </a:r>
            <a:r>
              <a:rPr lang="zh-TW" altLang="en-US" dirty="0" smtClean="0"/>
              <a:t>，則出現</a:t>
            </a:r>
            <a:r>
              <a:rPr lang="en-US" altLang="zh-TW" dirty="0" smtClean="0"/>
              <a:t>1</a:t>
            </a:r>
            <a:r>
              <a:rPr lang="zh-TW" altLang="en-US" dirty="0" smtClean="0"/>
              <a:t>的概率也要等於</a:t>
            </a:r>
            <a:r>
              <a:rPr lang="en-US" altLang="zh-TW" dirty="0" smtClean="0"/>
              <a:t>0.6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782" y="2011680"/>
            <a:ext cx="3673018" cy="20750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7973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突變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6180909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右</a:t>
            </a:r>
            <a:r>
              <a:rPr lang="zh-TW" altLang="en-US" dirty="0" smtClean="0"/>
              <a:t>半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生成長度為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</a:t>
            </a:r>
            <a:r>
              <a:rPr lang="en-US" altLang="zh-TW" dirty="0"/>
              <a:t>[</a:t>
            </a:r>
            <a:r>
              <a:rPr lang="en-US" altLang="zh-TW" dirty="0" smtClean="0"/>
              <a:t>0, 1]</a:t>
            </a:r>
            <a:r>
              <a:rPr lang="zh-TW" altLang="en-US" dirty="0" smtClean="0"/>
              <a:t>陣列，若</a:t>
            </a:r>
            <a:r>
              <a:rPr lang="en-US" altLang="zh-TW" dirty="0" smtClean="0"/>
              <a:t>&lt;=</a:t>
            </a:r>
            <a:r>
              <a:rPr lang="zh-TW" altLang="en-US" dirty="0" smtClean="0"/>
              <a:t>突變率，則該位置就進行重置，即隨機生成</a:t>
            </a:r>
            <a:r>
              <a:rPr lang="en-US" altLang="zh-TW" dirty="0" smtClean="0"/>
              <a:t>[1, M]</a:t>
            </a:r>
            <a:r>
              <a:rPr lang="zh-TW" altLang="en-US" dirty="0" smtClean="0"/>
              <a:t>。注意，新的</a:t>
            </a:r>
            <a:r>
              <a:rPr lang="en-US" altLang="zh-TW" dirty="0" smtClean="0"/>
              <a:t>gene</a:t>
            </a:r>
            <a:r>
              <a:rPr lang="zh-TW" altLang="en-US" dirty="0" smtClean="0"/>
              <a:t>不可以原先的</a:t>
            </a:r>
            <a:r>
              <a:rPr lang="en-US" altLang="zh-TW" dirty="0" smtClean="0"/>
              <a:t>gene</a:t>
            </a:r>
            <a:r>
              <a:rPr lang="zh-TW" altLang="en-US" dirty="0" smtClean="0"/>
              <a:t>相同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7763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交配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6180909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雙點交配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650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突變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6180909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注意，新的</a:t>
            </a:r>
            <a:r>
              <a:rPr lang="en-US" altLang="zh-TW" dirty="0" smtClean="0"/>
              <a:t>gene</a:t>
            </a:r>
            <a:r>
              <a:rPr lang="zh-TW" altLang="en-US" dirty="0" smtClean="0"/>
              <a:t>不可以原先的</a:t>
            </a:r>
            <a:r>
              <a:rPr lang="en-US" altLang="zh-TW" dirty="0" smtClean="0"/>
              <a:t>gene</a:t>
            </a:r>
            <a:r>
              <a:rPr lang="zh-TW" altLang="en-US" dirty="0" smtClean="0"/>
              <a:t>相同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2986088"/>
            <a:ext cx="6534150" cy="3190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5159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測試函數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515100" cy="3362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114" y="5322887"/>
            <a:ext cx="4919254" cy="12949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0478" y="651668"/>
            <a:ext cx="6486525" cy="752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9745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測試函數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5873"/>
            <a:ext cx="5179423" cy="3287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5" y="4888485"/>
            <a:ext cx="6543675" cy="1685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996" y="680243"/>
            <a:ext cx="6438900" cy="695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8411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測試函數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1119"/>
            <a:ext cx="3585525" cy="51512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425" y="4006350"/>
            <a:ext cx="6429375" cy="2486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048" y="632618"/>
            <a:ext cx="6457950" cy="790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1629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200</Words>
  <Application>Microsoft Office PowerPoint</Application>
  <PresentationFormat>寬螢幕</PresentationFormat>
  <Paragraphs>18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1" baseType="lpstr">
      <vt:lpstr>微軟正黑體</vt:lpstr>
      <vt:lpstr>Arial</vt:lpstr>
      <vt:lpstr>Office 佈景主題</vt:lpstr>
      <vt:lpstr>identical parallel machine scheduling using genetic algorithm</vt:lpstr>
      <vt:lpstr>交配1(右半)</vt:lpstr>
      <vt:lpstr>突變1</vt:lpstr>
      <vt:lpstr>交配2</vt:lpstr>
      <vt:lpstr>突變2</vt:lpstr>
      <vt:lpstr>測試函數1</vt:lpstr>
      <vt:lpstr>測試函數</vt:lpstr>
      <vt:lpstr>測試函數</vt:lpstr>
    </vt:vector>
  </TitlesOfParts>
  <Company>Innolux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identical parallel machine scheduling using genetic algorithm</dc:title>
  <dc:creator>ZongSing.Huang</dc:creator>
  <cp:lastModifiedBy>ZongSing.Huang</cp:lastModifiedBy>
  <cp:revision>26</cp:revision>
  <dcterms:created xsi:type="dcterms:W3CDTF">2021-08-19T01:19:37Z</dcterms:created>
  <dcterms:modified xsi:type="dcterms:W3CDTF">2021-08-20T11:20:20Z</dcterms:modified>
</cp:coreProperties>
</file>