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7" r:id="rId1"/>
  </p:sldMasterIdLst>
  <p:notesMasterIdLst>
    <p:notesMasterId r:id="rId10"/>
  </p:notesMasterIdLst>
  <p:sldIdLst>
    <p:sldId id="256" r:id="rId2"/>
    <p:sldId id="257" r:id="rId3"/>
    <p:sldId id="260" r:id="rId4"/>
    <p:sldId id="286" r:id="rId5"/>
    <p:sldId id="288" r:id="rId6"/>
    <p:sldId id="289" r:id="rId7"/>
    <p:sldId id="290" r:id="rId8"/>
    <p:sldId id="285" r:id="rId9"/>
  </p:sldIdLst>
  <p:sldSz cx="9144000" cy="5143500" type="screen16x9"/>
  <p:notesSz cx="6858000" cy="9144000"/>
  <p:embeddedFontLst>
    <p:embeddedFont>
      <p:font typeface="Open Sans" pitchFamily="2" charset="0"/>
      <p:regular r:id="rId11"/>
      <p:bold r:id="rId12"/>
      <p:italic r:id="rId13"/>
      <p:boldItalic r:id="rId14"/>
    </p:embeddedFont>
    <p:embeddedFont>
      <p:font typeface="Open Sans Light" pitchFamily="2" charset="0"/>
      <p:regular r:id="rId15"/>
      <p:italic r:id="rId16"/>
    </p:embeddedFont>
    <p:embeddedFont>
      <p:font typeface="Oswald" panose="00000500000000000000" pitchFamily="2" charset="0"/>
      <p:regular r:id="rId17"/>
      <p:bold r:id="rId18"/>
    </p:embeddedFont>
    <p:embeddedFont>
      <p:font typeface="Prompt" panose="00000500000000000000" pitchFamily="2" charset="-34"/>
      <p:regular r:id="rId19"/>
      <p:bold r:id="rId20"/>
      <p:italic r:id="rId21"/>
    </p:embeddedFon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E3FB04-37FF-4550-AD0C-F24258CD05BC}">
  <a:tblStyle styleId="{6CE3FB04-37FF-4550-AD0C-F24258CD05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20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d609542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d609542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47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28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04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336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6ed1d3ee59_0_10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6ed1d3ee59_0_10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000000"/>
            </a:gs>
            <a:gs pos="50000">
              <a:srgbClr val="241441"/>
            </a:gs>
            <a:gs pos="100000">
              <a:srgbClr val="000000"/>
            </a:gs>
          </a:gsLst>
          <a:lin ang="5400700"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p:spPr>
          <a:xfrm>
            <a:off x="0" y="0"/>
            <a:ext cx="9143999" cy="5143500"/>
          </a:xfrm>
          <a:prstGeom prst="rect">
            <a:avLst/>
          </a:prstGeom>
          <a:noFill/>
          <a:ln>
            <a:noFill/>
          </a:ln>
        </p:spPr>
      </p:pic>
      <p:sp>
        <p:nvSpPr>
          <p:cNvPr id="10" name="Google Shape;10;p2"/>
          <p:cNvSpPr txBox="1">
            <a:spLocks noGrp="1"/>
          </p:cNvSpPr>
          <p:nvPr>
            <p:ph type="title"/>
          </p:nvPr>
        </p:nvSpPr>
        <p:spPr>
          <a:xfrm>
            <a:off x="1045427" y="1766133"/>
            <a:ext cx="7045800" cy="1613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atin typeface="Prompt"/>
                <a:ea typeface="Prompt"/>
                <a:cs typeface="Prompt"/>
                <a:sym typeface="Promp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1" name="Google Shape;11;p2"/>
          <p:cNvSpPr txBox="1">
            <a:spLocks noGrp="1"/>
          </p:cNvSpPr>
          <p:nvPr>
            <p:ph type="subTitle" idx="1"/>
          </p:nvPr>
        </p:nvSpPr>
        <p:spPr>
          <a:xfrm>
            <a:off x="2368340" y="3381532"/>
            <a:ext cx="4401900" cy="33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500">
                <a:solidFill>
                  <a:schemeClr val="dk1"/>
                </a:solidFill>
                <a:latin typeface="Open Sans Light"/>
                <a:ea typeface="Open Sans Light"/>
                <a:cs typeface="Open Sans Light"/>
                <a:sym typeface="Open Sans Ligh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 name="Google Shape;12;p2"/>
          <p:cNvSpPr txBox="1">
            <a:spLocks noGrp="1"/>
          </p:cNvSpPr>
          <p:nvPr>
            <p:ph type="subTitle" idx="2"/>
          </p:nvPr>
        </p:nvSpPr>
        <p:spPr>
          <a:xfrm>
            <a:off x="3163276" y="1366074"/>
            <a:ext cx="2830800" cy="51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90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pic>
        <p:nvPicPr>
          <p:cNvPr id="19" name="Google Shape;19;p4"/>
          <p:cNvPicPr preferRelativeResize="0"/>
          <p:nvPr/>
        </p:nvPicPr>
        <p:blipFill/>
        <p:spPr>
          <a:xfrm>
            <a:off x="0" y="0"/>
            <a:ext cx="9143999" cy="5143500"/>
          </a:xfrm>
          <a:prstGeom prst="rect">
            <a:avLst/>
          </a:prstGeom>
          <a:noFill/>
          <a:ln>
            <a:noFill/>
          </a:ln>
        </p:spPr>
      </p:pic>
      <p:sp>
        <p:nvSpPr>
          <p:cNvPr id="20" name="Google Shape;20;p4"/>
          <p:cNvSpPr txBox="1">
            <a:spLocks noGrp="1"/>
          </p:cNvSpPr>
          <p:nvPr>
            <p:ph type="body" idx="1"/>
          </p:nvPr>
        </p:nvSpPr>
        <p:spPr>
          <a:xfrm>
            <a:off x="677325" y="1268075"/>
            <a:ext cx="7788000" cy="27717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FFFFFF"/>
              </a:buClr>
              <a:buSzPts val="1100"/>
              <a:buAutoNum type="arabicPeriod"/>
              <a:defRPr sz="1100">
                <a:solidFill>
                  <a:srgbClr val="FFFFFF"/>
                </a:solidFill>
              </a:defRPr>
            </a:lvl1pPr>
            <a:lvl2pPr marL="914400" lvl="1" indent="-317500" rtl="0">
              <a:spcBef>
                <a:spcPts val="0"/>
              </a:spcBef>
              <a:spcAft>
                <a:spcPts val="0"/>
              </a:spcAft>
              <a:buClr>
                <a:srgbClr val="FFFFFF"/>
              </a:buClr>
              <a:buSzPts val="1400"/>
              <a:buFont typeface="Muli"/>
              <a:buAutoNum type="alphaLcPeriod"/>
              <a:defRPr>
                <a:solidFill>
                  <a:srgbClr val="FFFFFF"/>
                </a:solidFill>
              </a:defRPr>
            </a:lvl2pPr>
            <a:lvl3pPr marL="1371600" lvl="2" indent="-317500" rtl="0">
              <a:spcBef>
                <a:spcPts val="1600"/>
              </a:spcBef>
              <a:spcAft>
                <a:spcPts val="0"/>
              </a:spcAft>
              <a:buClr>
                <a:srgbClr val="FFFFFF"/>
              </a:buClr>
              <a:buSzPts val="1400"/>
              <a:buFont typeface="Muli"/>
              <a:buAutoNum type="romanLcPeriod"/>
              <a:defRPr>
                <a:solidFill>
                  <a:srgbClr val="FFFFFF"/>
                </a:solidFill>
              </a:defRPr>
            </a:lvl3pPr>
            <a:lvl4pPr marL="1828800" lvl="3" indent="-317500" rtl="0">
              <a:spcBef>
                <a:spcPts val="1600"/>
              </a:spcBef>
              <a:spcAft>
                <a:spcPts val="0"/>
              </a:spcAft>
              <a:buClr>
                <a:srgbClr val="FFFFFF"/>
              </a:buClr>
              <a:buSzPts val="1400"/>
              <a:buFont typeface="Muli"/>
              <a:buAutoNum type="arabicPeriod"/>
              <a:defRPr>
                <a:solidFill>
                  <a:srgbClr val="FFFFFF"/>
                </a:solidFill>
              </a:defRPr>
            </a:lvl4pPr>
            <a:lvl5pPr marL="2286000" lvl="4" indent="-317500" rtl="0">
              <a:spcBef>
                <a:spcPts val="1600"/>
              </a:spcBef>
              <a:spcAft>
                <a:spcPts val="0"/>
              </a:spcAft>
              <a:buClr>
                <a:srgbClr val="FFFFFF"/>
              </a:buClr>
              <a:buSzPts val="1400"/>
              <a:buFont typeface="Muli"/>
              <a:buAutoNum type="alphaLcPeriod"/>
              <a:defRPr>
                <a:solidFill>
                  <a:srgbClr val="FFFFFF"/>
                </a:solidFill>
              </a:defRPr>
            </a:lvl5pPr>
            <a:lvl6pPr marL="2743200" lvl="5" indent="-317500" rtl="0">
              <a:spcBef>
                <a:spcPts val="1600"/>
              </a:spcBef>
              <a:spcAft>
                <a:spcPts val="0"/>
              </a:spcAft>
              <a:buClr>
                <a:srgbClr val="FFFFFF"/>
              </a:buClr>
              <a:buSzPts val="1400"/>
              <a:buFont typeface="Muli"/>
              <a:buAutoNum type="romanLcPeriod"/>
              <a:defRPr>
                <a:solidFill>
                  <a:srgbClr val="FFFFFF"/>
                </a:solidFill>
              </a:defRPr>
            </a:lvl6pPr>
            <a:lvl7pPr marL="3200400" lvl="6" indent="-317500" rtl="0">
              <a:spcBef>
                <a:spcPts val="1600"/>
              </a:spcBef>
              <a:spcAft>
                <a:spcPts val="0"/>
              </a:spcAft>
              <a:buClr>
                <a:srgbClr val="FFFFFF"/>
              </a:buClr>
              <a:buSzPts val="1400"/>
              <a:buFont typeface="Muli"/>
              <a:buAutoNum type="arabicPeriod"/>
              <a:defRPr>
                <a:solidFill>
                  <a:srgbClr val="FFFFFF"/>
                </a:solidFill>
              </a:defRPr>
            </a:lvl7pPr>
            <a:lvl8pPr marL="3657600" lvl="7" indent="-317500" rtl="0">
              <a:spcBef>
                <a:spcPts val="1600"/>
              </a:spcBef>
              <a:spcAft>
                <a:spcPts val="0"/>
              </a:spcAft>
              <a:buClr>
                <a:srgbClr val="FFFFFF"/>
              </a:buClr>
              <a:buSzPts val="1400"/>
              <a:buFont typeface="Muli"/>
              <a:buAutoNum type="alphaLcPeriod"/>
              <a:defRPr>
                <a:solidFill>
                  <a:srgbClr val="FFFFFF"/>
                </a:solidFill>
              </a:defRPr>
            </a:lvl8pPr>
            <a:lvl9pPr marL="4114800" lvl="8" indent="-317500" rtl="0">
              <a:spcBef>
                <a:spcPts val="1600"/>
              </a:spcBef>
              <a:spcAft>
                <a:spcPts val="1600"/>
              </a:spcAft>
              <a:buClr>
                <a:srgbClr val="FFFFFF"/>
              </a:buClr>
              <a:buSzPts val="1400"/>
              <a:buFont typeface="Muli"/>
              <a:buAutoNum type="romanLcPeriod"/>
              <a:defRPr>
                <a:solidFill>
                  <a:srgbClr val="FFFFFF"/>
                </a:solidFill>
              </a:defRPr>
            </a:lvl9pPr>
          </a:lstStyle>
          <a:p>
            <a:endParaRPr/>
          </a:p>
        </p:txBody>
      </p:sp>
      <p:sp>
        <p:nvSpPr>
          <p:cNvPr id="21" name="Google Shape;21;p4"/>
          <p:cNvSpPr txBox="1">
            <a:spLocks noGrp="1"/>
          </p:cNvSpPr>
          <p:nvPr>
            <p:ph type="title"/>
          </p:nvPr>
        </p:nvSpPr>
        <p:spPr>
          <a:xfrm>
            <a:off x="359325" y="376550"/>
            <a:ext cx="84240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Font typeface="Prompt"/>
              <a:buNone/>
              <a:defRPr>
                <a:solidFill>
                  <a:srgbClr val="FFFFFF"/>
                </a:solidFill>
                <a:latin typeface="Prompt"/>
                <a:ea typeface="Prompt"/>
                <a:cs typeface="Prompt"/>
                <a:sym typeface="Prompt"/>
              </a:defRPr>
            </a:lvl1pPr>
            <a:lvl2pPr lvl="1"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2pPr>
            <a:lvl3pPr lvl="2"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3pPr>
            <a:lvl4pPr lvl="3"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4pPr>
            <a:lvl5pPr lvl="4"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5pPr>
            <a:lvl6pPr lvl="5"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6pPr>
            <a:lvl7pPr lvl="6"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7pPr>
            <a:lvl8pPr lvl="7"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8pPr>
            <a:lvl9pPr lvl="8"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9pPr>
          </a:lstStyle>
          <a:p>
            <a:endParaRPr/>
          </a:p>
        </p:txBody>
      </p:sp>
      <p:sp>
        <p:nvSpPr>
          <p:cNvPr id="22" name="Google Shape;22;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3" name="Google Shape;23;p4"/>
          <p:cNvSpPr txBox="1">
            <a:spLocks noGrp="1"/>
          </p:cNvSpPr>
          <p:nvPr>
            <p:ph type="subTitle" idx="2"/>
          </p:nvPr>
        </p:nvSpPr>
        <p:spPr>
          <a:xfrm>
            <a:off x="677325" y="4190075"/>
            <a:ext cx="4565100" cy="262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sz="1100" b="0">
                <a:solidFill>
                  <a:schemeClr val="lt1"/>
                </a:solidFill>
              </a:defRPr>
            </a:lvl1pPr>
            <a:lvl2pPr lvl="1" rtl="0">
              <a:lnSpc>
                <a:spcPct val="100000"/>
              </a:lnSpc>
              <a:spcBef>
                <a:spcPts val="160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pic>
        <p:nvPicPr>
          <p:cNvPr id="43" name="Google Shape;43;p6"/>
          <p:cNvPicPr preferRelativeResize="0"/>
          <p:nvPr/>
        </p:nvPicPr>
        <p:blipFill/>
        <p:spPr>
          <a:xfrm>
            <a:off x="0" y="0"/>
            <a:ext cx="9143999" cy="5143500"/>
          </a:xfrm>
          <a:prstGeom prst="rect">
            <a:avLst/>
          </a:prstGeom>
          <a:noFill/>
          <a:ln>
            <a:noFill/>
          </a:ln>
        </p:spPr>
      </p:pic>
      <p:sp>
        <p:nvSpPr>
          <p:cNvPr id="44" name="Google Shape;44;p6"/>
          <p:cNvSpPr txBox="1">
            <a:spLocks noGrp="1"/>
          </p:cNvSpPr>
          <p:nvPr>
            <p:ph type="title"/>
          </p:nvPr>
        </p:nvSpPr>
        <p:spPr>
          <a:xfrm>
            <a:off x="2465400" y="342350"/>
            <a:ext cx="4213200" cy="67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000">
                <a:latin typeface="Prompt"/>
                <a:ea typeface="Prompt"/>
                <a:cs typeface="Prompt"/>
                <a:sym typeface="Promp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pic>
        <p:nvPicPr>
          <p:cNvPr id="46" name="Google Shape;46;p7"/>
          <p:cNvPicPr preferRelativeResize="0"/>
          <p:nvPr/>
        </p:nvPicPr>
        <p:blipFill/>
        <p:spPr>
          <a:xfrm>
            <a:off x="0" y="0"/>
            <a:ext cx="9143999" cy="5143500"/>
          </a:xfrm>
          <a:prstGeom prst="rect">
            <a:avLst/>
          </a:prstGeom>
          <a:noFill/>
          <a:ln>
            <a:noFill/>
          </a:ln>
        </p:spPr>
      </p:pic>
      <p:sp>
        <p:nvSpPr>
          <p:cNvPr id="47" name="Google Shape;47;p7"/>
          <p:cNvSpPr txBox="1">
            <a:spLocks noGrp="1"/>
          </p:cNvSpPr>
          <p:nvPr>
            <p:ph type="title"/>
          </p:nvPr>
        </p:nvSpPr>
        <p:spPr>
          <a:xfrm>
            <a:off x="5740597" y="3218345"/>
            <a:ext cx="23217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500">
                <a:latin typeface="Prompt"/>
                <a:ea typeface="Prompt"/>
                <a:cs typeface="Prompt"/>
                <a:sym typeface="Promp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subTitle" idx="1"/>
          </p:nvPr>
        </p:nvSpPr>
        <p:spPr>
          <a:xfrm>
            <a:off x="1073400" y="1645600"/>
            <a:ext cx="3843300" cy="244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9" name="Google Shape;49;p7"/>
          <p:cNvSpPr txBox="1">
            <a:spLocks noGrp="1"/>
          </p:cNvSpPr>
          <p:nvPr>
            <p:ph type="title" idx="2"/>
          </p:nvPr>
        </p:nvSpPr>
        <p:spPr>
          <a:xfrm>
            <a:off x="5757869" y="3492189"/>
            <a:ext cx="23217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500" b="0">
                <a:latin typeface="Roboto"/>
                <a:ea typeface="Roboto"/>
                <a:cs typeface="Roboto"/>
                <a:sym typeface="Robot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rgbClr val="000000"/>
            </a:gs>
            <a:gs pos="50000">
              <a:srgbClr val="241441"/>
            </a:gs>
            <a:gs pos="100000">
              <a:srgbClr val="000000"/>
            </a:gs>
          </a:gsLst>
          <a:lin ang="5400700" scaled="0"/>
        </a:gradFill>
        <a:effectLst/>
      </p:bgPr>
    </p:bg>
    <p:spTree>
      <p:nvGrpSpPr>
        <p:cNvPr id="1" name="Shape 52"/>
        <p:cNvGrpSpPr/>
        <p:nvPr/>
      </p:nvGrpSpPr>
      <p:grpSpPr>
        <a:xfrm>
          <a:off x="0" y="0"/>
          <a:ext cx="0" cy="0"/>
          <a:chOff x="0" y="0"/>
          <a:chExt cx="0" cy="0"/>
        </a:xfrm>
      </p:grpSpPr>
      <p:pic>
        <p:nvPicPr>
          <p:cNvPr id="53" name="Google Shape;53;p9"/>
          <p:cNvPicPr preferRelativeResize="0"/>
          <p:nvPr/>
        </p:nvPicPr>
        <p:blipFill/>
        <p:spPr>
          <a:xfrm>
            <a:off x="0" y="0"/>
            <a:ext cx="9143999" cy="5143500"/>
          </a:xfrm>
          <a:prstGeom prst="rect">
            <a:avLst/>
          </a:prstGeom>
          <a:noFill/>
          <a:ln>
            <a:noFill/>
          </a:ln>
        </p:spPr>
      </p:pic>
      <p:sp>
        <p:nvSpPr>
          <p:cNvPr id="54" name="Google Shape;54;p9"/>
          <p:cNvSpPr txBox="1">
            <a:spLocks noGrp="1"/>
          </p:cNvSpPr>
          <p:nvPr>
            <p:ph type="title"/>
          </p:nvPr>
        </p:nvSpPr>
        <p:spPr>
          <a:xfrm>
            <a:off x="385266" y="1987183"/>
            <a:ext cx="3153000" cy="6003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2600">
                <a:latin typeface="Prompt"/>
                <a:ea typeface="Prompt"/>
                <a:cs typeface="Prompt"/>
                <a:sym typeface="Promp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55" name="Google Shape;55;p9"/>
          <p:cNvSpPr txBox="1">
            <a:spLocks noGrp="1"/>
          </p:cNvSpPr>
          <p:nvPr>
            <p:ph type="subTitle" idx="1"/>
          </p:nvPr>
        </p:nvSpPr>
        <p:spPr>
          <a:xfrm>
            <a:off x="5122878" y="1580250"/>
            <a:ext cx="3005700" cy="217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Font typeface="Open Sans"/>
              <a:buNone/>
              <a:defRPr sz="1400">
                <a:latin typeface="Open Sans"/>
                <a:ea typeface="Open Sans"/>
                <a:cs typeface="Open Sans"/>
                <a:sym typeface="Open San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pic>
        <p:nvPicPr>
          <p:cNvPr id="57" name="Google Shape;57;p10"/>
          <p:cNvPicPr preferRelativeResize="0"/>
          <p:nvPr/>
        </p:nvPicPr>
        <p:blipFill/>
        <p:spPr>
          <a:xfrm>
            <a:off x="0" y="0"/>
            <a:ext cx="9143999" cy="5143500"/>
          </a:xfrm>
          <a:prstGeom prst="rect">
            <a:avLst/>
          </a:prstGeom>
          <a:noFill/>
          <a:ln>
            <a:noFill/>
          </a:ln>
        </p:spPr>
      </p:pic>
      <p:sp>
        <p:nvSpPr>
          <p:cNvPr id="58" name="Google Shape;58;p10"/>
          <p:cNvSpPr txBox="1">
            <a:spLocks noGrp="1"/>
          </p:cNvSpPr>
          <p:nvPr>
            <p:ph type="title"/>
          </p:nvPr>
        </p:nvSpPr>
        <p:spPr>
          <a:xfrm>
            <a:off x="2101800" y="2309850"/>
            <a:ext cx="4940400" cy="5238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1400">
                <a:latin typeface="Open Sans"/>
                <a:ea typeface="Open Sans"/>
                <a:cs typeface="Open Sans"/>
                <a:sym typeface="Open Sans"/>
              </a:defRPr>
            </a:lvl1pPr>
            <a:lvl2pPr lvl="1" algn="r">
              <a:spcBef>
                <a:spcPts val="0"/>
              </a:spcBef>
              <a:spcAft>
                <a:spcPts val="0"/>
              </a:spcAft>
              <a:buNone/>
              <a:defRPr>
                <a:latin typeface="Open Sans"/>
                <a:ea typeface="Open Sans"/>
                <a:cs typeface="Open Sans"/>
                <a:sym typeface="Open Sans"/>
              </a:defRPr>
            </a:lvl2pPr>
            <a:lvl3pPr lvl="2" algn="r">
              <a:spcBef>
                <a:spcPts val="0"/>
              </a:spcBef>
              <a:spcAft>
                <a:spcPts val="0"/>
              </a:spcAft>
              <a:buNone/>
              <a:defRPr>
                <a:latin typeface="Open Sans"/>
                <a:ea typeface="Open Sans"/>
                <a:cs typeface="Open Sans"/>
                <a:sym typeface="Open Sans"/>
              </a:defRPr>
            </a:lvl3pPr>
            <a:lvl4pPr lvl="3" algn="r">
              <a:spcBef>
                <a:spcPts val="0"/>
              </a:spcBef>
              <a:spcAft>
                <a:spcPts val="0"/>
              </a:spcAft>
              <a:buNone/>
              <a:defRPr>
                <a:latin typeface="Open Sans"/>
                <a:ea typeface="Open Sans"/>
                <a:cs typeface="Open Sans"/>
                <a:sym typeface="Open Sans"/>
              </a:defRPr>
            </a:lvl4pPr>
            <a:lvl5pPr lvl="4" algn="r">
              <a:spcBef>
                <a:spcPts val="0"/>
              </a:spcBef>
              <a:spcAft>
                <a:spcPts val="0"/>
              </a:spcAft>
              <a:buNone/>
              <a:defRPr>
                <a:latin typeface="Open Sans"/>
                <a:ea typeface="Open Sans"/>
                <a:cs typeface="Open Sans"/>
                <a:sym typeface="Open Sans"/>
              </a:defRPr>
            </a:lvl5pPr>
            <a:lvl6pPr lvl="5" algn="r">
              <a:spcBef>
                <a:spcPts val="0"/>
              </a:spcBef>
              <a:spcAft>
                <a:spcPts val="0"/>
              </a:spcAft>
              <a:buNone/>
              <a:defRPr>
                <a:latin typeface="Open Sans"/>
                <a:ea typeface="Open Sans"/>
                <a:cs typeface="Open Sans"/>
                <a:sym typeface="Open Sans"/>
              </a:defRPr>
            </a:lvl6pPr>
            <a:lvl7pPr lvl="6" algn="r">
              <a:spcBef>
                <a:spcPts val="0"/>
              </a:spcBef>
              <a:spcAft>
                <a:spcPts val="0"/>
              </a:spcAft>
              <a:buNone/>
              <a:defRPr>
                <a:latin typeface="Open Sans"/>
                <a:ea typeface="Open Sans"/>
                <a:cs typeface="Open Sans"/>
                <a:sym typeface="Open Sans"/>
              </a:defRPr>
            </a:lvl7pPr>
            <a:lvl8pPr lvl="7" algn="r">
              <a:spcBef>
                <a:spcPts val="0"/>
              </a:spcBef>
              <a:spcAft>
                <a:spcPts val="0"/>
              </a:spcAft>
              <a:buNone/>
              <a:defRPr>
                <a:latin typeface="Open Sans"/>
                <a:ea typeface="Open Sans"/>
                <a:cs typeface="Open Sans"/>
                <a:sym typeface="Open Sans"/>
              </a:defRPr>
            </a:lvl8pPr>
            <a:lvl9pPr lvl="8" algn="r">
              <a:spcBef>
                <a:spcPts val="0"/>
              </a:spcBef>
              <a:spcAft>
                <a:spcPts val="0"/>
              </a:spcAft>
              <a:buNone/>
              <a:defRPr>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94"/>
        <p:cNvGrpSpPr/>
        <p:nvPr/>
      </p:nvGrpSpPr>
      <p:grpSpPr>
        <a:xfrm>
          <a:off x="0" y="0"/>
          <a:ext cx="0" cy="0"/>
          <a:chOff x="0" y="0"/>
          <a:chExt cx="0" cy="0"/>
        </a:xfrm>
      </p:grpSpPr>
      <p:pic>
        <p:nvPicPr>
          <p:cNvPr id="95" name="Google Shape;95;p19"/>
          <p:cNvPicPr preferRelativeResize="0"/>
          <p:nvPr/>
        </p:nvPicPr>
        <p:blipFill/>
        <p:spPr>
          <a:xfrm>
            <a:off x="0" y="0"/>
            <a:ext cx="9143999" cy="5143500"/>
          </a:xfrm>
          <a:prstGeom prst="rect">
            <a:avLst/>
          </a:prstGeom>
          <a:noFill/>
          <a:ln>
            <a:noFill/>
          </a:ln>
        </p:spPr>
      </p:pic>
      <p:sp>
        <p:nvSpPr>
          <p:cNvPr id="96" name="Google Shape;96;p19"/>
          <p:cNvSpPr txBox="1"/>
          <p:nvPr/>
        </p:nvSpPr>
        <p:spPr>
          <a:xfrm>
            <a:off x="2653500" y="3841325"/>
            <a:ext cx="3837000" cy="48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Roboto Light"/>
                <a:ea typeface="Roboto Light"/>
                <a:cs typeface="Roboto Light"/>
                <a:sym typeface="Roboto Light"/>
              </a:rPr>
              <a:t>CREDITS: This presentation template was created by Slidesgo, including icons by Flaticon, and infographics &amp; images by Freepik</a:t>
            </a:r>
            <a:endParaRPr sz="1000">
              <a:solidFill>
                <a:srgbClr val="FFFFFF"/>
              </a:solidFill>
              <a:latin typeface="Roboto Light"/>
              <a:ea typeface="Roboto Light"/>
              <a:cs typeface="Roboto Light"/>
              <a:sym typeface="Roboto Light"/>
            </a:endParaRPr>
          </a:p>
        </p:txBody>
      </p:sp>
      <p:sp>
        <p:nvSpPr>
          <p:cNvPr id="97" name="Google Shape;97;p19"/>
          <p:cNvSpPr txBox="1">
            <a:spLocks noGrp="1"/>
          </p:cNvSpPr>
          <p:nvPr>
            <p:ph type="title"/>
          </p:nvPr>
        </p:nvSpPr>
        <p:spPr>
          <a:xfrm>
            <a:off x="2549400" y="708200"/>
            <a:ext cx="4045200" cy="113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5000">
                <a:latin typeface="Prompt"/>
                <a:ea typeface="Prompt"/>
                <a:cs typeface="Prompt"/>
                <a:sym typeface="Prompt"/>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8" name="Google Shape;98;p19"/>
          <p:cNvSpPr txBox="1">
            <a:spLocks noGrp="1"/>
          </p:cNvSpPr>
          <p:nvPr>
            <p:ph type="subTitle" idx="1"/>
          </p:nvPr>
        </p:nvSpPr>
        <p:spPr>
          <a:xfrm>
            <a:off x="2469750" y="4432223"/>
            <a:ext cx="4204500" cy="2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000" b="0">
                <a:solidFill>
                  <a:schemeClr val="dk1"/>
                </a:solidFill>
                <a:latin typeface="Roboto Light"/>
                <a:ea typeface="Roboto Light"/>
                <a:cs typeface="Roboto Light"/>
                <a:sym typeface="Roboto Light"/>
              </a:defRPr>
            </a:lvl1pPr>
            <a:lvl2pPr lvl="1" algn="ctr" rtl="0">
              <a:lnSpc>
                <a:spcPct val="100000"/>
              </a:lnSpc>
              <a:spcBef>
                <a:spcPts val="0"/>
              </a:spcBef>
              <a:spcAft>
                <a:spcPts val="0"/>
              </a:spcAft>
              <a:buNone/>
              <a:defRPr>
                <a:solidFill>
                  <a:schemeClr val="dk1"/>
                </a:solidFill>
                <a:latin typeface="Roboto Light"/>
                <a:ea typeface="Roboto Light"/>
                <a:cs typeface="Roboto Light"/>
                <a:sym typeface="Roboto Light"/>
              </a:defRPr>
            </a:lvl2pPr>
            <a:lvl3pPr lvl="2" algn="ctr" rtl="0">
              <a:lnSpc>
                <a:spcPct val="100000"/>
              </a:lnSpc>
              <a:spcBef>
                <a:spcPts val="0"/>
              </a:spcBef>
              <a:spcAft>
                <a:spcPts val="0"/>
              </a:spcAft>
              <a:buNone/>
              <a:defRPr>
                <a:solidFill>
                  <a:schemeClr val="dk1"/>
                </a:solidFill>
                <a:latin typeface="Roboto Light"/>
                <a:ea typeface="Roboto Light"/>
                <a:cs typeface="Roboto Light"/>
                <a:sym typeface="Roboto Light"/>
              </a:defRPr>
            </a:lvl3pPr>
            <a:lvl4pPr lvl="3" algn="ctr" rtl="0">
              <a:lnSpc>
                <a:spcPct val="100000"/>
              </a:lnSpc>
              <a:spcBef>
                <a:spcPts val="0"/>
              </a:spcBef>
              <a:spcAft>
                <a:spcPts val="0"/>
              </a:spcAft>
              <a:buNone/>
              <a:defRPr>
                <a:solidFill>
                  <a:schemeClr val="dk1"/>
                </a:solidFill>
                <a:latin typeface="Roboto Light"/>
                <a:ea typeface="Roboto Light"/>
                <a:cs typeface="Roboto Light"/>
                <a:sym typeface="Roboto Light"/>
              </a:defRPr>
            </a:lvl4pPr>
            <a:lvl5pPr lvl="4" algn="ctr" rtl="0">
              <a:lnSpc>
                <a:spcPct val="100000"/>
              </a:lnSpc>
              <a:spcBef>
                <a:spcPts val="0"/>
              </a:spcBef>
              <a:spcAft>
                <a:spcPts val="0"/>
              </a:spcAft>
              <a:buNone/>
              <a:defRPr>
                <a:solidFill>
                  <a:schemeClr val="dk1"/>
                </a:solidFill>
                <a:latin typeface="Roboto Light"/>
                <a:ea typeface="Roboto Light"/>
                <a:cs typeface="Roboto Light"/>
                <a:sym typeface="Roboto Light"/>
              </a:defRPr>
            </a:lvl5pPr>
            <a:lvl6pPr lvl="5" algn="ctr" rtl="0">
              <a:lnSpc>
                <a:spcPct val="100000"/>
              </a:lnSpc>
              <a:spcBef>
                <a:spcPts val="0"/>
              </a:spcBef>
              <a:spcAft>
                <a:spcPts val="0"/>
              </a:spcAft>
              <a:buNone/>
              <a:defRPr>
                <a:solidFill>
                  <a:schemeClr val="dk1"/>
                </a:solidFill>
                <a:latin typeface="Roboto Light"/>
                <a:ea typeface="Roboto Light"/>
                <a:cs typeface="Roboto Light"/>
                <a:sym typeface="Roboto Light"/>
              </a:defRPr>
            </a:lvl6pPr>
            <a:lvl7pPr lvl="6" algn="ctr" rtl="0">
              <a:lnSpc>
                <a:spcPct val="100000"/>
              </a:lnSpc>
              <a:spcBef>
                <a:spcPts val="0"/>
              </a:spcBef>
              <a:spcAft>
                <a:spcPts val="0"/>
              </a:spcAft>
              <a:buNone/>
              <a:defRPr>
                <a:solidFill>
                  <a:schemeClr val="dk1"/>
                </a:solidFill>
                <a:latin typeface="Roboto Light"/>
                <a:ea typeface="Roboto Light"/>
                <a:cs typeface="Roboto Light"/>
                <a:sym typeface="Roboto Light"/>
              </a:defRPr>
            </a:lvl7pPr>
            <a:lvl8pPr lvl="7" algn="ctr" rtl="0">
              <a:lnSpc>
                <a:spcPct val="100000"/>
              </a:lnSpc>
              <a:spcBef>
                <a:spcPts val="0"/>
              </a:spcBef>
              <a:spcAft>
                <a:spcPts val="0"/>
              </a:spcAft>
              <a:buNone/>
              <a:defRPr>
                <a:solidFill>
                  <a:schemeClr val="dk1"/>
                </a:solidFill>
                <a:latin typeface="Roboto Light"/>
                <a:ea typeface="Roboto Light"/>
                <a:cs typeface="Roboto Light"/>
                <a:sym typeface="Roboto Light"/>
              </a:defRPr>
            </a:lvl8pPr>
            <a:lvl9pPr lvl="8" algn="ctr" rtl="0">
              <a:lnSpc>
                <a:spcPct val="100000"/>
              </a:lnSpc>
              <a:spcBef>
                <a:spcPts val="0"/>
              </a:spcBef>
              <a:spcAft>
                <a:spcPts val="0"/>
              </a:spcAft>
              <a:buNone/>
              <a:defRPr>
                <a:solidFill>
                  <a:schemeClr val="dk1"/>
                </a:solidFill>
                <a:latin typeface="Roboto Light"/>
                <a:ea typeface="Roboto Light"/>
                <a:cs typeface="Roboto Light"/>
                <a:sym typeface="Roboto Light"/>
              </a:defRPr>
            </a:lvl9pPr>
          </a:lstStyle>
          <a:p>
            <a:endParaRPr/>
          </a:p>
        </p:txBody>
      </p:sp>
      <p:sp>
        <p:nvSpPr>
          <p:cNvPr id="99" name="Google Shape;99;p19"/>
          <p:cNvSpPr txBox="1">
            <a:spLocks noGrp="1"/>
          </p:cNvSpPr>
          <p:nvPr>
            <p:ph type="subTitle" idx="2"/>
          </p:nvPr>
        </p:nvSpPr>
        <p:spPr>
          <a:xfrm>
            <a:off x="4495800" y="1962175"/>
            <a:ext cx="3852000" cy="965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0000"/>
            </a:gs>
            <a:gs pos="50000">
              <a:srgbClr val="241441"/>
            </a:gs>
            <a:gs pos="100000">
              <a:srgbClr val="000000"/>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600"/>
              <a:buFont typeface="Oswald"/>
              <a:buNone/>
              <a:defRPr sz="3600" b="1">
                <a:solidFill>
                  <a:srgbClr val="FFFFFF"/>
                </a:solidFill>
                <a:latin typeface="Oswald"/>
                <a:ea typeface="Oswald"/>
                <a:cs typeface="Oswald"/>
                <a:sym typeface="Oswald"/>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marL="914400" lvl="1"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2pPr>
            <a:lvl3pPr marL="1371600" lvl="2"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3pPr>
            <a:lvl4pPr marL="1828800" lvl="3"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4pPr>
            <a:lvl5pPr marL="2286000" lvl="4"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marL="2743200" lvl="5"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marL="3200400" lvl="6"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7pPr>
            <a:lvl8pPr marL="3657600" lvl="7"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8pPr>
            <a:lvl9pPr marL="4114800" lvl="8" indent="-317500" rtl="0">
              <a:lnSpc>
                <a:spcPct val="115000"/>
              </a:lnSpc>
              <a:spcBef>
                <a:spcPts val="1600"/>
              </a:spcBef>
              <a:spcAft>
                <a:spcPts val="1600"/>
              </a:spcAft>
              <a:buClr>
                <a:srgbClr val="FFFFFF"/>
              </a:buClr>
              <a:buSzPts val="1400"/>
              <a:buFont typeface="Roboto"/>
              <a:buChar char="■"/>
              <a:defRPr>
                <a:solidFill>
                  <a:srgbClr val="FFFFFF"/>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6" r:id="rId6"/>
    <p:sldLayoutId id="2147483658" r:id="rId7"/>
    <p:sldLayoutId id="214748366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github.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32"/>
          <p:cNvSpPr/>
          <p:nvPr/>
        </p:nvSpPr>
        <p:spPr>
          <a:xfrm rot="10800000">
            <a:off x="8984135" y="2053753"/>
            <a:ext cx="159853" cy="1105582"/>
          </a:xfrm>
          <a:custGeom>
            <a:avLst/>
            <a:gdLst/>
            <a:ahLst/>
            <a:cxnLst/>
            <a:rect l="l" t="t" r="r" b="b"/>
            <a:pathLst>
              <a:path w="14839" h="102630" extrusionOk="0">
                <a:moveTo>
                  <a:pt x="0" y="0"/>
                </a:moveTo>
                <a:lnTo>
                  <a:pt x="0" y="6401"/>
                </a:lnTo>
                <a:lnTo>
                  <a:pt x="7274" y="13165"/>
                </a:lnTo>
                <a:cubicBezTo>
                  <a:pt x="8874" y="14766"/>
                  <a:pt x="9819" y="16948"/>
                  <a:pt x="9965" y="19202"/>
                </a:cubicBezTo>
                <a:lnTo>
                  <a:pt x="9965" y="83355"/>
                </a:lnTo>
                <a:cubicBezTo>
                  <a:pt x="9819" y="85682"/>
                  <a:pt x="8874" y="87864"/>
                  <a:pt x="7274" y="89465"/>
                </a:cubicBezTo>
                <a:lnTo>
                  <a:pt x="0" y="96156"/>
                </a:lnTo>
                <a:lnTo>
                  <a:pt x="0" y="102630"/>
                </a:lnTo>
                <a:lnTo>
                  <a:pt x="3128" y="99793"/>
                </a:lnTo>
                <a:lnTo>
                  <a:pt x="10692" y="92810"/>
                </a:lnTo>
                <a:cubicBezTo>
                  <a:pt x="13238" y="90337"/>
                  <a:pt x="14765" y="86919"/>
                  <a:pt x="14838" y="83355"/>
                </a:cubicBezTo>
                <a:lnTo>
                  <a:pt x="14838" y="19275"/>
                </a:lnTo>
                <a:cubicBezTo>
                  <a:pt x="14765" y="15711"/>
                  <a:pt x="13238" y="12293"/>
                  <a:pt x="10692" y="9820"/>
                </a:cubicBezTo>
                <a:lnTo>
                  <a:pt x="3128" y="2837"/>
                </a:lnTo>
                <a:lnTo>
                  <a:pt x="0" y="0"/>
                </a:lnTo>
                <a:close/>
              </a:path>
            </a:pathLst>
          </a:custGeom>
          <a:solidFill>
            <a:srgbClr val="1E6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rot="10800000">
            <a:off x="9035854" y="2123483"/>
            <a:ext cx="107359" cy="966897"/>
          </a:xfrm>
          <a:custGeom>
            <a:avLst/>
            <a:gdLst/>
            <a:ahLst/>
            <a:cxnLst/>
            <a:rect l="l" t="t" r="r" b="b"/>
            <a:pathLst>
              <a:path w="9966" h="89756" extrusionOk="0">
                <a:moveTo>
                  <a:pt x="1" y="0"/>
                </a:moveTo>
                <a:lnTo>
                  <a:pt x="1" y="89755"/>
                </a:lnTo>
                <a:lnTo>
                  <a:pt x="7274" y="83064"/>
                </a:lnTo>
                <a:cubicBezTo>
                  <a:pt x="8875" y="81463"/>
                  <a:pt x="9820" y="79281"/>
                  <a:pt x="9966" y="76954"/>
                </a:cubicBezTo>
                <a:lnTo>
                  <a:pt x="9966" y="12874"/>
                </a:lnTo>
                <a:cubicBezTo>
                  <a:pt x="9820" y="10547"/>
                  <a:pt x="8875" y="8365"/>
                  <a:pt x="7274" y="6764"/>
                </a:cubicBezTo>
                <a:lnTo>
                  <a:pt x="1"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32"/>
          <p:cNvGrpSpPr/>
          <p:nvPr/>
        </p:nvGrpSpPr>
        <p:grpSpPr>
          <a:xfrm rot="10800000">
            <a:off x="3969943" y="-300787"/>
            <a:ext cx="1201952" cy="944177"/>
            <a:chOff x="813468" y="2715338"/>
            <a:chExt cx="1201952" cy="944177"/>
          </a:xfrm>
        </p:grpSpPr>
        <p:sp>
          <p:nvSpPr>
            <p:cNvPr id="200" name="Google Shape;200;p32"/>
            <p:cNvSpPr/>
            <p:nvPr/>
          </p:nvSpPr>
          <p:spPr>
            <a:xfrm>
              <a:off x="813468" y="2715338"/>
              <a:ext cx="1201952" cy="944177"/>
            </a:xfrm>
            <a:custGeom>
              <a:avLst/>
              <a:gdLst/>
              <a:ahLst/>
              <a:cxnLst/>
              <a:rect l="l" t="t" r="r" b="b"/>
              <a:pathLst>
                <a:path w="111576" h="87647" extrusionOk="0">
                  <a:moveTo>
                    <a:pt x="23203" y="1"/>
                  </a:moveTo>
                  <a:cubicBezTo>
                    <a:pt x="20876" y="146"/>
                    <a:pt x="18621" y="1019"/>
                    <a:pt x="16802" y="2474"/>
                  </a:cubicBezTo>
                  <a:lnTo>
                    <a:pt x="2037" y="15712"/>
                  </a:lnTo>
                  <a:cubicBezTo>
                    <a:pt x="510" y="17239"/>
                    <a:pt x="1" y="19494"/>
                    <a:pt x="801" y="21458"/>
                  </a:cubicBezTo>
                  <a:lnTo>
                    <a:pt x="29240" y="84374"/>
                  </a:lnTo>
                  <a:cubicBezTo>
                    <a:pt x="30258" y="86265"/>
                    <a:pt x="32222" y="87574"/>
                    <a:pt x="34404" y="87647"/>
                  </a:cubicBezTo>
                  <a:lnTo>
                    <a:pt x="77172" y="87647"/>
                  </a:lnTo>
                  <a:cubicBezTo>
                    <a:pt x="79354" y="87574"/>
                    <a:pt x="81318" y="86265"/>
                    <a:pt x="82336" y="84374"/>
                  </a:cubicBezTo>
                  <a:lnTo>
                    <a:pt x="110776" y="21458"/>
                  </a:lnTo>
                  <a:cubicBezTo>
                    <a:pt x="111576" y="19494"/>
                    <a:pt x="111067" y="17239"/>
                    <a:pt x="109539" y="15712"/>
                  </a:cubicBezTo>
                  <a:lnTo>
                    <a:pt x="94774" y="2474"/>
                  </a:lnTo>
                  <a:cubicBezTo>
                    <a:pt x="92956" y="1019"/>
                    <a:pt x="90701" y="146"/>
                    <a:pt x="88446" y="1"/>
                  </a:cubicBezTo>
                  <a:close/>
                </a:path>
              </a:pathLst>
            </a:custGeom>
            <a:gradFill>
              <a:gsLst>
                <a:gs pos="0">
                  <a:srgbClr val="32819C"/>
                </a:gs>
                <a:gs pos="50000">
                  <a:srgbClr val="5ED2F1"/>
                </a:gs>
                <a:gs pos="100000">
                  <a:srgbClr val="32819C"/>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p:nvPr/>
          </p:nvSpPr>
          <p:spPr>
            <a:xfrm>
              <a:off x="1069680" y="2916316"/>
              <a:ext cx="690302" cy="542223"/>
            </a:xfrm>
            <a:custGeom>
              <a:avLst/>
              <a:gdLst/>
              <a:ahLst/>
              <a:cxnLst/>
              <a:rect l="l" t="t" r="r" b="b"/>
              <a:pathLst>
                <a:path w="64080" h="50334" extrusionOk="0">
                  <a:moveTo>
                    <a:pt x="13311" y="1"/>
                  </a:moveTo>
                  <a:cubicBezTo>
                    <a:pt x="11929" y="73"/>
                    <a:pt x="10692" y="510"/>
                    <a:pt x="9674" y="1383"/>
                  </a:cubicBezTo>
                  <a:lnTo>
                    <a:pt x="1164" y="9020"/>
                  </a:lnTo>
                  <a:cubicBezTo>
                    <a:pt x="291" y="9820"/>
                    <a:pt x="0" y="11129"/>
                    <a:pt x="437" y="12293"/>
                  </a:cubicBezTo>
                  <a:lnTo>
                    <a:pt x="16802" y="48442"/>
                  </a:lnTo>
                  <a:cubicBezTo>
                    <a:pt x="17384" y="49533"/>
                    <a:pt x="18548" y="50261"/>
                    <a:pt x="19784" y="50333"/>
                  </a:cubicBezTo>
                  <a:lnTo>
                    <a:pt x="44368" y="50333"/>
                  </a:lnTo>
                  <a:cubicBezTo>
                    <a:pt x="45605" y="50261"/>
                    <a:pt x="46769" y="49533"/>
                    <a:pt x="47351" y="48442"/>
                  </a:cubicBezTo>
                  <a:lnTo>
                    <a:pt x="63643" y="12293"/>
                  </a:lnTo>
                  <a:cubicBezTo>
                    <a:pt x="64080" y="11129"/>
                    <a:pt x="63861" y="9820"/>
                    <a:pt x="62989" y="9020"/>
                  </a:cubicBezTo>
                  <a:lnTo>
                    <a:pt x="54479" y="1383"/>
                  </a:lnTo>
                  <a:cubicBezTo>
                    <a:pt x="53388" y="510"/>
                    <a:pt x="52151" y="73"/>
                    <a:pt x="50842"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2"/>
            <p:cNvSpPr/>
            <p:nvPr/>
          </p:nvSpPr>
          <p:spPr>
            <a:xfrm>
              <a:off x="1031288" y="2890068"/>
              <a:ext cx="747504" cy="594717"/>
            </a:xfrm>
            <a:custGeom>
              <a:avLst/>
              <a:gdLst/>
              <a:ahLst/>
              <a:cxnLst/>
              <a:rect l="l" t="t" r="r" b="b"/>
              <a:pathLst>
                <a:path w="69390" h="55207" extrusionOk="0">
                  <a:moveTo>
                    <a:pt x="53461" y="4874"/>
                  </a:moveTo>
                  <a:cubicBezTo>
                    <a:pt x="54188" y="4947"/>
                    <a:pt x="54916" y="5238"/>
                    <a:pt x="55498" y="5674"/>
                  </a:cubicBezTo>
                  <a:lnTo>
                    <a:pt x="64008" y="13238"/>
                  </a:lnTo>
                  <a:cubicBezTo>
                    <a:pt x="64080" y="13384"/>
                    <a:pt x="64153" y="13602"/>
                    <a:pt x="64080" y="13748"/>
                  </a:cubicBezTo>
                  <a:lnTo>
                    <a:pt x="47715" y="49897"/>
                  </a:lnTo>
                  <a:cubicBezTo>
                    <a:pt x="47570" y="50115"/>
                    <a:pt x="47279" y="50333"/>
                    <a:pt x="46988" y="50406"/>
                  </a:cubicBezTo>
                  <a:lnTo>
                    <a:pt x="22476" y="50406"/>
                  </a:lnTo>
                  <a:cubicBezTo>
                    <a:pt x="22112" y="50333"/>
                    <a:pt x="21894" y="50115"/>
                    <a:pt x="21676" y="49897"/>
                  </a:cubicBezTo>
                  <a:lnTo>
                    <a:pt x="5311" y="13748"/>
                  </a:lnTo>
                  <a:cubicBezTo>
                    <a:pt x="5311" y="13602"/>
                    <a:pt x="5311" y="13384"/>
                    <a:pt x="5456" y="13238"/>
                  </a:cubicBezTo>
                  <a:lnTo>
                    <a:pt x="13966" y="5674"/>
                  </a:lnTo>
                  <a:cubicBezTo>
                    <a:pt x="14548" y="5238"/>
                    <a:pt x="15202" y="4947"/>
                    <a:pt x="15930" y="4874"/>
                  </a:cubicBezTo>
                  <a:close/>
                  <a:moveTo>
                    <a:pt x="16003" y="1"/>
                  </a:moveTo>
                  <a:cubicBezTo>
                    <a:pt x="14039" y="73"/>
                    <a:pt x="12220" y="801"/>
                    <a:pt x="10693" y="2037"/>
                  </a:cubicBezTo>
                  <a:lnTo>
                    <a:pt x="2183" y="9674"/>
                  </a:lnTo>
                  <a:cubicBezTo>
                    <a:pt x="510" y="11202"/>
                    <a:pt x="1" y="13675"/>
                    <a:pt x="946" y="15784"/>
                  </a:cubicBezTo>
                  <a:lnTo>
                    <a:pt x="17312" y="51934"/>
                  </a:lnTo>
                  <a:cubicBezTo>
                    <a:pt x="18257" y="53897"/>
                    <a:pt x="20221" y="55207"/>
                    <a:pt x="22476" y="55207"/>
                  </a:cubicBezTo>
                  <a:lnTo>
                    <a:pt x="46988" y="55207"/>
                  </a:lnTo>
                  <a:cubicBezTo>
                    <a:pt x="49170" y="55207"/>
                    <a:pt x="51206" y="53897"/>
                    <a:pt x="52152" y="51934"/>
                  </a:cubicBezTo>
                  <a:lnTo>
                    <a:pt x="68517" y="15784"/>
                  </a:lnTo>
                  <a:cubicBezTo>
                    <a:pt x="69390" y="13675"/>
                    <a:pt x="68881" y="11202"/>
                    <a:pt x="67281" y="9674"/>
                  </a:cubicBezTo>
                  <a:lnTo>
                    <a:pt x="58771" y="2037"/>
                  </a:lnTo>
                  <a:cubicBezTo>
                    <a:pt x="57243" y="801"/>
                    <a:pt x="55425" y="73"/>
                    <a:pt x="53461" y="1"/>
                  </a:cubicBezTo>
                  <a:close/>
                </a:path>
              </a:pathLst>
            </a:custGeom>
            <a:solidFill>
              <a:srgbClr val="2C7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32"/>
          <p:cNvSpPr/>
          <p:nvPr/>
        </p:nvSpPr>
        <p:spPr>
          <a:xfrm>
            <a:off x="417" y="2088301"/>
            <a:ext cx="107359" cy="966897"/>
          </a:xfrm>
          <a:custGeom>
            <a:avLst/>
            <a:gdLst/>
            <a:ahLst/>
            <a:cxnLst/>
            <a:rect l="l" t="t" r="r" b="b"/>
            <a:pathLst>
              <a:path w="9966" h="89756" extrusionOk="0">
                <a:moveTo>
                  <a:pt x="1" y="0"/>
                </a:moveTo>
                <a:lnTo>
                  <a:pt x="1" y="89755"/>
                </a:lnTo>
                <a:lnTo>
                  <a:pt x="7274" y="83064"/>
                </a:lnTo>
                <a:cubicBezTo>
                  <a:pt x="8875" y="81463"/>
                  <a:pt x="9820" y="79281"/>
                  <a:pt x="9966" y="76954"/>
                </a:cubicBezTo>
                <a:lnTo>
                  <a:pt x="9966" y="12874"/>
                </a:lnTo>
                <a:cubicBezTo>
                  <a:pt x="9820" y="10547"/>
                  <a:pt x="8875" y="8365"/>
                  <a:pt x="7274" y="6764"/>
                </a:cubicBezTo>
                <a:lnTo>
                  <a:pt x="1"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6" y="1463807"/>
            <a:ext cx="483448" cy="2250795"/>
          </a:xfrm>
          <a:custGeom>
            <a:avLst/>
            <a:gdLst/>
            <a:ahLst/>
            <a:cxnLst/>
            <a:rect l="l" t="t" r="r" b="b"/>
            <a:pathLst>
              <a:path w="44878" h="208939" extrusionOk="0">
                <a:moveTo>
                  <a:pt x="1214" y="0"/>
                </a:moveTo>
                <a:cubicBezTo>
                  <a:pt x="489" y="0"/>
                  <a:pt x="0" y="677"/>
                  <a:pt x="0" y="1958"/>
                </a:cubicBezTo>
                <a:lnTo>
                  <a:pt x="0" y="59564"/>
                </a:lnTo>
                <a:lnTo>
                  <a:pt x="7274" y="66328"/>
                </a:lnTo>
                <a:cubicBezTo>
                  <a:pt x="8874" y="67929"/>
                  <a:pt x="9819" y="70111"/>
                  <a:pt x="9965" y="72365"/>
                </a:cubicBezTo>
                <a:lnTo>
                  <a:pt x="9965" y="136518"/>
                </a:lnTo>
                <a:cubicBezTo>
                  <a:pt x="9819" y="138845"/>
                  <a:pt x="8874" y="141027"/>
                  <a:pt x="7274" y="142628"/>
                </a:cubicBezTo>
                <a:lnTo>
                  <a:pt x="0" y="149319"/>
                </a:lnTo>
                <a:lnTo>
                  <a:pt x="0" y="206998"/>
                </a:lnTo>
                <a:cubicBezTo>
                  <a:pt x="0" y="208263"/>
                  <a:pt x="449" y="208938"/>
                  <a:pt x="1154" y="208938"/>
                </a:cubicBezTo>
                <a:cubicBezTo>
                  <a:pt x="1585" y="208938"/>
                  <a:pt x="2112" y="208686"/>
                  <a:pt x="2691" y="208162"/>
                </a:cubicBezTo>
                <a:lnTo>
                  <a:pt x="42186" y="171940"/>
                </a:lnTo>
                <a:cubicBezTo>
                  <a:pt x="43787" y="170267"/>
                  <a:pt x="44732" y="168085"/>
                  <a:pt x="44878" y="165830"/>
                </a:cubicBezTo>
                <a:lnTo>
                  <a:pt x="44878" y="43053"/>
                </a:lnTo>
                <a:cubicBezTo>
                  <a:pt x="44732" y="40798"/>
                  <a:pt x="43787" y="38616"/>
                  <a:pt x="42186" y="37016"/>
                </a:cubicBezTo>
                <a:lnTo>
                  <a:pt x="2691" y="721"/>
                </a:lnTo>
                <a:cubicBezTo>
                  <a:pt x="2152" y="236"/>
                  <a:pt x="1642" y="0"/>
                  <a:pt x="1214" y="0"/>
                </a:cubicBezTo>
                <a:close/>
              </a:path>
            </a:pathLst>
          </a:custGeom>
          <a:gradFill>
            <a:gsLst>
              <a:gs pos="0">
                <a:srgbClr val="32819C"/>
              </a:gs>
              <a:gs pos="50000">
                <a:srgbClr val="5ED2F1"/>
              </a:gs>
              <a:gs pos="100000">
                <a:srgbClr val="32819C"/>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2"/>
          <p:cNvSpPr/>
          <p:nvPr/>
        </p:nvSpPr>
        <p:spPr>
          <a:xfrm>
            <a:off x="6" y="2019074"/>
            <a:ext cx="159853" cy="1105582"/>
          </a:xfrm>
          <a:custGeom>
            <a:avLst/>
            <a:gdLst/>
            <a:ahLst/>
            <a:cxnLst/>
            <a:rect l="l" t="t" r="r" b="b"/>
            <a:pathLst>
              <a:path w="14839" h="102630" extrusionOk="0">
                <a:moveTo>
                  <a:pt x="0" y="0"/>
                </a:moveTo>
                <a:lnTo>
                  <a:pt x="0" y="6401"/>
                </a:lnTo>
                <a:lnTo>
                  <a:pt x="7274" y="13165"/>
                </a:lnTo>
                <a:cubicBezTo>
                  <a:pt x="8874" y="14766"/>
                  <a:pt x="9819" y="16948"/>
                  <a:pt x="9965" y="19202"/>
                </a:cubicBezTo>
                <a:lnTo>
                  <a:pt x="9965" y="83355"/>
                </a:lnTo>
                <a:cubicBezTo>
                  <a:pt x="9819" y="85682"/>
                  <a:pt x="8874" y="87864"/>
                  <a:pt x="7274" y="89465"/>
                </a:cubicBezTo>
                <a:lnTo>
                  <a:pt x="0" y="96156"/>
                </a:lnTo>
                <a:lnTo>
                  <a:pt x="0" y="102630"/>
                </a:lnTo>
                <a:lnTo>
                  <a:pt x="3128" y="99793"/>
                </a:lnTo>
                <a:lnTo>
                  <a:pt x="10692" y="92810"/>
                </a:lnTo>
                <a:cubicBezTo>
                  <a:pt x="13238" y="90337"/>
                  <a:pt x="14765" y="86919"/>
                  <a:pt x="14838" y="83355"/>
                </a:cubicBezTo>
                <a:lnTo>
                  <a:pt x="14838" y="19275"/>
                </a:lnTo>
                <a:cubicBezTo>
                  <a:pt x="14765" y="15711"/>
                  <a:pt x="13238" y="12293"/>
                  <a:pt x="10692" y="9820"/>
                </a:cubicBezTo>
                <a:lnTo>
                  <a:pt x="3128" y="2837"/>
                </a:lnTo>
                <a:lnTo>
                  <a:pt x="0" y="0"/>
                </a:lnTo>
                <a:close/>
              </a:path>
            </a:pathLst>
          </a:custGeom>
          <a:solidFill>
            <a:srgbClr val="1E6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2"/>
          <p:cNvGrpSpPr/>
          <p:nvPr/>
        </p:nvGrpSpPr>
        <p:grpSpPr>
          <a:xfrm>
            <a:off x="462057" y="1979184"/>
            <a:ext cx="304021" cy="1220039"/>
            <a:chOff x="350242" y="1996613"/>
            <a:chExt cx="304021" cy="1220039"/>
          </a:xfrm>
          <a:solidFill>
            <a:srgbClr val="FF0000"/>
          </a:solidFill>
        </p:grpSpPr>
        <p:sp>
          <p:nvSpPr>
            <p:cNvPr id="207" name="Google Shape;207;p32"/>
            <p:cNvSpPr/>
            <p:nvPr/>
          </p:nvSpPr>
          <p:spPr>
            <a:xfrm>
              <a:off x="384229" y="1996613"/>
              <a:ext cx="270034" cy="1220039"/>
            </a:xfrm>
            <a:custGeom>
              <a:avLst/>
              <a:gdLst/>
              <a:ahLst/>
              <a:cxnLst/>
              <a:rect l="l" t="t" r="r" b="b"/>
              <a:pathLst>
                <a:path w="25067" h="113255" extrusionOk="0">
                  <a:moveTo>
                    <a:pt x="1163" y="0"/>
                  </a:moveTo>
                  <a:cubicBezTo>
                    <a:pt x="460" y="0"/>
                    <a:pt x="1" y="676"/>
                    <a:pt x="46" y="1940"/>
                  </a:cubicBezTo>
                  <a:lnTo>
                    <a:pt x="264" y="60564"/>
                  </a:lnTo>
                  <a:lnTo>
                    <a:pt x="264" y="67838"/>
                  </a:lnTo>
                  <a:lnTo>
                    <a:pt x="482" y="111334"/>
                  </a:lnTo>
                  <a:cubicBezTo>
                    <a:pt x="482" y="112566"/>
                    <a:pt x="970" y="113254"/>
                    <a:pt x="1710" y="113254"/>
                  </a:cubicBezTo>
                  <a:cubicBezTo>
                    <a:pt x="2149" y="113254"/>
                    <a:pt x="2678" y="113012"/>
                    <a:pt x="3246" y="112497"/>
                  </a:cubicBezTo>
                  <a:lnTo>
                    <a:pt x="22448" y="94677"/>
                  </a:lnTo>
                  <a:cubicBezTo>
                    <a:pt x="24049" y="93077"/>
                    <a:pt x="24994" y="90895"/>
                    <a:pt x="25067" y="88568"/>
                  </a:cubicBezTo>
                  <a:lnTo>
                    <a:pt x="24994" y="67693"/>
                  </a:lnTo>
                  <a:lnTo>
                    <a:pt x="24994" y="60419"/>
                  </a:lnTo>
                  <a:lnTo>
                    <a:pt x="24849" y="24415"/>
                  </a:lnTo>
                  <a:cubicBezTo>
                    <a:pt x="24703" y="22160"/>
                    <a:pt x="23685" y="19978"/>
                    <a:pt x="22085" y="18305"/>
                  </a:cubicBezTo>
                  <a:lnTo>
                    <a:pt x="2665" y="776"/>
                  </a:lnTo>
                  <a:cubicBezTo>
                    <a:pt x="2113" y="252"/>
                    <a:pt x="1593" y="0"/>
                    <a:pt x="11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350242" y="2257297"/>
              <a:ext cx="157505" cy="697649"/>
            </a:xfrm>
            <a:custGeom>
              <a:avLst/>
              <a:gdLst/>
              <a:ahLst/>
              <a:cxnLst/>
              <a:rect l="l" t="t" r="r" b="b"/>
              <a:pathLst>
                <a:path w="14621" h="64762" extrusionOk="0">
                  <a:moveTo>
                    <a:pt x="13126" y="0"/>
                  </a:moveTo>
                  <a:cubicBezTo>
                    <a:pt x="12696" y="0"/>
                    <a:pt x="12182" y="236"/>
                    <a:pt x="11638" y="725"/>
                  </a:cubicBezTo>
                  <a:lnTo>
                    <a:pt x="2619" y="9090"/>
                  </a:lnTo>
                  <a:cubicBezTo>
                    <a:pt x="1019" y="10763"/>
                    <a:pt x="73" y="12945"/>
                    <a:pt x="1" y="15200"/>
                  </a:cubicBezTo>
                  <a:lnTo>
                    <a:pt x="1" y="24364"/>
                  </a:lnTo>
                  <a:lnTo>
                    <a:pt x="1" y="31638"/>
                  </a:lnTo>
                  <a:lnTo>
                    <a:pt x="73" y="49676"/>
                  </a:lnTo>
                  <a:cubicBezTo>
                    <a:pt x="219" y="52004"/>
                    <a:pt x="1164" y="54113"/>
                    <a:pt x="2765" y="55786"/>
                  </a:cubicBezTo>
                  <a:lnTo>
                    <a:pt x="11929" y="64005"/>
                  </a:lnTo>
                  <a:cubicBezTo>
                    <a:pt x="12471" y="64519"/>
                    <a:pt x="12982" y="64762"/>
                    <a:pt x="13411" y="64762"/>
                  </a:cubicBezTo>
                  <a:cubicBezTo>
                    <a:pt x="14133" y="64762"/>
                    <a:pt x="14620" y="64074"/>
                    <a:pt x="14620" y="62841"/>
                  </a:cubicBezTo>
                  <a:lnTo>
                    <a:pt x="14475" y="31638"/>
                  </a:lnTo>
                  <a:lnTo>
                    <a:pt x="14475" y="24364"/>
                  </a:lnTo>
                  <a:lnTo>
                    <a:pt x="14329" y="1889"/>
                  </a:lnTo>
                  <a:cubicBezTo>
                    <a:pt x="14329" y="660"/>
                    <a:pt x="13845" y="0"/>
                    <a:pt x="131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32"/>
          <p:cNvSpPr/>
          <p:nvPr/>
        </p:nvSpPr>
        <p:spPr>
          <a:xfrm rot="10800000">
            <a:off x="8660540" y="1463807"/>
            <a:ext cx="483448" cy="2250795"/>
          </a:xfrm>
          <a:custGeom>
            <a:avLst/>
            <a:gdLst/>
            <a:ahLst/>
            <a:cxnLst/>
            <a:rect l="l" t="t" r="r" b="b"/>
            <a:pathLst>
              <a:path w="44878" h="208939" extrusionOk="0">
                <a:moveTo>
                  <a:pt x="1214" y="0"/>
                </a:moveTo>
                <a:cubicBezTo>
                  <a:pt x="489" y="0"/>
                  <a:pt x="0" y="677"/>
                  <a:pt x="0" y="1958"/>
                </a:cubicBezTo>
                <a:lnTo>
                  <a:pt x="0" y="59564"/>
                </a:lnTo>
                <a:lnTo>
                  <a:pt x="7274" y="66328"/>
                </a:lnTo>
                <a:cubicBezTo>
                  <a:pt x="8874" y="67929"/>
                  <a:pt x="9819" y="70111"/>
                  <a:pt x="9965" y="72365"/>
                </a:cubicBezTo>
                <a:lnTo>
                  <a:pt x="9965" y="136518"/>
                </a:lnTo>
                <a:cubicBezTo>
                  <a:pt x="9819" y="138845"/>
                  <a:pt x="8874" y="141027"/>
                  <a:pt x="7274" y="142628"/>
                </a:cubicBezTo>
                <a:lnTo>
                  <a:pt x="0" y="149319"/>
                </a:lnTo>
                <a:lnTo>
                  <a:pt x="0" y="206998"/>
                </a:lnTo>
                <a:cubicBezTo>
                  <a:pt x="0" y="208263"/>
                  <a:pt x="449" y="208938"/>
                  <a:pt x="1154" y="208938"/>
                </a:cubicBezTo>
                <a:cubicBezTo>
                  <a:pt x="1585" y="208938"/>
                  <a:pt x="2112" y="208686"/>
                  <a:pt x="2691" y="208162"/>
                </a:cubicBezTo>
                <a:lnTo>
                  <a:pt x="42186" y="171940"/>
                </a:lnTo>
                <a:cubicBezTo>
                  <a:pt x="43787" y="170267"/>
                  <a:pt x="44732" y="168085"/>
                  <a:pt x="44878" y="165830"/>
                </a:cubicBezTo>
                <a:lnTo>
                  <a:pt x="44878" y="43053"/>
                </a:lnTo>
                <a:cubicBezTo>
                  <a:pt x="44732" y="40798"/>
                  <a:pt x="43787" y="38616"/>
                  <a:pt x="42186" y="37016"/>
                </a:cubicBezTo>
                <a:lnTo>
                  <a:pt x="2691" y="721"/>
                </a:lnTo>
                <a:cubicBezTo>
                  <a:pt x="2152" y="236"/>
                  <a:pt x="1642" y="0"/>
                  <a:pt x="1214" y="0"/>
                </a:cubicBezTo>
                <a:close/>
              </a:path>
            </a:pathLst>
          </a:custGeom>
          <a:gradFill>
            <a:gsLst>
              <a:gs pos="0">
                <a:srgbClr val="32819C"/>
              </a:gs>
              <a:gs pos="50000">
                <a:srgbClr val="5ED2F1"/>
              </a:gs>
              <a:gs pos="100000">
                <a:srgbClr val="32819C"/>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32"/>
          <p:cNvGrpSpPr/>
          <p:nvPr/>
        </p:nvGrpSpPr>
        <p:grpSpPr>
          <a:xfrm>
            <a:off x="8380018" y="1944447"/>
            <a:ext cx="304021" cy="1220039"/>
            <a:chOff x="8489731" y="1961756"/>
            <a:chExt cx="304021" cy="1220039"/>
          </a:xfrm>
          <a:solidFill>
            <a:srgbClr val="FF0000"/>
          </a:solidFill>
        </p:grpSpPr>
        <p:sp>
          <p:nvSpPr>
            <p:cNvPr id="211" name="Google Shape;211;p32"/>
            <p:cNvSpPr/>
            <p:nvPr/>
          </p:nvSpPr>
          <p:spPr>
            <a:xfrm rot="10800000">
              <a:off x="8489731" y="1961756"/>
              <a:ext cx="270034" cy="1220039"/>
            </a:xfrm>
            <a:custGeom>
              <a:avLst/>
              <a:gdLst/>
              <a:ahLst/>
              <a:cxnLst/>
              <a:rect l="l" t="t" r="r" b="b"/>
              <a:pathLst>
                <a:path w="25067" h="113255" extrusionOk="0">
                  <a:moveTo>
                    <a:pt x="1163" y="0"/>
                  </a:moveTo>
                  <a:cubicBezTo>
                    <a:pt x="460" y="0"/>
                    <a:pt x="1" y="676"/>
                    <a:pt x="46" y="1940"/>
                  </a:cubicBezTo>
                  <a:lnTo>
                    <a:pt x="264" y="60564"/>
                  </a:lnTo>
                  <a:lnTo>
                    <a:pt x="264" y="67838"/>
                  </a:lnTo>
                  <a:lnTo>
                    <a:pt x="482" y="111334"/>
                  </a:lnTo>
                  <a:cubicBezTo>
                    <a:pt x="482" y="112566"/>
                    <a:pt x="970" y="113254"/>
                    <a:pt x="1710" y="113254"/>
                  </a:cubicBezTo>
                  <a:cubicBezTo>
                    <a:pt x="2149" y="113254"/>
                    <a:pt x="2678" y="113012"/>
                    <a:pt x="3246" y="112497"/>
                  </a:cubicBezTo>
                  <a:lnTo>
                    <a:pt x="22448" y="94677"/>
                  </a:lnTo>
                  <a:cubicBezTo>
                    <a:pt x="24049" y="93077"/>
                    <a:pt x="24994" y="90895"/>
                    <a:pt x="25067" y="88568"/>
                  </a:cubicBezTo>
                  <a:lnTo>
                    <a:pt x="24994" y="67693"/>
                  </a:lnTo>
                  <a:lnTo>
                    <a:pt x="24994" y="60419"/>
                  </a:lnTo>
                  <a:lnTo>
                    <a:pt x="24849" y="24415"/>
                  </a:lnTo>
                  <a:cubicBezTo>
                    <a:pt x="24703" y="22160"/>
                    <a:pt x="23685" y="19978"/>
                    <a:pt x="22085" y="18305"/>
                  </a:cubicBezTo>
                  <a:lnTo>
                    <a:pt x="2665" y="776"/>
                  </a:lnTo>
                  <a:cubicBezTo>
                    <a:pt x="2113" y="252"/>
                    <a:pt x="1593" y="0"/>
                    <a:pt x="11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rot="10800000">
              <a:off x="8636248" y="2223463"/>
              <a:ext cx="157505" cy="697649"/>
            </a:xfrm>
            <a:custGeom>
              <a:avLst/>
              <a:gdLst/>
              <a:ahLst/>
              <a:cxnLst/>
              <a:rect l="l" t="t" r="r" b="b"/>
              <a:pathLst>
                <a:path w="14621" h="64762" extrusionOk="0">
                  <a:moveTo>
                    <a:pt x="13126" y="0"/>
                  </a:moveTo>
                  <a:cubicBezTo>
                    <a:pt x="12696" y="0"/>
                    <a:pt x="12182" y="236"/>
                    <a:pt x="11638" y="725"/>
                  </a:cubicBezTo>
                  <a:lnTo>
                    <a:pt x="2619" y="9090"/>
                  </a:lnTo>
                  <a:cubicBezTo>
                    <a:pt x="1019" y="10763"/>
                    <a:pt x="73" y="12945"/>
                    <a:pt x="1" y="15200"/>
                  </a:cubicBezTo>
                  <a:lnTo>
                    <a:pt x="1" y="24364"/>
                  </a:lnTo>
                  <a:lnTo>
                    <a:pt x="1" y="31638"/>
                  </a:lnTo>
                  <a:lnTo>
                    <a:pt x="73" y="49676"/>
                  </a:lnTo>
                  <a:cubicBezTo>
                    <a:pt x="219" y="52004"/>
                    <a:pt x="1164" y="54113"/>
                    <a:pt x="2765" y="55786"/>
                  </a:cubicBezTo>
                  <a:lnTo>
                    <a:pt x="11929" y="64005"/>
                  </a:lnTo>
                  <a:cubicBezTo>
                    <a:pt x="12471" y="64519"/>
                    <a:pt x="12982" y="64762"/>
                    <a:pt x="13411" y="64762"/>
                  </a:cubicBezTo>
                  <a:cubicBezTo>
                    <a:pt x="14133" y="64762"/>
                    <a:pt x="14620" y="64074"/>
                    <a:pt x="14620" y="62841"/>
                  </a:cubicBezTo>
                  <a:lnTo>
                    <a:pt x="14475" y="31638"/>
                  </a:lnTo>
                  <a:lnTo>
                    <a:pt x="14475" y="24364"/>
                  </a:lnTo>
                  <a:lnTo>
                    <a:pt x="14329" y="1889"/>
                  </a:lnTo>
                  <a:cubicBezTo>
                    <a:pt x="14329" y="660"/>
                    <a:pt x="13845" y="0"/>
                    <a:pt x="131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2"/>
          <p:cNvGrpSpPr/>
          <p:nvPr/>
        </p:nvGrpSpPr>
        <p:grpSpPr>
          <a:xfrm>
            <a:off x="3969943" y="4600338"/>
            <a:ext cx="1201952" cy="944177"/>
            <a:chOff x="813468" y="2715338"/>
            <a:chExt cx="1201952" cy="944177"/>
          </a:xfrm>
        </p:grpSpPr>
        <p:sp>
          <p:nvSpPr>
            <p:cNvPr id="214" name="Google Shape;214;p32"/>
            <p:cNvSpPr/>
            <p:nvPr/>
          </p:nvSpPr>
          <p:spPr>
            <a:xfrm>
              <a:off x="813468" y="2715338"/>
              <a:ext cx="1201952" cy="944177"/>
            </a:xfrm>
            <a:custGeom>
              <a:avLst/>
              <a:gdLst/>
              <a:ahLst/>
              <a:cxnLst/>
              <a:rect l="l" t="t" r="r" b="b"/>
              <a:pathLst>
                <a:path w="111576" h="87647" extrusionOk="0">
                  <a:moveTo>
                    <a:pt x="23203" y="1"/>
                  </a:moveTo>
                  <a:cubicBezTo>
                    <a:pt x="20876" y="146"/>
                    <a:pt x="18621" y="1019"/>
                    <a:pt x="16802" y="2474"/>
                  </a:cubicBezTo>
                  <a:lnTo>
                    <a:pt x="2037" y="15712"/>
                  </a:lnTo>
                  <a:cubicBezTo>
                    <a:pt x="510" y="17239"/>
                    <a:pt x="1" y="19494"/>
                    <a:pt x="801" y="21458"/>
                  </a:cubicBezTo>
                  <a:lnTo>
                    <a:pt x="29240" y="84374"/>
                  </a:lnTo>
                  <a:cubicBezTo>
                    <a:pt x="30258" y="86265"/>
                    <a:pt x="32222" y="87574"/>
                    <a:pt x="34404" y="87647"/>
                  </a:cubicBezTo>
                  <a:lnTo>
                    <a:pt x="77172" y="87647"/>
                  </a:lnTo>
                  <a:cubicBezTo>
                    <a:pt x="79354" y="87574"/>
                    <a:pt x="81318" y="86265"/>
                    <a:pt x="82336" y="84374"/>
                  </a:cubicBezTo>
                  <a:lnTo>
                    <a:pt x="110776" y="21458"/>
                  </a:lnTo>
                  <a:cubicBezTo>
                    <a:pt x="111576" y="19494"/>
                    <a:pt x="111067" y="17239"/>
                    <a:pt x="109539" y="15712"/>
                  </a:cubicBezTo>
                  <a:lnTo>
                    <a:pt x="94774" y="2474"/>
                  </a:lnTo>
                  <a:cubicBezTo>
                    <a:pt x="92956" y="1019"/>
                    <a:pt x="90701" y="146"/>
                    <a:pt x="88446" y="1"/>
                  </a:cubicBezTo>
                  <a:close/>
                </a:path>
              </a:pathLst>
            </a:custGeom>
            <a:gradFill>
              <a:gsLst>
                <a:gs pos="0">
                  <a:srgbClr val="32819C"/>
                </a:gs>
                <a:gs pos="50000">
                  <a:srgbClr val="5ED2F1"/>
                </a:gs>
                <a:gs pos="100000">
                  <a:srgbClr val="32819C"/>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1068906" y="2916708"/>
              <a:ext cx="690302" cy="542223"/>
            </a:xfrm>
            <a:custGeom>
              <a:avLst/>
              <a:gdLst/>
              <a:ahLst/>
              <a:cxnLst/>
              <a:rect l="l" t="t" r="r" b="b"/>
              <a:pathLst>
                <a:path w="64080" h="50334" extrusionOk="0">
                  <a:moveTo>
                    <a:pt x="13311" y="1"/>
                  </a:moveTo>
                  <a:cubicBezTo>
                    <a:pt x="11929" y="73"/>
                    <a:pt x="10692" y="510"/>
                    <a:pt x="9674" y="1383"/>
                  </a:cubicBezTo>
                  <a:lnTo>
                    <a:pt x="1164" y="9020"/>
                  </a:lnTo>
                  <a:cubicBezTo>
                    <a:pt x="291" y="9820"/>
                    <a:pt x="0" y="11129"/>
                    <a:pt x="437" y="12293"/>
                  </a:cubicBezTo>
                  <a:lnTo>
                    <a:pt x="16802" y="48442"/>
                  </a:lnTo>
                  <a:cubicBezTo>
                    <a:pt x="17384" y="49533"/>
                    <a:pt x="18548" y="50261"/>
                    <a:pt x="19784" y="50333"/>
                  </a:cubicBezTo>
                  <a:lnTo>
                    <a:pt x="44368" y="50333"/>
                  </a:lnTo>
                  <a:cubicBezTo>
                    <a:pt x="45605" y="50261"/>
                    <a:pt x="46769" y="49533"/>
                    <a:pt x="47351" y="48442"/>
                  </a:cubicBezTo>
                  <a:lnTo>
                    <a:pt x="63643" y="12293"/>
                  </a:lnTo>
                  <a:cubicBezTo>
                    <a:pt x="64080" y="11129"/>
                    <a:pt x="63861" y="9820"/>
                    <a:pt x="62989" y="9020"/>
                  </a:cubicBezTo>
                  <a:lnTo>
                    <a:pt x="54479" y="1383"/>
                  </a:lnTo>
                  <a:cubicBezTo>
                    <a:pt x="53388" y="510"/>
                    <a:pt x="52151" y="73"/>
                    <a:pt x="50842"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2"/>
            <p:cNvSpPr/>
            <p:nvPr/>
          </p:nvSpPr>
          <p:spPr>
            <a:xfrm>
              <a:off x="1031288" y="2890068"/>
              <a:ext cx="747504" cy="594717"/>
            </a:xfrm>
            <a:custGeom>
              <a:avLst/>
              <a:gdLst/>
              <a:ahLst/>
              <a:cxnLst/>
              <a:rect l="l" t="t" r="r" b="b"/>
              <a:pathLst>
                <a:path w="69390" h="55207" extrusionOk="0">
                  <a:moveTo>
                    <a:pt x="53461" y="4874"/>
                  </a:moveTo>
                  <a:cubicBezTo>
                    <a:pt x="54188" y="4947"/>
                    <a:pt x="54916" y="5238"/>
                    <a:pt x="55498" y="5674"/>
                  </a:cubicBezTo>
                  <a:lnTo>
                    <a:pt x="64008" y="13238"/>
                  </a:lnTo>
                  <a:cubicBezTo>
                    <a:pt x="64080" y="13384"/>
                    <a:pt x="64153" y="13602"/>
                    <a:pt x="64080" y="13748"/>
                  </a:cubicBezTo>
                  <a:lnTo>
                    <a:pt x="47715" y="49897"/>
                  </a:lnTo>
                  <a:cubicBezTo>
                    <a:pt x="47570" y="50115"/>
                    <a:pt x="47279" y="50333"/>
                    <a:pt x="46988" y="50406"/>
                  </a:cubicBezTo>
                  <a:lnTo>
                    <a:pt x="22476" y="50406"/>
                  </a:lnTo>
                  <a:cubicBezTo>
                    <a:pt x="22112" y="50333"/>
                    <a:pt x="21894" y="50115"/>
                    <a:pt x="21676" y="49897"/>
                  </a:cubicBezTo>
                  <a:lnTo>
                    <a:pt x="5311" y="13748"/>
                  </a:lnTo>
                  <a:cubicBezTo>
                    <a:pt x="5311" y="13602"/>
                    <a:pt x="5311" y="13384"/>
                    <a:pt x="5456" y="13238"/>
                  </a:cubicBezTo>
                  <a:lnTo>
                    <a:pt x="13966" y="5674"/>
                  </a:lnTo>
                  <a:cubicBezTo>
                    <a:pt x="14548" y="5238"/>
                    <a:pt x="15202" y="4947"/>
                    <a:pt x="15930" y="4874"/>
                  </a:cubicBezTo>
                  <a:close/>
                  <a:moveTo>
                    <a:pt x="16003" y="1"/>
                  </a:moveTo>
                  <a:cubicBezTo>
                    <a:pt x="14039" y="73"/>
                    <a:pt x="12220" y="801"/>
                    <a:pt x="10693" y="2037"/>
                  </a:cubicBezTo>
                  <a:lnTo>
                    <a:pt x="2183" y="9674"/>
                  </a:lnTo>
                  <a:cubicBezTo>
                    <a:pt x="510" y="11202"/>
                    <a:pt x="1" y="13675"/>
                    <a:pt x="946" y="15784"/>
                  </a:cubicBezTo>
                  <a:lnTo>
                    <a:pt x="17312" y="51934"/>
                  </a:lnTo>
                  <a:cubicBezTo>
                    <a:pt x="18257" y="53897"/>
                    <a:pt x="20221" y="55207"/>
                    <a:pt x="22476" y="55207"/>
                  </a:cubicBezTo>
                  <a:lnTo>
                    <a:pt x="46988" y="55207"/>
                  </a:lnTo>
                  <a:cubicBezTo>
                    <a:pt x="49170" y="55207"/>
                    <a:pt x="51206" y="53897"/>
                    <a:pt x="52152" y="51934"/>
                  </a:cubicBezTo>
                  <a:lnTo>
                    <a:pt x="68517" y="15784"/>
                  </a:lnTo>
                  <a:cubicBezTo>
                    <a:pt x="69390" y="13675"/>
                    <a:pt x="68881" y="11202"/>
                    <a:pt x="67281" y="9674"/>
                  </a:cubicBezTo>
                  <a:lnTo>
                    <a:pt x="58771" y="2037"/>
                  </a:lnTo>
                  <a:cubicBezTo>
                    <a:pt x="57243" y="801"/>
                    <a:pt x="55425" y="73"/>
                    <a:pt x="53461" y="1"/>
                  </a:cubicBezTo>
                  <a:close/>
                </a:path>
              </a:pathLst>
            </a:custGeom>
            <a:solidFill>
              <a:srgbClr val="2C7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2"/>
          <p:cNvSpPr/>
          <p:nvPr/>
        </p:nvSpPr>
        <p:spPr>
          <a:xfrm>
            <a:off x="542476" y="594977"/>
            <a:ext cx="8063318" cy="1626802"/>
          </a:xfrm>
          <a:custGeom>
            <a:avLst/>
            <a:gdLst/>
            <a:ahLst/>
            <a:cxnLst/>
            <a:rect l="l" t="t" r="r" b="b"/>
            <a:pathLst>
              <a:path w="220671" h="53948" fill="none" extrusionOk="0">
                <a:moveTo>
                  <a:pt x="210943" y="53947"/>
                </a:moveTo>
                <a:lnTo>
                  <a:pt x="210943" y="35862"/>
                </a:lnTo>
                <a:cubicBezTo>
                  <a:pt x="210955" y="35481"/>
                  <a:pt x="211110" y="35124"/>
                  <a:pt x="211360" y="34850"/>
                </a:cubicBezTo>
                <a:lnTo>
                  <a:pt x="220254" y="26194"/>
                </a:lnTo>
                <a:cubicBezTo>
                  <a:pt x="220504" y="25920"/>
                  <a:pt x="220659" y="25563"/>
                  <a:pt x="220671" y="25182"/>
                </a:cubicBezTo>
                <a:lnTo>
                  <a:pt x="220671" y="12835"/>
                </a:lnTo>
                <a:cubicBezTo>
                  <a:pt x="220659" y="12454"/>
                  <a:pt x="220504" y="12097"/>
                  <a:pt x="220242" y="11835"/>
                </a:cubicBezTo>
                <a:lnTo>
                  <a:pt x="207883" y="405"/>
                </a:lnTo>
                <a:cubicBezTo>
                  <a:pt x="207598" y="167"/>
                  <a:pt x="207229" y="24"/>
                  <a:pt x="206859" y="0"/>
                </a:cubicBezTo>
                <a:lnTo>
                  <a:pt x="138244" y="0"/>
                </a:lnTo>
                <a:cubicBezTo>
                  <a:pt x="137863" y="24"/>
                  <a:pt x="137494" y="167"/>
                  <a:pt x="137208" y="405"/>
                </a:cubicBezTo>
                <a:lnTo>
                  <a:pt x="128469" y="8549"/>
                </a:lnTo>
                <a:cubicBezTo>
                  <a:pt x="128171" y="8787"/>
                  <a:pt x="127814" y="8930"/>
                  <a:pt x="127433" y="8954"/>
                </a:cubicBezTo>
                <a:lnTo>
                  <a:pt x="93250" y="8954"/>
                </a:lnTo>
                <a:cubicBezTo>
                  <a:pt x="92869" y="8930"/>
                  <a:pt x="92500" y="8787"/>
                  <a:pt x="92214" y="8549"/>
                </a:cubicBezTo>
                <a:lnTo>
                  <a:pt x="83475" y="405"/>
                </a:lnTo>
                <a:cubicBezTo>
                  <a:pt x="83177" y="155"/>
                  <a:pt x="82820" y="12"/>
                  <a:pt x="82439" y="0"/>
                </a:cubicBezTo>
                <a:lnTo>
                  <a:pt x="13823" y="0"/>
                </a:lnTo>
                <a:cubicBezTo>
                  <a:pt x="13442" y="12"/>
                  <a:pt x="13085" y="155"/>
                  <a:pt x="12788" y="405"/>
                </a:cubicBezTo>
                <a:lnTo>
                  <a:pt x="441" y="11823"/>
                </a:lnTo>
                <a:cubicBezTo>
                  <a:pt x="179" y="12097"/>
                  <a:pt x="24" y="12454"/>
                  <a:pt x="0" y="12823"/>
                </a:cubicBezTo>
                <a:lnTo>
                  <a:pt x="0" y="25182"/>
                </a:lnTo>
                <a:cubicBezTo>
                  <a:pt x="24" y="25551"/>
                  <a:pt x="167" y="25908"/>
                  <a:pt x="429" y="26194"/>
                </a:cubicBezTo>
                <a:lnTo>
                  <a:pt x="9311" y="34850"/>
                </a:lnTo>
                <a:cubicBezTo>
                  <a:pt x="9573" y="35124"/>
                  <a:pt x="9716" y="35481"/>
                  <a:pt x="9740" y="35862"/>
                </a:cubicBezTo>
                <a:lnTo>
                  <a:pt x="9740" y="53947"/>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1749711" y="1756033"/>
            <a:ext cx="5648755" cy="236626"/>
          </a:xfrm>
          <a:custGeom>
            <a:avLst/>
            <a:gdLst/>
            <a:ahLst/>
            <a:cxnLst/>
            <a:rect l="l" t="t" r="r" b="b"/>
            <a:pathLst>
              <a:path w="154591" h="7847" fill="none" extrusionOk="0">
                <a:moveTo>
                  <a:pt x="0" y="1"/>
                </a:moveTo>
                <a:lnTo>
                  <a:pt x="7513" y="6954"/>
                </a:lnTo>
                <a:cubicBezTo>
                  <a:pt x="8156" y="7490"/>
                  <a:pt x="8954" y="7799"/>
                  <a:pt x="9787" y="7847"/>
                </a:cubicBezTo>
                <a:lnTo>
                  <a:pt x="144816" y="7847"/>
                </a:lnTo>
                <a:cubicBezTo>
                  <a:pt x="145649" y="7799"/>
                  <a:pt x="146435" y="7490"/>
                  <a:pt x="147078" y="6954"/>
                </a:cubicBezTo>
                <a:lnTo>
                  <a:pt x="154591" y="1"/>
                </a:lnTo>
              </a:path>
            </a:pathLst>
          </a:custGeom>
          <a:solidFill>
            <a:srgbClr val="FF0000"/>
          </a:solid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542476" y="2830963"/>
            <a:ext cx="8063318" cy="1626802"/>
          </a:xfrm>
          <a:custGeom>
            <a:avLst/>
            <a:gdLst/>
            <a:ahLst/>
            <a:cxnLst/>
            <a:rect l="l" t="t" r="r" b="b"/>
            <a:pathLst>
              <a:path w="220671" h="53948" fill="none" extrusionOk="0">
                <a:moveTo>
                  <a:pt x="210943" y="1"/>
                </a:moveTo>
                <a:lnTo>
                  <a:pt x="210943" y="18086"/>
                </a:lnTo>
                <a:cubicBezTo>
                  <a:pt x="210955" y="18456"/>
                  <a:pt x="211110" y="18813"/>
                  <a:pt x="211360" y="19098"/>
                </a:cubicBezTo>
                <a:lnTo>
                  <a:pt x="220254" y="27754"/>
                </a:lnTo>
                <a:cubicBezTo>
                  <a:pt x="220504" y="28028"/>
                  <a:pt x="220659" y="28385"/>
                  <a:pt x="220671" y="28766"/>
                </a:cubicBezTo>
                <a:lnTo>
                  <a:pt x="220671" y="41113"/>
                </a:lnTo>
                <a:cubicBezTo>
                  <a:pt x="220659" y="41494"/>
                  <a:pt x="220504" y="41839"/>
                  <a:pt x="220242" y="42113"/>
                </a:cubicBezTo>
                <a:lnTo>
                  <a:pt x="207883" y="53543"/>
                </a:lnTo>
                <a:cubicBezTo>
                  <a:pt x="207598" y="53781"/>
                  <a:pt x="207229" y="53924"/>
                  <a:pt x="206859" y="53948"/>
                </a:cubicBezTo>
                <a:lnTo>
                  <a:pt x="138244" y="53948"/>
                </a:lnTo>
                <a:cubicBezTo>
                  <a:pt x="137863" y="53924"/>
                  <a:pt x="137494" y="53781"/>
                  <a:pt x="137208" y="53543"/>
                </a:cubicBezTo>
                <a:lnTo>
                  <a:pt x="128469" y="45387"/>
                </a:lnTo>
                <a:cubicBezTo>
                  <a:pt x="128171" y="45149"/>
                  <a:pt x="127814" y="45006"/>
                  <a:pt x="127433" y="44983"/>
                </a:cubicBezTo>
                <a:lnTo>
                  <a:pt x="93250" y="44983"/>
                </a:lnTo>
                <a:cubicBezTo>
                  <a:pt x="92869" y="45006"/>
                  <a:pt x="92500" y="45149"/>
                  <a:pt x="92214" y="45387"/>
                </a:cubicBezTo>
                <a:lnTo>
                  <a:pt x="83475" y="53543"/>
                </a:lnTo>
                <a:cubicBezTo>
                  <a:pt x="83177" y="53781"/>
                  <a:pt x="82820" y="53924"/>
                  <a:pt x="82439" y="53948"/>
                </a:cubicBezTo>
                <a:lnTo>
                  <a:pt x="13823" y="53948"/>
                </a:lnTo>
                <a:cubicBezTo>
                  <a:pt x="13442" y="53924"/>
                  <a:pt x="13085" y="53781"/>
                  <a:pt x="12788" y="53543"/>
                </a:cubicBezTo>
                <a:lnTo>
                  <a:pt x="441" y="42113"/>
                </a:lnTo>
                <a:cubicBezTo>
                  <a:pt x="179" y="41839"/>
                  <a:pt x="24" y="41494"/>
                  <a:pt x="0" y="41113"/>
                </a:cubicBezTo>
                <a:lnTo>
                  <a:pt x="0" y="28766"/>
                </a:lnTo>
                <a:cubicBezTo>
                  <a:pt x="24" y="28385"/>
                  <a:pt x="167" y="28028"/>
                  <a:pt x="429" y="27754"/>
                </a:cubicBezTo>
                <a:lnTo>
                  <a:pt x="9323" y="19098"/>
                </a:lnTo>
                <a:cubicBezTo>
                  <a:pt x="9573" y="18813"/>
                  <a:pt x="9728" y="18456"/>
                  <a:pt x="9752" y="18086"/>
                </a:cubicBezTo>
                <a:lnTo>
                  <a:pt x="9752" y="1"/>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838087" y="3728054"/>
            <a:ext cx="384351" cy="384351"/>
          </a:xfrm>
          <a:custGeom>
            <a:avLst/>
            <a:gdLst/>
            <a:ahLst/>
            <a:cxnLst/>
            <a:rect l="l" t="t" r="r" b="b"/>
            <a:pathLst>
              <a:path w="13312" h="13312" fill="none" extrusionOk="0">
                <a:moveTo>
                  <a:pt x="8347" y="120"/>
                </a:moveTo>
                <a:cubicBezTo>
                  <a:pt x="8728" y="1"/>
                  <a:pt x="9133" y="96"/>
                  <a:pt x="9430" y="358"/>
                </a:cubicBezTo>
                <a:lnTo>
                  <a:pt x="10704" y="1632"/>
                </a:lnTo>
                <a:lnTo>
                  <a:pt x="11193" y="2120"/>
                </a:lnTo>
                <a:lnTo>
                  <a:pt x="11693" y="2620"/>
                </a:lnTo>
                <a:lnTo>
                  <a:pt x="12955" y="3894"/>
                </a:lnTo>
                <a:cubicBezTo>
                  <a:pt x="13217" y="4180"/>
                  <a:pt x="13312" y="4597"/>
                  <a:pt x="13193" y="4966"/>
                </a:cubicBezTo>
                <a:lnTo>
                  <a:pt x="10264" y="12729"/>
                </a:lnTo>
                <a:cubicBezTo>
                  <a:pt x="10109" y="13086"/>
                  <a:pt x="9764" y="13312"/>
                  <a:pt x="9383" y="13312"/>
                </a:cubicBezTo>
                <a:lnTo>
                  <a:pt x="7275" y="13193"/>
                </a:lnTo>
                <a:cubicBezTo>
                  <a:pt x="6859" y="13157"/>
                  <a:pt x="6466" y="12979"/>
                  <a:pt x="6156" y="12693"/>
                </a:cubicBezTo>
                <a:lnTo>
                  <a:pt x="3882" y="10419"/>
                </a:lnTo>
                <a:lnTo>
                  <a:pt x="3394" y="9931"/>
                </a:lnTo>
                <a:lnTo>
                  <a:pt x="2894" y="9431"/>
                </a:lnTo>
                <a:lnTo>
                  <a:pt x="620" y="7156"/>
                </a:lnTo>
                <a:cubicBezTo>
                  <a:pt x="346" y="6847"/>
                  <a:pt x="167" y="6466"/>
                  <a:pt x="120" y="6049"/>
                </a:cubicBezTo>
                <a:lnTo>
                  <a:pt x="13" y="3942"/>
                </a:lnTo>
                <a:cubicBezTo>
                  <a:pt x="1" y="3549"/>
                  <a:pt x="227" y="3204"/>
                  <a:pt x="584" y="3049"/>
                </a:cubicBezTo>
                <a:close/>
              </a:path>
            </a:pathLst>
          </a:custGeom>
          <a:noFill/>
          <a:ln w="28575" cap="flat" cmpd="sng">
            <a:solidFill>
              <a:srgbClr val="FF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7995659" y="3728041"/>
            <a:ext cx="384351" cy="384351"/>
          </a:xfrm>
          <a:custGeom>
            <a:avLst/>
            <a:gdLst/>
            <a:ahLst/>
            <a:cxnLst/>
            <a:rect l="l" t="t" r="r" b="b"/>
            <a:pathLst>
              <a:path w="13312" h="13312" fill="none" extrusionOk="0">
                <a:moveTo>
                  <a:pt x="4953" y="120"/>
                </a:moveTo>
                <a:cubicBezTo>
                  <a:pt x="4584" y="1"/>
                  <a:pt x="4167" y="96"/>
                  <a:pt x="3882" y="358"/>
                </a:cubicBezTo>
                <a:lnTo>
                  <a:pt x="2608" y="1632"/>
                </a:lnTo>
                <a:lnTo>
                  <a:pt x="2119" y="2120"/>
                </a:lnTo>
                <a:lnTo>
                  <a:pt x="1619" y="2620"/>
                </a:lnTo>
                <a:lnTo>
                  <a:pt x="345" y="3894"/>
                </a:lnTo>
                <a:cubicBezTo>
                  <a:pt x="83" y="4180"/>
                  <a:pt x="0" y="4597"/>
                  <a:pt x="119" y="4966"/>
                </a:cubicBezTo>
                <a:lnTo>
                  <a:pt x="3048" y="12729"/>
                </a:lnTo>
                <a:cubicBezTo>
                  <a:pt x="3203" y="13086"/>
                  <a:pt x="3548" y="13312"/>
                  <a:pt x="3941" y="13312"/>
                </a:cubicBezTo>
                <a:lnTo>
                  <a:pt x="6037" y="13193"/>
                </a:lnTo>
                <a:cubicBezTo>
                  <a:pt x="6453" y="13157"/>
                  <a:pt x="6846" y="12979"/>
                  <a:pt x="7156" y="12693"/>
                </a:cubicBezTo>
                <a:lnTo>
                  <a:pt x="9430" y="10419"/>
                </a:lnTo>
                <a:lnTo>
                  <a:pt x="9930" y="9931"/>
                </a:lnTo>
                <a:lnTo>
                  <a:pt x="10418" y="9431"/>
                </a:lnTo>
                <a:lnTo>
                  <a:pt x="12692" y="7156"/>
                </a:lnTo>
                <a:cubicBezTo>
                  <a:pt x="12978" y="6847"/>
                  <a:pt x="13145" y="6466"/>
                  <a:pt x="13192" y="6049"/>
                </a:cubicBezTo>
                <a:lnTo>
                  <a:pt x="13311" y="3942"/>
                </a:lnTo>
                <a:cubicBezTo>
                  <a:pt x="13311" y="3549"/>
                  <a:pt x="13085" y="3204"/>
                  <a:pt x="12728" y="3049"/>
                </a:cubicBezTo>
                <a:close/>
              </a:path>
            </a:pathLst>
          </a:custGeom>
          <a:noFill/>
          <a:ln w="28575" cap="flat" cmpd="sng">
            <a:solidFill>
              <a:srgbClr val="FF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2"/>
          <p:cNvGrpSpPr/>
          <p:nvPr/>
        </p:nvGrpSpPr>
        <p:grpSpPr>
          <a:xfrm>
            <a:off x="837412" y="920661"/>
            <a:ext cx="384351" cy="384004"/>
            <a:chOff x="837412" y="920661"/>
            <a:chExt cx="384351" cy="384004"/>
          </a:xfrm>
        </p:grpSpPr>
        <p:sp>
          <p:nvSpPr>
            <p:cNvPr id="223" name="Google Shape;223;p32"/>
            <p:cNvSpPr/>
            <p:nvPr/>
          </p:nvSpPr>
          <p:spPr>
            <a:xfrm>
              <a:off x="837412" y="920661"/>
              <a:ext cx="384351" cy="384004"/>
            </a:xfrm>
            <a:custGeom>
              <a:avLst/>
              <a:gdLst/>
              <a:ahLst/>
              <a:cxnLst/>
              <a:rect l="l" t="t" r="r" b="b"/>
              <a:pathLst>
                <a:path w="13312" h="13300" fill="none" extrusionOk="0">
                  <a:moveTo>
                    <a:pt x="8347" y="13181"/>
                  </a:moveTo>
                  <a:cubicBezTo>
                    <a:pt x="8728" y="13300"/>
                    <a:pt x="9133" y="13204"/>
                    <a:pt x="9430" y="12942"/>
                  </a:cubicBezTo>
                  <a:lnTo>
                    <a:pt x="10704" y="11680"/>
                  </a:lnTo>
                  <a:lnTo>
                    <a:pt x="11193" y="11192"/>
                  </a:lnTo>
                  <a:lnTo>
                    <a:pt x="11693" y="10692"/>
                  </a:lnTo>
                  <a:lnTo>
                    <a:pt x="12955" y="9418"/>
                  </a:lnTo>
                  <a:cubicBezTo>
                    <a:pt x="13217" y="9132"/>
                    <a:pt x="13312" y="8716"/>
                    <a:pt x="13193" y="8347"/>
                  </a:cubicBezTo>
                  <a:lnTo>
                    <a:pt x="10264" y="572"/>
                  </a:lnTo>
                  <a:cubicBezTo>
                    <a:pt x="10109" y="227"/>
                    <a:pt x="9764" y="0"/>
                    <a:pt x="9383" y="0"/>
                  </a:cubicBezTo>
                  <a:lnTo>
                    <a:pt x="7275" y="108"/>
                  </a:lnTo>
                  <a:cubicBezTo>
                    <a:pt x="6859" y="155"/>
                    <a:pt x="6466" y="334"/>
                    <a:pt x="6156" y="608"/>
                  </a:cubicBezTo>
                  <a:lnTo>
                    <a:pt x="3882" y="2882"/>
                  </a:lnTo>
                  <a:lnTo>
                    <a:pt x="3394" y="3370"/>
                  </a:lnTo>
                  <a:lnTo>
                    <a:pt x="2894" y="3870"/>
                  </a:lnTo>
                  <a:lnTo>
                    <a:pt x="620" y="6144"/>
                  </a:lnTo>
                  <a:cubicBezTo>
                    <a:pt x="346" y="6454"/>
                    <a:pt x="167" y="6846"/>
                    <a:pt x="120" y="7263"/>
                  </a:cubicBezTo>
                  <a:lnTo>
                    <a:pt x="13" y="9359"/>
                  </a:lnTo>
                  <a:cubicBezTo>
                    <a:pt x="1" y="9752"/>
                    <a:pt x="227" y="10097"/>
                    <a:pt x="584" y="10252"/>
                  </a:cubicBezTo>
                  <a:close/>
                </a:path>
              </a:pathLst>
            </a:custGeom>
            <a:noFill/>
            <a:ln w="28575" cap="flat" cmpd="sng">
              <a:solidFill>
                <a:srgbClr val="FF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948110" y="1036846"/>
              <a:ext cx="161946" cy="161166"/>
            </a:xfrm>
            <a:custGeom>
              <a:avLst/>
              <a:gdLst/>
              <a:ahLst/>
              <a:cxnLst/>
              <a:rect l="l" t="t" r="r" b="b"/>
              <a:pathLst>
                <a:path w="5609" h="5582" extrusionOk="0">
                  <a:moveTo>
                    <a:pt x="3941" y="1"/>
                  </a:moveTo>
                  <a:lnTo>
                    <a:pt x="3048" y="48"/>
                  </a:lnTo>
                  <a:cubicBezTo>
                    <a:pt x="2882" y="72"/>
                    <a:pt x="2715" y="144"/>
                    <a:pt x="2584" y="263"/>
                  </a:cubicBezTo>
                  <a:lnTo>
                    <a:pt x="1620" y="1215"/>
                  </a:lnTo>
                  <a:lnTo>
                    <a:pt x="1417" y="1429"/>
                  </a:lnTo>
                  <a:lnTo>
                    <a:pt x="1203" y="1632"/>
                  </a:lnTo>
                  <a:lnTo>
                    <a:pt x="262" y="2596"/>
                  </a:lnTo>
                  <a:cubicBezTo>
                    <a:pt x="143" y="2727"/>
                    <a:pt x="72" y="2894"/>
                    <a:pt x="48" y="3073"/>
                  </a:cubicBezTo>
                  <a:lnTo>
                    <a:pt x="0" y="3965"/>
                  </a:lnTo>
                  <a:cubicBezTo>
                    <a:pt x="0" y="4120"/>
                    <a:pt x="96" y="4275"/>
                    <a:pt x="251" y="4335"/>
                  </a:cubicBezTo>
                  <a:lnTo>
                    <a:pt x="3525" y="5561"/>
                  </a:lnTo>
                  <a:cubicBezTo>
                    <a:pt x="3570" y="5575"/>
                    <a:pt x="3616" y="5582"/>
                    <a:pt x="3662" y="5582"/>
                  </a:cubicBezTo>
                  <a:cubicBezTo>
                    <a:pt x="3773" y="5582"/>
                    <a:pt x="3881" y="5542"/>
                    <a:pt x="3965" y="5466"/>
                  </a:cubicBezTo>
                  <a:lnTo>
                    <a:pt x="4501" y="4930"/>
                  </a:lnTo>
                  <a:lnTo>
                    <a:pt x="4715" y="4716"/>
                  </a:lnTo>
                  <a:lnTo>
                    <a:pt x="4918" y="4513"/>
                  </a:lnTo>
                  <a:lnTo>
                    <a:pt x="5454" y="3977"/>
                  </a:lnTo>
                  <a:cubicBezTo>
                    <a:pt x="5561" y="3846"/>
                    <a:pt x="5608" y="3680"/>
                    <a:pt x="5549" y="3525"/>
                  </a:cubicBezTo>
                  <a:lnTo>
                    <a:pt x="4322" y="251"/>
                  </a:lnTo>
                  <a:cubicBezTo>
                    <a:pt x="4251" y="96"/>
                    <a:pt x="4108" y="1"/>
                    <a:pt x="3941" y="1"/>
                  </a:cubicBezTo>
                  <a:close/>
                </a:path>
              </a:pathLst>
            </a:custGeom>
            <a:solidFill>
              <a:srgbClr val="5ED2F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32"/>
          <p:cNvGrpSpPr/>
          <p:nvPr/>
        </p:nvGrpSpPr>
        <p:grpSpPr>
          <a:xfrm>
            <a:off x="7920781" y="920477"/>
            <a:ext cx="384351" cy="384351"/>
            <a:chOff x="7920781" y="920477"/>
            <a:chExt cx="384351" cy="384351"/>
          </a:xfrm>
        </p:grpSpPr>
        <p:sp>
          <p:nvSpPr>
            <p:cNvPr id="226" name="Google Shape;226;p32"/>
            <p:cNvSpPr/>
            <p:nvPr/>
          </p:nvSpPr>
          <p:spPr>
            <a:xfrm>
              <a:off x="7920781" y="920477"/>
              <a:ext cx="384351" cy="384351"/>
            </a:xfrm>
            <a:custGeom>
              <a:avLst/>
              <a:gdLst/>
              <a:ahLst/>
              <a:cxnLst/>
              <a:rect l="l" t="t" r="r" b="b"/>
              <a:pathLst>
                <a:path w="13312" h="13312" fill="none" extrusionOk="0">
                  <a:moveTo>
                    <a:pt x="4953" y="13193"/>
                  </a:moveTo>
                  <a:cubicBezTo>
                    <a:pt x="4584" y="13312"/>
                    <a:pt x="4167" y="13216"/>
                    <a:pt x="3882" y="12954"/>
                  </a:cubicBezTo>
                  <a:lnTo>
                    <a:pt x="2608" y="11692"/>
                  </a:lnTo>
                  <a:lnTo>
                    <a:pt x="2119" y="11192"/>
                  </a:lnTo>
                  <a:lnTo>
                    <a:pt x="1619" y="10704"/>
                  </a:lnTo>
                  <a:lnTo>
                    <a:pt x="345" y="9430"/>
                  </a:lnTo>
                  <a:cubicBezTo>
                    <a:pt x="83" y="9133"/>
                    <a:pt x="0" y="8728"/>
                    <a:pt x="119" y="8347"/>
                  </a:cubicBezTo>
                  <a:lnTo>
                    <a:pt x="3048" y="584"/>
                  </a:lnTo>
                  <a:cubicBezTo>
                    <a:pt x="3203" y="227"/>
                    <a:pt x="3548" y="0"/>
                    <a:pt x="3941" y="0"/>
                  </a:cubicBezTo>
                  <a:lnTo>
                    <a:pt x="6037" y="120"/>
                  </a:lnTo>
                  <a:cubicBezTo>
                    <a:pt x="6453" y="167"/>
                    <a:pt x="6846" y="334"/>
                    <a:pt x="7156" y="620"/>
                  </a:cubicBezTo>
                  <a:lnTo>
                    <a:pt x="9430" y="2894"/>
                  </a:lnTo>
                  <a:lnTo>
                    <a:pt x="9930" y="3382"/>
                  </a:lnTo>
                  <a:lnTo>
                    <a:pt x="10418" y="3882"/>
                  </a:lnTo>
                  <a:lnTo>
                    <a:pt x="12692" y="6156"/>
                  </a:lnTo>
                  <a:cubicBezTo>
                    <a:pt x="12978" y="6466"/>
                    <a:pt x="13145" y="6858"/>
                    <a:pt x="13192" y="7275"/>
                  </a:cubicBezTo>
                  <a:lnTo>
                    <a:pt x="13311" y="9371"/>
                  </a:lnTo>
                  <a:cubicBezTo>
                    <a:pt x="13311" y="9764"/>
                    <a:pt x="13085" y="10109"/>
                    <a:pt x="12728" y="10264"/>
                  </a:cubicBezTo>
                  <a:close/>
                </a:path>
              </a:pathLst>
            </a:custGeom>
            <a:noFill/>
            <a:ln w="28575" cap="flat" cmpd="sng">
              <a:solidFill>
                <a:srgbClr val="FF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8032491" y="1037009"/>
              <a:ext cx="162292" cy="161166"/>
            </a:xfrm>
            <a:custGeom>
              <a:avLst/>
              <a:gdLst/>
              <a:ahLst/>
              <a:cxnLst/>
              <a:rect l="l" t="t" r="r" b="b"/>
              <a:pathLst>
                <a:path w="5621" h="5582" extrusionOk="0">
                  <a:moveTo>
                    <a:pt x="1656" y="1"/>
                  </a:moveTo>
                  <a:cubicBezTo>
                    <a:pt x="1501" y="1"/>
                    <a:pt x="1358" y="96"/>
                    <a:pt x="1286" y="251"/>
                  </a:cubicBezTo>
                  <a:lnTo>
                    <a:pt x="48" y="3525"/>
                  </a:lnTo>
                  <a:cubicBezTo>
                    <a:pt x="1" y="3680"/>
                    <a:pt x="36" y="3846"/>
                    <a:pt x="155" y="3977"/>
                  </a:cubicBezTo>
                  <a:lnTo>
                    <a:pt x="691" y="4513"/>
                  </a:lnTo>
                  <a:lnTo>
                    <a:pt x="894" y="4716"/>
                  </a:lnTo>
                  <a:lnTo>
                    <a:pt x="1108" y="4930"/>
                  </a:lnTo>
                  <a:lnTo>
                    <a:pt x="1644" y="5466"/>
                  </a:lnTo>
                  <a:cubicBezTo>
                    <a:pt x="1728" y="5542"/>
                    <a:pt x="1836" y="5582"/>
                    <a:pt x="1947" y="5582"/>
                  </a:cubicBezTo>
                  <a:cubicBezTo>
                    <a:pt x="1993" y="5582"/>
                    <a:pt x="2039" y="5575"/>
                    <a:pt x="2084" y="5561"/>
                  </a:cubicBezTo>
                  <a:lnTo>
                    <a:pt x="5370" y="4335"/>
                  </a:lnTo>
                  <a:cubicBezTo>
                    <a:pt x="5525" y="4263"/>
                    <a:pt x="5620" y="4120"/>
                    <a:pt x="5620" y="3954"/>
                  </a:cubicBezTo>
                  <a:lnTo>
                    <a:pt x="5573" y="3061"/>
                  </a:lnTo>
                  <a:cubicBezTo>
                    <a:pt x="5549" y="2894"/>
                    <a:pt x="5477" y="2727"/>
                    <a:pt x="5358" y="2596"/>
                  </a:cubicBezTo>
                  <a:lnTo>
                    <a:pt x="4406" y="1632"/>
                  </a:lnTo>
                  <a:lnTo>
                    <a:pt x="4192" y="1429"/>
                  </a:lnTo>
                  <a:lnTo>
                    <a:pt x="3989" y="1215"/>
                  </a:lnTo>
                  <a:lnTo>
                    <a:pt x="3025" y="263"/>
                  </a:lnTo>
                  <a:cubicBezTo>
                    <a:pt x="2894" y="144"/>
                    <a:pt x="2727" y="72"/>
                    <a:pt x="2549" y="48"/>
                  </a:cubicBezTo>
                  <a:lnTo>
                    <a:pt x="1656" y="1"/>
                  </a:lnTo>
                  <a:close/>
                </a:path>
              </a:pathLst>
            </a:custGeom>
            <a:solidFill>
              <a:srgbClr val="5ED2F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2"/>
          <p:cNvSpPr/>
          <p:nvPr/>
        </p:nvSpPr>
        <p:spPr>
          <a:xfrm>
            <a:off x="948439" y="3834739"/>
            <a:ext cx="162292" cy="161137"/>
          </a:xfrm>
          <a:custGeom>
            <a:avLst/>
            <a:gdLst/>
            <a:ahLst/>
            <a:cxnLst/>
            <a:rect l="l" t="t" r="r" b="b"/>
            <a:pathLst>
              <a:path w="5621" h="5581" extrusionOk="0">
                <a:moveTo>
                  <a:pt x="3671" y="0"/>
                </a:moveTo>
                <a:cubicBezTo>
                  <a:pt x="3626" y="0"/>
                  <a:pt x="3581" y="7"/>
                  <a:pt x="3537" y="21"/>
                </a:cubicBezTo>
                <a:lnTo>
                  <a:pt x="251" y="1259"/>
                </a:lnTo>
                <a:cubicBezTo>
                  <a:pt x="96" y="1318"/>
                  <a:pt x="1" y="1461"/>
                  <a:pt x="1" y="1628"/>
                </a:cubicBezTo>
                <a:lnTo>
                  <a:pt x="48" y="2521"/>
                </a:lnTo>
                <a:cubicBezTo>
                  <a:pt x="72" y="2699"/>
                  <a:pt x="143" y="2866"/>
                  <a:pt x="263" y="2997"/>
                </a:cubicBezTo>
                <a:lnTo>
                  <a:pt x="1215" y="3950"/>
                </a:lnTo>
                <a:lnTo>
                  <a:pt x="1429" y="4164"/>
                </a:lnTo>
                <a:lnTo>
                  <a:pt x="1632" y="4366"/>
                </a:lnTo>
                <a:lnTo>
                  <a:pt x="2596" y="5319"/>
                </a:lnTo>
                <a:cubicBezTo>
                  <a:pt x="2727" y="5438"/>
                  <a:pt x="2894" y="5521"/>
                  <a:pt x="3060" y="5533"/>
                </a:cubicBezTo>
                <a:lnTo>
                  <a:pt x="3953" y="5581"/>
                </a:lnTo>
                <a:cubicBezTo>
                  <a:pt x="4120" y="5581"/>
                  <a:pt x="4263" y="5486"/>
                  <a:pt x="4334" y="5343"/>
                </a:cubicBezTo>
                <a:lnTo>
                  <a:pt x="5561" y="2068"/>
                </a:lnTo>
                <a:cubicBezTo>
                  <a:pt x="5620" y="1902"/>
                  <a:pt x="5573" y="1735"/>
                  <a:pt x="5466" y="1616"/>
                </a:cubicBezTo>
                <a:lnTo>
                  <a:pt x="4930" y="1080"/>
                </a:lnTo>
                <a:lnTo>
                  <a:pt x="4727" y="866"/>
                </a:lnTo>
                <a:lnTo>
                  <a:pt x="4513" y="664"/>
                </a:lnTo>
                <a:lnTo>
                  <a:pt x="3977" y="128"/>
                </a:lnTo>
                <a:cubicBezTo>
                  <a:pt x="3892" y="43"/>
                  <a:pt x="3783" y="0"/>
                  <a:pt x="367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8107369" y="3834727"/>
            <a:ext cx="161946" cy="161137"/>
          </a:xfrm>
          <a:custGeom>
            <a:avLst/>
            <a:gdLst/>
            <a:ahLst/>
            <a:cxnLst/>
            <a:rect l="l" t="t" r="r" b="b"/>
            <a:pathLst>
              <a:path w="5609" h="5581" extrusionOk="0">
                <a:moveTo>
                  <a:pt x="1950" y="0"/>
                </a:moveTo>
                <a:cubicBezTo>
                  <a:pt x="1838" y="0"/>
                  <a:pt x="1729" y="43"/>
                  <a:pt x="1644" y="128"/>
                </a:cubicBezTo>
                <a:lnTo>
                  <a:pt x="1108" y="664"/>
                </a:lnTo>
                <a:lnTo>
                  <a:pt x="894" y="866"/>
                </a:lnTo>
                <a:lnTo>
                  <a:pt x="679" y="1080"/>
                </a:lnTo>
                <a:lnTo>
                  <a:pt x="155" y="1616"/>
                </a:lnTo>
                <a:cubicBezTo>
                  <a:pt x="36" y="1735"/>
                  <a:pt x="1" y="1902"/>
                  <a:pt x="48" y="2068"/>
                </a:cubicBezTo>
                <a:lnTo>
                  <a:pt x="1286" y="5343"/>
                </a:lnTo>
                <a:cubicBezTo>
                  <a:pt x="1346" y="5486"/>
                  <a:pt x="1501" y="5581"/>
                  <a:pt x="1656" y="5581"/>
                </a:cubicBezTo>
                <a:lnTo>
                  <a:pt x="2549" y="5533"/>
                </a:lnTo>
                <a:cubicBezTo>
                  <a:pt x="2727" y="5509"/>
                  <a:pt x="2894" y="5438"/>
                  <a:pt x="3025" y="5319"/>
                </a:cubicBezTo>
                <a:lnTo>
                  <a:pt x="3977" y="4366"/>
                </a:lnTo>
                <a:lnTo>
                  <a:pt x="4192" y="4164"/>
                </a:lnTo>
                <a:lnTo>
                  <a:pt x="4394" y="3950"/>
                </a:lnTo>
                <a:lnTo>
                  <a:pt x="5358" y="2997"/>
                </a:lnTo>
                <a:cubicBezTo>
                  <a:pt x="5477" y="2866"/>
                  <a:pt x="5549" y="2699"/>
                  <a:pt x="5561" y="2521"/>
                </a:cubicBezTo>
                <a:lnTo>
                  <a:pt x="5608" y="1628"/>
                </a:lnTo>
                <a:cubicBezTo>
                  <a:pt x="5608" y="1461"/>
                  <a:pt x="5513" y="1318"/>
                  <a:pt x="5370" y="1259"/>
                </a:cubicBezTo>
                <a:lnTo>
                  <a:pt x="2084" y="21"/>
                </a:lnTo>
                <a:cubicBezTo>
                  <a:pt x="2040" y="7"/>
                  <a:pt x="1995" y="0"/>
                  <a:pt x="1950"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1749711" y="3151658"/>
            <a:ext cx="5648755" cy="236626"/>
          </a:xfrm>
          <a:custGeom>
            <a:avLst/>
            <a:gdLst/>
            <a:ahLst/>
            <a:cxnLst/>
            <a:rect l="l" t="t" r="r" b="b"/>
            <a:pathLst>
              <a:path w="154591" h="7847" fill="none" extrusionOk="0">
                <a:moveTo>
                  <a:pt x="0" y="7847"/>
                </a:moveTo>
                <a:lnTo>
                  <a:pt x="7513" y="893"/>
                </a:lnTo>
                <a:cubicBezTo>
                  <a:pt x="8156" y="358"/>
                  <a:pt x="8954" y="48"/>
                  <a:pt x="9787" y="0"/>
                </a:cubicBezTo>
                <a:lnTo>
                  <a:pt x="144816" y="0"/>
                </a:lnTo>
                <a:cubicBezTo>
                  <a:pt x="145649" y="48"/>
                  <a:pt x="146435" y="358"/>
                  <a:pt x="147078" y="893"/>
                </a:cubicBezTo>
                <a:lnTo>
                  <a:pt x="154591" y="7847"/>
                </a:lnTo>
              </a:path>
            </a:pathLst>
          </a:custGeom>
          <a:no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5018184" y="1134237"/>
            <a:ext cx="501460" cy="117243"/>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solidFill>
            <a:srgbClr val="FF0000"/>
          </a:solidFill>
          <a:ln w="19050" cap="flat" cmpd="sng">
            <a:solidFill>
              <a:srgbClr val="FF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5466083" y="1134237"/>
            <a:ext cx="501460" cy="117243"/>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4064577" y="1134237"/>
            <a:ext cx="1013069" cy="117243"/>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3624357" y="1134237"/>
            <a:ext cx="501460" cy="117243"/>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solidFill>
            <a:srgbClr val="FF0000"/>
          </a:solidFill>
          <a:ln w="19050" cap="flat" cmpd="sng">
            <a:solidFill>
              <a:srgbClr val="FF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3175012" y="1134237"/>
            <a:ext cx="501129" cy="117243"/>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32"/>
          <p:cNvGrpSpPr/>
          <p:nvPr/>
        </p:nvGrpSpPr>
        <p:grpSpPr>
          <a:xfrm>
            <a:off x="2471950" y="3960879"/>
            <a:ext cx="929998" cy="126785"/>
            <a:chOff x="2424425" y="3960879"/>
            <a:chExt cx="929998" cy="126785"/>
          </a:xfrm>
        </p:grpSpPr>
        <p:sp>
          <p:nvSpPr>
            <p:cNvPr id="237" name="Google Shape;237;p32"/>
            <p:cNvSpPr/>
            <p:nvPr/>
          </p:nvSpPr>
          <p:spPr>
            <a:xfrm>
              <a:off x="2424425" y="3977289"/>
              <a:ext cx="929998" cy="110375"/>
            </a:xfrm>
            <a:custGeom>
              <a:avLst/>
              <a:gdLst/>
              <a:ahLst/>
              <a:cxnLst/>
              <a:rect l="l" t="t" r="r" b="b"/>
              <a:pathLst>
                <a:path w="33720" h="4002" fill="none" extrusionOk="0">
                  <a:moveTo>
                    <a:pt x="33719" y="1"/>
                  </a:moveTo>
                  <a:lnTo>
                    <a:pt x="29052" y="4001"/>
                  </a:lnTo>
                  <a:lnTo>
                    <a:pt x="1" y="4001"/>
                  </a:lnTo>
                </a:path>
              </a:pathLst>
            </a:custGeom>
            <a:noFill/>
            <a:ln w="148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2424425" y="39608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2550521" y="39608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2676616" y="39608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2802712" y="39608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2928808" y="39608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3054904" y="39608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2"/>
          <p:cNvGrpSpPr/>
          <p:nvPr/>
        </p:nvGrpSpPr>
        <p:grpSpPr>
          <a:xfrm>
            <a:off x="5742411" y="3960879"/>
            <a:ext cx="929639" cy="126785"/>
            <a:chOff x="5694885" y="3960879"/>
            <a:chExt cx="929639" cy="126785"/>
          </a:xfrm>
        </p:grpSpPr>
        <p:sp>
          <p:nvSpPr>
            <p:cNvPr id="245" name="Google Shape;245;p32"/>
            <p:cNvSpPr/>
            <p:nvPr/>
          </p:nvSpPr>
          <p:spPr>
            <a:xfrm>
              <a:off x="5694885" y="3977289"/>
              <a:ext cx="929639" cy="110375"/>
            </a:xfrm>
            <a:custGeom>
              <a:avLst/>
              <a:gdLst/>
              <a:ahLst/>
              <a:cxnLst/>
              <a:rect l="l" t="t" r="r" b="b"/>
              <a:pathLst>
                <a:path w="33707" h="4002" fill="none" extrusionOk="0">
                  <a:moveTo>
                    <a:pt x="0" y="1"/>
                  </a:moveTo>
                  <a:lnTo>
                    <a:pt x="4656" y="4001"/>
                  </a:lnTo>
                  <a:lnTo>
                    <a:pt x="33707" y="4001"/>
                  </a:lnTo>
                </a:path>
              </a:pathLst>
            </a:custGeom>
            <a:noFill/>
            <a:ln w="148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6556540" y="3960879"/>
              <a:ext cx="67985" cy="67985"/>
            </a:xfrm>
            <a:custGeom>
              <a:avLst/>
              <a:gdLst/>
              <a:ahLst/>
              <a:cxnLst/>
              <a:rect l="l" t="t" r="r" b="b"/>
              <a:pathLst>
                <a:path w="2465" h="2465" extrusionOk="0">
                  <a:moveTo>
                    <a:pt x="0" y="0"/>
                  </a:moveTo>
                  <a:lnTo>
                    <a:pt x="0"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6430444" y="3960879"/>
              <a:ext cx="67985" cy="67985"/>
            </a:xfrm>
            <a:custGeom>
              <a:avLst/>
              <a:gdLst/>
              <a:ahLst/>
              <a:cxnLst/>
              <a:rect l="l" t="t" r="r" b="b"/>
              <a:pathLst>
                <a:path w="2465" h="2465" extrusionOk="0">
                  <a:moveTo>
                    <a:pt x="0" y="0"/>
                  </a:moveTo>
                  <a:lnTo>
                    <a:pt x="0"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6304348" y="3960879"/>
              <a:ext cx="67985" cy="67985"/>
            </a:xfrm>
            <a:custGeom>
              <a:avLst/>
              <a:gdLst/>
              <a:ahLst/>
              <a:cxnLst/>
              <a:rect l="l" t="t" r="r" b="b"/>
              <a:pathLst>
                <a:path w="2465" h="2465" extrusionOk="0">
                  <a:moveTo>
                    <a:pt x="0" y="0"/>
                  </a:moveTo>
                  <a:lnTo>
                    <a:pt x="0"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6178252" y="3960879"/>
              <a:ext cx="67985" cy="67985"/>
            </a:xfrm>
            <a:custGeom>
              <a:avLst/>
              <a:gdLst/>
              <a:ahLst/>
              <a:cxnLst/>
              <a:rect l="l" t="t" r="r" b="b"/>
              <a:pathLst>
                <a:path w="2465" h="2465" fill="none" extrusionOk="0">
                  <a:moveTo>
                    <a:pt x="2465" y="2465"/>
                  </a:moveTo>
                  <a:lnTo>
                    <a:pt x="0" y="2465"/>
                  </a:lnTo>
                  <a:lnTo>
                    <a:pt x="0" y="0"/>
                  </a:lnTo>
                  <a:lnTo>
                    <a:pt x="2465" y="0"/>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6052157" y="3960879"/>
              <a:ext cx="67985" cy="67985"/>
            </a:xfrm>
            <a:custGeom>
              <a:avLst/>
              <a:gdLst/>
              <a:ahLst/>
              <a:cxnLst/>
              <a:rect l="l" t="t" r="r" b="b"/>
              <a:pathLst>
                <a:path w="2465" h="2465" fill="none" extrusionOk="0">
                  <a:moveTo>
                    <a:pt x="2465" y="2465"/>
                  </a:moveTo>
                  <a:lnTo>
                    <a:pt x="0" y="2465"/>
                  </a:lnTo>
                  <a:lnTo>
                    <a:pt x="0" y="0"/>
                  </a:lnTo>
                  <a:lnTo>
                    <a:pt x="2465" y="0"/>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5926061" y="3960879"/>
              <a:ext cx="67985" cy="67985"/>
            </a:xfrm>
            <a:custGeom>
              <a:avLst/>
              <a:gdLst/>
              <a:ahLst/>
              <a:cxnLst/>
              <a:rect l="l" t="t" r="r" b="b"/>
              <a:pathLst>
                <a:path w="2465" h="2465" fill="none" extrusionOk="0">
                  <a:moveTo>
                    <a:pt x="2465" y="2465"/>
                  </a:moveTo>
                  <a:lnTo>
                    <a:pt x="0" y="2465"/>
                  </a:lnTo>
                  <a:lnTo>
                    <a:pt x="0" y="0"/>
                  </a:lnTo>
                  <a:lnTo>
                    <a:pt x="2465" y="0"/>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32"/>
          <p:cNvGrpSpPr/>
          <p:nvPr/>
        </p:nvGrpSpPr>
        <p:grpSpPr>
          <a:xfrm>
            <a:off x="6449603" y="3544125"/>
            <a:ext cx="359947" cy="127116"/>
            <a:chOff x="6476503" y="3544125"/>
            <a:chExt cx="359947" cy="127116"/>
          </a:xfrm>
        </p:grpSpPr>
        <p:sp>
          <p:nvSpPr>
            <p:cNvPr id="253" name="Google Shape;253;p32"/>
            <p:cNvSpPr/>
            <p:nvPr/>
          </p:nvSpPr>
          <p:spPr>
            <a:xfrm>
              <a:off x="6476503" y="3544125"/>
              <a:ext cx="73280" cy="127116"/>
            </a:xfrm>
            <a:custGeom>
              <a:avLst/>
              <a:gdLst/>
              <a:ahLst/>
              <a:cxnLst/>
              <a:rect l="l" t="t" r="r" b="b"/>
              <a:pathLst>
                <a:path w="2657" h="4609" fill="none" extrusionOk="0">
                  <a:moveTo>
                    <a:pt x="1" y="4609"/>
                  </a:moveTo>
                  <a:lnTo>
                    <a:pt x="2656" y="2299"/>
                  </a:lnTo>
                  <a:lnTo>
                    <a:pt x="1" y="1"/>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6571737" y="3544125"/>
              <a:ext cx="73583" cy="127116"/>
            </a:xfrm>
            <a:custGeom>
              <a:avLst/>
              <a:gdLst/>
              <a:ahLst/>
              <a:cxnLst/>
              <a:rect l="l" t="t" r="r" b="b"/>
              <a:pathLst>
                <a:path w="2668" h="4609" fill="none" extrusionOk="0">
                  <a:moveTo>
                    <a:pt x="1" y="4609"/>
                  </a:moveTo>
                  <a:lnTo>
                    <a:pt x="2668" y="2299"/>
                  </a:lnTo>
                  <a:lnTo>
                    <a:pt x="1" y="1"/>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6667301" y="3544125"/>
              <a:ext cx="73583" cy="127116"/>
            </a:xfrm>
            <a:custGeom>
              <a:avLst/>
              <a:gdLst/>
              <a:ahLst/>
              <a:cxnLst/>
              <a:rect l="l" t="t" r="r" b="b"/>
              <a:pathLst>
                <a:path w="2668" h="4609" fill="none" extrusionOk="0">
                  <a:moveTo>
                    <a:pt x="1" y="4609"/>
                  </a:moveTo>
                  <a:lnTo>
                    <a:pt x="2668" y="2299"/>
                  </a:lnTo>
                  <a:lnTo>
                    <a:pt x="1" y="1"/>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6762866" y="3544125"/>
              <a:ext cx="73583" cy="127116"/>
            </a:xfrm>
            <a:custGeom>
              <a:avLst/>
              <a:gdLst/>
              <a:ahLst/>
              <a:cxnLst/>
              <a:rect l="l" t="t" r="r" b="b"/>
              <a:pathLst>
                <a:path w="2668" h="4609" fill="none" extrusionOk="0">
                  <a:moveTo>
                    <a:pt x="0" y="4609"/>
                  </a:moveTo>
                  <a:lnTo>
                    <a:pt x="2667" y="2299"/>
                  </a:lnTo>
                  <a:lnTo>
                    <a:pt x="0" y="1"/>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2"/>
          <p:cNvGrpSpPr/>
          <p:nvPr/>
        </p:nvGrpSpPr>
        <p:grpSpPr>
          <a:xfrm>
            <a:off x="2334451" y="3544125"/>
            <a:ext cx="359919" cy="127116"/>
            <a:chOff x="2361351" y="3544125"/>
            <a:chExt cx="359919" cy="127116"/>
          </a:xfrm>
        </p:grpSpPr>
        <p:sp>
          <p:nvSpPr>
            <p:cNvPr id="258" name="Google Shape;258;p32"/>
            <p:cNvSpPr/>
            <p:nvPr/>
          </p:nvSpPr>
          <p:spPr>
            <a:xfrm>
              <a:off x="2648017" y="3544125"/>
              <a:ext cx="73252" cy="127116"/>
            </a:xfrm>
            <a:custGeom>
              <a:avLst/>
              <a:gdLst/>
              <a:ahLst/>
              <a:cxnLst/>
              <a:rect l="l" t="t" r="r" b="b"/>
              <a:pathLst>
                <a:path w="2656" h="4609" fill="none" extrusionOk="0">
                  <a:moveTo>
                    <a:pt x="2656" y="1"/>
                  </a:moveTo>
                  <a:lnTo>
                    <a:pt x="1" y="2299"/>
                  </a:lnTo>
                  <a:lnTo>
                    <a:pt x="2656" y="4609"/>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2552480" y="3544125"/>
              <a:ext cx="73252" cy="127116"/>
            </a:xfrm>
            <a:custGeom>
              <a:avLst/>
              <a:gdLst/>
              <a:ahLst/>
              <a:cxnLst/>
              <a:rect l="l" t="t" r="r" b="b"/>
              <a:pathLst>
                <a:path w="2656" h="4609" fill="none" extrusionOk="0">
                  <a:moveTo>
                    <a:pt x="2655" y="1"/>
                  </a:moveTo>
                  <a:lnTo>
                    <a:pt x="0" y="2299"/>
                  </a:lnTo>
                  <a:lnTo>
                    <a:pt x="2655" y="4609"/>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2456916" y="3544125"/>
              <a:ext cx="73583" cy="127116"/>
            </a:xfrm>
            <a:custGeom>
              <a:avLst/>
              <a:gdLst/>
              <a:ahLst/>
              <a:cxnLst/>
              <a:rect l="l" t="t" r="r" b="b"/>
              <a:pathLst>
                <a:path w="2668" h="4609" fill="none" extrusionOk="0">
                  <a:moveTo>
                    <a:pt x="2667" y="1"/>
                  </a:moveTo>
                  <a:lnTo>
                    <a:pt x="0" y="2299"/>
                  </a:lnTo>
                  <a:lnTo>
                    <a:pt x="2667" y="4609"/>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2361351" y="3544125"/>
              <a:ext cx="73583" cy="127116"/>
            </a:xfrm>
            <a:custGeom>
              <a:avLst/>
              <a:gdLst/>
              <a:ahLst/>
              <a:cxnLst/>
              <a:rect l="l" t="t" r="r" b="b"/>
              <a:pathLst>
                <a:path w="2668" h="4609" fill="none" extrusionOk="0">
                  <a:moveTo>
                    <a:pt x="2668" y="1"/>
                  </a:moveTo>
                  <a:lnTo>
                    <a:pt x="1" y="2299"/>
                  </a:lnTo>
                  <a:lnTo>
                    <a:pt x="2668" y="4609"/>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2"/>
          <p:cNvSpPr/>
          <p:nvPr/>
        </p:nvSpPr>
        <p:spPr>
          <a:xfrm>
            <a:off x="540341" y="594977"/>
            <a:ext cx="8063318" cy="1626802"/>
          </a:xfrm>
          <a:custGeom>
            <a:avLst/>
            <a:gdLst/>
            <a:ahLst/>
            <a:cxnLst/>
            <a:rect l="l" t="t" r="r" b="b"/>
            <a:pathLst>
              <a:path w="220671" h="53948" fill="none" extrusionOk="0">
                <a:moveTo>
                  <a:pt x="210943" y="53947"/>
                </a:moveTo>
                <a:lnTo>
                  <a:pt x="210943" y="35862"/>
                </a:lnTo>
                <a:cubicBezTo>
                  <a:pt x="210955" y="35481"/>
                  <a:pt x="211110" y="35124"/>
                  <a:pt x="211360" y="34850"/>
                </a:cubicBezTo>
                <a:lnTo>
                  <a:pt x="220254" y="26194"/>
                </a:lnTo>
                <a:cubicBezTo>
                  <a:pt x="220504" y="25920"/>
                  <a:pt x="220659" y="25563"/>
                  <a:pt x="220671" y="25182"/>
                </a:cubicBezTo>
                <a:lnTo>
                  <a:pt x="220671" y="12835"/>
                </a:lnTo>
                <a:cubicBezTo>
                  <a:pt x="220659" y="12454"/>
                  <a:pt x="220504" y="12097"/>
                  <a:pt x="220242" y="11835"/>
                </a:cubicBezTo>
                <a:lnTo>
                  <a:pt x="207883" y="405"/>
                </a:lnTo>
                <a:cubicBezTo>
                  <a:pt x="207598" y="167"/>
                  <a:pt x="207229" y="24"/>
                  <a:pt x="206859" y="0"/>
                </a:cubicBezTo>
                <a:lnTo>
                  <a:pt x="138244" y="0"/>
                </a:lnTo>
                <a:cubicBezTo>
                  <a:pt x="137863" y="24"/>
                  <a:pt x="137494" y="167"/>
                  <a:pt x="137208" y="405"/>
                </a:cubicBezTo>
                <a:lnTo>
                  <a:pt x="128469" y="8549"/>
                </a:lnTo>
                <a:cubicBezTo>
                  <a:pt x="128171" y="8787"/>
                  <a:pt x="127814" y="8930"/>
                  <a:pt x="127433" y="8954"/>
                </a:cubicBezTo>
                <a:lnTo>
                  <a:pt x="93250" y="8954"/>
                </a:lnTo>
                <a:cubicBezTo>
                  <a:pt x="92869" y="8930"/>
                  <a:pt x="92500" y="8787"/>
                  <a:pt x="92214" y="8549"/>
                </a:cubicBezTo>
                <a:lnTo>
                  <a:pt x="83475" y="405"/>
                </a:lnTo>
                <a:cubicBezTo>
                  <a:pt x="83177" y="155"/>
                  <a:pt x="82820" y="12"/>
                  <a:pt x="82439" y="0"/>
                </a:cubicBezTo>
                <a:lnTo>
                  <a:pt x="13823" y="0"/>
                </a:lnTo>
                <a:cubicBezTo>
                  <a:pt x="13442" y="12"/>
                  <a:pt x="13085" y="155"/>
                  <a:pt x="12788" y="405"/>
                </a:cubicBezTo>
                <a:lnTo>
                  <a:pt x="441" y="11823"/>
                </a:lnTo>
                <a:cubicBezTo>
                  <a:pt x="179" y="12097"/>
                  <a:pt x="24" y="12454"/>
                  <a:pt x="0" y="12823"/>
                </a:cubicBezTo>
                <a:lnTo>
                  <a:pt x="0" y="25182"/>
                </a:lnTo>
                <a:cubicBezTo>
                  <a:pt x="24" y="25551"/>
                  <a:pt x="167" y="25908"/>
                  <a:pt x="429" y="26194"/>
                </a:cubicBezTo>
                <a:lnTo>
                  <a:pt x="9311" y="34850"/>
                </a:lnTo>
                <a:cubicBezTo>
                  <a:pt x="9573" y="35124"/>
                  <a:pt x="9716" y="35481"/>
                  <a:pt x="9740" y="35862"/>
                </a:cubicBezTo>
                <a:lnTo>
                  <a:pt x="9740" y="53947"/>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txBox="1">
            <a:spLocks noGrp="1"/>
          </p:cNvSpPr>
          <p:nvPr>
            <p:ph type="title"/>
          </p:nvPr>
        </p:nvSpPr>
        <p:spPr>
          <a:xfrm>
            <a:off x="1045427" y="1767152"/>
            <a:ext cx="7045800" cy="161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GIT AND GITHUB</a:t>
            </a:r>
            <a:endParaRPr dirty="0"/>
          </a:p>
        </p:txBody>
      </p:sp>
      <p:sp>
        <p:nvSpPr>
          <p:cNvPr id="264" name="Google Shape;264;p32"/>
          <p:cNvSpPr txBox="1">
            <a:spLocks noGrp="1"/>
          </p:cNvSpPr>
          <p:nvPr>
            <p:ph type="subTitle" idx="1"/>
          </p:nvPr>
        </p:nvSpPr>
        <p:spPr>
          <a:xfrm>
            <a:off x="2368340" y="3381532"/>
            <a:ext cx="4401900" cy="33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Version Control</a:t>
            </a:r>
            <a:endParaRPr b="1" dirty="0"/>
          </a:p>
        </p:txBody>
      </p:sp>
      <p:pic>
        <p:nvPicPr>
          <p:cNvPr id="5" name="Picture 4">
            <a:extLst>
              <a:ext uri="{FF2B5EF4-FFF2-40B4-BE49-F238E27FC236}">
                <a16:creationId xmlns:a16="http://schemas.microsoft.com/office/drawing/2014/main" id="{3954EBCB-C752-42FF-BA96-9B65B434924A}"/>
              </a:ext>
            </a:extLst>
          </p:cNvPr>
          <p:cNvPicPr>
            <a:picLocks noChangeAspect="1"/>
          </p:cNvPicPr>
          <p:nvPr/>
        </p:nvPicPr>
        <p:blipFill>
          <a:blip r:embed="rId3"/>
          <a:stretch>
            <a:fillRect/>
          </a:stretch>
        </p:blipFill>
        <p:spPr>
          <a:xfrm>
            <a:off x="1910330" y="821212"/>
            <a:ext cx="1110410" cy="1110410"/>
          </a:xfrm>
          <a:prstGeom prst="rect">
            <a:avLst/>
          </a:prstGeom>
        </p:spPr>
      </p:pic>
      <p:pic>
        <p:nvPicPr>
          <p:cNvPr id="7" name="Picture 6">
            <a:extLst>
              <a:ext uri="{FF2B5EF4-FFF2-40B4-BE49-F238E27FC236}">
                <a16:creationId xmlns:a16="http://schemas.microsoft.com/office/drawing/2014/main" id="{36AEF417-720E-4469-A64F-EFA2C3831F64}"/>
              </a:ext>
            </a:extLst>
          </p:cNvPr>
          <p:cNvPicPr>
            <a:picLocks noChangeAspect="1"/>
          </p:cNvPicPr>
          <p:nvPr/>
        </p:nvPicPr>
        <p:blipFill>
          <a:blip r:embed="rId4">
            <a:duotone>
              <a:schemeClr val="accent3">
                <a:shade val="45000"/>
                <a:satMod val="135000"/>
              </a:schemeClr>
              <a:prstClr val="white"/>
            </a:duotone>
          </a:blip>
          <a:stretch>
            <a:fillRect/>
          </a:stretch>
        </p:blipFill>
        <p:spPr>
          <a:xfrm>
            <a:off x="6048323" y="811421"/>
            <a:ext cx="1217057" cy="1217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randombar(horizontal)">
                                      <p:cBhvr>
                                        <p:cTn id="7" dur="500"/>
                                        <p:tgtEl>
                                          <p:spTgt spid="26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264">
                                            <p:txEl>
                                              <p:pRg st="0" end="0"/>
                                            </p:txEl>
                                          </p:spTgt>
                                        </p:tgtEl>
                                        <p:attrNameLst>
                                          <p:attrName>style.visibility</p:attrName>
                                        </p:attrNameLst>
                                      </p:cBhvr>
                                      <p:to>
                                        <p:strVal val="visible"/>
                                      </p:to>
                                    </p:set>
                                    <p:animEffect transition="in" filter="wheel(4)">
                                      <p:cBhvr>
                                        <p:cTn id="12" dur="2000"/>
                                        <p:tgtEl>
                                          <p:spTgt spid="264">
                                            <p:txEl>
                                              <p:pRg st="0" end="0"/>
                                            </p:txEl>
                                          </p:spTgt>
                                        </p:tgtEl>
                                      </p:cBhvr>
                                    </p:animEffect>
                                  </p:childTnLst>
                                </p:cTn>
                              </p:par>
                              <p:par>
                                <p:cTn id="13" presetID="21"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4)">
                                      <p:cBhvr>
                                        <p:cTn id="15" dur="2000"/>
                                        <p:tgtEl>
                                          <p:spTgt spid="5"/>
                                        </p:tgtEl>
                                      </p:cBhvr>
                                    </p:animEffect>
                                  </p:childTnLst>
                                </p:cTn>
                              </p:par>
                              <p:par>
                                <p:cTn id="16" presetID="21"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4)">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P spid="26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rgbClr val="000000"/>
            </a:gs>
            <a:gs pos="50000">
              <a:srgbClr val="241441"/>
            </a:gs>
            <a:gs pos="100000">
              <a:srgbClr val="000000"/>
            </a:gs>
          </a:gsLst>
          <a:lin ang="5400700" scaled="0"/>
        </a:gradFill>
        <a:effectLst/>
      </p:bgPr>
    </p:bg>
    <p:spTree>
      <p:nvGrpSpPr>
        <p:cNvPr id="1" name="Shape 269"/>
        <p:cNvGrpSpPr/>
        <p:nvPr/>
      </p:nvGrpSpPr>
      <p:grpSpPr>
        <a:xfrm>
          <a:off x="0" y="0"/>
          <a:ext cx="0" cy="0"/>
          <a:chOff x="0" y="0"/>
          <a:chExt cx="0" cy="0"/>
        </a:xfrm>
      </p:grpSpPr>
      <p:sp>
        <p:nvSpPr>
          <p:cNvPr id="270" name="Google Shape;270;p33"/>
          <p:cNvSpPr txBox="1"/>
          <p:nvPr/>
        </p:nvSpPr>
        <p:spPr>
          <a:xfrm>
            <a:off x="597975" y="1020350"/>
            <a:ext cx="7947900" cy="38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800" b="1" dirty="0">
              <a:solidFill>
                <a:srgbClr val="FFFFFF"/>
              </a:solidFill>
              <a:latin typeface="Open Sans"/>
              <a:ea typeface="Open Sans"/>
              <a:cs typeface="Open Sans"/>
              <a:sym typeface="Open Sans"/>
            </a:endParaRPr>
          </a:p>
          <a:p>
            <a:pPr marL="0" lvl="0" indent="0" algn="l" rtl="0">
              <a:spcBef>
                <a:spcPts val="0"/>
              </a:spcBef>
              <a:spcAft>
                <a:spcPts val="0"/>
              </a:spcAft>
              <a:buNone/>
            </a:pPr>
            <a:r>
              <a:rPr lang="en-US" sz="1800" b="1" dirty="0">
                <a:solidFill>
                  <a:srgbClr val="FFFFFF"/>
                </a:solidFill>
                <a:latin typeface="Open Sans"/>
                <a:ea typeface="Open Sans"/>
                <a:cs typeface="Open Sans"/>
                <a:sym typeface="Open Sans"/>
              </a:rPr>
              <a:t>Git</a:t>
            </a:r>
            <a:r>
              <a:rPr lang="en-US" sz="1800" dirty="0">
                <a:solidFill>
                  <a:srgbClr val="FFFFFF"/>
                </a:solidFill>
                <a:latin typeface="Open Sans"/>
                <a:ea typeface="Open Sans"/>
                <a:cs typeface="Open Sans"/>
                <a:sym typeface="Open Sans"/>
              </a:rPr>
              <a:t> is a version control system that is free and open source.</a:t>
            </a:r>
          </a:p>
          <a:p>
            <a:pPr marL="0" lvl="0" indent="0" algn="l" rtl="0">
              <a:spcBef>
                <a:spcPts val="0"/>
              </a:spcBef>
              <a:spcAft>
                <a:spcPts val="0"/>
              </a:spcAft>
              <a:buNone/>
            </a:pPr>
            <a:endParaRPr lang="en-US" sz="1800" dirty="0">
              <a:solidFill>
                <a:srgbClr val="FFFFFF"/>
              </a:solidFill>
              <a:latin typeface="Open Sans"/>
              <a:ea typeface="Open Sans"/>
              <a:cs typeface="Open Sans"/>
              <a:sym typeface="Open Sans"/>
            </a:endParaRPr>
          </a:p>
          <a:p>
            <a:pPr marL="0" lvl="0" indent="0" algn="l" rtl="0">
              <a:spcBef>
                <a:spcPts val="0"/>
              </a:spcBef>
              <a:spcAft>
                <a:spcPts val="0"/>
              </a:spcAft>
              <a:buNone/>
            </a:pPr>
            <a:r>
              <a:rPr lang="en-US" sz="1800" b="1" dirty="0">
                <a:solidFill>
                  <a:srgbClr val="FFFFFF"/>
                </a:solidFill>
                <a:latin typeface="Open Sans"/>
                <a:ea typeface="Open Sans"/>
                <a:cs typeface="Open Sans"/>
                <a:sym typeface="Open Sans"/>
              </a:rPr>
              <a:t>What is Version Control?</a:t>
            </a:r>
          </a:p>
          <a:p>
            <a:pPr marL="0" lvl="0" indent="0" algn="l" rtl="0">
              <a:spcBef>
                <a:spcPts val="0"/>
              </a:spcBef>
              <a:spcAft>
                <a:spcPts val="0"/>
              </a:spcAft>
              <a:buNone/>
            </a:pPr>
            <a:endParaRPr lang="en-US" sz="1800" b="1" dirty="0">
              <a:solidFill>
                <a:srgbClr val="FFFFFF"/>
              </a:solidFill>
              <a:latin typeface="Open Sans"/>
              <a:ea typeface="Open Sans"/>
              <a:cs typeface="Open Sans"/>
              <a:sym typeface="Open Sans"/>
            </a:endParaRPr>
          </a:p>
          <a:p>
            <a:pPr marL="0" lvl="0" indent="0" algn="l" rtl="0">
              <a:spcBef>
                <a:spcPts val="0"/>
              </a:spcBef>
              <a:spcAft>
                <a:spcPts val="0"/>
              </a:spcAft>
              <a:buNone/>
            </a:pPr>
            <a:r>
              <a:rPr lang="en-US" sz="1800" b="1" dirty="0">
                <a:solidFill>
                  <a:srgbClr val="FFFFFF"/>
                </a:solidFill>
                <a:latin typeface="Open Sans"/>
                <a:ea typeface="Open Sans"/>
                <a:cs typeface="Open Sans"/>
                <a:sym typeface="Open Sans"/>
              </a:rPr>
              <a:t>Version control</a:t>
            </a:r>
            <a:r>
              <a:rPr lang="en-US" sz="1800" dirty="0">
                <a:solidFill>
                  <a:srgbClr val="FFFFFF"/>
                </a:solidFill>
                <a:latin typeface="Open Sans"/>
                <a:ea typeface="Open Sans"/>
                <a:cs typeface="Open Sans"/>
                <a:sym typeface="Open Sans"/>
              </a:rPr>
              <a:t>, also known as source control, is the practice of tracking and managing changes to software code. Version control systems are software tools that help software teams manage changes to source code over time.</a:t>
            </a:r>
            <a:endParaRPr sz="1800" dirty="0">
              <a:solidFill>
                <a:srgbClr val="FFFFFF"/>
              </a:solidFill>
              <a:latin typeface="Open Sans"/>
              <a:ea typeface="Open Sans"/>
              <a:cs typeface="Open Sans"/>
              <a:sym typeface="Open Sans"/>
            </a:endParaRPr>
          </a:p>
        </p:txBody>
      </p:sp>
      <p:sp>
        <p:nvSpPr>
          <p:cNvPr id="271" name="Google Shape;271;p33"/>
          <p:cNvSpPr txBox="1">
            <a:spLocks noGrp="1"/>
          </p:cNvSpPr>
          <p:nvPr>
            <p:ph type="title"/>
          </p:nvPr>
        </p:nvSpPr>
        <p:spPr>
          <a:xfrm>
            <a:off x="1392675" y="342350"/>
            <a:ext cx="6358500" cy="6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 IS GIT?</a:t>
            </a:r>
            <a:endParaRPr dirty="0"/>
          </a:p>
        </p:txBody>
      </p:sp>
      <p:pic>
        <p:nvPicPr>
          <p:cNvPr id="4" name="Picture 3">
            <a:extLst>
              <a:ext uri="{FF2B5EF4-FFF2-40B4-BE49-F238E27FC236}">
                <a16:creationId xmlns:a16="http://schemas.microsoft.com/office/drawing/2014/main" id="{4FE11083-4A61-4EBE-9488-9E25A77FEF65}"/>
              </a:ext>
            </a:extLst>
          </p:cNvPr>
          <p:cNvPicPr>
            <a:picLocks noChangeAspect="1"/>
          </p:cNvPicPr>
          <p:nvPr/>
        </p:nvPicPr>
        <p:blipFill>
          <a:blip r:embed="rId3"/>
          <a:stretch>
            <a:fillRect/>
          </a:stretch>
        </p:blipFill>
        <p:spPr>
          <a:xfrm>
            <a:off x="2054544" y="96362"/>
            <a:ext cx="1110410" cy="1110410"/>
          </a:xfrm>
          <a:prstGeom prst="rect">
            <a:avLst/>
          </a:prstGeom>
        </p:spPr>
      </p:pic>
      <p:pic>
        <p:nvPicPr>
          <p:cNvPr id="1026" name="Picture 2" descr="Contrast in project history management. On the left - choosing between ambiguosly named files. On the right - picking between successive versions (from V1 to V6).">
            <a:extLst>
              <a:ext uri="{FF2B5EF4-FFF2-40B4-BE49-F238E27FC236}">
                <a16:creationId xmlns:a16="http://schemas.microsoft.com/office/drawing/2014/main" id="{339FBFC2-25C0-4353-84BC-71B4431644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276" b="9131"/>
          <a:stretch/>
        </p:blipFill>
        <p:spPr bwMode="auto">
          <a:xfrm>
            <a:off x="2609749" y="3336746"/>
            <a:ext cx="2507942" cy="1572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71"/>
                                        </p:tgtEl>
                                        <p:attrNameLst>
                                          <p:attrName>style.visibility</p:attrName>
                                        </p:attrNameLst>
                                      </p:cBhvr>
                                      <p:to>
                                        <p:strVal val="visible"/>
                                      </p:to>
                                    </p:set>
                                    <p:animEffect transition="in" filter="barn(inVertical)">
                                      <p:cBhvr>
                                        <p:cTn id="10" dur="500"/>
                                        <p:tgtEl>
                                          <p:spTgt spid="27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70">
                                            <p:txEl>
                                              <p:pRg st="1" end="1"/>
                                            </p:txEl>
                                          </p:spTgt>
                                        </p:tgtEl>
                                        <p:attrNameLst>
                                          <p:attrName>style.visibility</p:attrName>
                                        </p:attrNameLst>
                                      </p:cBhvr>
                                      <p:to>
                                        <p:strVal val="visible"/>
                                      </p:to>
                                    </p:set>
                                    <p:anim calcmode="lin" valueType="num">
                                      <p:cBhvr additive="base">
                                        <p:cTn id="15" dur="500" fill="hold"/>
                                        <p:tgtEl>
                                          <p:spTgt spid="270">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70">
                                            <p:txEl>
                                              <p:pRg st="3" end="3"/>
                                            </p:txEl>
                                          </p:spTgt>
                                        </p:tgtEl>
                                        <p:attrNameLst>
                                          <p:attrName>style.visibility</p:attrName>
                                        </p:attrNameLst>
                                      </p:cBhvr>
                                      <p:to>
                                        <p:strVal val="visible"/>
                                      </p:to>
                                    </p:set>
                                    <p:anim calcmode="lin" valueType="num">
                                      <p:cBhvr additive="base">
                                        <p:cTn id="21" dur="500" fill="hold"/>
                                        <p:tgtEl>
                                          <p:spTgt spid="27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70">
                                            <p:txEl>
                                              <p:pRg st="5" end="5"/>
                                            </p:txEl>
                                          </p:spTgt>
                                        </p:tgtEl>
                                        <p:attrNameLst>
                                          <p:attrName>style.visibility</p:attrName>
                                        </p:attrNameLst>
                                      </p:cBhvr>
                                      <p:to>
                                        <p:strVal val="visible"/>
                                      </p:to>
                                    </p:set>
                                    <p:animEffect transition="in" filter="barn(inVertical)">
                                      <p:cBhvr>
                                        <p:cTn id="27" dur="500"/>
                                        <p:tgtEl>
                                          <p:spTgt spid="27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grpSp>
        <p:nvGrpSpPr>
          <p:cNvPr id="342" name="Google Shape;342;p36"/>
          <p:cNvGrpSpPr/>
          <p:nvPr/>
        </p:nvGrpSpPr>
        <p:grpSpPr>
          <a:xfrm>
            <a:off x="4068528" y="111190"/>
            <a:ext cx="5114400" cy="5114400"/>
            <a:chOff x="81652" y="14309"/>
            <a:chExt cx="5114400" cy="5114400"/>
          </a:xfrm>
        </p:grpSpPr>
        <p:sp>
          <p:nvSpPr>
            <p:cNvPr id="343" name="Google Shape;343;p36"/>
            <p:cNvSpPr/>
            <p:nvPr/>
          </p:nvSpPr>
          <p:spPr>
            <a:xfrm>
              <a:off x="81652" y="14309"/>
              <a:ext cx="5114400" cy="5114400"/>
            </a:xfrm>
            <a:prstGeom prst="ellipse">
              <a:avLst/>
            </a:prstGeom>
            <a:gradFill>
              <a:gsLst>
                <a:gs pos="0">
                  <a:srgbClr val="FFFFFF">
                    <a:alpha val="0"/>
                  </a:srgbClr>
                </a:gs>
                <a:gs pos="65000">
                  <a:srgbClr val="FFFFFF">
                    <a:alpha val="0"/>
                  </a:srgbClr>
                </a:gs>
                <a:gs pos="100000">
                  <a:srgbClr val="5ED2F1"/>
                </a:gs>
              </a:gsLst>
              <a:path path="circle">
                <a:fillToRect l="50000" t="50000" r="50000" b="50000"/>
              </a:path>
              <a:tileRect/>
            </a:gradFill>
            <a:ln w="762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6"/>
            <p:cNvSpPr/>
            <p:nvPr/>
          </p:nvSpPr>
          <p:spPr>
            <a:xfrm>
              <a:off x="672908" y="599759"/>
              <a:ext cx="3943500" cy="39435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5" name="Google Shape;345;p36"/>
          <p:cNvSpPr txBox="1">
            <a:spLocks noGrp="1"/>
          </p:cNvSpPr>
          <p:nvPr>
            <p:ph type="title"/>
          </p:nvPr>
        </p:nvSpPr>
        <p:spPr>
          <a:xfrm>
            <a:off x="385266" y="1987183"/>
            <a:ext cx="3153000" cy="6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Repository</a:t>
            </a:r>
            <a:endParaRPr dirty="0"/>
          </a:p>
        </p:txBody>
      </p:sp>
      <p:sp>
        <p:nvSpPr>
          <p:cNvPr id="346" name="Google Shape;346;p36"/>
          <p:cNvSpPr txBox="1">
            <a:spLocks noGrp="1"/>
          </p:cNvSpPr>
          <p:nvPr>
            <p:ph type="subTitle" idx="1"/>
          </p:nvPr>
        </p:nvSpPr>
        <p:spPr>
          <a:xfrm>
            <a:off x="5122878" y="1580250"/>
            <a:ext cx="3005700" cy="217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Project or the folder or place where your project is kept.</a:t>
            </a:r>
            <a:endParaRPr sz="1800" dirty="0"/>
          </a:p>
        </p:txBody>
      </p:sp>
      <p:sp>
        <p:nvSpPr>
          <p:cNvPr id="347" name="Google Shape;347;p36"/>
          <p:cNvSpPr/>
          <p:nvPr/>
        </p:nvSpPr>
        <p:spPr>
          <a:xfrm rot="10800000" flipH="1">
            <a:off x="742725" y="2674449"/>
            <a:ext cx="2812417" cy="321601"/>
          </a:xfrm>
          <a:custGeom>
            <a:avLst/>
            <a:gdLst/>
            <a:ahLst/>
            <a:cxnLst/>
            <a:rect l="l" t="t" r="r" b="b"/>
            <a:pathLst>
              <a:path w="33720" h="4002" fill="none" extrusionOk="0">
                <a:moveTo>
                  <a:pt x="33719" y="1"/>
                </a:moveTo>
                <a:lnTo>
                  <a:pt x="29052" y="4001"/>
                </a:lnTo>
                <a:lnTo>
                  <a:pt x="1" y="4001"/>
                </a:lnTo>
              </a:path>
            </a:pathLst>
          </a:custGeom>
          <a:noFill/>
          <a:ln w="28575" cap="flat" cmpd="sng">
            <a:solidFill>
              <a:srgbClr val="FF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6"/>
          <p:cNvGrpSpPr/>
          <p:nvPr/>
        </p:nvGrpSpPr>
        <p:grpSpPr>
          <a:xfrm rot="10800000" flipH="1">
            <a:off x="845587" y="2958238"/>
            <a:ext cx="2035054" cy="198087"/>
            <a:chOff x="367025" y="2970279"/>
            <a:chExt cx="698491" cy="67985"/>
          </a:xfrm>
        </p:grpSpPr>
        <p:sp>
          <p:nvSpPr>
            <p:cNvPr id="349" name="Google Shape;349;p36"/>
            <p:cNvSpPr/>
            <p:nvPr/>
          </p:nvSpPr>
          <p:spPr>
            <a:xfrm>
              <a:off x="367025"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493121"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619216"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745312"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871408"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97504"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diamond(in)">
                                      <p:cBhvr>
                                        <p:cTn id="7" dur="2000"/>
                                        <p:tgtEl>
                                          <p:spTgt spid="34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47"/>
                                        </p:tgtEl>
                                        <p:attrNameLst>
                                          <p:attrName>style.visibility</p:attrName>
                                        </p:attrNameLst>
                                      </p:cBhvr>
                                      <p:to>
                                        <p:strVal val="visible"/>
                                      </p:to>
                                    </p:set>
                                    <p:animEffect transition="in" filter="diamond(in)">
                                      <p:cBhvr>
                                        <p:cTn id="10" dur="2000"/>
                                        <p:tgtEl>
                                          <p:spTgt spid="347"/>
                                        </p:tgtEl>
                                      </p:cBhvr>
                                    </p:animEffect>
                                  </p:childTnLst>
                                </p:cTn>
                              </p:par>
                              <p:par>
                                <p:cTn id="11" presetID="8" presetClass="entr" presetSubtype="16" fill="hold" nodeType="withEffect">
                                  <p:stCondLst>
                                    <p:cond delay="0"/>
                                  </p:stCondLst>
                                  <p:childTnLst>
                                    <p:set>
                                      <p:cBhvr>
                                        <p:cTn id="12" dur="1" fill="hold">
                                          <p:stCondLst>
                                            <p:cond delay="0"/>
                                          </p:stCondLst>
                                        </p:cTn>
                                        <p:tgtEl>
                                          <p:spTgt spid="348"/>
                                        </p:tgtEl>
                                        <p:attrNameLst>
                                          <p:attrName>style.visibility</p:attrName>
                                        </p:attrNameLst>
                                      </p:cBhvr>
                                      <p:to>
                                        <p:strVal val="visible"/>
                                      </p:to>
                                    </p:set>
                                    <p:animEffect transition="in" filter="diamond(in)">
                                      <p:cBhvr>
                                        <p:cTn id="13" dur="2000"/>
                                        <p:tgtEl>
                                          <p:spTgt spid="34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42"/>
                                        </p:tgtEl>
                                        <p:attrNameLst>
                                          <p:attrName>style.visibility</p:attrName>
                                        </p:attrNameLst>
                                      </p:cBhvr>
                                      <p:to>
                                        <p:strVal val="visible"/>
                                      </p:to>
                                    </p:set>
                                    <p:animEffect transition="in" filter="wheel(1)">
                                      <p:cBhvr>
                                        <p:cTn id="18" dur="1500"/>
                                        <p:tgtEl>
                                          <p:spTgt spid="34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46">
                                            <p:txEl>
                                              <p:pRg st="0" end="0"/>
                                            </p:txEl>
                                          </p:spTgt>
                                        </p:tgtEl>
                                        <p:attrNameLst>
                                          <p:attrName>style.visibility</p:attrName>
                                        </p:attrNameLst>
                                      </p:cBhvr>
                                      <p:to>
                                        <p:strVal val="visible"/>
                                      </p:to>
                                    </p:set>
                                    <p:animEffect transition="in" filter="barn(inVertical)">
                                      <p:cBhvr>
                                        <p:cTn id="23" dur="500"/>
                                        <p:tgtEl>
                                          <p:spTgt spid="3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P spid="346" grpId="0" build="p"/>
      <p:bldP spid="34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sp>
        <p:nvSpPr>
          <p:cNvPr id="375" name="Google Shape;375;p38"/>
          <p:cNvSpPr txBox="1">
            <a:spLocks noGrp="1"/>
          </p:cNvSpPr>
          <p:nvPr>
            <p:ph type="title"/>
          </p:nvPr>
        </p:nvSpPr>
        <p:spPr>
          <a:xfrm>
            <a:off x="5740597" y="3218345"/>
            <a:ext cx="23217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GITHUB</a:t>
            </a:r>
            <a:endParaRPr dirty="0"/>
          </a:p>
        </p:txBody>
      </p:sp>
      <p:grpSp>
        <p:nvGrpSpPr>
          <p:cNvPr id="376" name="Google Shape;376;p38"/>
          <p:cNvGrpSpPr/>
          <p:nvPr/>
        </p:nvGrpSpPr>
        <p:grpSpPr>
          <a:xfrm>
            <a:off x="711344" y="614456"/>
            <a:ext cx="7721311" cy="280573"/>
            <a:chOff x="718902" y="583459"/>
            <a:chExt cx="7721311" cy="280573"/>
          </a:xfrm>
          <a:solidFill>
            <a:srgbClr val="FF0000"/>
          </a:solidFill>
        </p:grpSpPr>
        <p:grpSp>
          <p:nvGrpSpPr>
            <p:cNvPr id="377" name="Google Shape;377;p38"/>
            <p:cNvGrpSpPr/>
            <p:nvPr/>
          </p:nvGrpSpPr>
          <p:grpSpPr>
            <a:xfrm>
              <a:off x="7645700" y="583459"/>
              <a:ext cx="794512" cy="280573"/>
              <a:chOff x="4856845" y="3700725"/>
              <a:chExt cx="326275" cy="115225"/>
            </a:xfrm>
            <a:grpFill/>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a:grpFill/>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solidFill>
                <a:srgbClr val="FF0000"/>
              </a:solid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271;p33">
            <a:extLst>
              <a:ext uri="{FF2B5EF4-FFF2-40B4-BE49-F238E27FC236}">
                <a16:creationId xmlns:a16="http://schemas.microsoft.com/office/drawing/2014/main" id="{0EAF6622-B20B-4A31-9B7B-0C0401954FDB}"/>
              </a:ext>
            </a:extLst>
          </p:cNvPr>
          <p:cNvSpPr txBox="1">
            <a:spLocks/>
          </p:cNvSpPr>
          <p:nvPr/>
        </p:nvSpPr>
        <p:spPr>
          <a:xfrm>
            <a:off x="1351663" y="365552"/>
            <a:ext cx="6358500" cy="67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Oswald"/>
              <a:buNone/>
              <a:defRPr sz="1500" b="1" i="0" u="none" strike="noStrike" cap="none">
                <a:solidFill>
                  <a:srgbClr val="FFFFFF"/>
                </a:solidFill>
                <a:latin typeface="Prompt"/>
                <a:ea typeface="Prompt"/>
                <a:cs typeface="Prompt"/>
                <a:sym typeface="Prompt"/>
              </a:defRPr>
            </a:lvl1pPr>
            <a:lvl2pPr marR="0" lvl="1"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9pPr>
          </a:lstStyle>
          <a:p>
            <a:r>
              <a:rPr lang="en-US" sz="3200" dirty="0"/>
              <a:t>WHAT IS GITHUB?</a:t>
            </a:r>
          </a:p>
        </p:txBody>
      </p:sp>
      <p:pic>
        <p:nvPicPr>
          <p:cNvPr id="32" name="Picture 31">
            <a:extLst>
              <a:ext uri="{FF2B5EF4-FFF2-40B4-BE49-F238E27FC236}">
                <a16:creationId xmlns:a16="http://schemas.microsoft.com/office/drawing/2014/main" id="{1628191A-A6C6-4640-B7B5-21340B2EA67C}"/>
              </a:ext>
            </a:extLst>
          </p:cNvPr>
          <p:cNvPicPr>
            <a:picLocks noChangeAspect="1"/>
          </p:cNvPicPr>
          <p:nvPr/>
        </p:nvPicPr>
        <p:blipFill>
          <a:blip r:embed="rId3">
            <a:duotone>
              <a:schemeClr val="accent3">
                <a:shade val="45000"/>
                <a:satMod val="135000"/>
              </a:schemeClr>
              <a:prstClr val="white"/>
            </a:duotone>
          </a:blip>
          <a:stretch>
            <a:fillRect/>
          </a:stretch>
        </p:blipFill>
        <p:spPr>
          <a:xfrm>
            <a:off x="6245348" y="1981706"/>
            <a:ext cx="1217057" cy="1217057"/>
          </a:xfrm>
          <a:prstGeom prst="rect">
            <a:avLst/>
          </a:prstGeom>
        </p:spPr>
      </p:pic>
      <p:sp>
        <p:nvSpPr>
          <p:cNvPr id="7" name="TextBox 6">
            <a:extLst>
              <a:ext uri="{FF2B5EF4-FFF2-40B4-BE49-F238E27FC236}">
                <a16:creationId xmlns:a16="http://schemas.microsoft.com/office/drawing/2014/main" id="{BF932089-8F38-4339-A38A-CE6AAF35AA2E}"/>
              </a:ext>
            </a:extLst>
          </p:cNvPr>
          <p:cNvSpPr txBox="1"/>
          <p:nvPr/>
        </p:nvSpPr>
        <p:spPr>
          <a:xfrm>
            <a:off x="423939" y="2552432"/>
            <a:ext cx="4811738" cy="1200329"/>
          </a:xfrm>
          <a:prstGeom prst="rect">
            <a:avLst/>
          </a:prstGeom>
          <a:noFill/>
        </p:spPr>
        <p:txBody>
          <a:bodyPr wrap="square" rtlCol="0">
            <a:spAutoFit/>
          </a:bodyPr>
          <a:lstStyle/>
          <a:p>
            <a:r>
              <a:rPr lang="en-US" sz="1800" b="1" dirty="0">
                <a:solidFill>
                  <a:schemeClr val="tx1"/>
                </a:solidFill>
                <a:latin typeface="Open Sans" pitchFamily="2" charset="0"/>
                <a:ea typeface="Open Sans" pitchFamily="2" charset="0"/>
                <a:cs typeface="Open Sans" pitchFamily="2" charset="0"/>
              </a:rPr>
              <a:t>GitHub </a:t>
            </a:r>
            <a:r>
              <a:rPr lang="en-US" sz="1800" dirty="0">
                <a:solidFill>
                  <a:schemeClr val="tx1"/>
                </a:solidFill>
                <a:latin typeface="Open Sans" pitchFamily="2" charset="0"/>
                <a:ea typeface="Open Sans" pitchFamily="2" charset="0"/>
                <a:cs typeface="Open Sans" pitchFamily="2" charset="0"/>
              </a:rPr>
              <a:t>is  a code hosting platform for collaboration and version control. It’s a website that you can host your repository online.</a:t>
            </a:r>
          </a:p>
        </p:txBody>
      </p:sp>
      <p:sp>
        <p:nvSpPr>
          <p:cNvPr id="17" name="TextBox 16">
            <a:extLst>
              <a:ext uri="{FF2B5EF4-FFF2-40B4-BE49-F238E27FC236}">
                <a16:creationId xmlns:a16="http://schemas.microsoft.com/office/drawing/2014/main" id="{F9BC0951-94A0-4F85-8EF9-76BF8256E1B5}"/>
              </a:ext>
            </a:extLst>
          </p:cNvPr>
          <p:cNvSpPr txBox="1"/>
          <p:nvPr/>
        </p:nvSpPr>
        <p:spPr>
          <a:xfrm>
            <a:off x="5818802" y="3536474"/>
            <a:ext cx="2321700" cy="369332"/>
          </a:xfrm>
          <a:prstGeom prst="rect">
            <a:avLst/>
          </a:prstGeom>
          <a:noFill/>
        </p:spPr>
        <p:txBody>
          <a:bodyPr wrap="square" rtlCol="0">
            <a:spAutoFit/>
          </a:bodyPr>
          <a:lstStyle/>
          <a:p>
            <a:pPr algn="l"/>
            <a:r>
              <a:rPr lang="en-US" sz="1800" dirty="0">
                <a:solidFill>
                  <a:srgbClr val="00B0F0"/>
                </a:solidFill>
                <a:latin typeface="Open Sans" pitchFamily="2" charset="0"/>
                <a:ea typeface="Open Sans" pitchFamily="2" charset="0"/>
                <a:cs typeface="Open Sans" pitchFamily="2" charset="0"/>
                <a:hlinkClick r:id="rId4">
                  <a:extLst>
                    <a:ext uri="{A12FA001-AC4F-418D-AE19-62706E023703}">
                      <ahyp:hlinkClr xmlns:ahyp="http://schemas.microsoft.com/office/drawing/2018/hyperlinkcolor" val="tx"/>
                    </a:ext>
                  </a:extLst>
                </a:hlinkClick>
              </a:rPr>
              <a:t>https://github.com/</a:t>
            </a:r>
            <a:endParaRPr lang="en-US" sz="1800" dirty="0">
              <a:solidFill>
                <a:srgbClr val="00B0F0"/>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69872659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75"/>
                                        </p:tgtEl>
                                        <p:attrNameLst>
                                          <p:attrName>style.visibility</p:attrName>
                                        </p:attrNameLst>
                                      </p:cBhvr>
                                      <p:to>
                                        <p:strVal val="visible"/>
                                      </p:to>
                                    </p:set>
                                    <p:animEffect transition="in" filter="randombar(horizontal)">
                                      <p:cBhvr>
                                        <p:cTn id="14" dur="500"/>
                                        <p:tgtEl>
                                          <p:spTgt spid="375"/>
                                        </p:tgtEl>
                                      </p:cBhvr>
                                    </p:animEffect>
                                  </p:childTnLst>
                                </p:cTn>
                              </p:par>
                              <p:par>
                                <p:cTn id="15" presetID="14" presetClass="entr" presetSubtype="1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0"/>
      <p:bldP spid="31" grpId="0"/>
      <p:bldP spid="7"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grpSp>
        <p:nvGrpSpPr>
          <p:cNvPr id="376" name="Google Shape;376;p38"/>
          <p:cNvGrpSpPr/>
          <p:nvPr/>
        </p:nvGrpSpPr>
        <p:grpSpPr>
          <a:xfrm>
            <a:off x="711344" y="614456"/>
            <a:ext cx="7721311" cy="280573"/>
            <a:chOff x="718902" y="583459"/>
            <a:chExt cx="7721311" cy="280573"/>
          </a:xfrm>
          <a:solidFill>
            <a:srgbClr val="FF0000"/>
          </a:solidFill>
        </p:grpSpPr>
        <p:grpSp>
          <p:nvGrpSpPr>
            <p:cNvPr id="377" name="Google Shape;377;p38"/>
            <p:cNvGrpSpPr/>
            <p:nvPr/>
          </p:nvGrpSpPr>
          <p:grpSpPr>
            <a:xfrm>
              <a:off x="7645700" y="583459"/>
              <a:ext cx="794512" cy="280573"/>
              <a:chOff x="4856845" y="3700725"/>
              <a:chExt cx="326275" cy="115225"/>
            </a:xfrm>
            <a:grpFill/>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a:grpFill/>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solidFill>
                <a:srgbClr val="FF0000"/>
              </a:solid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271;p33">
            <a:extLst>
              <a:ext uri="{FF2B5EF4-FFF2-40B4-BE49-F238E27FC236}">
                <a16:creationId xmlns:a16="http://schemas.microsoft.com/office/drawing/2014/main" id="{0EAF6622-B20B-4A31-9B7B-0C0401954FDB}"/>
              </a:ext>
            </a:extLst>
          </p:cNvPr>
          <p:cNvSpPr txBox="1">
            <a:spLocks/>
          </p:cNvSpPr>
          <p:nvPr/>
        </p:nvSpPr>
        <p:spPr>
          <a:xfrm>
            <a:off x="1351663" y="365552"/>
            <a:ext cx="6358500" cy="67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Oswald"/>
              <a:buNone/>
              <a:defRPr sz="1500" b="1" i="0" u="none" strike="noStrike" cap="none">
                <a:solidFill>
                  <a:srgbClr val="FFFFFF"/>
                </a:solidFill>
                <a:latin typeface="Prompt"/>
                <a:ea typeface="Prompt"/>
                <a:cs typeface="Prompt"/>
                <a:sym typeface="Prompt"/>
              </a:defRPr>
            </a:lvl1pPr>
            <a:lvl2pPr marR="0" lvl="1"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9pPr>
          </a:lstStyle>
          <a:p>
            <a:r>
              <a:rPr lang="en-US" sz="3200" dirty="0"/>
              <a:t>Basic Git Command</a:t>
            </a:r>
          </a:p>
        </p:txBody>
      </p:sp>
      <p:sp>
        <p:nvSpPr>
          <p:cNvPr id="20" name="TextBox 19">
            <a:extLst>
              <a:ext uri="{FF2B5EF4-FFF2-40B4-BE49-F238E27FC236}">
                <a16:creationId xmlns:a16="http://schemas.microsoft.com/office/drawing/2014/main" id="{EC1CE368-AFDF-4DB5-A206-7A79668856BC}"/>
              </a:ext>
            </a:extLst>
          </p:cNvPr>
          <p:cNvSpPr txBox="1"/>
          <p:nvPr/>
        </p:nvSpPr>
        <p:spPr>
          <a:xfrm>
            <a:off x="541926" y="1431554"/>
            <a:ext cx="7890728" cy="3139321"/>
          </a:xfrm>
          <a:prstGeom prst="rect">
            <a:avLst/>
          </a:prstGeom>
          <a:noFill/>
        </p:spPr>
        <p:txBody>
          <a:bodyPr wrap="square" rtlCol="0">
            <a:spAutoFit/>
          </a:bodyPr>
          <a:lstStyle/>
          <a:p>
            <a:r>
              <a:rPr lang="en-US" sz="1800" b="1" dirty="0">
                <a:solidFill>
                  <a:srgbClr val="00B050"/>
                </a:solidFill>
                <a:latin typeface="Open Sans" pitchFamily="2" charset="0"/>
                <a:ea typeface="Open Sans" pitchFamily="2" charset="0"/>
                <a:cs typeface="Open Sans" pitchFamily="2" charset="0"/>
              </a:rPr>
              <a:t>git config --global user.name “[</a:t>
            </a:r>
            <a:r>
              <a:rPr lang="en-US" sz="1800" b="1" dirty="0" err="1">
                <a:solidFill>
                  <a:srgbClr val="00B050"/>
                </a:solidFill>
                <a:latin typeface="Open Sans" pitchFamily="2" charset="0"/>
                <a:ea typeface="Open Sans" pitchFamily="2" charset="0"/>
                <a:cs typeface="Open Sans" pitchFamily="2" charset="0"/>
              </a:rPr>
              <a:t>firstname</a:t>
            </a:r>
            <a:r>
              <a:rPr lang="en-US" sz="1800" b="1" dirty="0">
                <a:solidFill>
                  <a:srgbClr val="00B050"/>
                </a:solidFill>
                <a:latin typeface="Open Sans" pitchFamily="2" charset="0"/>
                <a:ea typeface="Open Sans" pitchFamily="2" charset="0"/>
                <a:cs typeface="Open Sans" pitchFamily="2" charset="0"/>
              </a:rPr>
              <a:t> </a:t>
            </a:r>
            <a:r>
              <a:rPr lang="en-US" sz="1800" b="1" dirty="0" err="1">
                <a:solidFill>
                  <a:srgbClr val="00B050"/>
                </a:solidFill>
                <a:latin typeface="Open Sans" pitchFamily="2" charset="0"/>
                <a:ea typeface="Open Sans" pitchFamily="2" charset="0"/>
                <a:cs typeface="Open Sans" pitchFamily="2" charset="0"/>
              </a:rPr>
              <a:t>lastname</a:t>
            </a:r>
            <a:r>
              <a:rPr lang="en-US" sz="1800" b="1" dirty="0">
                <a:solidFill>
                  <a:srgbClr val="00B050"/>
                </a:solidFill>
                <a:latin typeface="Open Sans" pitchFamily="2" charset="0"/>
                <a:ea typeface="Open Sans" pitchFamily="2" charset="0"/>
                <a:cs typeface="Open Sans" pitchFamily="2" charset="0"/>
              </a:rPr>
              <a:t>]”</a:t>
            </a:r>
          </a:p>
          <a:p>
            <a:r>
              <a:rPr lang="en-US" sz="1800" dirty="0">
                <a:solidFill>
                  <a:schemeClr val="tx1"/>
                </a:solidFill>
                <a:latin typeface="Open Sans" pitchFamily="2" charset="0"/>
                <a:ea typeface="Open Sans" pitchFamily="2" charset="0"/>
                <a:cs typeface="Open Sans" pitchFamily="2" charset="0"/>
              </a:rPr>
              <a:t>#set a name that is identifiable for credit when review version history</a:t>
            </a:r>
          </a:p>
          <a:p>
            <a:endParaRPr lang="en-US" sz="1800" dirty="0">
              <a:solidFill>
                <a:schemeClr val="tx1"/>
              </a:solidFill>
              <a:latin typeface="Open Sans" pitchFamily="2" charset="0"/>
              <a:ea typeface="Open Sans" pitchFamily="2" charset="0"/>
              <a:cs typeface="Open Sans" pitchFamily="2" charset="0"/>
            </a:endParaRPr>
          </a:p>
          <a:p>
            <a:r>
              <a:rPr lang="en-US" sz="1800" b="1" dirty="0">
                <a:solidFill>
                  <a:srgbClr val="00B050"/>
                </a:solidFill>
                <a:latin typeface="Open Sans" pitchFamily="2" charset="0"/>
                <a:ea typeface="Open Sans" pitchFamily="2" charset="0"/>
                <a:cs typeface="Open Sans" pitchFamily="2" charset="0"/>
              </a:rPr>
              <a:t>git config --global </a:t>
            </a:r>
            <a:r>
              <a:rPr lang="en-US" sz="1800" b="1" dirty="0" err="1">
                <a:solidFill>
                  <a:srgbClr val="00B050"/>
                </a:solidFill>
                <a:latin typeface="Open Sans" pitchFamily="2" charset="0"/>
                <a:ea typeface="Open Sans" pitchFamily="2" charset="0"/>
                <a:cs typeface="Open Sans" pitchFamily="2" charset="0"/>
              </a:rPr>
              <a:t>user.email</a:t>
            </a:r>
            <a:r>
              <a:rPr lang="en-US" sz="1800" b="1" dirty="0">
                <a:solidFill>
                  <a:srgbClr val="00B050"/>
                </a:solidFill>
                <a:latin typeface="Open Sans" pitchFamily="2" charset="0"/>
                <a:ea typeface="Open Sans" pitchFamily="2" charset="0"/>
                <a:cs typeface="Open Sans" pitchFamily="2" charset="0"/>
              </a:rPr>
              <a:t> “[valid-email]”</a:t>
            </a:r>
          </a:p>
          <a:p>
            <a:r>
              <a:rPr lang="en-US" sz="1800" dirty="0">
                <a:solidFill>
                  <a:schemeClr val="tx1"/>
                </a:solidFill>
                <a:latin typeface="Open Sans" pitchFamily="2" charset="0"/>
                <a:ea typeface="Open Sans" pitchFamily="2" charset="0"/>
                <a:cs typeface="Open Sans" pitchFamily="2" charset="0"/>
              </a:rPr>
              <a:t>#set an email address that will be associated with each history marker</a:t>
            </a:r>
          </a:p>
          <a:p>
            <a:endParaRPr lang="en-US" sz="1800" dirty="0">
              <a:solidFill>
                <a:schemeClr val="tx1"/>
              </a:solidFill>
              <a:latin typeface="Open Sans" pitchFamily="2" charset="0"/>
              <a:ea typeface="Open Sans" pitchFamily="2" charset="0"/>
              <a:cs typeface="Open Sans" pitchFamily="2" charset="0"/>
            </a:endParaRPr>
          </a:p>
          <a:p>
            <a:r>
              <a:rPr lang="en-US" sz="1800" b="1" dirty="0">
                <a:solidFill>
                  <a:srgbClr val="00B050"/>
                </a:solidFill>
                <a:latin typeface="Open Sans" pitchFamily="2" charset="0"/>
                <a:ea typeface="Open Sans" pitchFamily="2" charset="0"/>
                <a:cs typeface="Open Sans" pitchFamily="2" charset="0"/>
              </a:rPr>
              <a:t>git config --global </a:t>
            </a:r>
            <a:r>
              <a:rPr lang="en-US" sz="1800" b="1" dirty="0" err="1">
                <a:solidFill>
                  <a:srgbClr val="00B050"/>
                </a:solidFill>
                <a:latin typeface="Open Sans" pitchFamily="2" charset="0"/>
                <a:ea typeface="Open Sans" pitchFamily="2" charset="0"/>
                <a:cs typeface="Open Sans" pitchFamily="2" charset="0"/>
              </a:rPr>
              <a:t>color.ui</a:t>
            </a:r>
            <a:r>
              <a:rPr lang="en-US" sz="1800" b="1" dirty="0">
                <a:solidFill>
                  <a:srgbClr val="00B050"/>
                </a:solidFill>
                <a:latin typeface="Open Sans" pitchFamily="2" charset="0"/>
                <a:ea typeface="Open Sans" pitchFamily="2" charset="0"/>
                <a:cs typeface="Open Sans" pitchFamily="2" charset="0"/>
              </a:rPr>
              <a:t> auto</a:t>
            </a:r>
          </a:p>
          <a:p>
            <a:r>
              <a:rPr lang="en-US" sz="1800" dirty="0">
                <a:solidFill>
                  <a:schemeClr val="tx1"/>
                </a:solidFill>
                <a:latin typeface="Open Sans" pitchFamily="2" charset="0"/>
                <a:ea typeface="Open Sans" pitchFamily="2" charset="0"/>
                <a:cs typeface="Open Sans" pitchFamily="2" charset="0"/>
              </a:rPr>
              <a:t>#set automatic command line coloring for Git for</a:t>
            </a:r>
          </a:p>
          <a:p>
            <a:endParaRPr lang="en-US" sz="1800" dirty="0">
              <a:solidFill>
                <a:schemeClr val="tx1"/>
              </a:solidFill>
              <a:latin typeface="Open Sans" pitchFamily="2" charset="0"/>
              <a:ea typeface="Open Sans" pitchFamily="2" charset="0"/>
              <a:cs typeface="Open Sans" pitchFamily="2" charset="0"/>
            </a:endParaRPr>
          </a:p>
          <a:p>
            <a:r>
              <a:rPr lang="en-US" sz="1800" b="1" dirty="0">
                <a:solidFill>
                  <a:srgbClr val="00B050"/>
                </a:solidFill>
                <a:latin typeface="Open Sans" pitchFamily="2" charset="0"/>
                <a:ea typeface="Open Sans" pitchFamily="2" charset="0"/>
                <a:cs typeface="Open Sans" pitchFamily="2" charset="0"/>
              </a:rPr>
              <a:t>git clone [</a:t>
            </a:r>
            <a:r>
              <a:rPr lang="en-US" sz="1800" b="1" dirty="0" err="1">
                <a:solidFill>
                  <a:srgbClr val="00B050"/>
                </a:solidFill>
                <a:latin typeface="Open Sans" pitchFamily="2" charset="0"/>
                <a:ea typeface="Open Sans" pitchFamily="2" charset="0"/>
                <a:cs typeface="Open Sans" pitchFamily="2" charset="0"/>
              </a:rPr>
              <a:t>url</a:t>
            </a:r>
            <a:r>
              <a:rPr lang="en-US" sz="1800" b="1" dirty="0">
                <a:solidFill>
                  <a:srgbClr val="00B050"/>
                </a:solidFill>
                <a:latin typeface="Open Sans" pitchFamily="2" charset="0"/>
                <a:ea typeface="Open Sans" pitchFamily="2" charset="0"/>
                <a:cs typeface="Open Sans" pitchFamily="2" charset="0"/>
              </a:rPr>
              <a:t>]</a:t>
            </a:r>
          </a:p>
          <a:p>
            <a:r>
              <a:rPr lang="en-US" sz="1800" dirty="0">
                <a:solidFill>
                  <a:schemeClr val="tx1"/>
                </a:solidFill>
                <a:latin typeface="Open Sans" pitchFamily="2" charset="0"/>
                <a:ea typeface="Open Sans" pitchFamily="2" charset="0"/>
                <a:cs typeface="Open Sans" pitchFamily="2" charset="0"/>
              </a:rPr>
              <a:t>#retrieve an entire repository from a hosted location via URL </a:t>
            </a:r>
          </a:p>
        </p:txBody>
      </p:sp>
    </p:spTree>
    <p:extLst>
      <p:ext uri="{BB962C8B-B14F-4D97-AF65-F5344CB8AC3E}">
        <p14:creationId xmlns:p14="http://schemas.microsoft.com/office/powerpoint/2010/main" val="103289220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2" dur="500"/>
                                        <p:tgtEl>
                                          <p:spTgt spid="20">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15" dur="500"/>
                                        <p:tgtEl>
                                          <p:spTgt spid="2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randombar(horizontal)">
                                      <p:cBhvr>
                                        <p:cTn id="20" dur="500"/>
                                        <p:tgtEl>
                                          <p:spTgt spid="20">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Effect transition="in" filter="randombar(horizontal)">
                                      <p:cBhvr>
                                        <p:cTn id="23" dur="500"/>
                                        <p:tgtEl>
                                          <p:spTgt spid="2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20">
                                            <p:txEl>
                                              <p:pRg st="6" end="6"/>
                                            </p:txEl>
                                          </p:spTgt>
                                        </p:tgtEl>
                                        <p:attrNameLst>
                                          <p:attrName>style.visibility</p:attrName>
                                        </p:attrNameLst>
                                      </p:cBhvr>
                                      <p:to>
                                        <p:strVal val="visible"/>
                                      </p:to>
                                    </p:set>
                                    <p:animEffect transition="in" filter="randombar(horizontal)">
                                      <p:cBhvr>
                                        <p:cTn id="28" dur="500"/>
                                        <p:tgtEl>
                                          <p:spTgt spid="20">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Effect transition="in" filter="randombar(horizontal)">
                                      <p:cBhvr>
                                        <p:cTn id="31" dur="500"/>
                                        <p:tgtEl>
                                          <p:spTgt spid="2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0">
                                            <p:txEl>
                                              <p:pRg st="9" end="9"/>
                                            </p:txEl>
                                          </p:spTgt>
                                        </p:tgtEl>
                                        <p:attrNameLst>
                                          <p:attrName>style.visibility</p:attrName>
                                        </p:attrNameLst>
                                      </p:cBhvr>
                                      <p:to>
                                        <p:strVal val="visible"/>
                                      </p:to>
                                    </p:set>
                                    <p:animEffect transition="in" filter="randombar(horizontal)">
                                      <p:cBhvr>
                                        <p:cTn id="36" dur="500"/>
                                        <p:tgtEl>
                                          <p:spTgt spid="20">
                                            <p:txEl>
                                              <p:pRg st="9" end="9"/>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20">
                                            <p:txEl>
                                              <p:pRg st="10" end="10"/>
                                            </p:txEl>
                                          </p:spTgt>
                                        </p:tgtEl>
                                        <p:attrNameLst>
                                          <p:attrName>style.visibility</p:attrName>
                                        </p:attrNameLst>
                                      </p:cBhvr>
                                      <p:to>
                                        <p:strVal val="visible"/>
                                      </p:to>
                                    </p:set>
                                    <p:animEffect transition="in" filter="randombar(horizontal)">
                                      <p:cBhvr>
                                        <p:cTn id="39" dur="500"/>
                                        <p:tgtEl>
                                          <p:spTgt spid="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grpSp>
        <p:nvGrpSpPr>
          <p:cNvPr id="376" name="Google Shape;376;p38"/>
          <p:cNvGrpSpPr/>
          <p:nvPr/>
        </p:nvGrpSpPr>
        <p:grpSpPr>
          <a:xfrm>
            <a:off x="711344" y="614456"/>
            <a:ext cx="7721311" cy="280573"/>
            <a:chOff x="718902" y="583459"/>
            <a:chExt cx="7721311" cy="280573"/>
          </a:xfrm>
          <a:solidFill>
            <a:srgbClr val="FF0000"/>
          </a:solidFill>
        </p:grpSpPr>
        <p:grpSp>
          <p:nvGrpSpPr>
            <p:cNvPr id="377" name="Google Shape;377;p38"/>
            <p:cNvGrpSpPr/>
            <p:nvPr/>
          </p:nvGrpSpPr>
          <p:grpSpPr>
            <a:xfrm>
              <a:off x="7645700" y="583459"/>
              <a:ext cx="794512" cy="280573"/>
              <a:chOff x="4856845" y="3700725"/>
              <a:chExt cx="326275" cy="115225"/>
            </a:xfrm>
            <a:grpFill/>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a:grpFill/>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solidFill>
                <a:srgbClr val="FF0000"/>
              </a:solid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271;p33">
            <a:extLst>
              <a:ext uri="{FF2B5EF4-FFF2-40B4-BE49-F238E27FC236}">
                <a16:creationId xmlns:a16="http://schemas.microsoft.com/office/drawing/2014/main" id="{0EAF6622-B20B-4A31-9B7B-0C0401954FDB}"/>
              </a:ext>
            </a:extLst>
          </p:cNvPr>
          <p:cNvSpPr txBox="1">
            <a:spLocks/>
          </p:cNvSpPr>
          <p:nvPr/>
        </p:nvSpPr>
        <p:spPr>
          <a:xfrm>
            <a:off x="1351663" y="365552"/>
            <a:ext cx="6358500" cy="67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Oswald"/>
              <a:buNone/>
              <a:defRPr sz="1500" b="1" i="0" u="none" strike="noStrike" cap="none">
                <a:solidFill>
                  <a:srgbClr val="FFFFFF"/>
                </a:solidFill>
                <a:latin typeface="Prompt"/>
                <a:ea typeface="Prompt"/>
                <a:cs typeface="Prompt"/>
                <a:sym typeface="Prompt"/>
              </a:defRPr>
            </a:lvl1pPr>
            <a:lvl2pPr marR="0" lvl="1"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9pPr>
          </a:lstStyle>
          <a:p>
            <a:r>
              <a:rPr lang="en-US" sz="3200" dirty="0"/>
              <a:t>Basic Git Command (Con.)</a:t>
            </a:r>
          </a:p>
        </p:txBody>
      </p:sp>
      <p:sp>
        <p:nvSpPr>
          <p:cNvPr id="20" name="TextBox 19">
            <a:extLst>
              <a:ext uri="{FF2B5EF4-FFF2-40B4-BE49-F238E27FC236}">
                <a16:creationId xmlns:a16="http://schemas.microsoft.com/office/drawing/2014/main" id="{EC1CE368-AFDF-4DB5-A206-7A79668856BC}"/>
              </a:ext>
            </a:extLst>
          </p:cNvPr>
          <p:cNvSpPr txBox="1"/>
          <p:nvPr/>
        </p:nvSpPr>
        <p:spPr>
          <a:xfrm>
            <a:off x="541926" y="1431554"/>
            <a:ext cx="7890728" cy="4247317"/>
          </a:xfrm>
          <a:prstGeom prst="rect">
            <a:avLst/>
          </a:prstGeom>
          <a:noFill/>
        </p:spPr>
        <p:txBody>
          <a:bodyPr wrap="square" rtlCol="0">
            <a:spAutoFit/>
          </a:bodyPr>
          <a:lstStyle/>
          <a:p>
            <a:r>
              <a:rPr lang="en-US" sz="1800" b="1" dirty="0">
                <a:solidFill>
                  <a:srgbClr val="00B050"/>
                </a:solidFill>
                <a:latin typeface="Open Sans" pitchFamily="2" charset="0"/>
                <a:ea typeface="Open Sans" pitchFamily="2" charset="0"/>
                <a:cs typeface="Open Sans" pitchFamily="2" charset="0"/>
              </a:rPr>
              <a:t>git log</a:t>
            </a:r>
          </a:p>
          <a:p>
            <a:r>
              <a:rPr lang="en-US" sz="1800" dirty="0">
                <a:solidFill>
                  <a:schemeClr val="tx1"/>
                </a:solidFill>
                <a:latin typeface="Open Sans" pitchFamily="2" charset="0"/>
                <a:ea typeface="Open Sans" pitchFamily="2" charset="0"/>
                <a:cs typeface="Open Sans" pitchFamily="2" charset="0"/>
              </a:rPr>
              <a:t>#show all commits in the current branch’s history</a:t>
            </a:r>
          </a:p>
          <a:p>
            <a:endParaRPr lang="en-US" sz="1800" dirty="0">
              <a:solidFill>
                <a:schemeClr val="tx1"/>
              </a:solidFill>
              <a:latin typeface="Open Sans" pitchFamily="2" charset="0"/>
              <a:ea typeface="Open Sans" pitchFamily="2" charset="0"/>
              <a:cs typeface="Open Sans" pitchFamily="2" charset="0"/>
            </a:endParaRPr>
          </a:p>
          <a:p>
            <a:r>
              <a:rPr lang="en-US" sz="1800" b="1" dirty="0">
                <a:solidFill>
                  <a:srgbClr val="00B050"/>
                </a:solidFill>
                <a:latin typeface="Open Sans" pitchFamily="2" charset="0"/>
                <a:ea typeface="Open Sans" pitchFamily="2" charset="0"/>
                <a:cs typeface="Open Sans" pitchFamily="2" charset="0"/>
              </a:rPr>
              <a:t>git status</a:t>
            </a:r>
          </a:p>
          <a:p>
            <a:r>
              <a:rPr lang="en-US" sz="1800" dirty="0">
                <a:solidFill>
                  <a:schemeClr val="tx1"/>
                </a:solidFill>
                <a:latin typeface="Open Sans" pitchFamily="2" charset="0"/>
                <a:ea typeface="Open Sans" pitchFamily="2" charset="0"/>
                <a:cs typeface="Open Sans" pitchFamily="2" charset="0"/>
              </a:rPr>
              <a:t>#show modified files in working directory</a:t>
            </a:r>
          </a:p>
          <a:p>
            <a:endParaRPr lang="en-US" sz="1800" dirty="0">
              <a:solidFill>
                <a:schemeClr val="tx1"/>
              </a:solidFill>
              <a:latin typeface="Open Sans" pitchFamily="2" charset="0"/>
              <a:ea typeface="Open Sans" pitchFamily="2" charset="0"/>
              <a:cs typeface="Open Sans" pitchFamily="2" charset="0"/>
            </a:endParaRPr>
          </a:p>
          <a:p>
            <a:r>
              <a:rPr lang="en-US" sz="1800" b="1" dirty="0">
                <a:solidFill>
                  <a:srgbClr val="00B050"/>
                </a:solidFill>
                <a:latin typeface="Open Sans" pitchFamily="2" charset="0"/>
                <a:ea typeface="Open Sans" pitchFamily="2" charset="0"/>
                <a:cs typeface="Open Sans" pitchFamily="2" charset="0"/>
              </a:rPr>
              <a:t>git add [file]</a:t>
            </a:r>
          </a:p>
          <a:p>
            <a:r>
              <a:rPr lang="en-US" sz="1800" dirty="0">
                <a:solidFill>
                  <a:schemeClr val="tx1"/>
                </a:solidFill>
                <a:latin typeface="Open Sans" pitchFamily="2" charset="0"/>
                <a:ea typeface="Open Sans" pitchFamily="2" charset="0"/>
                <a:cs typeface="Open Sans" pitchFamily="2" charset="0"/>
              </a:rPr>
              <a:t>#add a file as it looks now to your next commit (stage)</a:t>
            </a:r>
          </a:p>
          <a:p>
            <a:endParaRPr lang="en-US" sz="1800" dirty="0">
              <a:solidFill>
                <a:schemeClr val="tx1"/>
              </a:solidFill>
              <a:latin typeface="Open Sans" pitchFamily="2" charset="0"/>
              <a:ea typeface="Open Sans" pitchFamily="2" charset="0"/>
              <a:cs typeface="Open Sans" pitchFamily="2" charset="0"/>
            </a:endParaRPr>
          </a:p>
          <a:p>
            <a:r>
              <a:rPr lang="en-US" sz="1800" b="1" dirty="0">
                <a:solidFill>
                  <a:srgbClr val="00B050"/>
                </a:solidFill>
                <a:latin typeface="Open Sans" pitchFamily="2" charset="0"/>
                <a:ea typeface="Open Sans" pitchFamily="2" charset="0"/>
                <a:cs typeface="Open Sans" pitchFamily="2" charset="0"/>
              </a:rPr>
              <a:t>git reset [file]</a:t>
            </a:r>
          </a:p>
          <a:p>
            <a:r>
              <a:rPr lang="en-US" sz="1800" dirty="0">
                <a:solidFill>
                  <a:schemeClr val="tx1"/>
                </a:solidFill>
                <a:latin typeface="Open Sans" pitchFamily="2" charset="0"/>
                <a:ea typeface="Open Sans" pitchFamily="2" charset="0"/>
                <a:cs typeface="Open Sans" pitchFamily="2" charset="0"/>
              </a:rPr>
              <a:t>#unstage a file while retaining the changes in working directory</a:t>
            </a:r>
          </a:p>
          <a:p>
            <a:endParaRPr lang="en-US" sz="1800" dirty="0">
              <a:solidFill>
                <a:schemeClr val="tx1"/>
              </a:solidFill>
              <a:latin typeface="Open Sans" pitchFamily="2" charset="0"/>
              <a:ea typeface="Open Sans" pitchFamily="2" charset="0"/>
              <a:cs typeface="Open Sans" pitchFamily="2" charset="0"/>
            </a:endParaRPr>
          </a:p>
          <a:p>
            <a:endParaRPr lang="en-US" sz="1800" dirty="0">
              <a:solidFill>
                <a:schemeClr val="tx1"/>
              </a:solidFill>
              <a:latin typeface="Open Sans" pitchFamily="2" charset="0"/>
              <a:ea typeface="Open Sans" pitchFamily="2" charset="0"/>
              <a:cs typeface="Open Sans" pitchFamily="2" charset="0"/>
            </a:endParaRPr>
          </a:p>
          <a:p>
            <a:endParaRPr lang="en-US" sz="1800" dirty="0">
              <a:solidFill>
                <a:schemeClr val="tx1"/>
              </a:solidFill>
              <a:latin typeface="Open Sans" pitchFamily="2" charset="0"/>
              <a:ea typeface="Open Sans" pitchFamily="2" charset="0"/>
              <a:cs typeface="Open Sans" pitchFamily="2" charset="0"/>
            </a:endParaRPr>
          </a:p>
          <a:p>
            <a:endParaRPr lang="en-US" sz="1800" dirty="0">
              <a:solidFill>
                <a:schemeClr val="tx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16036043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500"/>
                                        <p:tgtEl>
                                          <p:spTgt spid="20">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10" dur="500"/>
                                        <p:tgtEl>
                                          <p:spTgt spid="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randombar(horizontal)">
                                      <p:cBhvr>
                                        <p:cTn id="15" dur="500"/>
                                        <p:tgtEl>
                                          <p:spTgt spid="20">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0">
                                            <p:txEl>
                                              <p:pRg st="4" end="4"/>
                                            </p:txEl>
                                          </p:spTgt>
                                        </p:tgtEl>
                                        <p:attrNameLst>
                                          <p:attrName>style.visibility</p:attrName>
                                        </p:attrNameLst>
                                      </p:cBhvr>
                                      <p:to>
                                        <p:strVal val="visible"/>
                                      </p:to>
                                    </p:set>
                                    <p:animEffect transition="in" filter="randombar(horizontal)">
                                      <p:cBhvr>
                                        <p:cTn id="18" dur="500"/>
                                        <p:tgtEl>
                                          <p:spTgt spid="2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animEffect transition="in" filter="randombar(horizontal)">
                                      <p:cBhvr>
                                        <p:cTn id="23" dur="500"/>
                                        <p:tgtEl>
                                          <p:spTgt spid="20">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0">
                                            <p:txEl>
                                              <p:pRg st="7" end="7"/>
                                            </p:txEl>
                                          </p:spTgt>
                                        </p:tgtEl>
                                        <p:attrNameLst>
                                          <p:attrName>style.visibility</p:attrName>
                                        </p:attrNameLst>
                                      </p:cBhvr>
                                      <p:to>
                                        <p:strVal val="visible"/>
                                      </p:to>
                                    </p:set>
                                    <p:animEffect transition="in" filter="randombar(horizontal)">
                                      <p:cBhvr>
                                        <p:cTn id="26" dur="500"/>
                                        <p:tgtEl>
                                          <p:spTgt spid="20">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0">
                                            <p:txEl>
                                              <p:pRg st="9" end="9"/>
                                            </p:txEl>
                                          </p:spTgt>
                                        </p:tgtEl>
                                        <p:attrNameLst>
                                          <p:attrName>style.visibility</p:attrName>
                                        </p:attrNameLst>
                                      </p:cBhvr>
                                      <p:to>
                                        <p:strVal val="visible"/>
                                      </p:to>
                                    </p:set>
                                    <p:animEffect transition="in" filter="randombar(horizontal)">
                                      <p:cBhvr>
                                        <p:cTn id="31" dur="500"/>
                                        <p:tgtEl>
                                          <p:spTgt spid="20">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0">
                                            <p:txEl>
                                              <p:pRg st="10" end="10"/>
                                            </p:txEl>
                                          </p:spTgt>
                                        </p:tgtEl>
                                        <p:attrNameLst>
                                          <p:attrName>style.visibility</p:attrName>
                                        </p:attrNameLst>
                                      </p:cBhvr>
                                      <p:to>
                                        <p:strVal val="visible"/>
                                      </p:to>
                                    </p:set>
                                    <p:animEffect transition="in" filter="randombar(horizontal)">
                                      <p:cBhvr>
                                        <p:cTn id="34" dur="500"/>
                                        <p:tgtEl>
                                          <p:spTgt spid="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grpSp>
        <p:nvGrpSpPr>
          <p:cNvPr id="376" name="Google Shape;376;p38"/>
          <p:cNvGrpSpPr/>
          <p:nvPr/>
        </p:nvGrpSpPr>
        <p:grpSpPr>
          <a:xfrm>
            <a:off x="711344" y="614456"/>
            <a:ext cx="7721311" cy="280573"/>
            <a:chOff x="718902" y="583459"/>
            <a:chExt cx="7721311" cy="280573"/>
          </a:xfrm>
          <a:solidFill>
            <a:srgbClr val="FF0000"/>
          </a:solidFill>
        </p:grpSpPr>
        <p:grpSp>
          <p:nvGrpSpPr>
            <p:cNvPr id="377" name="Google Shape;377;p38"/>
            <p:cNvGrpSpPr/>
            <p:nvPr/>
          </p:nvGrpSpPr>
          <p:grpSpPr>
            <a:xfrm>
              <a:off x="7645700" y="583459"/>
              <a:ext cx="794512" cy="280573"/>
              <a:chOff x="4856845" y="3700725"/>
              <a:chExt cx="326275" cy="115225"/>
            </a:xfrm>
            <a:grpFill/>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a:grpFill/>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solidFill>
                <a:srgbClr val="FF0000"/>
              </a:solid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grpFill/>
              <a:ln w="76200"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271;p33">
            <a:extLst>
              <a:ext uri="{FF2B5EF4-FFF2-40B4-BE49-F238E27FC236}">
                <a16:creationId xmlns:a16="http://schemas.microsoft.com/office/drawing/2014/main" id="{0EAF6622-B20B-4A31-9B7B-0C0401954FDB}"/>
              </a:ext>
            </a:extLst>
          </p:cNvPr>
          <p:cNvSpPr txBox="1">
            <a:spLocks/>
          </p:cNvSpPr>
          <p:nvPr/>
        </p:nvSpPr>
        <p:spPr>
          <a:xfrm>
            <a:off x="1351663" y="365552"/>
            <a:ext cx="6358500" cy="67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Oswald"/>
              <a:buNone/>
              <a:defRPr sz="1500" b="1" i="0" u="none" strike="noStrike" cap="none">
                <a:solidFill>
                  <a:srgbClr val="FFFFFF"/>
                </a:solidFill>
                <a:latin typeface="Prompt"/>
                <a:ea typeface="Prompt"/>
                <a:cs typeface="Prompt"/>
                <a:sym typeface="Prompt"/>
              </a:defRPr>
            </a:lvl1pPr>
            <a:lvl2pPr marR="0" lvl="1"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9pPr>
          </a:lstStyle>
          <a:p>
            <a:r>
              <a:rPr lang="en-US" sz="3200" dirty="0"/>
              <a:t>Basic Git Command (Con.)</a:t>
            </a:r>
          </a:p>
        </p:txBody>
      </p:sp>
      <p:sp>
        <p:nvSpPr>
          <p:cNvPr id="20" name="TextBox 19">
            <a:extLst>
              <a:ext uri="{FF2B5EF4-FFF2-40B4-BE49-F238E27FC236}">
                <a16:creationId xmlns:a16="http://schemas.microsoft.com/office/drawing/2014/main" id="{EC1CE368-AFDF-4DB5-A206-7A79668856BC}"/>
              </a:ext>
            </a:extLst>
          </p:cNvPr>
          <p:cNvSpPr txBox="1"/>
          <p:nvPr/>
        </p:nvSpPr>
        <p:spPr>
          <a:xfrm>
            <a:off x="541926" y="1431554"/>
            <a:ext cx="7890728" cy="3693319"/>
          </a:xfrm>
          <a:prstGeom prst="rect">
            <a:avLst/>
          </a:prstGeom>
          <a:noFill/>
        </p:spPr>
        <p:txBody>
          <a:bodyPr wrap="square" rtlCol="0">
            <a:spAutoFit/>
          </a:bodyPr>
          <a:lstStyle/>
          <a:p>
            <a:r>
              <a:rPr lang="en-US" sz="1800" b="1" dirty="0">
                <a:solidFill>
                  <a:srgbClr val="00B050"/>
                </a:solidFill>
                <a:latin typeface="Open Sans" pitchFamily="2" charset="0"/>
                <a:ea typeface="Open Sans" pitchFamily="2" charset="0"/>
                <a:cs typeface="Open Sans" pitchFamily="2" charset="0"/>
              </a:rPr>
              <a:t>git checkout [file]</a:t>
            </a:r>
          </a:p>
          <a:p>
            <a:r>
              <a:rPr lang="en-US" sz="1800" dirty="0">
                <a:solidFill>
                  <a:schemeClr val="tx1"/>
                </a:solidFill>
                <a:latin typeface="Open Sans" pitchFamily="2" charset="0"/>
                <a:ea typeface="Open Sans" pitchFamily="2" charset="0"/>
                <a:cs typeface="Open Sans" pitchFamily="2" charset="0"/>
              </a:rPr>
              <a:t>#reset your specific file to default</a:t>
            </a:r>
          </a:p>
          <a:p>
            <a:endParaRPr lang="en-US" sz="1800" dirty="0">
              <a:solidFill>
                <a:schemeClr val="tx1"/>
              </a:solidFill>
              <a:latin typeface="Open Sans" pitchFamily="2" charset="0"/>
              <a:ea typeface="Open Sans" pitchFamily="2" charset="0"/>
              <a:cs typeface="Open Sans" pitchFamily="2" charset="0"/>
            </a:endParaRPr>
          </a:p>
          <a:p>
            <a:r>
              <a:rPr lang="en-US" sz="1800" b="1" dirty="0">
                <a:solidFill>
                  <a:srgbClr val="00B050"/>
                </a:solidFill>
                <a:latin typeface="Open Sans" pitchFamily="2" charset="0"/>
                <a:ea typeface="Open Sans" pitchFamily="2" charset="0"/>
                <a:cs typeface="Open Sans" pitchFamily="2" charset="0"/>
              </a:rPr>
              <a:t>git commit -m “[descriptive message]”</a:t>
            </a:r>
          </a:p>
          <a:p>
            <a:r>
              <a:rPr lang="en-US" sz="1800" dirty="0">
                <a:solidFill>
                  <a:schemeClr val="tx1"/>
                </a:solidFill>
                <a:latin typeface="Open Sans" pitchFamily="2" charset="0"/>
                <a:ea typeface="Open Sans" pitchFamily="2" charset="0"/>
                <a:cs typeface="Open Sans" pitchFamily="2" charset="0"/>
              </a:rPr>
              <a:t>#commit your staged files </a:t>
            </a:r>
          </a:p>
          <a:p>
            <a:endParaRPr lang="en-US" sz="1800" dirty="0">
              <a:solidFill>
                <a:schemeClr val="tx1"/>
              </a:solidFill>
              <a:latin typeface="Open Sans" pitchFamily="2" charset="0"/>
              <a:ea typeface="Open Sans" pitchFamily="2" charset="0"/>
              <a:cs typeface="Open Sans" pitchFamily="2" charset="0"/>
            </a:endParaRPr>
          </a:p>
          <a:p>
            <a:r>
              <a:rPr lang="en-US" sz="1800" b="1" dirty="0">
                <a:solidFill>
                  <a:srgbClr val="00B050"/>
                </a:solidFill>
                <a:latin typeface="Open Sans" pitchFamily="2" charset="0"/>
                <a:ea typeface="Open Sans" pitchFamily="2" charset="0"/>
                <a:cs typeface="Open Sans" pitchFamily="2" charset="0"/>
              </a:rPr>
              <a:t>git push </a:t>
            </a:r>
          </a:p>
          <a:p>
            <a:r>
              <a:rPr lang="en-US" sz="1800" dirty="0">
                <a:solidFill>
                  <a:schemeClr val="tx1"/>
                </a:solidFill>
                <a:latin typeface="Open Sans" pitchFamily="2" charset="0"/>
                <a:ea typeface="Open Sans" pitchFamily="2" charset="0"/>
                <a:cs typeface="Open Sans" pitchFamily="2" charset="0"/>
              </a:rPr>
              <a:t>#Transmit local branch commits to the remote repository branch</a:t>
            </a:r>
          </a:p>
          <a:p>
            <a:endParaRPr lang="en-US" sz="1800" dirty="0">
              <a:solidFill>
                <a:schemeClr val="tx1"/>
              </a:solidFill>
              <a:latin typeface="Open Sans" pitchFamily="2" charset="0"/>
              <a:ea typeface="Open Sans" pitchFamily="2" charset="0"/>
              <a:cs typeface="Open Sans" pitchFamily="2" charset="0"/>
            </a:endParaRPr>
          </a:p>
          <a:p>
            <a:r>
              <a:rPr lang="en-US" sz="1800" b="1" dirty="0">
                <a:solidFill>
                  <a:srgbClr val="00B050"/>
                </a:solidFill>
                <a:latin typeface="Open Sans" pitchFamily="2" charset="0"/>
                <a:ea typeface="Open Sans" pitchFamily="2" charset="0"/>
                <a:cs typeface="Open Sans" pitchFamily="2" charset="0"/>
              </a:rPr>
              <a:t>git pull</a:t>
            </a:r>
          </a:p>
          <a:p>
            <a:r>
              <a:rPr lang="en-US" sz="1800" dirty="0">
                <a:solidFill>
                  <a:schemeClr val="tx1"/>
                </a:solidFill>
                <a:latin typeface="Open Sans" pitchFamily="2" charset="0"/>
                <a:ea typeface="Open Sans" pitchFamily="2" charset="0"/>
                <a:cs typeface="Open Sans" pitchFamily="2" charset="0"/>
              </a:rPr>
              <a:t>#download content from a remote repository and immediately update the local repository to match that content</a:t>
            </a:r>
          </a:p>
          <a:p>
            <a:endParaRPr lang="en-US" sz="1800" b="1" dirty="0">
              <a:solidFill>
                <a:schemeClr val="tx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42538481"/>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500"/>
                                        <p:tgtEl>
                                          <p:spTgt spid="20">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10" dur="500"/>
                                        <p:tgtEl>
                                          <p:spTgt spid="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animEffect transition="in" filter="randombar(horizontal)">
                                      <p:cBhvr>
                                        <p:cTn id="15" dur="500"/>
                                        <p:tgtEl>
                                          <p:spTgt spid="20">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0">
                                            <p:txEl>
                                              <p:pRg st="4" end="4"/>
                                            </p:txEl>
                                          </p:spTgt>
                                        </p:tgtEl>
                                        <p:attrNameLst>
                                          <p:attrName>style.visibility</p:attrName>
                                        </p:attrNameLst>
                                      </p:cBhvr>
                                      <p:to>
                                        <p:strVal val="visible"/>
                                      </p:to>
                                    </p:set>
                                    <p:animEffect transition="in" filter="randombar(horizontal)">
                                      <p:cBhvr>
                                        <p:cTn id="18" dur="500"/>
                                        <p:tgtEl>
                                          <p:spTgt spid="2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animEffect transition="in" filter="randombar(horizontal)">
                                      <p:cBhvr>
                                        <p:cTn id="23" dur="500"/>
                                        <p:tgtEl>
                                          <p:spTgt spid="20">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0">
                                            <p:txEl>
                                              <p:pRg st="7" end="7"/>
                                            </p:txEl>
                                          </p:spTgt>
                                        </p:tgtEl>
                                        <p:attrNameLst>
                                          <p:attrName>style.visibility</p:attrName>
                                        </p:attrNameLst>
                                      </p:cBhvr>
                                      <p:to>
                                        <p:strVal val="visible"/>
                                      </p:to>
                                    </p:set>
                                    <p:animEffect transition="in" filter="randombar(horizontal)">
                                      <p:cBhvr>
                                        <p:cTn id="26" dur="500"/>
                                        <p:tgtEl>
                                          <p:spTgt spid="20">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0">
                                            <p:txEl>
                                              <p:pRg st="9" end="9"/>
                                            </p:txEl>
                                          </p:spTgt>
                                        </p:tgtEl>
                                        <p:attrNameLst>
                                          <p:attrName>style.visibility</p:attrName>
                                        </p:attrNameLst>
                                      </p:cBhvr>
                                      <p:to>
                                        <p:strVal val="visible"/>
                                      </p:to>
                                    </p:set>
                                    <p:animEffect transition="in" filter="randombar(horizontal)">
                                      <p:cBhvr>
                                        <p:cTn id="31" dur="500"/>
                                        <p:tgtEl>
                                          <p:spTgt spid="20">
                                            <p:txEl>
                                              <p:pRg st="9" end="9"/>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0">
                                            <p:txEl>
                                              <p:pRg st="10" end="10"/>
                                            </p:txEl>
                                          </p:spTgt>
                                        </p:tgtEl>
                                        <p:attrNameLst>
                                          <p:attrName>style.visibility</p:attrName>
                                        </p:attrNameLst>
                                      </p:cBhvr>
                                      <p:to>
                                        <p:strVal val="visible"/>
                                      </p:to>
                                    </p:set>
                                    <p:animEffect transition="in" filter="randombar(horizontal)">
                                      <p:cBhvr>
                                        <p:cTn id="34" dur="500"/>
                                        <p:tgtEl>
                                          <p:spTgt spid="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10"/>
        <p:cNvGrpSpPr/>
        <p:nvPr/>
      </p:nvGrpSpPr>
      <p:grpSpPr>
        <a:xfrm>
          <a:off x="0" y="0"/>
          <a:ext cx="0" cy="0"/>
          <a:chOff x="0" y="0"/>
          <a:chExt cx="0" cy="0"/>
        </a:xfrm>
      </p:grpSpPr>
      <p:sp>
        <p:nvSpPr>
          <p:cNvPr id="1311" name="Google Shape;1311;p61"/>
          <p:cNvSpPr txBox="1">
            <a:spLocks noGrp="1"/>
          </p:cNvSpPr>
          <p:nvPr>
            <p:ph type="title"/>
          </p:nvPr>
        </p:nvSpPr>
        <p:spPr>
          <a:xfrm>
            <a:off x="2549400" y="1265760"/>
            <a:ext cx="4045200" cy="11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1312" name="Google Shape;1312;p61"/>
          <p:cNvSpPr txBox="1">
            <a:spLocks noGrp="1"/>
          </p:cNvSpPr>
          <p:nvPr>
            <p:ph type="body" idx="4294967295"/>
          </p:nvPr>
        </p:nvSpPr>
        <p:spPr>
          <a:xfrm>
            <a:off x="2653500" y="2741040"/>
            <a:ext cx="3837000" cy="113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1400" dirty="0">
                <a:latin typeface="Open Sans"/>
                <a:ea typeface="Open Sans"/>
                <a:cs typeface="Open Sans"/>
                <a:sym typeface="Open Sans"/>
              </a:rPr>
              <a:t>Do you have any questions? </a:t>
            </a:r>
            <a:r>
              <a:rPr lang="en-US" sz="1400" dirty="0">
                <a:uFill>
                  <a:noFill/>
                </a:uFill>
                <a:latin typeface="Open Sans"/>
                <a:ea typeface="Open Sans"/>
                <a:cs typeface="Open Sans"/>
                <a:sym typeface="Open Sans"/>
              </a:rPr>
              <a:t>B</a:t>
            </a:r>
            <a:r>
              <a:rPr lang="en" sz="1400" dirty="0">
                <a:uFill>
                  <a:noFill/>
                </a:uFill>
                <a:latin typeface="Open Sans"/>
                <a:ea typeface="Open Sans"/>
                <a:cs typeface="Open Sans"/>
                <a:sym typeface="Open Sans"/>
              </a:rPr>
              <a:t>unthart.koy@acledaaib.onmicrosoft.com</a:t>
            </a:r>
            <a:r>
              <a:rPr lang="en" sz="1400" dirty="0">
                <a:latin typeface="Open Sans"/>
                <a:ea typeface="Open Sans"/>
                <a:cs typeface="Open Sans"/>
                <a:sym typeface="Open Sans"/>
              </a:rPr>
              <a:t> Telegram @koybunthart</a:t>
            </a:r>
          </a:p>
        </p:txBody>
      </p:sp>
      <p:grpSp>
        <p:nvGrpSpPr>
          <p:cNvPr id="4" name="Google Shape;13668;p80">
            <a:extLst>
              <a:ext uri="{FF2B5EF4-FFF2-40B4-BE49-F238E27FC236}">
                <a16:creationId xmlns:a16="http://schemas.microsoft.com/office/drawing/2014/main" id="{749B6F2C-36AE-4343-9302-1E8038060DCE}"/>
              </a:ext>
            </a:extLst>
          </p:cNvPr>
          <p:cNvGrpSpPr/>
          <p:nvPr/>
        </p:nvGrpSpPr>
        <p:grpSpPr>
          <a:xfrm>
            <a:off x="1334964" y="760771"/>
            <a:ext cx="1318536" cy="1724334"/>
            <a:chOff x="7969264" y="1981697"/>
            <a:chExt cx="337763" cy="360393"/>
          </a:xfrm>
        </p:grpSpPr>
        <p:sp>
          <p:nvSpPr>
            <p:cNvPr id="5" name="Google Shape;13669;p80">
              <a:extLst>
                <a:ext uri="{FF2B5EF4-FFF2-40B4-BE49-F238E27FC236}">
                  <a16:creationId xmlns:a16="http://schemas.microsoft.com/office/drawing/2014/main" id="{A469FB0A-C646-4E58-A4BD-AF0E2640275E}"/>
                </a:ext>
              </a:extLst>
            </p:cNvPr>
            <p:cNvSpPr/>
            <p:nvPr/>
          </p:nvSpPr>
          <p:spPr>
            <a:xfrm>
              <a:off x="8035353" y="2032159"/>
              <a:ext cx="271673" cy="247109"/>
            </a:xfrm>
            <a:custGeom>
              <a:avLst/>
              <a:gdLst/>
              <a:ahLst/>
              <a:cxnLst/>
              <a:rect l="l" t="t" r="r" b="b"/>
              <a:pathLst>
                <a:path w="10396" h="9456" extrusionOk="0">
                  <a:moveTo>
                    <a:pt x="8028" y="1"/>
                  </a:moveTo>
                  <a:cubicBezTo>
                    <a:pt x="7879" y="1"/>
                    <a:pt x="7729" y="49"/>
                    <a:pt x="7606" y="147"/>
                  </a:cubicBezTo>
                  <a:lnTo>
                    <a:pt x="3318" y="3416"/>
                  </a:lnTo>
                  <a:cubicBezTo>
                    <a:pt x="3291" y="3438"/>
                    <a:pt x="3261" y="3447"/>
                    <a:pt x="3231" y="3447"/>
                  </a:cubicBezTo>
                  <a:cubicBezTo>
                    <a:pt x="3154" y="3447"/>
                    <a:pt x="3083" y="3382"/>
                    <a:pt x="3097" y="3291"/>
                  </a:cubicBezTo>
                  <a:lnTo>
                    <a:pt x="3298" y="1926"/>
                  </a:lnTo>
                  <a:cubicBezTo>
                    <a:pt x="3347" y="1551"/>
                    <a:pt x="3087" y="1205"/>
                    <a:pt x="2712" y="1157"/>
                  </a:cubicBezTo>
                  <a:cubicBezTo>
                    <a:pt x="2682" y="1153"/>
                    <a:pt x="2652" y="1151"/>
                    <a:pt x="2622" y="1151"/>
                  </a:cubicBezTo>
                  <a:cubicBezTo>
                    <a:pt x="2283" y="1151"/>
                    <a:pt x="1987" y="1398"/>
                    <a:pt x="1943" y="1743"/>
                  </a:cubicBezTo>
                  <a:lnTo>
                    <a:pt x="664" y="5205"/>
                  </a:lnTo>
                  <a:cubicBezTo>
                    <a:pt x="635" y="5320"/>
                    <a:pt x="394" y="5609"/>
                    <a:pt x="0" y="5917"/>
                  </a:cubicBezTo>
                  <a:lnTo>
                    <a:pt x="2702" y="9455"/>
                  </a:lnTo>
                  <a:lnTo>
                    <a:pt x="3395" y="8936"/>
                  </a:lnTo>
                  <a:cubicBezTo>
                    <a:pt x="3712" y="8696"/>
                    <a:pt x="4683" y="8455"/>
                    <a:pt x="5077" y="8436"/>
                  </a:cubicBezTo>
                  <a:cubicBezTo>
                    <a:pt x="5472" y="8417"/>
                    <a:pt x="5856" y="8273"/>
                    <a:pt x="6174" y="8042"/>
                  </a:cubicBezTo>
                  <a:lnTo>
                    <a:pt x="10039" y="5157"/>
                  </a:lnTo>
                  <a:cubicBezTo>
                    <a:pt x="10337" y="4926"/>
                    <a:pt x="10395" y="4493"/>
                    <a:pt x="10164" y="4195"/>
                  </a:cubicBezTo>
                  <a:cubicBezTo>
                    <a:pt x="10029" y="4021"/>
                    <a:pt x="9828" y="3929"/>
                    <a:pt x="9625" y="3929"/>
                  </a:cubicBezTo>
                  <a:cubicBezTo>
                    <a:pt x="9486" y="3929"/>
                    <a:pt x="9346" y="3972"/>
                    <a:pt x="9225" y="4061"/>
                  </a:cubicBezTo>
                  <a:lnTo>
                    <a:pt x="9225" y="4061"/>
                  </a:lnTo>
                  <a:lnTo>
                    <a:pt x="9962" y="3503"/>
                  </a:lnTo>
                  <a:cubicBezTo>
                    <a:pt x="10260" y="3272"/>
                    <a:pt x="10318" y="2839"/>
                    <a:pt x="10087" y="2541"/>
                  </a:cubicBezTo>
                  <a:cubicBezTo>
                    <a:pt x="9952" y="2367"/>
                    <a:pt x="9748" y="2275"/>
                    <a:pt x="9542" y="2275"/>
                  </a:cubicBezTo>
                  <a:cubicBezTo>
                    <a:pt x="9402" y="2275"/>
                    <a:pt x="9261" y="2317"/>
                    <a:pt x="9140" y="2405"/>
                  </a:cubicBezTo>
                  <a:lnTo>
                    <a:pt x="9140" y="2405"/>
                  </a:lnTo>
                  <a:lnTo>
                    <a:pt x="9905" y="1830"/>
                  </a:lnTo>
                  <a:cubicBezTo>
                    <a:pt x="10203" y="1599"/>
                    <a:pt x="10260" y="1166"/>
                    <a:pt x="10030" y="868"/>
                  </a:cubicBezTo>
                  <a:cubicBezTo>
                    <a:pt x="9895" y="694"/>
                    <a:pt x="9693" y="601"/>
                    <a:pt x="9490" y="601"/>
                  </a:cubicBezTo>
                  <a:cubicBezTo>
                    <a:pt x="9346" y="601"/>
                    <a:pt x="9201" y="648"/>
                    <a:pt x="9078" y="743"/>
                  </a:cubicBezTo>
                  <a:lnTo>
                    <a:pt x="8448" y="1220"/>
                  </a:lnTo>
                  <a:lnTo>
                    <a:pt x="8448" y="1220"/>
                  </a:lnTo>
                  <a:cubicBezTo>
                    <a:pt x="8751" y="988"/>
                    <a:pt x="8798" y="549"/>
                    <a:pt x="8568" y="253"/>
                  </a:cubicBezTo>
                  <a:cubicBezTo>
                    <a:pt x="8430" y="87"/>
                    <a:pt x="8229" y="1"/>
                    <a:pt x="8028"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670;p80">
              <a:extLst>
                <a:ext uri="{FF2B5EF4-FFF2-40B4-BE49-F238E27FC236}">
                  <a16:creationId xmlns:a16="http://schemas.microsoft.com/office/drawing/2014/main" id="{FCAB8EF8-FE38-46B4-866E-9F62ECE4C285}"/>
                </a:ext>
              </a:extLst>
            </p:cNvPr>
            <p:cNvSpPr/>
            <p:nvPr/>
          </p:nvSpPr>
          <p:spPr>
            <a:xfrm>
              <a:off x="8229596" y="2136244"/>
              <a:ext cx="77431" cy="76934"/>
            </a:xfrm>
            <a:custGeom>
              <a:avLst/>
              <a:gdLst/>
              <a:ahLst/>
              <a:cxnLst/>
              <a:rect l="l" t="t" r="r" b="b"/>
              <a:pathLst>
                <a:path w="2963" h="2944" extrusionOk="0">
                  <a:moveTo>
                    <a:pt x="2452" y="1"/>
                  </a:moveTo>
                  <a:lnTo>
                    <a:pt x="2452" y="1"/>
                  </a:lnTo>
                  <a:cubicBezTo>
                    <a:pt x="2481" y="241"/>
                    <a:pt x="2385" y="482"/>
                    <a:pt x="2193" y="626"/>
                  </a:cubicBezTo>
                  <a:lnTo>
                    <a:pt x="366" y="2001"/>
                  </a:lnTo>
                  <a:cubicBezTo>
                    <a:pt x="58" y="2222"/>
                    <a:pt x="0" y="2645"/>
                    <a:pt x="231" y="2943"/>
                  </a:cubicBezTo>
                  <a:lnTo>
                    <a:pt x="2606" y="1174"/>
                  </a:lnTo>
                  <a:cubicBezTo>
                    <a:pt x="2904" y="943"/>
                    <a:pt x="2962" y="510"/>
                    <a:pt x="2731" y="212"/>
                  </a:cubicBezTo>
                  <a:cubicBezTo>
                    <a:pt x="2664" y="116"/>
                    <a:pt x="2568" y="49"/>
                    <a:pt x="2452" y="1"/>
                  </a:cubicBezTo>
                  <a:close/>
                </a:path>
              </a:pathLst>
            </a:custGeom>
            <a:solidFill>
              <a:srgbClr val="C3C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671;p80">
              <a:extLst>
                <a:ext uri="{FF2B5EF4-FFF2-40B4-BE49-F238E27FC236}">
                  <a16:creationId xmlns:a16="http://schemas.microsoft.com/office/drawing/2014/main" id="{54E9A5BB-F688-406A-AA76-F95A8BEFEB04}"/>
                </a:ext>
              </a:extLst>
            </p:cNvPr>
            <p:cNvSpPr/>
            <p:nvPr/>
          </p:nvSpPr>
          <p:spPr>
            <a:xfrm>
              <a:off x="8208480" y="2092786"/>
              <a:ext cx="96533" cy="92744"/>
            </a:xfrm>
            <a:custGeom>
              <a:avLst/>
              <a:gdLst/>
              <a:ahLst/>
              <a:cxnLst/>
              <a:rect l="l" t="t" r="r" b="b"/>
              <a:pathLst>
                <a:path w="3694" h="3549" extrusionOk="0">
                  <a:moveTo>
                    <a:pt x="3184" y="0"/>
                  </a:moveTo>
                  <a:cubicBezTo>
                    <a:pt x="3212" y="241"/>
                    <a:pt x="3116" y="481"/>
                    <a:pt x="2924" y="625"/>
                  </a:cubicBezTo>
                  <a:lnTo>
                    <a:pt x="2174" y="1202"/>
                  </a:lnTo>
                  <a:lnTo>
                    <a:pt x="356" y="2587"/>
                  </a:lnTo>
                  <a:cubicBezTo>
                    <a:pt x="58" y="2818"/>
                    <a:pt x="1" y="3250"/>
                    <a:pt x="231" y="3549"/>
                  </a:cubicBezTo>
                  <a:lnTo>
                    <a:pt x="2587" y="1750"/>
                  </a:lnTo>
                  <a:lnTo>
                    <a:pt x="3337" y="1173"/>
                  </a:lnTo>
                  <a:cubicBezTo>
                    <a:pt x="3635" y="952"/>
                    <a:pt x="3693" y="519"/>
                    <a:pt x="3462" y="212"/>
                  </a:cubicBezTo>
                  <a:cubicBezTo>
                    <a:pt x="3385" y="116"/>
                    <a:pt x="3289" y="48"/>
                    <a:pt x="3184" y="0"/>
                  </a:cubicBezTo>
                  <a:close/>
                </a:path>
              </a:pathLst>
            </a:custGeom>
            <a:solidFill>
              <a:srgbClr val="C3C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672;p80">
              <a:extLst>
                <a:ext uri="{FF2B5EF4-FFF2-40B4-BE49-F238E27FC236}">
                  <a16:creationId xmlns:a16="http://schemas.microsoft.com/office/drawing/2014/main" id="{015972EC-A263-4EDC-AFE9-DF48C7BC7192}"/>
                </a:ext>
              </a:extLst>
            </p:cNvPr>
            <p:cNvSpPr/>
            <p:nvPr/>
          </p:nvSpPr>
          <p:spPr>
            <a:xfrm>
              <a:off x="8186634" y="2049302"/>
              <a:ext cx="116865" cy="108084"/>
            </a:xfrm>
            <a:custGeom>
              <a:avLst/>
              <a:gdLst/>
              <a:ahLst/>
              <a:cxnLst/>
              <a:rect l="l" t="t" r="r" b="b"/>
              <a:pathLst>
                <a:path w="4472" h="4136" extrusionOk="0">
                  <a:moveTo>
                    <a:pt x="3962" y="1"/>
                  </a:moveTo>
                  <a:lnTo>
                    <a:pt x="3962" y="1"/>
                  </a:lnTo>
                  <a:cubicBezTo>
                    <a:pt x="3991" y="241"/>
                    <a:pt x="3895" y="472"/>
                    <a:pt x="3702" y="626"/>
                  </a:cubicBezTo>
                  <a:lnTo>
                    <a:pt x="365" y="3174"/>
                  </a:lnTo>
                  <a:cubicBezTo>
                    <a:pt x="58" y="3405"/>
                    <a:pt x="0" y="3837"/>
                    <a:pt x="231" y="4136"/>
                  </a:cubicBezTo>
                  <a:lnTo>
                    <a:pt x="4116" y="1164"/>
                  </a:lnTo>
                  <a:cubicBezTo>
                    <a:pt x="4414" y="933"/>
                    <a:pt x="4471" y="510"/>
                    <a:pt x="4241" y="212"/>
                  </a:cubicBezTo>
                  <a:cubicBezTo>
                    <a:pt x="4173" y="116"/>
                    <a:pt x="4077" y="39"/>
                    <a:pt x="3962" y="1"/>
                  </a:cubicBezTo>
                  <a:close/>
                </a:path>
              </a:pathLst>
            </a:custGeom>
            <a:solidFill>
              <a:srgbClr val="C3C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673;p80">
              <a:extLst>
                <a:ext uri="{FF2B5EF4-FFF2-40B4-BE49-F238E27FC236}">
                  <a16:creationId xmlns:a16="http://schemas.microsoft.com/office/drawing/2014/main" id="{1282EFB1-796A-400D-B482-3FA6535F7965}"/>
                </a:ext>
              </a:extLst>
            </p:cNvPr>
            <p:cNvSpPr/>
            <p:nvPr/>
          </p:nvSpPr>
          <p:spPr>
            <a:xfrm>
              <a:off x="8165257" y="2033465"/>
              <a:ext cx="100297" cy="95514"/>
            </a:xfrm>
            <a:custGeom>
              <a:avLst/>
              <a:gdLst/>
              <a:ahLst/>
              <a:cxnLst/>
              <a:rect l="l" t="t" r="r" b="b"/>
              <a:pathLst>
                <a:path w="3838" h="3655" extrusionOk="0">
                  <a:moveTo>
                    <a:pt x="3328" y="1"/>
                  </a:moveTo>
                  <a:cubicBezTo>
                    <a:pt x="3357" y="241"/>
                    <a:pt x="3260" y="482"/>
                    <a:pt x="3068" y="626"/>
                  </a:cubicBezTo>
                  <a:lnTo>
                    <a:pt x="356" y="2693"/>
                  </a:lnTo>
                  <a:cubicBezTo>
                    <a:pt x="58" y="2924"/>
                    <a:pt x="1" y="3357"/>
                    <a:pt x="231" y="3655"/>
                  </a:cubicBezTo>
                  <a:lnTo>
                    <a:pt x="3472" y="1174"/>
                  </a:lnTo>
                  <a:cubicBezTo>
                    <a:pt x="3780" y="943"/>
                    <a:pt x="3837" y="501"/>
                    <a:pt x="3597" y="203"/>
                  </a:cubicBezTo>
                  <a:cubicBezTo>
                    <a:pt x="3520" y="116"/>
                    <a:pt x="3434" y="49"/>
                    <a:pt x="3328" y="1"/>
                  </a:cubicBezTo>
                  <a:close/>
                </a:path>
              </a:pathLst>
            </a:custGeom>
            <a:solidFill>
              <a:srgbClr val="D0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674;p80">
              <a:extLst>
                <a:ext uri="{FF2B5EF4-FFF2-40B4-BE49-F238E27FC236}">
                  <a16:creationId xmlns:a16="http://schemas.microsoft.com/office/drawing/2014/main" id="{BC916947-29D9-4646-8559-17B57E627AF3}"/>
                </a:ext>
              </a:extLst>
            </p:cNvPr>
            <p:cNvSpPr/>
            <p:nvPr/>
          </p:nvSpPr>
          <p:spPr>
            <a:xfrm>
              <a:off x="8079830" y="1981697"/>
              <a:ext cx="205820" cy="288529"/>
            </a:xfrm>
            <a:custGeom>
              <a:avLst/>
              <a:gdLst/>
              <a:ahLst/>
              <a:cxnLst/>
              <a:rect l="l" t="t" r="r" b="b"/>
              <a:pathLst>
                <a:path w="7876" h="11041" extrusionOk="0">
                  <a:moveTo>
                    <a:pt x="4479" y="1"/>
                  </a:moveTo>
                  <a:cubicBezTo>
                    <a:pt x="4473" y="1"/>
                    <a:pt x="4468" y="1"/>
                    <a:pt x="4462" y="1"/>
                  </a:cubicBezTo>
                  <a:cubicBezTo>
                    <a:pt x="4087" y="1"/>
                    <a:pt x="3779" y="299"/>
                    <a:pt x="3789" y="684"/>
                  </a:cubicBezTo>
                  <a:lnTo>
                    <a:pt x="3789" y="1472"/>
                  </a:lnTo>
                  <a:cubicBezTo>
                    <a:pt x="3779" y="1093"/>
                    <a:pt x="3472" y="789"/>
                    <a:pt x="3104" y="789"/>
                  </a:cubicBezTo>
                  <a:cubicBezTo>
                    <a:pt x="3098" y="789"/>
                    <a:pt x="3093" y="789"/>
                    <a:pt x="3087" y="789"/>
                  </a:cubicBezTo>
                  <a:cubicBezTo>
                    <a:pt x="2712" y="809"/>
                    <a:pt x="2414" y="1116"/>
                    <a:pt x="2423" y="1491"/>
                  </a:cubicBezTo>
                  <a:lnTo>
                    <a:pt x="2433" y="6876"/>
                  </a:lnTo>
                  <a:cubicBezTo>
                    <a:pt x="2433" y="6962"/>
                    <a:pt x="2360" y="7021"/>
                    <a:pt x="2286" y="7021"/>
                  </a:cubicBezTo>
                  <a:cubicBezTo>
                    <a:pt x="2253" y="7021"/>
                    <a:pt x="2220" y="7009"/>
                    <a:pt x="2193" y="6982"/>
                  </a:cubicBezTo>
                  <a:lnTo>
                    <a:pt x="1231" y="5992"/>
                  </a:lnTo>
                  <a:cubicBezTo>
                    <a:pt x="1096" y="5862"/>
                    <a:pt x="921" y="5797"/>
                    <a:pt x="747" y="5797"/>
                  </a:cubicBezTo>
                  <a:cubicBezTo>
                    <a:pt x="572" y="5797"/>
                    <a:pt x="399" y="5862"/>
                    <a:pt x="269" y="5992"/>
                  </a:cubicBezTo>
                  <a:cubicBezTo>
                    <a:pt x="0" y="6261"/>
                    <a:pt x="0" y="6684"/>
                    <a:pt x="269" y="6953"/>
                  </a:cubicBezTo>
                  <a:lnTo>
                    <a:pt x="2241" y="10079"/>
                  </a:lnTo>
                  <a:cubicBezTo>
                    <a:pt x="2318" y="10175"/>
                    <a:pt x="2404" y="10530"/>
                    <a:pt x="2404" y="11040"/>
                  </a:cubicBezTo>
                  <a:lnTo>
                    <a:pt x="6856" y="11031"/>
                  </a:lnTo>
                  <a:lnTo>
                    <a:pt x="6856" y="10165"/>
                  </a:lnTo>
                  <a:cubicBezTo>
                    <a:pt x="6866" y="9771"/>
                    <a:pt x="7251" y="8848"/>
                    <a:pt x="7481" y="8530"/>
                  </a:cubicBezTo>
                  <a:cubicBezTo>
                    <a:pt x="7703" y="8194"/>
                    <a:pt x="7828" y="7809"/>
                    <a:pt x="7828" y="7415"/>
                  </a:cubicBezTo>
                  <a:lnTo>
                    <a:pt x="7876" y="2588"/>
                  </a:lnTo>
                  <a:cubicBezTo>
                    <a:pt x="7876" y="2213"/>
                    <a:pt x="7568" y="1905"/>
                    <a:pt x="7193" y="1905"/>
                  </a:cubicBezTo>
                  <a:cubicBezTo>
                    <a:pt x="6818" y="1905"/>
                    <a:pt x="6510" y="2213"/>
                    <a:pt x="6510" y="2588"/>
                  </a:cubicBezTo>
                  <a:lnTo>
                    <a:pt x="6510" y="1645"/>
                  </a:lnTo>
                  <a:cubicBezTo>
                    <a:pt x="6510" y="1270"/>
                    <a:pt x="6203" y="963"/>
                    <a:pt x="5828" y="963"/>
                  </a:cubicBezTo>
                  <a:cubicBezTo>
                    <a:pt x="5452" y="972"/>
                    <a:pt x="5145" y="1270"/>
                    <a:pt x="5145" y="1655"/>
                  </a:cubicBezTo>
                  <a:lnTo>
                    <a:pt x="5145" y="674"/>
                  </a:lnTo>
                  <a:cubicBezTo>
                    <a:pt x="5145" y="305"/>
                    <a:pt x="4846" y="1"/>
                    <a:pt x="4479" y="1"/>
                  </a:cubicBezTo>
                  <a:close/>
                </a:path>
              </a:pathLst>
            </a:custGeom>
            <a:solidFill>
              <a:srgbClr val="DA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675;p80">
              <a:extLst>
                <a:ext uri="{FF2B5EF4-FFF2-40B4-BE49-F238E27FC236}">
                  <a16:creationId xmlns:a16="http://schemas.microsoft.com/office/drawing/2014/main" id="{D2BEC3F8-58CA-4A13-B5A8-84DAEE4082EB}"/>
                </a:ext>
              </a:extLst>
            </p:cNvPr>
            <p:cNvSpPr/>
            <p:nvPr/>
          </p:nvSpPr>
          <p:spPr>
            <a:xfrm>
              <a:off x="8258995" y="2031453"/>
              <a:ext cx="26655" cy="95279"/>
            </a:xfrm>
            <a:custGeom>
              <a:avLst/>
              <a:gdLst/>
              <a:ahLst/>
              <a:cxnLst/>
              <a:rect l="l" t="t" r="r" b="b"/>
              <a:pathLst>
                <a:path w="1020" h="3646" extrusionOk="0">
                  <a:moveTo>
                    <a:pt x="337" y="1"/>
                  </a:moveTo>
                  <a:cubicBezTo>
                    <a:pt x="222" y="1"/>
                    <a:pt x="106" y="30"/>
                    <a:pt x="0" y="97"/>
                  </a:cubicBezTo>
                  <a:cubicBezTo>
                    <a:pt x="212" y="212"/>
                    <a:pt x="347" y="443"/>
                    <a:pt x="347" y="684"/>
                  </a:cubicBezTo>
                  <a:lnTo>
                    <a:pt x="327" y="2963"/>
                  </a:lnTo>
                  <a:cubicBezTo>
                    <a:pt x="318" y="3338"/>
                    <a:pt x="625" y="3645"/>
                    <a:pt x="1001" y="3645"/>
                  </a:cubicBezTo>
                  <a:lnTo>
                    <a:pt x="1020" y="674"/>
                  </a:lnTo>
                  <a:cubicBezTo>
                    <a:pt x="1020" y="299"/>
                    <a:pt x="712" y="1"/>
                    <a:pt x="337"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76;p80">
              <a:extLst>
                <a:ext uri="{FF2B5EF4-FFF2-40B4-BE49-F238E27FC236}">
                  <a16:creationId xmlns:a16="http://schemas.microsoft.com/office/drawing/2014/main" id="{FB4B77E9-95A6-4F61-8663-323CD1FF39ED}"/>
                </a:ext>
              </a:extLst>
            </p:cNvPr>
            <p:cNvSpPr/>
            <p:nvPr/>
          </p:nvSpPr>
          <p:spPr>
            <a:xfrm>
              <a:off x="8223298" y="2006836"/>
              <a:ext cx="26916" cy="120131"/>
            </a:xfrm>
            <a:custGeom>
              <a:avLst/>
              <a:gdLst/>
              <a:ahLst/>
              <a:cxnLst/>
              <a:rect l="l" t="t" r="r" b="b"/>
              <a:pathLst>
                <a:path w="1030" h="4597" extrusionOk="0">
                  <a:moveTo>
                    <a:pt x="347" y="1"/>
                  </a:moveTo>
                  <a:cubicBezTo>
                    <a:pt x="222" y="1"/>
                    <a:pt x="107" y="39"/>
                    <a:pt x="1" y="97"/>
                  </a:cubicBezTo>
                  <a:cubicBezTo>
                    <a:pt x="213" y="222"/>
                    <a:pt x="338" y="443"/>
                    <a:pt x="338" y="683"/>
                  </a:cubicBezTo>
                  <a:lnTo>
                    <a:pt x="338" y="1626"/>
                  </a:lnTo>
                  <a:lnTo>
                    <a:pt x="338" y="3924"/>
                  </a:lnTo>
                  <a:cubicBezTo>
                    <a:pt x="338" y="4289"/>
                    <a:pt x="645" y="4597"/>
                    <a:pt x="1011" y="4597"/>
                  </a:cubicBezTo>
                  <a:lnTo>
                    <a:pt x="1030" y="4597"/>
                  </a:lnTo>
                  <a:lnTo>
                    <a:pt x="1030" y="1626"/>
                  </a:lnTo>
                  <a:lnTo>
                    <a:pt x="1030" y="683"/>
                  </a:lnTo>
                  <a:cubicBezTo>
                    <a:pt x="1020" y="308"/>
                    <a:pt x="722" y="1"/>
                    <a:pt x="347"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677;p80">
              <a:extLst>
                <a:ext uri="{FF2B5EF4-FFF2-40B4-BE49-F238E27FC236}">
                  <a16:creationId xmlns:a16="http://schemas.microsoft.com/office/drawing/2014/main" id="{49AC9016-7C08-4BD7-A08E-197FAC9FAB4F}"/>
                </a:ext>
              </a:extLst>
            </p:cNvPr>
            <p:cNvSpPr/>
            <p:nvPr/>
          </p:nvSpPr>
          <p:spPr>
            <a:xfrm>
              <a:off x="8187627" y="1981697"/>
              <a:ext cx="26916" cy="145271"/>
            </a:xfrm>
            <a:custGeom>
              <a:avLst/>
              <a:gdLst/>
              <a:ahLst/>
              <a:cxnLst/>
              <a:rect l="l" t="t" r="r" b="b"/>
              <a:pathLst>
                <a:path w="1030" h="5559" extrusionOk="0">
                  <a:moveTo>
                    <a:pt x="347" y="1"/>
                  </a:moveTo>
                  <a:cubicBezTo>
                    <a:pt x="222" y="1"/>
                    <a:pt x="106" y="30"/>
                    <a:pt x="0" y="87"/>
                  </a:cubicBezTo>
                  <a:cubicBezTo>
                    <a:pt x="212" y="212"/>
                    <a:pt x="337" y="434"/>
                    <a:pt x="337" y="684"/>
                  </a:cubicBezTo>
                  <a:lnTo>
                    <a:pt x="337" y="4886"/>
                  </a:lnTo>
                  <a:cubicBezTo>
                    <a:pt x="337" y="5261"/>
                    <a:pt x="645" y="5559"/>
                    <a:pt x="1010" y="5559"/>
                  </a:cubicBezTo>
                  <a:lnTo>
                    <a:pt x="1029" y="5559"/>
                  </a:lnTo>
                  <a:lnTo>
                    <a:pt x="1020" y="684"/>
                  </a:lnTo>
                  <a:cubicBezTo>
                    <a:pt x="1020" y="299"/>
                    <a:pt x="722" y="1"/>
                    <a:pt x="347" y="1"/>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78;p80">
              <a:extLst>
                <a:ext uri="{FF2B5EF4-FFF2-40B4-BE49-F238E27FC236}">
                  <a16:creationId xmlns:a16="http://schemas.microsoft.com/office/drawing/2014/main" id="{CCDF9BE2-AA3A-47DC-939E-064190C0BFF8}"/>
                </a:ext>
              </a:extLst>
            </p:cNvPr>
            <p:cNvSpPr/>
            <p:nvPr/>
          </p:nvSpPr>
          <p:spPr>
            <a:xfrm>
              <a:off x="8152191" y="2002315"/>
              <a:ext cx="26655" cy="124652"/>
            </a:xfrm>
            <a:custGeom>
              <a:avLst/>
              <a:gdLst/>
              <a:ahLst/>
              <a:cxnLst/>
              <a:rect l="l" t="t" r="r" b="b"/>
              <a:pathLst>
                <a:path w="1020" h="4770" extrusionOk="0">
                  <a:moveTo>
                    <a:pt x="335" y="0"/>
                  </a:moveTo>
                  <a:cubicBezTo>
                    <a:pt x="330" y="0"/>
                    <a:pt x="324" y="0"/>
                    <a:pt x="318" y="0"/>
                  </a:cubicBezTo>
                  <a:cubicBezTo>
                    <a:pt x="203" y="10"/>
                    <a:pt x="97" y="39"/>
                    <a:pt x="1" y="97"/>
                  </a:cubicBezTo>
                  <a:cubicBezTo>
                    <a:pt x="203" y="222"/>
                    <a:pt x="337" y="443"/>
                    <a:pt x="337" y="683"/>
                  </a:cubicBezTo>
                  <a:lnTo>
                    <a:pt x="337" y="4097"/>
                  </a:lnTo>
                  <a:cubicBezTo>
                    <a:pt x="337" y="4472"/>
                    <a:pt x="635" y="4770"/>
                    <a:pt x="1010" y="4770"/>
                  </a:cubicBezTo>
                  <a:lnTo>
                    <a:pt x="1020" y="4770"/>
                  </a:lnTo>
                  <a:lnTo>
                    <a:pt x="1020" y="683"/>
                  </a:lnTo>
                  <a:cubicBezTo>
                    <a:pt x="1020" y="304"/>
                    <a:pt x="712" y="0"/>
                    <a:pt x="335" y="0"/>
                  </a:cubicBezTo>
                  <a:close/>
                </a:path>
              </a:pathLst>
            </a:custGeom>
            <a:solidFill>
              <a:srgbClr val="D3DC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79;p80">
              <a:extLst>
                <a:ext uri="{FF2B5EF4-FFF2-40B4-BE49-F238E27FC236}">
                  <a16:creationId xmlns:a16="http://schemas.microsoft.com/office/drawing/2014/main" id="{E73A9995-358C-41F2-8611-F02E5B325AE0}"/>
                </a:ext>
              </a:extLst>
            </p:cNvPr>
            <p:cNvSpPr/>
            <p:nvPr/>
          </p:nvSpPr>
          <p:spPr>
            <a:xfrm>
              <a:off x="8013741" y="2173823"/>
              <a:ext cx="106072" cy="122588"/>
            </a:xfrm>
            <a:custGeom>
              <a:avLst/>
              <a:gdLst/>
              <a:ahLst/>
              <a:cxnLst/>
              <a:rect l="l" t="t" r="r" b="b"/>
              <a:pathLst>
                <a:path w="4059" h="4691" extrusionOk="0">
                  <a:moveTo>
                    <a:pt x="1017" y="0"/>
                  </a:moveTo>
                  <a:cubicBezTo>
                    <a:pt x="980" y="0"/>
                    <a:pt x="944" y="11"/>
                    <a:pt x="914" y="34"/>
                  </a:cubicBezTo>
                  <a:lnTo>
                    <a:pt x="96" y="659"/>
                  </a:lnTo>
                  <a:cubicBezTo>
                    <a:pt x="19" y="717"/>
                    <a:pt x="0" y="832"/>
                    <a:pt x="68" y="919"/>
                  </a:cubicBezTo>
                  <a:lnTo>
                    <a:pt x="2895" y="4621"/>
                  </a:lnTo>
                  <a:cubicBezTo>
                    <a:pt x="2928" y="4666"/>
                    <a:pt x="2981" y="4691"/>
                    <a:pt x="3037" y="4691"/>
                  </a:cubicBezTo>
                  <a:cubicBezTo>
                    <a:pt x="3077" y="4691"/>
                    <a:pt x="3118" y="4678"/>
                    <a:pt x="3154" y="4650"/>
                  </a:cubicBezTo>
                  <a:lnTo>
                    <a:pt x="3962" y="4034"/>
                  </a:lnTo>
                  <a:cubicBezTo>
                    <a:pt x="4049" y="3967"/>
                    <a:pt x="4058" y="3852"/>
                    <a:pt x="4000" y="3775"/>
                  </a:cubicBezTo>
                  <a:lnTo>
                    <a:pt x="1173" y="72"/>
                  </a:lnTo>
                  <a:cubicBezTo>
                    <a:pt x="1133" y="26"/>
                    <a:pt x="1074" y="0"/>
                    <a:pt x="1017" y="0"/>
                  </a:cubicBezTo>
                  <a:close/>
                </a:path>
              </a:pathLst>
            </a:custGeom>
            <a:solidFill>
              <a:srgbClr val="F2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80;p80">
              <a:extLst>
                <a:ext uri="{FF2B5EF4-FFF2-40B4-BE49-F238E27FC236}">
                  <a16:creationId xmlns:a16="http://schemas.microsoft.com/office/drawing/2014/main" id="{E90C7E95-F55D-49F8-B1A6-5AFC9D652DF4}"/>
                </a:ext>
              </a:extLst>
            </p:cNvPr>
            <p:cNvSpPr/>
            <p:nvPr/>
          </p:nvSpPr>
          <p:spPr>
            <a:xfrm>
              <a:off x="8053436" y="2226977"/>
              <a:ext cx="66377" cy="69539"/>
            </a:xfrm>
            <a:custGeom>
              <a:avLst/>
              <a:gdLst/>
              <a:ahLst/>
              <a:cxnLst/>
              <a:rect l="l" t="t" r="r" b="b"/>
              <a:pathLst>
                <a:path w="2540" h="2661" extrusionOk="0">
                  <a:moveTo>
                    <a:pt x="1145" y="0"/>
                  </a:moveTo>
                  <a:lnTo>
                    <a:pt x="1" y="789"/>
                  </a:lnTo>
                  <a:lnTo>
                    <a:pt x="1376" y="2596"/>
                  </a:lnTo>
                  <a:cubicBezTo>
                    <a:pt x="1413" y="2639"/>
                    <a:pt x="1461" y="2661"/>
                    <a:pt x="1512" y="2661"/>
                  </a:cubicBezTo>
                  <a:cubicBezTo>
                    <a:pt x="1553" y="2661"/>
                    <a:pt x="1596" y="2646"/>
                    <a:pt x="1635" y="2616"/>
                  </a:cubicBezTo>
                  <a:lnTo>
                    <a:pt x="2443" y="2000"/>
                  </a:lnTo>
                  <a:cubicBezTo>
                    <a:pt x="2530" y="1933"/>
                    <a:pt x="2539" y="1818"/>
                    <a:pt x="2481" y="1741"/>
                  </a:cubicBezTo>
                  <a:lnTo>
                    <a:pt x="1145"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81;p80">
              <a:extLst>
                <a:ext uri="{FF2B5EF4-FFF2-40B4-BE49-F238E27FC236}">
                  <a16:creationId xmlns:a16="http://schemas.microsoft.com/office/drawing/2014/main" id="{5A0E3B4D-12E4-40B1-A584-74F4A4F6CF95}"/>
                </a:ext>
              </a:extLst>
            </p:cNvPr>
            <p:cNvSpPr/>
            <p:nvPr/>
          </p:nvSpPr>
          <p:spPr>
            <a:xfrm>
              <a:off x="7969264" y="2183388"/>
              <a:ext cx="135471" cy="149896"/>
            </a:xfrm>
            <a:custGeom>
              <a:avLst/>
              <a:gdLst/>
              <a:ahLst/>
              <a:cxnLst/>
              <a:rect l="l" t="t" r="r" b="b"/>
              <a:pathLst>
                <a:path w="5184" h="5736" extrusionOk="0">
                  <a:moveTo>
                    <a:pt x="1887" y="0"/>
                  </a:moveTo>
                  <a:cubicBezTo>
                    <a:pt x="1850" y="0"/>
                    <a:pt x="1812" y="11"/>
                    <a:pt x="1779" y="33"/>
                  </a:cubicBezTo>
                  <a:lnTo>
                    <a:pt x="116" y="1168"/>
                  </a:lnTo>
                  <a:cubicBezTo>
                    <a:pt x="19" y="1226"/>
                    <a:pt x="0" y="1360"/>
                    <a:pt x="67" y="1447"/>
                  </a:cubicBezTo>
                  <a:lnTo>
                    <a:pt x="3279" y="5659"/>
                  </a:lnTo>
                  <a:cubicBezTo>
                    <a:pt x="3318" y="5708"/>
                    <a:pt x="3378" y="5736"/>
                    <a:pt x="3439" y="5736"/>
                  </a:cubicBezTo>
                  <a:cubicBezTo>
                    <a:pt x="3485" y="5736"/>
                    <a:pt x="3531" y="5721"/>
                    <a:pt x="3568" y="5688"/>
                  </a:cubicBezTo>
                  <a:lnTo>
                    <a:pt x="5097" y="4380"/>
                  </a:lnTo>
                  <a:cubicBezTo>
                    <a:pt x="5174" y="4313"/>
                    <a:pt x="5183" y="4197"/>
                    <a:pt x="5125" y="4111"/>
                  </a:cubicBezTo>
                  <a:lnTo>
                    <a:pt x="2048" y="82"/>
                  </a:lnTo>
                  <a:cubicBezTo>
                    <a:pt x="2007" y="28"/>
                    <a:pt x="1947" y="0"/>
                    <a:pt x="1887" y="0"/>
                  </a:cubicBezTo>
                  <a:close/>
                </a:path>
              </a:pathLst>
            </a:custGeom>
            <a:solidFill>
              <a:srgbClr val="A1B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682;p80">
              <a:extLst>
                <a:ext uri="{FF2B5EF4-FFF2-40B4-BE49-F238E27FC236}">
                  <a16:creationId xmlns:a16="http://schemas.microsoft.com/office/drawing/2014/main" id="{B331C222-F488-4909-BE27-2442A2BFC37F}"/>
                </a:ext>
              </a:extLst>
            </p:cNvPr>
            <p:cNvSpPr/>
            <p:nvPr/>
          </p:nvSpPr>
          <p:spPr>
            <a:xfrm>
              <a:off x="8033340" y="2260635"/>
              <a:ext cx="71394" cy="72544"/>
            </a:xfrm>
            <a:custGeom>
              <a:avLst/>
              <a:gdLst/>
              <a:ahLst/>
              <a:cxnLst/>
              <a:rect l="l" t="t" r="r" b="b"/>
              <a:pathLst>
                <a:path w="2732" h="2776" extrusionOk="0">
                  <a:moveTo>
                    <a:pt x="1789" y="1"/>
                  </a:moveTo>
                  <a:cubicBezTo>
                    <a:pt x="1837" y="87"/>
                    <a:pt x="1818" y="193"/>
                    <a:pt x="1750" y="251"/>
                  </a:cubicBezTo>
                  <a:lnTo>
                    <a:pt x="202" y="1578"/>
                  </a:lnTo>
                  <a:cubicBezTo>
                    <a:pt x="166" y="1608"/>
                    <a:pt x="123" y="1623"/>
                    <a:pt x="79" y="1623"/>
                  </a:cubicBezTo>
                  <a:cubicBezTo>
                    <a:pt x="52" y="1623"/>
                    <a:pt x="25" y="1617"/>
                    <a:pt x="0" y="1607"/>
                  </a:cubicBezTo>
                  <a:lnTo>
                    <a:pt x="0" y="1607"/>
                  </a:lnTo>
                  <a:lnTo>
                    <a:pt x="827" y="2703"/>
                  </a:lnTo>
                  <a:cubicBezTo>
                    <a:pt x="865" y="2751"/>
                    <a:pt x="924" y="2776"/>
                    <a:pt x="984" y="2776"/>
                  </a:cubicBezTo>
                  <a:cubicBezTo>
                    <a:pt x="1031" y="2776"/>
                    <a:pt x="1078" y="2761"/>
                    <a:pt x="1116" y="2732"/>
                  </a:cubicBezTo>
                  <a:lnTo>
                    <a:pt x="2645" y="1424"/>
                  </a:lnTo>
                  <a:cubicBezTo>
                    <a:pt x="2722" y="1357"/>
                    <a:pt x="2731" y="1232"/>
                    <a:pt x="2673" y="1155"/>
                  </a:cubicBezTo>
                  <a:lnTo>
                    <a:pt x="1789"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83;p80">
              <a:extLst>
                <a:ext uri="{FF2B5EF4-FFF2-40B4-BE49-F238E27FC236}">
                  <a16:creationId xmlns:a16="http://schemas.microsoft.com/office/drawing/2014/main" id="{9BEDDCF2-F2FE-4383-A02A-54E28115670B}"/>
                </a:ext>
              </a:extLst>
            </p:cNvPr>
            <p:cNvSpPr/>
            <p:nvPr/>
          </p:nvSpPr>
          <p:spPr>
            <a:xfrm>
              <a:off x="8134604" y="2256114"/>
              <a:ext cx="131211" cy="36455"/>
            </a:xfrm>
            <a:custGeom>
              <a:avLst/>
              <a:gdLst/>
              <a:ahLst/>
              <a:cxnLst/>
              <a:rect l="l" t="t" r="r" b="b"/>
              <a:pathLst>
                <a:path w="5021" h="1395" extrusionOk="0">
                  <a:moveTo>
                    <a:pt x="4837" y="1"/>
                  </a:moveTo>
                  <a:lnTo>
                    <a:pt x="183" y="10"/>
                  </a:lnTo>
                  <a:cubicBezTo>
                    <a:pt x="77" y="10"/>
                    <a:pt x="1" y="87"/>
                    <a:pt x="1" y="193"/>
                  </a:cubicBezTo>
                  <a:lnTo>
                    <a:pt x="1" y="1212"/>
                  </a:lnTo>
                  <a:cubicBezTo>
                    <a:pt x="1" y="1318"/>
                    <a:pt x="77" y="1395"/>
                    <a:pt x="183" y="1395"/>
                  </a:cubicBezTo>
                  <a:lnTo>
                    <a:pt x="4837" y="1385"/>
                  </a:lnTo>
                  <a:cubicBezTo>
                    <a:pt x="4943" y="1385"/>
                    <a:pt x="5020" y="1308"/>
                    <a:pt x="5020" y="1203"/>
                  </a:cubicBezTo>
                  <a:lnTo>
                    <a:pt x="5020" y="183"/>
                  </a:lnTo>
                  <a:cubicBezTo>
                    <a:pt x="5020" y="78"/>
                    <a:pt x="4943" y="1"/>
                    <a:pt x="4837" y="1"/>
                  </a:cubicBezTo>
                  <a:close/>
                </a:path>
              </a:pathLst>
            </a:custGeom>
            <a:solidFill>
              <a:srgbClr val="F2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84;p80">
              <a:extLst>
                <a:ext uri="{FF2B5EF4-FFF2-40B4-BE49-F238E27FC236}">
                  <a16:creationId xmlns:a16="http://schemas.microsoft.com/office/drawing/2014/main" id="{D92C81BE-1B1A-4589-982D-71418FE91E50}"/>
                </a:ext>
              </a:extLst>
            </p:cNvPr>
            <p:cNvSpPr/>
            <p:nvPr/>
          </p:nvSpPr>
          <p:spPr>
            <a:xfrm>
              <a:off x="8200196" y="2256114"/>
              <a:ext cx="65619" cy="36455"/>
            </a:xfrm>
            <a:custGeom>
              <a:avLst/>
              <a:gdLst/>
              <a:ahLst/>
              <a:cxnLst/>
              <a:rect l="l" t="t" r="r" b="b"/>
              <a:pathLst>
                <a:path w="2511" h="1395" extrusionOk="0">
                  <a:moveTo>
                    <a:pt x="0" y="1"/>
                  </a:moveTo>
                  <a:lnTo>
                    <a:pt x="0" y="1395"/>
                  </a:lnTo>
                  <a:lnTo>
                    <a:pt x="2327" y="1395"/>
                  </a:lnTo>
                  <a:cubicBezTo>
                    <a:pt x="2433" y="1395"/>
                    <a:pt x="2510" y="1308"/>
                    <a:pt x="2510" y="1212"/>
                  </a:cubicBezTo>
                  <a:lnTo>
                    <a:pt x="2510" y="183"/>
                  </a:lnTo>
                  <a:cubicBezTo>
                    <a:pt x="2510" y="78"/>
                    <a:pt x="2433" y="1"/>
                    <a:pt x="2327"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85;p80">
              <a:extLst>
                <a:ext uri="{FF2B5EF4-FFF2-40B4-BE49-F238E27FC236}">
                  <a16:creationId xmlns:a16="http://schemas.microsoft.com/office/drawing/2014/main" id="{1F59788E-A1FD-4495-B595-55FB8B63A062}"/>
                </a:ext>
              </a:extLst>
            </p:cNvPr>
            <p:cNvSpPr/>
            <p:nvPr/>
          </p:nvSpPr>
          <p:spPr>
            <a:xfrm>
              <a:off x="8125562" y="2279242"/>
              <a:ext cx="149034" cy="62849"/>
            </a:xfrm>
            <a:custGeom>
              <a:avLst/>
              <a:gdLst/>
              <a:ahLst/>
              <a:cxnLst/>
              <a:rect l="l" t="t" r="r" b="b"/>
              <a:pathLst>
                <a:path w="5703" h="2405" extrusionOk="0">
                  <a:moveTo>
                    <a:pt x="5376" y="0"/>
                  </a:moveTo>
                  <a:lnTo>
                    <a:pt x="308" y="10"/>
                  </a:lnTo>
                  <a:cubicBezTo>
                    <a:pt x="202" y="10"/>
                    <a:pt x="116" y="87"/>
                    <a:pt x="116" y="193"/>
                  </a:cubicBezTo>
                  <a:lnTo>
                    <a:pt x="0" y="2202"/>
                  </a:lnTo>
                  <a:cubicBezTo>
                    <a:pt x="0" y="2312"/>
                    <a:pt x="88" y="2405"/>
                    <a:pt x="196" y="2405"/>
                  </a:cubicBezTo>
                  <a:cubicBezTo>
                    <a:pt x="201" y="2405"/>
                    <a:pt x="207" y="2405"/>
                    <a:pt x="212" y="2404"/>
                  </a:cubicBezTo>
                  <a:lnTo>
                    <a:pt x="5501" y="2395"/>
                  </a:lnTo>
                  <a:cubicBezTo>
                    <a:pt x="5616" y="2395"/>
                    <a:pt x="5703" y="2299"/>
                    <a:pt x="5693" y="2193"/>
                  </a:cubicBezTo>
                  <a:lnTo>
                    <a:pt x="5578" y="183"/>
                  </a:lnTo>
                  <a:cubicBezTo>
                    <a:pt x="5568" y="77"/>
                    <a:pt x="5481" y="0"/>
                    <a:pt x="5376" y="0"/>
                  </a:cubicBezTo>
                  <a:close/>
                </a:path>
              </a:pathLst>
            </a:custGeom>
            <a:solidFill>
              <a:srgbClr val="A1B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686;p80">
              <a:extLst>
                <a:ext uri="{FF2B5EF4-FFF2-40B4-BE49-F238E27FC236}">
                  <a16:creationId xmlns:a16="http://schemas.microsoft.com/office/drawing/2014/main" id="{DF411E3C-0E1F-45E6-A7E6-B66D3845E853}"/>
                </a:ext>
              </a:extLst>
            </p:cNvPr>
            <p:cNvSpPr/>
            <p:nvPr/>
          </p:nvSpPr>
          <p:spPr>
            <a:xfrm>
              <a:off x="8131076" y="2279242"/>
              <a:ext cx="143520" cy="62587"/>
            </a:xfrm>
            <a:custGeom>
              <a:avLst/>
              <a:gdLst/>
              <a:ahLst/>
              <a:cxnLst/>
              <a:rect l="l" t="t" r="r" b="b"/>
              <a:pathLst>
                <a:path w="5492" h="2395" extrusionOk="0">
                  <a:moveTo>
                    <a:pt x="3636" y="0"/>
                  </a:moveTo>
                  <a:cubicBezTo>
                    <a:pt x="3732" y="10"/>
                    <a:pt x="3799" y="87"/>
                    <a:pt x="3809" y="183"/>
                  </a:cubicBezTo>
                  <a:lnTo>
                    <a:pt x="3924" y="2183"/>
                  </a:lnTo>
                  <a:cubicBezTo>
                    <a:pt x="3932" y="2280"/>
                    <a:pt x="3865" y="2364"/>
                    <a:pt x="3781" y="2388"/>
                  </a:cubicBezTo>
                  <a:lnTo>
                    <a:pt x="3781" y="2388"/>
                  </a:lnTo>
                  <a:lnTo>
                    <a:pt x="5290" y="2385"/>
                  </a:lnTo>
                  <a:cubicBezTo>
                    <a:pt x="5295" y="2386"/>
                    <a:pt x="5300" y="2386"/>
                    <a:pt x="5306" y="2386"/>
                  </a:cubicBezTo>
                  <a:cubicBezTo>
                    <a:pt x="5413" y="2386"/>
                    <a:pt x="5492" y="2294"/>
                    <a:pt x="5492" y="2193"/>
                  </a:cubicBezTo>
                  <a:lnTo>
                    <a:pt x="5376" y="183"/>
                  </a:lnTo>
                  <a:cubicBezTo>
                    <a:pt x="5367" y="77"/>
                    <a:pt x="5280" y="0"/>
                    <a:pt x="5174" y="0"/>
                  </a:cubicBezTo>
                  <a:close/>
                  <a:moveTo>
                    <a:pt x="3781" y="2388"/>
                  </a:moveTo>
                  <a:lnTo>
                    <a:pt x="1" y="2395"/>
                  </a:lnTo>
                  <a:lnTo>
                    <a:pt x="3732" y="2395"/>
                  </a:lnTo>
                  <a:cubicBezTo>
                    <a:pt x="3749" y="2395"/>
                    <a:pt x="3765" y="2392"/>
                    <a:pt x="3781" y="2388"/>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Online Tv Shows Pitch Deck by Slidego">
  <a:themeElements>
    <a:clrScheme name="Simple Light">
      <a:dk1>
        <a:srgbClr val="FFFFFF"/>
      </a:dk1>
      <a:lt1>
        <a:srgbClr val="5ED2F1"/>
      </a:lt1>
      <a:dk2>
        <a:srgbClr val="2B88AA"/>
      </a:dk2>
      <a:lt2>
        <a:srgbClr val="D1208D"/>
      </a:lt2>
      <a:accent1>
        <a:srgbClr val="203B56"/>
      </a:accent1>
      <a:accent2>
        <a:srgbClr val="FFFFFF"/>
      </a:accent2>
      <a:accent3>
        <a:srgbClr val="81F5FF"/>
      </a:accent3>
      <a:accent4>
        <a:srgbClr val="2B88AA"/>
      </a:accent4>
      <a:accent5>
        <a:srgbClr val="D1208D"/>
      </a:accent5>
      <a:accent6>
        <a:srgbClr val="203B5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341</Words>
  <Application>Microsoft Office PowerPoint</Application>
  <PresentationFormat>On-screen Show (16:9)</PresentationFormat>
  <Paragraphs>55</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Muli</vt:lpstr>
      <vt:lpstr>Arial</vt:lpstr>
      <vt:lpstr>Open Sans</vt:lpstr>
      <vt:lpstr>Roboto Light</vt:lpstr>
      <vt:lpstr>Roboto</vt:lpstr>
      <vt:lpstr>Prompt</vt:lpstr>
      <vt:lpstr>Open Sans Light</vt:lpstr>
      <vt:lpstr>Oswald</vt:lpstr>
      <vt:lpstr>Online Tv Shows Pitch Deck by Slidego</vt:lpstr>
      <vt:lpstr>GIT AND GITHUB</vt:lpstr>
      <vt:lpstr>WHAT IS GIT?</vt:lpstr>
      <vt:lpstr>Repository</vt:lpstr>
      <vt:lpstr>GITHUB</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ASUS</dc:creator>
  <cp:lastModifiedBy>Koy Bunthart_18135</cp:lastModifiedBy>
  <cp:revision>8</cp:revision>
  <dcterms:modified xsi:type="dcterms:W3CDTF">2022-07-16T11:22:00Z</dcterms:modified>
</cp:coreProperties>
</file>