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C0AE90"/>
    <a:srgbClr val="4E545E"/>
    <a:srgbClr val="A3937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83" autoAdjust="0"/>
    <p:restoredTop sz="94229" autoAdjust="0"/>
  </p:normalViewPr>
  <p:slideViewPr>
    <p:cSldViewPr snapToGrid="0">
      <p:cViewPr>
        <p:scale>
          <a:sx n="66" d="100"/>
          <a:sy n="66" d="100"/>
        </p:scale>
        <p:origin x="-3180" y="-4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7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88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2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03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95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50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12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94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51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48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8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988AD-E42F-40A6-975D-BE59CDAEF2B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38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5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6887C15-45F6-4EA1-997B-8572D84B103F}"/>
              </a:ext>
            </a:extLst>
          </p:cNvPr>
          <p:cNvSpPr txBox="1"/>
          <p:nvPr/>
        </p:nvSpPr>
        <p:spPr>
          <a:xfrm>
            <a:off x="1002890" y="560438"/>
            <a:ext cx="41814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</a:rPr>
              <a:t>Reactor</a:t>
            </a:r>
            <a:r>
              <a:rPr lang="zh-CN" altLang="en-US" sz="6000" b="1" dirty="0">
                <a:solidFill>
                  <a:schemeClr val="bg1"/>
                </a:solidFill>
              </a:rPr>
              <a:t>模式</a:t>
            </a: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96FEF5F3-1EA8-41C8-8A84-1CD2B88B1DFD}"/>
              </a:ext>
            </a:extLst>
          </p:cNvPr>
          <p:cNvGrpSpPr/>
          <p:nvPr/>
        </p:nvGrpSpPr>
        <p:grpSpPr>
          <a:xfrm>
            <a:off x="1616841" y="1922562"/>
            <a:ext cx="6011351" cy="537029"/>
            <a:chOff x="1641929" y="2254644"/>
            <a:chExt cx="6011351" cy="537029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345EC1BE-A63F-4C0B-A9E1-87BE9350CE4B}"/>
                </a:ext>
              </a:extLst>
            </p:cNvPr>
            <p:cNvSpPr/>
            <p:nvPr/>
          </p:nvSpPr>
          <p:spPr>
            <a:xfrm>
              <a:off x="1641929" y="2254644"/>
              <a:ext cx="1582057" cy="537029"/>
            </a:xfrm>
            <a:prstGeom prst="roundRect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FFC000"/>
                  </a:solidFill>
                </a:rPr>
                <a:t>对象</a:t>
              </a: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36C1AB0-E9AB-4E34-AD82-3BA36FC89D67}"/>
                </a:ext>
              </a:extLst>
            </p:cNvPr>
            <p:cNvSpPr/>
            <p:nvPr/>
          </p:nvSpPr>
          <p:spPr>
            <a:xfrm>
              <a:off x="3804104" y="2254644"/>
              <a:ext cx="1582057" cy="537029"/>
            </a:xfrm>
            <a:prstGeom prst="round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线程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4E6C3AF6-AB0A-4DD0-AE38-A508F4BB0858}"/>
                </a:ext>
              </a:extLst>
            </p:cNvPr>
            <p:cNvSpPr/>
            <p:nvPr/>
          </p:nvSpPr>
          <p:spPr>
            <a:xfrm>
              <a:off x="6071223" y="2254644"/>
              <a:ext cx="1582057" cy="537029"/>
            </a:xfrm>
            <a:prstGeom prst="round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方法</a:t>
              </a: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27C888E-3B93-48F5-8E49-09F73EFBD777}"/>
              </a:ext>
            </a:extLst>
          </p:cNvPr>
          <p:cNvGrpSpPr/>
          <p:nvPr/>
        </p:nvGrpSpPr>
        <p:grpSpPr>
          <a:xfrm>
            <a:off x="1337829" y="3175001"/>
            <a:ext cx="7399771" cy="7824803"/>
            <a:chOff x="1337829" y="3175001"/>
            <a:chExt cx="7399771" cy="7824803"/>
          </a:xfrm>
          <a:noFill/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B86DB9C1-B1B7-4167-97A3-0DDC47D92143}"/>
                </a:ext>
              </a:extLst>
            </p:cNvPr>
            <p:cNvGrpSpPr/>
            <p:nvPr/>
          </p:nvGrpSpPr>
          <p:grpSpPr>
            <a:xfrm>
              <a:off x="1337829" y="3175001"/>
              <a:ext cx="7399771" cy="7226300"/>
              <a:chOff x="1337829" y="3175001"/>
              <a:chExt cx="7399771" cy="7226300"/>
            </a:xfrm>
            <a:grpFill/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ABA9F8E8-4153-49F9-8623-A489E7822E55}"/>
                  </a:ext>
                </a:extLst>
              </p:cNvPr>
              <p:cNvGrpSpPr/>
              <p:nvPr/>
            </p:nvGrpSpPr>
            <p:grpSpPr>
              <a:xfrm>
                <a:off x="1337829" y="3802231"/>
                <a:ext cx="7187967" cy="1787584"/>
                <a:chOff x="1384533" y="3802231"/>
                <a:chExt cx="7187967" cy="1787584"/>
              </a:xfrm>
              <a:grpFill/>
            </p:grpSpPr>
            <p:sp>
              <p:nvSpPr>
                <p:cNvPr id="26" name="矩形: 圆角 25">
                  <a:extLst>
                    <a:ext uri="{FF2B5EF4-FFF2-40B4-BE49-F238E27FC236}">
                      <a16:creationId xmlns:a16="http://schemas.microsoft.com/office/drawing/2014/main" id="{9763EA71-8D2D-492C-9EE0-0D30AE3C2D4B}"/>
                    </a:ext>
                  </a:extLst>
                </p:cNvPr>
                <p:cNvSpPr/>
                <p:nvPr/>
              </p:nvSpPr>
              <p:spPr>
                <a:xfrm>
                  <a:off x="1384533" y="4489845"/>
                  <a:ext cx="1117367" cy="412356"/>
                </a:xfrm>
                <a:prstGeom prst="roundRect">
                  <a:avLst/>
                </a:prstGeom>
                <a:grp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C000"/>
                      </a:solidFill>
                    </a:rPr>
                    <a:t>Client</a:t>
                  </a:r>
                  <a:endParaRPr lang="zh-CN" altLang="en-US" dirty="0">
                    <a:solidFill>
                      <a:srgbClr val="FFC000"/>
                    </a:solidFill>
                  </a:endParaRPr>
                </a:p>
              </p:txBody>
            </p:sp>
            <p:grpSp>
              <p:nvGrpSpPr>
                <p:cNvPr id="37" name="组合 36">
                  <a:extLst>
                    <a:ext uri="{FF2B5EF4-FFF2-40B4-BE49-F238E27FC236}">
                      <a16:creationId xmlns:a16="http://schemas.microsoft.com/office/drawing/2014/main" id="{68D3A665-93EB-4622-B8B8-BBBAE3D3CD2A}"/>
                    </a:ext>
                  </a:extLst>
                </p:cNvPr>
                <p:cNvGrpSpPr/>
                <p:nvPr/>
              </p:nvGrpSpPr>
              <p:grpSpPr>
                <a:xfrm>
                  <a:off x="4210504" y="3802231"/>
                  <a:ext cx="4361996" cy="1787584"/>
                  <a:chOff x="3804104" y="3470216"/>
                  <a:chExt cx="4361996" cy="1787584"/>
                </a:xfrm>
                <a:grpFill/>
              </p:grpSpPr>
              <p:grpSp>
                <p:nvGrpSpPr>
                  <p:cNvPr id="35" name="组合 34">
                    <a:extLst>
                      <a:ext uri="{FF2B5EF4-FFF2-40B4-BE49-F238E27FC236}">
                        <a16:creationId xmlns:a16="http://schemas.microsoft.com/office/drawing/2014/main" id="{1611D305-2EA4-4A33-B28A-E0B655A3C17C}"/>
                      </a:ext>
                    </a:extLst>
                  </p:cNvPr>
                  <p:cNvGrpSpPr/>
                  <p:nvPr/>
                </p:nvGrpSpPr>
                <p:grpSpPr>
                  <a:xfrm>
                    <a:off x="4034023" y="4007018"/>
                    <a:ext cx="3902159" cy="1047581"/>
                    <a:chOff x="4060741" y="4007018"/>
                    <a:chExt cx="3902159" cy="1047581"/>
                  </a:xfrm>
                  <a:grpFill/>
                </p:grpSpPr>
                <p:grpSp>
                  <p:nvGrpSpPr>
                    <p:cNvPr id="31" name="组合 30">
                      <a:extLst>
                        <a:ext uri="{FF2B5EF4-FFF2-40B4-BE49-F238E27FC236}">
                          <a16:creationId xmlns:a16="http://schemas.microsoft.com/office/drawing/2014/main" id="{55AA87FC-7B42-40F3-853A-6226C3307F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77819" y="4489845"/>
                      <a:ext cx="3468003" cy="412356"/>
                      <a:chOff x="4283076" y="4489845"/>
                      <a:chExt cx="3468003" cy="412356"/>
                    </a:xfrm>
                    <a:grpFill/>
                  </p:grpSpPr>
                  <p:sp>
                    <p:nvSpPr>
                      <p:cNvPr id="27" name="矩形: 圆角 26">
                        <a:extLst>
                          <a:ext uri="{FF2B5EF4-FFF2-40B4-BE49-F238E27FC236}">
                            <a16:creationId xmlns:a16="http://schemas.microsoft.com/office/drawing/2014/main" id="{F774D251-8014-434F-AB2F-583E104F06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83076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read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28" name="矩形: 圆角 27">
                        <a:extLst>
                          <a:ext uri="{FF2B5EF4-FFF2-40B4-BE49-F238E27FC236}">
                            <a16:creationId xmlns:a16="http://schemas.microsoft.com/office/drawing/2014/main" id="{0F86A418-0DD9-441B-A9C7-47BAA33A01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49863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send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29" name="矩形: 圆角 28">
                        <a:extLst>
                          <a:ext uri="{FF2B5EF4-FFF2-40B4-BE49-F238E27FC236}">
                            <a16:creationId xmlns:a16="http://schemas.microsoft.com/office/drawing/2014/main" id="{BB404BFA-6D0D-4CD0-B84A-BD31CF1202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86160" y="4489845"/>
                        <a:ext cx="1230539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chemeClr val="bg1"/>
                            </a:solidFill>
                          </a:rPr>
                          <a:t>业务处理</a:t>
                        </a:r>
                      </a:p>
                    </p:txBody>
                  </p:sp>
                </p:grpSp>
                <p:sp>
                  <p:nvSpPr>
                    <p:cNvPr id="32" name="矩形: 圆角 31">
                      <a:extLst>
                        <a:ext uri="{FF2B5EF4-FFF2-40B4-BE49-F238E27FC236}">
                          <a16:creationId xmlns:a16="http://schemas.microsoft.com/office/drawing/2014/main" id="{303E1ECC-917E-4E65-90BC-1B3A065390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60741" y="4007018"/>
                      <a:ext cx="3902159" cy="1047581"/>
                    </a:xfrm>
                    <a:prstGeom prst="roundRect">
                      <a:avLst/>
                    </a:prstGeom>
                    <a:grpFill/>
                    <a:ln w="254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p:txBody>
                </p:sp>
                <p:sp>
                  <p:nvSpPr>
                    <p:cNvPr id="33" name="文本框 32">
                      <a:extLst>
                        <a:ext uri="{FF2B5EF4-FFF2-40B4-BE49-F238E27FC236}">
                          <a16:creationId xmlns:a16="http://schemas.microsoft.com/office/drawing/2014/main" id="{364E47E6-B2CA-4DBC-AA5F-8AEFE0BB8E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5493" y="4007018"/>
                      <a:ext cx="1032655" cy="400110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000" b="1" dirty="0">
                          <a:solidFill>
                            <a:schemeClr val="accent4"/>
                          </a:solidFill>
                        </a:rPr>
                        <a:t>Handler</a:t>
                      </a:r>
                      <a:endParaRPr lang="zh-CN" altLang="en-US" sz="20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p:grpSp>
              <p:sp>
                <p:nvSpPr>
                  <p:cNvPr id="34" name="矩形: 圆角 33">
                    <a:extLst>
                      <a:ext uri="{FF2B5EF4-FFF2-40B4-BE49-F238E27FC236}">
                        <a16:creationId xmlns:a16="http://schemas.microsoft.com/office/drawing/2014/main" id="{099571E8-7EDD-4A2C-BAA2-2F8833CFF385}"/>
                      </a:ext>
                    </a:extLst>
                  </p:cNvPr>
                  <p:cNvSpPr/>
                  <p:nvPr/>
                </p:nvSpPr>
                <p:spPr>
                  <a:xfrm>
                    <a:off x="3804104" y="3470216"/>
                    <a:ext cx="4361996" cy="1787584"/>
                  </a:xfrm>
                  <a:prstGeom prst="roundRect">
                    <a:avLst/>
                  </a:prstGeom>
                  <a:grp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0EC87D89-D65B-407F-B529-C8F35C3F8530}"/>
                      </a:ext>
                    </a:extLst>
                  </p:cNvPr>
                  <p:cNvSpPr txBox="1"/>
                  <p:nvPr/>
                </p:nvSpPr>
                <p:spPr>
                  <a:xfrm>
                    <a:off x="4034023" y="3550183"/>
                    <a:ext cx="1210588" cy="400110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处理线程</a:t>
                    </a:r>
                  </a:p>
                </p:txBody>
              </p:sp>
            </p:grpSp>
            <p:cxnSp>
              <p:nvCxnSpPr>
                <p:cNvPr id="39" name="直接箭头连接符 38">
                  <a:extLst>
                    <a:ext uri="{FF2B5EF4-FFF2-40B4-BE49-F238E27FC236}">
                      <a16:creationId xmlns:a16="http://schemas.microsoft.com/office/drawing/2014/main" id="{F72956B2-3C35-4FDA-B49A-F111DC4263AB}"/>
                    </a:ext>
                  </a:extLst>
                </p:cNvPr>
                <p:cNvCxnSpPr>
                  <a:stCxn id="26" idx="3"/>
                </p:cNvCxnSpPr>
                <p:nvPr/>
              </p:nvCxnSpPr>
              <p:spPr>
                <a:xfrm>
                  <a:off x="2501900" y="4696023"/>
                  <a:ext cx="1938523" cy="0"/>
                </a:xfrm>
                <a:prstGeom prst="straightConnector1">
                  <a:avLst/>
                </a:prstGeom>
                <a:grpFill/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9F9DA22F-D845-4279-B069-AED697B877CB}"/>
                    </a:ext>
                  </a:extLst>
                </p:cNvPr>
                <p:cNvSpPr txBox="1"/>
                <p:nvPr/>
              </p:nvSpPr>
              <p:spPr>
                <a:xfrm>
                  <a:off x="3042018" y="4369811"/>
                  <a:ext cx="646331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chemeClr val="bg1"/>
                      </a:solidFill>
                    </a:rPr>
                    <a:t>请求</a:t>
                  </a:r>
                </a:p>
              </p:txBody>
            </p:sp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A5AB98C6-71EA-4537-8F25-E3BA9C174F8A}"/>
                  </a:ext>
                </a:extLst>
              </p:cNvPr>
              <p:cNvGrpSpPr/>
              <p:nvPr/>
            </p:nvGrpSpPr>
            <p:grpSpPr>
              <a:xfrm>
                <a:off x="1337829" y="6100697"/>
                <a:ext cx="7187967" cy="1787584"/>
                <a:chOff x="1384533" y="3802231"/>
                <a:chExt cx="7187967" cy="1787584"/>
              </a:xfrm>
              <a:grpFill/>
            </p:grpSpPr>
            <p:sp>
              <p:nvSpPr>
                <p:cNvPr id="43" name="矩形: 圆角 42">
                  <a:extLst>
                    <a:ext uri="{FF2B5EF4-FFF2-40B4-BE49-F238E27FC236}">
                      <a16:creationId xmlns:a16="http://schemas.microsoft.com/office/drawing/2014/main" id="{F1A80051-44E3-40B2-A1F8-D4D8D65C55CE}"/>
                    </a:ext>
                  </a:extLst>
                </p:cNvPr>
                <p:cNvSpPr/>
                <p:nvPr/>
              </p:nvSpPr>
              <p:spPr>
                <a:xfrm>
                  <a:off x="1384533" y="4489845"/>
                  <a:ext cx="1117367" cy="412356"/>
                </a:xfrm>
                <a:prstGeom prst="roundRect">
                  <a:avLst/>
                </a:prstGeom>
                <a:grp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C000"/>
                      </a:solidFill>
                    </a:rPr>
                    <a:t>Client</a:t>
                  </a:r>
                  <a:endParaRPr lang="zh-CN" altLang="en-US" dirty="0">
                    <a:solidFill>
                      <a:srgbClr val="FFC000"/>
                    </a:solidFill>
                  </a:endParaRPr>
                </a:p>
              </p:txBody>
            </p:sp>
            <p:grpSp>
              <p:nvGrpSpPr>
                <p:cNvPr id="44" name="组合 43">
                  <a:extLst>
                    <a:ext uri="{FF2B5EF4-FFF2-40B4-BE49-F238E27FC236}">
                      <a16:creationId xmlns:a16="http://schemas.microsoft.com/office/drawing/2014/main" id="{3151F4F5-EE5A-426C-A80C-1918DD574CC6}"/>
                    </a:ext>
                  </a:extLst>
                </p:cNvPr>
                <p:cNvGrpSpPr/>
                <p:nvPr/>
              </p:nvGrpSpPr>
              <p:grpSpPr>
                <a:xfrm>
                  <a:off x="4210504" y="3802231"/>
                  <a:ext cx="4361996" cy="1787584"/>
                  <a:chOff x="3804104" y="3470216"/>
                  <a:chExt cx="4361996" cy="1787584"/>
                </a:xfrm>
                <a:grpFill/>
              </p:grpSpPr>
              <p:grpSp>
                <p:nvGrpSpPr>
                  <p:cNvPr id="47" name="组合 46">
                    <a:extLst>
                      <a:ext uri="{FF2B5EF4-FFF2-40B4-BE49-F238E27FC236}">
                        <a16:creationId xmlns:a16="http://schemas.microsoft.com/office/drawing/2014/main" id="{6883184B-08B4-4622-BF1A-C4CF179D5D43}"/>
                      </a:ext>
                    </a:extLst>
                  </p:cNvPr>
                  <p:cNvGrpSpPr/>
                  <p:nvPr/>
                </p:nvGrpSpPr>
                <p:grpSpPr>
                  <a:xfrm>
                    <a:off x="4034023" y="4007018"/>
                    <a:ext cx="3902159" cy="1047581"/>
                    <a:chOff x="4060741" y="4007018"/>
                    <a:chExt cx="3902159" cy="1047581"/>
                  </a:xfrm>
                  <a:grpFill/>
                </p:grpSpPr>
                <p:grpSp>
                  <p:nvGrpSpPr>
                    <p:cNvPr id="50" name="组合 49">
                      <a:extLst>
                        <a:ext uri="{FF2B5EF4-FFF2-40B4-BE49-F238E27FC236}">
                          <a16:creationId xmlns:a16="http://schemas.microsoft.com/office/drawing/2014/main" id="{44FFE0C3-F959-4524-989A-7D5FBE25FF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77819" y="4489845"/>
                      <a:ext cx="3468003" cy="412356"/>
                      <a:chOff x="4283076" y="4489845"/>
                      <a:chExt cx="3468003" cy="412356"/>
                    </a:xfrm>
                    <a:grpFill/>
                  </p:grpSpPr>
                  <p:sp>
                    <p:nvSpPr>
                      <p:cNvPr id="53" name="矩形: 圆角 52">
                        <a:extLst>
                          <a:ext uri="{FF2B5EF4-FFF2-40B4-BE49-F238E27FC236}">
                            <a16:creationId xmlns:a16="http://schemas.microsoft.com/office/drawing/2014/main" id="{AFEED143-C389-43D6-9A5A-98A066BB9A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83076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read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54" name="矩形: 圆角 53">
                        <a:extLst>
                          <a:ext uri="{FF2B5EF4-FFF2-40B4-BE49-F238E27FC236}">
                            <a16:creationId xmlns:a16="http://schemas.microsoft.com/office/drawing/2014/main" id="{A6685761-2945-4251-AA61-217BB44791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49863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send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55" name="矩形: 圆角 54">
                        <a:extLst>
                          <a:ext uri="{FF2B5EF4-FFF2-40B4-BE49-F238E27FC236}">
                            <a16:creationId xmlns:a16="http://schemas.microsoft.com/office/drawing/2014/main" id="{951C178D-5C77-453A-948A-EEB99B6731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86160" y="4489845"/>
                        <a:ext cx="1230539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chemeClr val="bg1"/>
                            </a:solidFill>
                          </a:rPr>
                          <a:t>业务处理</a:t>
                        </a:r>
                      </a:p>
                    </p:txBody>
                  </p:sp>
                </p:grpSp>
                <p:sp>
                  <p:nvSpPr>
                    <p:cNvPr id="51" name="矩形: 圆角 50">
                      <a:extLst>
                        <a:ext uri="{FF2B5EF4-FFF2-40B4-BE49-F238E27FC236}">
                          <a16:creationId xmlns:a16="http://schemas.microsoft.com/office/drawing/2014/main" id="{0512308B-CFE5-4BD1-B438-6813584737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60741" y="4007018"/>
                      <a:ext cx="3902159" cy="1047581"/>
                    </a:xfrm>
                    <a:prstGeom prst="roundRect">
                      <a:avLst/>
                    </a:prstGeom>
                    <a:grpFill/>
                    <a:ln w="254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p:txBody>
                </p:sp>
                <p:sp>
                  <p:nvSpPr>
                    <p:cNvPr id="52" name="文本框 51">
                      <a:extLst>
                        <a:ext uri="{FF2B5EF4-FFF2-40B4-BE49-F238E27FC236}">
                          <a16:creationId xmlns:a16="http://schemas.microsoft.com/office/drawing/2014/main" id="{462F03B1-AD28-44A8-BFD4-8C62CD195F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5493" y="4007018"/>
                      <a:ext cx="1032655" cy="400110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000" b="1" dirty="0">
                          <a:solidFill>
                            <a:schemeClr val="accent4"/>
                          </a:solidFill>
                        </a:rPr>
                        <a:t>Handler</a:t>
                      </a:r>
                      <a:endParaRPr lang="zh-CN" altLang="en-US" sz="20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p:grpSp>
              <p:sp>
                <p:nvSpPr>
                  <p:cNvPr id="48" name="矩形: 圆角 47">
                    <a:extLst>
                      <a:ext uri="{FF2B5EF4-FFF2-40B4-BE49-F238E27FC236}">
                        <a16:creationId xmlns:a16="http://schemas.microsoft.com/office/drawing/2014/main" id="{68FAF55B-9E0B-4E56-A1DF-9552D3ED6663}"/>
                      </a:ext>
                    </a:extLst>
                  </p:cNvPr>
                  <p:cNvSpPr/>
                  <p:nvPr/>
                </p:nvSpPr>
                <p:spPr>
                  <a:xfrm>
                    <a:off x="3804104" y="3470216"/>
                    <a:ext cx="4361996" cy="1787584"/>
                  </a:xfrm>
                  <a:prstGeom prst="roundRect">
                    <a:avLst/>
                  </a:prstGeom>
                  <a:grp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D62244B7-6705-4F2B-B1F4-3DB7BF97BE2E}"/>
                      </a:ext>
                    </a:extLst>
                  </p:cNvPr>
                  <p:cNvSpPr txBox="1"/>
                  <p:nvPr/>
                </p:nvSpPr>
                <p:spPr>
                  <a:xfrm>
                    <a:off x="4034023" y="3550183"/>
                    <a:ext cx="1210588" cy="400110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处理线程</a:t>
                    </a:r>
                  </a:p>
                </p:txBody>
              </p:sp>
            </p:grpSp>
            <p:cxnSp>
              <p:nvCxnSpPr>
                <p:cNvPr id="45" name="直接箭头连接符 44">
                  <a:extLst>
                    <a:ext uri="{FF2B5EF4-FFF2-40B4-BE49-F238E27FC236}">
                      <a16:creationId xmlns:a16="http://schemas.microsoft.com/office/drawing/2014/main" id="{1A8054EC-7226-4F7A-9061-C56D1053D752}"/>
                    </a:ext>
                  </a:extLst>
                </p:cNvPr>
                <p:cNvCxnSpPr>
                  <a:stCxn id="43" idx="3"/>
                </p:cNvCxnSpPr>
                <p:nvPr/>
              </p:nvCxnSpPr>
              <p:spPr>
                <a:xfrm>
                  <a:off x="2501900" y="4696023"/>
                  <a:ext cx="1938523" cy="0"/>
                </a:xfrm>
                <a:prstGeom prst="straightConnector1">
                  <a:avLst/>
                </a:prstGeom>
                <a:grpFill/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DD86A7C4-7925-48F0-A290-E6806DAC7F5F}"/>
                    </a:ext>
                  </a:extLst>
                </p:cNvPr>
                <p:cNvSpPr txBox="1"/>
                <p:nvPr/>
              </p:nvSpPr>
              <p:spPr>
                <a:xfrm>
                  <a:off x="3042018" y="4369811"/>
                  <a:ext cx="646331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chemeClr val="bg1"/>
                      </a:solidFill>
                    </a:rPr>
                    <a:t>请求</a:t>
                  </a:r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208028D3-8E7F-441F-8FA9-922D58FE62DC}"/>
                  </a:ext>
                </a:extLst>
              </p:cNvPr>
              <p:cNvGrpSpPr/>
              <p:nvPr/>
            </p:nvGrpSpPr>
            <p:grpSpPr>
              <a:xfrm>
                <a:off x="1337829" y="8399163"/>
                <a:ext cx="7187967" cy="1787584"/>
                <a:chOff x="1384533" y="3802231"/>
                <a:chExt cx="7187967" cy="1787584"/>
              </a:xfrm>
              <a:grpFill/>
            </p:grpSpPr>
            <p:sp>
              <p:nvSpPr>
                <p:cNvPr id="57" name="矩形: 圆角 56">
                  <a:extLst>
                    <a:ext uri="{FF2B5EF4-FFF2-40B4-BE49-F238E27FC236}">
                      <a16:creationId xmlns:a16="http://schemas.microsoft.com/office/drawing/2014/main" id="{F840E011-7492-4016-AE79-66316E528EC2}"/>
                    </a:ext>
                  </a:extLst>
                </p:cNvPr>
                <p:cNvSpPr/>
                <p:nvPr/>
              </p:nvSpPr>
              <p:spPr>
                <a:xfrm>
                  <a:off x="1384533" y="4489845"/>
                  <a:ext cx="1117367" cy="412356"/>
                </a:xfrm>
                <a:prstGeom prst="roundRect">
                  <a:avLst/>
                </a:prstGeom>
                <a:grp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C000"/>
                      </a:solidFill>
                    </a:rPr>
                    <a:t>Client</a:t>
                  </a:r>
                  <a:endParaRPr lang="zh-CN" altLang="en-US" dirty="0">
                    <a:solidFill>
                      <a:srgbClr val="FFC000"/>
                    </a:solidFill>
                  </a:endParaRPr>
                </a:p>
              </p:txBody>
            </p:sp>
            <p:grpSp>
              <p:nvGrpSpPr>
                <p:cNvPr id="58" name="组合 57">
                  <a:extLst>
                    <a:ext uri="{FF2B5EF4-FFF2-40B4-BE49-F238E27FC236}">
                      <a16:creationId xmlns:a16="http://schemas.microsoft.com/office/drawing/2014/main" id="{28F32443-073E-4E35-A0E1-F23DC39C6C2D}"/>
                    </a:ext>
                  </a:extLst>
                </p:cNvPr>
                <p:cNvGrpSpPr/>
                <p:nvPr/>
              </p:nvGrpSpPr>
              <p:grpSpPr>
                <a:xfrm>
                  <a:off x="4210504" y="3802231"/>
                  <a:ext cx="4361996" cy="1787584"/>
                  <a:chOff x="3804104" y="3470216"/>
                  <a:chExt cx="4361996" cy="1787584"/>
                </a:xfrm>
                <a:grpFill/>
              </p:grpSpPr>
              <p:grpSp>
                <p:nvGrpSpPr>
                  <p:cNvPr id="61" name="组合 60">
                    <a:extLst>
                      <a:ext uri="{FF2B5EF4-FFF2-40B4-BE49-F238E27FC236}">
                        <a16:creationId xmlns:a16="http://schemas.microsoft.com/office/drawing/2014/main" id="{6EF56B1C-031D-4400-96B8-D82DCD56C690}"/>
                      </a:ext>
                    </a:extLst>
                  </p:cNvPr>
                  <p:cNvGrpSpPr/>
                  <p:nvPr/>
                </p:nvGrpSpPr>
                <p:grpSpPr>
                  <a:xfrm>
                    <a:off x="4034023" y="4007018"/>
                    <a:ext cx="3902159" cy="1047581"/>
                    <a:chOff x="4060741" y="4007018"/>
                    <a:chExt cx="3902159" cy="1047581"/>
                  </a:xfrm>
                  <a:grpFill/>
                </p:grpSpPr>
                <p:grpSp>
                  <p:nvGrpSpPr>
                    <p:cNvPr id="64" name="组合 63">
                      <a:extLst>
                        <a:ext uri="{FF2B5EF4-FFF2-40B4-BE49-F238E27FC236}">
                          <a16:creationId xmlns:a16="http://schemas.microsoft.com/office/drawing/2014/main" id="{37AFC9F5-A0BC-4F47-91C6-07865D32DF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77819" y="4489845"/>
                      <a:ext cx="3468003" cy="412356"/>
                      <a:chOff x="4283076" y="4489845"/>
                      <a:chExt cx="3468003" cy="412356"/>
                    </a:xfrm>
                    <a:grpFill/>
                  </p:grpSpPr>
                  <p:sp>
                    <p:nvSpPr>
                      <p:cNvPr id="67" name="矩形: 圆角 66">
                        <a:extLst>
                          <a:ext uri="{FF2B5EF4-FFF2-40B4-BE49-F238E27FC236}">
                            <a16:creationId xmlns:a16="http://schemas.microsoft.com/office/drawing/2014/main" id="{59373B7D-6F2B-4056-BAB5-9565E20EEB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83076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read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68" name="矩形: 圆角 67">
                        <a:extLst>
                          <a:ext uri="{FF2B5EF4-FFF2-40B4-BE49-F238E27FC236}">
                            <a16:creationId xmlns:a16="http://schemas.microsoft.com/office/drawing/2014/main" id="{C8B22A57-6FC9-48CA-9A11-79353368FB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49863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send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69" name="矩形: 圆角 68">
                        <a:extLst>
                          <a:ext uri="{FF2B5EF4-FFF2-40B4-BE49-F238E27FC236}">
                            <a16:creationId xmlns:a16="http://schemas.microsoft.com/office/drawing/2014/main" id="{9F189F60-1BA9-4556-925A-4B29343C7C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86160" y="4489845"/>
                        <a:ext cx="1230539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chemeClr val="bg1"/>
                            </a:solidFill>
                          </a:rPr>
                          <a:t>业务处理</a:t>
                        </a:r>
                      </a:p>
                    </p:txBody>
                  </p:sp>
                </p:grpSp>
                <p:sp>
                  <p:nvSpPr>
                    <p:cNvPr id="65" name="矩形: 圆角 64">
                      <a:extLst>
                        <a:ext uri="{FF2B5EF4-FFF2-40B4-BE49-F238E27FC236}">
                          <a16:creationId xmlns:a16="http://schemas.microsoft.com/office/drawing/2014/main" id="{8C7B2281-846D-4D59-9F58-4EECAF3DC9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60741" y="4007018"/>
                      <a:ext cx="3902159" cy="1047581"/>
                    </a:xfrm>
                    <a:prstGeom prst="roundRect">
                      <a:avLst/>
                    </a:prstGeom>
                    <a:grpFill/>
                    <a:ln w="254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p:txBody>
                </p:sp>
                <p:sp>
                  <p:nvSpPr>
                    <p:cNvPr id="66" name="文本框 65">
                      <a:extLst>
                        <a:ext uri="{FF2B5EF4-FFF2-40B4-BE49-F238E27FC236}">
                          <a16:creationId xmlns:a16="http://schemas.microsoft.com/office/drawing/2014/main" id="{FB5F100B-8F02-4F22-92D2-4B04D94DCE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5493" y="4007018"/>
                      <a:ext cx="1032655" cy="400110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000" b="1" dirty="0">
                          <a:solidFill>
                            <a:schemeClr val="accent4"/>
                          </a:solidFill>
                        </a:rPr>
                        <a:t>Handler</a:t>
                      </a:r>
                      <a:endParaRPr lang="zh-CN" altLang="en-US" sz="20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p:grpSp>
              <p:sp>
                <p:nvSpPr>
                  <p:cNvPr id="62" name="矩形: 圆角 61">
                    <a:extLst>
                      <a:ext uri="{FF2B5EF4-FFF2-40B4-BE49-F238E27FC236}">
                        <a16:creationId xmlns:a16="http://schemas.microsoft.com/office/drawing/2014/main" id="{0AAEEF58-7AE3-4C2B-8104-938A9001934B}"/>
                      </a:ext>
                    </a:extLst>
                  </p:cNvPr>
                  <p:cNvSpPr/>
                  <p:nvPr/>
                </p:nvSpPr>
                <p:spPr>
                  <a:xfrm>
                    <a:off x="3804104" y="3470216"/>
                    <a:ext cx="4361996" cy="1787584"/>
                  </a:xfrm>
                  <a:prstGeom prst="roundRect">
                    <a:avLst/>
                  </a:prstGeom>
                  <a:grp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F0E90AE1-8193-4B72-A9B0-C87319A01111}"/>
                      </a:ext>
                    </a:extLst>
                  </p:cNvPr>
                  <p:cNvSpPr txBox="1"/>
                  <p:nvPr/>
                </p:nvSpPr>
                <p:spPr>
                  <a:xfrm>
                    <a:off x="4034023" y="3550183"/>
                    <a:ext cx="1210588" cy="400110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处理线程</a:t>
                    </a:r>
                  </a:p>
                </p:txBody>
              </p:sp>
            </p:grpSp>
            <p:cxnSp>
              <p:nvCxnSpPr>
                <p:cNvPr id="59" name="直接箭头连接符 58">
                  <a:extLst>
                    <a:ext uri="{FF2B5EF4-FFF2-40B4-BE49-F238E27FC236}">
                      <a16:creationId xmlns:a16="http://schemas.microsoft.com/office/drawing/2014/main" id="{649F1A9A-519E-4E93-9B29-EAC6AB7D9B6C}"/>
                    </a:ext>
                  </a:extLst>
                </p:cNvPr>
                <p:cNvCxnSpPr>
                  <a:stCxn id="57" idx="3"/>
                </p:cNvCxnSpPr>
                <p:nvPr/>
              </p:nvCxnSpPr>
              <p:spPr>
                <a:xfrm>
                  <a:off x="2501900" y="4696023"/>
                  <a:ext cx="1938523" cy="0"/>
                </a:xfrm>
                <a:prstGeom prst="straightConnector1">
                  <a:avLst/>
                </a:prstGeom>
                <a:grpFill/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F08F98CA-91BE-4486-9A73-4C114316B7E9}"/>
                    </a:ext>
                  </a:extLst>
                </p:cNvPr>
                <p:cNvSpPr txBox="1"/>
                <p:nvPr/>
              </p:nvSpPr>
              <p:spPr>
                <a:xfrm>
                  <a:off x="3042018" y="4369811"/>
                  <a:ext cx="646331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chemeClr val="bg1"/>
                      </a:solidFill>
                    </a:rPr>
                    <a:t>请求</a:t>
                  </a:r>
                </a:p>
              </p:txBody>
            </p:sp>
          </p:grp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1F1261A3-ED43-45B1-8060-DF8C13D9EA8F}"/>
                  </a:ext>
                </a:extLst>
              </p:cNvPr>
              <p:cNvSpPr/>
              <p:nvPr/>
            </p:nvSpPr>
            <p:spPr>
              <a:xfrm>
                <a:off x="3962400" y="3175001"/>
                <a:ext cx="4775200" cy="7226300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3FA90A07-6512-4BBD-B431-E7DFEFB712D3}"/>
                  </a:ext>
                </a:extLst>
              </p:cNvPr>
              <p:cNvSpPr txBox="1"/>
              <p:nvPr/>
            </p:nvSpPr>
            <p:spPr>
              <a:xfrm>
                <a:off x="4005503" y="3299032"/>
                <a:ext cx="1210588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</a:rPr>
                  <a:t>应用程序</a:t>
                </a:r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0C0084A-C9C1-4F04-A542-F20B9E53E451}"/>
                </a:ext>
              </a:extLst>
            </p:cNvPr>
            <p:cNvSpPr txBox="1"/>
            <p:nvPr/>
          </p:nvSpPr>
          <p:spPr>
            <a:xfrm>
              <a:off x="3737518" y="10599694"/>
              <a:ext cx="2600392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传统阻塞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I/O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服务模型</a:t>
              </a:r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992B1B46-7B1C-4178-9B31-7523B15D99CB}"/>
              </a:ext>
            </a:extLst>
          </p:cNvPr>
          <p:cNvGrpSpPr/>
          <p:nvPr/>
        </p:nvGrpSpPr>
        <p:grpSpPr>
          <a:xfrm>
            <a:off x="10578517" y="3676447"/>
            <a:ext cx="10398997" cy="6748224"/>
            <a:chOff x="11227445" y="3175000"/>
            <a:chExt cx="10398997" cy="6748224"/>
          </a:xfrm>
        </p:grpSpPr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C55E944B-89ED-4F04-B914-0E6898A485EB}"/>
                </a:ext>
              </a:extLst>
            </p:cNvPr>
            <p:cNvGrpSpPr/>
            <p:nvPr/>
          </p:nvGrpSpPr>
          <p:grpSpPr>
            <a:xfrm>
              <a:off x="11227445" y="3175000"/>
              <a:ext cx="10398997" cy="6161075"/>
              <a:chOff x="11227445" y="3175000"/>
              <a:chExt cx="10398997" cy="6161075"/>
            </a:xfrm>
          </p:grpSpPr>
          <p:sp>
            <p:nvSpPr>
              <p:cNvPr id="83" name="矩形: 圆角 82">
                <a:extLst>
                  <a:ext uri="{FF2B5EF4-FFF2-40B4-BE49-F238E27FC236}">
                    <a16:creationId xmlns:a16="http://schemas.microsoft.com/office/drawing/2014/main" id="{7E5A6775-613C-42B7-BED7-36431BF4F255}"/>
                  </a:ext>
                </a:extLst>
              </p:cNvPr>
              <p:cNvSpPr/>
              <p:nvPr/>
            </p:nvSpPr>
            <p:spPr>
              <a:xfrm>
                <a:off x="11227445" y="4622312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84" name="矩形: 圆角 83">
                <a:extLst>
                  <a:ext uri="{FF2B5EF4-FFF2-40B4-BE49-F238E27FC236}">
                    <a16:creationId xmlns:a16="http://schemas.microsoft.com/office/drawing/2014/main" id="{F7BCD771-3099-4982-9691-818A6A4DD999}"/>
                  </a:ext>
                </a:extLst>
              </p:cNvPr>
              <p:cNvSpPr/>
              <p:nvPr/>
            </p:nvSpPr>
            <p:spPr>
              <a:xfrm>
                <a:off x="11227445" y="6131668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85" name="矩形: 圆角 84">
                <a:extLst>
                  <a:ext uri="{FF2B5EF4-FFF2-40B4-BE49-F238E27FC236}">
                    <a16:creationId xmlns:a16="http://schemas.microsoft.com/office/drawing/2014/main" id="{C7944766-D1DA-4CC8-840D-0EA48D4BD88F}"/>
                  </a:ext>
                </a:extLst>
              </p:cNvPr>
              <p:cNvSpPr/>
              <p:nvPr/>
            </p:nvSpPr>
            <p:spPr>
              <a:xfrm>
                <a:off x="11227445" y="7641025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7288343F-94D1-486F-A50C-9FC5CB978011}"/>
                  </a:ext>
                </a:extLst>
              </p:cNvPr>
              <p:cNvGrpSpPr/>
              <p:nvPr/>
            </p:nvGrpSpPr>
            <p:grpSpPr>
              <a:xfrm>
                <a:off x="14767102" y="5799172"/>
                <a:ext cx="2229163" cy="988786"/>
                <a:chOff x="14881706" y="5606304"/>
                <a:chExt cx="2229163" cy="988786"/>
              </a:xfrm>
            </p:grpSpPr>
            <p:sp>
              <p:nvSpPr>
                <p:cNvPr id="86" name="矩形: 圆角 85">
                  <a:extLst>
                    <a:ext uri="{FF2B5EF4-FFF2-40B4-BE49-F238E27FC236}">
                      <a16:creationId xmlns:a16="http://schemas.microsoft.com/office/drawing/2014/main" id="{84940B56-5947-41A3-A635-C58460EC6F7C}"/>
                    </a:ext>
                  </a:extLst>
                </p:cNvPr>
                <p:cNvSpPr/>
                <p:nvPr/>
              </p:nvSpPr>
              <p:spPr>
                <a:xfrm>
                  <a:off x="15205259" y="6063381"/>
                  <a:ext cx="1582057" cy="412356"/>
                </a:xfrm>
                <a:prstGeom prst="round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eventDispatch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7" name="矩形: 圆角 86">
                  <a:extLst>
                    <a:ext uri="{FF2B5EF4-FFF2-40B4-BE49-F238E27FC236}">
                      <a16:creationId xmlns:a16="http://schemas.microsoft.com/office/drawing/2014/main" id="{DA1D9EE7-881E-4784-A181-73D394DF2A87}"/>
                    </a:ext>
                  </a:extLst>
                </p:cNvPr>
                <p:cNvSpPr/>
                <p:nvPr/>
              </p:nvSpPr>
              <p:spPr>
                <a:xfrm>
                  <a:off x="14881706" y="5606304"/>
                  <a:ext cx="2229163" cy="988786"/>
                </a:xfrm>
                <a:prstGeom prst="roundRect">
                  <a:avLst/>
                </a:prstGeom>
                <a:no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339C4A0B-24DB-417F-ACFB-115DDE99D241}"/>
                    </a:ext>
                  </a:extLst>
                </p:cNvPr>
                <p:cNvSpPr txBox="1"/>
                <p:nvPr/>
              </p:nvSpPr>
              <p:spPr>
                <a:xfrm>
                  <a:off x="15181577" y="5650177"/>
                  <a:ext cx="16294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FFC000"/>
                      </a:solidFill>
                    </a:rPr>
                    <a:t>ServiceHandler</a:t>
                  </a:r>
                  <a:endParaRPr lang="zh-CN" altLang="en-US" b="1" dirty="0">
                    <a:solidFill>
                      <a:srgbClr val="FFC000"/>
                    </a:solidFill>
                  </a:endParaRPr>
                </a:p>
              </p:txBody>
            </p:sp>
          </p:grpSp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85D66E91-197C-4DEB-ADCB-40F93C20F908}"/>
                  </a:ext>
                </a:extLst>
              </p:cNvPr>
              <p:cNvGrpSpPr/>
              <p:nvPr/>
            </p:nvGrpSpPr>
            <p:grpSpPr>
              <a:xfrm>
                <a:off x="18872739" y="3381026"/>
                <a:ext cx="2422524" cy="1488087"/>
                <a:chOff x="18964275" y="3381026"/>
                <a:chExt cx="2422524" cy="1488087"/>
              </a:xfrm>
            </p:grpSpPr>
            <p:grpSp>
              <p:nvGrpSpPr>
                <p:cNvPr id="93" name="组合 92">
                  <a:extLst>
                    <a:ext uri="{FF2B5EF4-FFF2-40B4-BE49-F238E27FC236}">
                      <a16:creationId xmlns:a16="http://schemas.microsoft.com/office/drawing/2014/main" id="{34B3ED9A-4C77-4C42-8975-98CB27990773}"/>
                    </a:ext>
                  </a:extLst>
                </p:cNvPr>
                <p:cNvGrpSpPr/>
                <p:nvPr/>
              </p:nvGrpSpPr>
              <p:grpSpPr>
                <a:xfrm>
                  <a:off x="19177001" y="3750357"/>
                  <a:ext cx="2019300" cy="988786"/>
                  <a:chOff x="19177001" y="3750357"/>
                  <a:chExt cx="2019300" cy="988786"/>
                </a:xfrm>
              </p:grpSpPr>
              <p:sp>
                <p:nvSpPr>
                  <p:cNvPr id="89" name="矩形: 圆角 88">
                    <a:extLst>
                      <a:ext uri="{FF2B5EF4-FFF2-40B4-BE49-F238E27FC236}">
                        <a16:creationId xmlns:a16="http://schemas.microsoft.com/office/drawing/2014/main" id="{5813A2A7-5994-4D8F-A2A4-6ABE20053943}"/>
                      </a:ext>
                    </a:extLst>
                  </p:cNvPr>
                  <p:cNvSpPr/>
                  <p:nvPr/>
                </p:nvSpPr>
                <p:spPr>
                  <a:xfrm>
                    <a:off x="19378057" y="4207434"/>
                    <a:ext cx="158205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eventHandler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0" name="矩形: 圆角 89">
                    <a:extLst>
                      <a:ext uri="{FF2B5EF4-FFF2-40B4-BE49-F238E27FC236}">
                        <a16:creationId xmlns:a16="http://schemas.microsoft.com/office/drawing/2014/main" id="{28842F6D-F32D-4ECF-BEC2-D0D6DA9E062D}"/>
                      </a:ext>
                    </a:extLst>
                  </p:cNvPr>
                  <p:cNvSpPr/>
                  <p:nvPr/>
                </p:nvSpPr>
                <p:spPr>
                  <a:xfrm>
                    <a:off x="19177001" y="3750357"/>
                    <a:ext cx="2019300" cy="98878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91" name="文本框 90">
                    <a:extLst>
                      <a:ext uri="{FF2B5EF4-FFF2-40B4-BE49-F238E27FC236}">
                        <a16:creationId xmlns:a16="http://schemas.microsoft.com/office/drawing/2014/main" id="{3800E77E-B0A3-41B7-B3CA-023C07BEBB1C}"/>
                      </a:ext>
                    </a:extLst>
                  </p:cNvPr>
                  <p:cNvSpPr txBox="1"/>
                  <p:nvPr/>
                </p:nvSpPr>
                <p:spPr>
                  <a:xfrm>
                    <a:off x="19431832" y="3794230"/>
                    <a:ext cx="14745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rgbClr val="FFC000"/>
                        </a:solidFill>
                      </a:rPr>
                      <a:t>EventHandler</a:t>
                    </a:r>
                    <a:endParaRPr lang="zh-CN" altLang="en-US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sp>
              <p:nvSpPr>
                <p:cNvPr id="92" name="矩形: 圆角 91">
                  <a:extLst>
                    <a:ext uri="{FF2B5EF4-FFF2-40B4-BE49-F238E27FC236}">
                      <a16:creationId xmlns:a16="http://schemas.microsoft.com/office/drawing/2014/main" id="{B21B0DFB-2A30-4BEC-A3BB-4AE9AA6F86AB}"/>
                    </a:ext>
                  </a:extLst>
                </p:cNvPr>
                <p:cNvSpPr/>
                <p:nvPr/>
              </p:nvSpPr>
              <p:spPr>
                <a:xfrm>
                  <a:off x="18964275" y="3381026"/>
                  <a:ext cx="2422524" cy="1488087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8EE8A67F-7DDF-47CE-9769-124AD248AFFE}"/>
                    </a:ext>
                  </a:extLst>
                </p:cNvPr>
                <p:cNvSpPr txBox="1"/>
                <p:nvPr/>
              </p:nvSpPr>
              <p:spPr>
                <a:xfrm>
                  <a:off x="19061089" y="3381026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处理线程</a:t>
                  </a:r>
                </a:p>
              </p:txBody>
            </p:sp>
          </p:grpSp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D63C42AA-D458-49A4-A661-35C74CAF2B2A}"/>
                  </a:ext>
                </a:extLst>
              </p:cNvPr>
              <p:cNvGrpSpPr/>
              <p:nvPr/>
            </p:nvGrpSpPr>
            <p:grpSpPr>
              <a:xfrm>
                <a:off x="18872739" y="5549522"/>
                <a:ext cx="2422524" cy="1488087"/>
                <a:chOff x="18964275" y="3381026"/>
                <a:chExt cx="2422524" cy="1488087"/>
              </a:xfrm>
            </p:grpSpPr>
            <p:grpSp>
              <p:nvGrpSpPr>
                <p:cNvPr id="97" name="组合 96">
                  <a:extLst>
                    <a:ext uri="{FF2B5EF4-FFF2-40B4-BE49-F238E27FC236}">
                      <a16:creationId xmlns:a16="http://schemas.microsoft.com/office/drawing/2014/main" id="{A060E3B5-F427-4298-A8BF-867685253C14}"/>
                    </a:ext>
                  </a:extLst>
                </p:cNvPr>
                <p:cNvGrpSpPr/>
                <p:nvPr/>
              </p:nvGrpSpPr>
              <p:grpSpPr>
                <a:xfrm>
                  <a:off x="19177001" y="3750357"/>
                  <a:ext cx="2019300" cy="988786"/>
                  <a:chOff x="19177001" y="3750357"/>
                  <a:chExt cx="2019300" cy="988786"/>
                </a:xfrm>
              </p:grpSpPr>
              <p:sp>
                <p:nvSpPr>
                  <p:cNvPr id="100" name="矩形: 圆角 99">
                    <a:extLst>
                      <a:ext uri="{FF2B5EF4-FFF2-40B4-BE49-F238E27FC236}">
                        <a16:creationId xmlns:a16="http://schemas.microsoft.com/office/drawing/2014/main" id="{5A769348-B409-4C0E-B22A-52CF6C0CB7DB}"/>
                      </a:ext>
                    </a:extLst>
                  </p:cNvPr>
                  <p:cNvSpPr/>
                  <p:nvPr/>
                </p:nvSpPr>
                <p:spPr>
                  <a:xfrm>
                    <a:off x="19378057" y="4207434"/>
                    <a:ext cx="158205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eventHandler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1" name="矩形: 圆角 100">
                    <a:extLst>
                      <a:ext uri="{FF2B5EF4-FFF2-40B4-BE49-F238E27FC236}">
                        <a16:creationId xmlns:a16="http://schemas.microsoft.com/office/drawing/2014/main" id="{8EF66B47-8694-4C23-9400-AAA317481F1D}"/>
                      </a:ext>
                    </a:extLst>
                  </p:cNvPr>
                  <p:cNvSpPr/>
                  <p:nvPr/>
                </p:nvSpPr>
                <p:spPr>
                  <a:xfrm>
                    <a:off x="19177001" y="3750357"/>
                    <a:ext cx="2019300" cy="98878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102" name="文本框 101">
                    <a:extLst>
                      <a:ext uri="{FF2B5EF4-FFF2-40B4-BE49-F238E27FC236}">
                        <a16:creationId xmlns:a16="http://schemas.microsoft.com/office/drawing/2014/main" id="{8BE81176-841A-4195-8048-FD931149C313}"/>
                      </a:ext>
                    </a:extLst>
                  </p:cNvPr>
                  <p:cNvSpPr txBox="1"/>
                  <p:nvPr/>
                </p:nvSpPr>
                <p:spPr>
                  <a:xfrm>
                    <a:off x="19431832" y="3794230"/>
                    <a:ext cx="14745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rgbClr val="FFC000"/>
                        </a:solidFill>
                      </a:rPr>
                      <a:t>EventHandler</a:t>
                    </a:r>
                    <a:endParaRPr lang="zh-CN" altLang="en-US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sp>
              <p:nvSpPr>
                <p:cNvPr id="98" name="矩形: 圆角 97">
                  <a:extLst>
                    <a:ext uri="{FF2B5EF4-FFF2-40B4-BE49-F238E27FC236}">
                      <a16:creationId xmlns:a16="http://schemas.microsoft.com/office/drawing/2014/main" id="{6B291F5A-7BF4-4726-993B-470372D20FE7}"/>
                    </a:ext>
                  </a:extLst>
                </p:cNvPr>
                <p:cNvSpPr/>
                <p:nvPr/>
              </p:nvSpPr>
              <p:spPr>
                <a:xfrm>
                  <a:off x="18964275" y="3381026"/>
                  <a:ext cx="2422524" cy="1488087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18D4BAD9-A0B4-4E42-94F6-41CC7B8D42A1}"/>
                    </a:ext>
                  </a:extLst>
                </p:cNvPr>
                <p:cNvSpPr txBox="1"/>
                <p:nvPr/>
              </p:nvSpPr>
              <p:spPr>
                <a:xfrm>
                  <a:off x="19061089" y="3381026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处理线程</a:t>
                  </a:r>
                </a:p>
              </p:txBody>
            </p:sp>
          </p:grp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C713998E-3B22-447C-82A4-E32885C58CD8}"/>
                  </a:ext>
                </a:extLst>
              </p:cNvPr>
              <p:cNvGrpSpPr/>
              <p:nvPr/>
            </p:nvGrpSpPr>
            <p:grpSpPr>
              <a:xfrm>
                <a:off x="18872739" y="7663322"/>
                <a:ext cx="2422524" cy="1488087"/>
                <a:chOff x="18964275" y="3381026"/>
                <a:chExt cx="2422524" cy="1488087"/>
              </a:xfrm>
            </p:grpSpPr>
            <p:grpSp>
              <p:nvGrpSpPr>
                <p:cNvPr id="104" name="组合 103">
                  <a:extLst>
                    <a:ext uri="{FF2B5EF4-FFF2-40B4-BE49-F238E27FC236}">
                      <a16:creationId xmlns:a16="http://schemas.microsoft.com/office/drawing/2014/main" id="{F9A5E9A9-443F-4A5A-BF56-36B217EE6541}"/>
                    </a:ext>
                  </a:extLst>
                </p:cNvPr>
                <p:cNvGrpSpPr/>
                <p:nvPr/>
              </p:nvGrpSpPr>
              <p:grpSpPr>
                <a:xfrm>
                  <a:off x="19177001" y="3750357"/>
                  <a:ext cx="2019300" cy="988786"/>
                  <a:chOff x="19177001" y="3750357"/>
                  <a:chExt cx="2019300" cy="988786"/>
                </a:xfrm>
              </p:grpSpPr>
              <p:sp>
                <p:nvSpPr>
                  <p:cNvPr id="107" name="矩形: 圆角 106">
                    <a:extLst>
                      <a:ext uri="{FF2B5EF4-FFF2-40B4-BE49-F238E27FC236}">
                        <a16:creationId xmlns:a16="http://schemas.microsoft.com/office/drawing/2014/main" id="{77E79837-0336-450D-920B-6CB1D9F246CB}"/>
                      </a:ext>
                    </a:extLst>
                  </p:cNvPr>
                  <p:cNvSpPr/>
                  <p:nvPr/>
                </p:nvSpPr>
                <p:spPr>
                  <a:xfrm>
                    <a:off x="19378057" y="4207434"/>
                    <a:ext cx="158205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eventHandler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8" name="矩形: 圆角 107">
                    <a:extLst>
                      <a:ext uri="{FF2B5EF4-FFF2-40B4-BE49-F238E27FC236}">
                        <a16:creationId xmlns:a16="http://schemas.microsoft.com/office/drawing/2014/main" id="{F930632D-CABE-46F5-A29C-DC39F1FF0CCB}"/>
                      </a:ext>
                    </a:extLst>
                  </p:cNvPr>
                  <p:cNvSpPr/>
                  <p:nvPr/>
                </p:nvSpPr>
                <p:spPr>
                  <a:xfrm>
                    <a:off x="19177001" y="3750357"/>
                    <a:ext cx="2019300" cy="98878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109" name="文本框 108">
                    <a:extLst>
                      <a:ext uri="{FF2B5EF4-FFF2-40B4-BE49-F238E27FC236}">
                        <a16:creationId xmlns:a16="http://schemas.microsoft.com/office/drawing/2014/main" id="{8DF85601-8CE5-46D3-83DF-D2C5E5136E71}"/>
                      </a:ext>
                    </a:extLst>
                  </p:cNvPr>
                  <p:cNvSpPr txBox="1"/>
                  <p:nvPr/>
                </p:nvSpPr>
                <p:spPr>
                  <a:xfrm>
                    <a:off x="19431832" y="3794230"/>
                    <a:ext cx="14745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rgbClr val="FFC000"/>
                        </a:solidFill>
                      </a:rPr>
                      <a:t>EventHandler</a:t>
                    </a:r>
                    <a:endParaRPr lang="zh-CN" altLang="en-US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sp>
              <p:nvSpPr>
                <p:cNvPr id="105" name="矩形: 圆角 104">
                  <a:extLst>
                    <a:ext uri="{FF2B5EF4-FFF2-40B4-BE49-F238E27FC236}">
                      <a16:creationId xmlns:a16="http://schemas.microsoft.com/office/drawing/2014/main" id="{B2E5BE14-8874-42D2-A5B5-831533D1A487}"/>
                    </a:ext>
                  </a:extLst>
                </p:cNvPr>
                <p:cNvSpPr/>
                <p:nvPr/>
              </p:nvSpPr>
              <p:spPr>
                <a:xfrm>
                  <a:off x="18964275" y="3381026"/>
                  <a:ext cx="2422524" cy="1488087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F4F4426F-0E25-4FC3-9DEB-C4EA005E91FB}"/>
                    </a:ext>
                  </a:extLst>
                </p:cNvPr>
                <p:cNvSpPr txBox="1"/>
                <p:nvPr/>
              </p:nvSpPr>
              <p:spPr>
                <a:xfrm>
                  <a:off x="19061089" y="3381026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处理线程</a:t>
                  </a:r>
                </a:p>
              </p:txBody>
            </p:sp>
          </p:grpSp>
          <p:cxnSp>
            <p:nvCxnSpPr>
              <p:cNvPr id="112" name="直接箭头连接符 111">
                <a:extLst>
                  <a:ext uri="{FF2B5EF4-FFF2-40B4-BE49-F238E27FC236}">
                    <a16:creationId xmlns:a16="http://schemas.microsoft.com/office/drawing/2014/main" id="{BA0E4D4E-0356-4EF9-8561-4E5B3F168442}"/>
                  </a:ext>
                </a:extLst>
              </p:cNvPr>
              <p:cNvCxnSpPr>
                <a:stCxn id="87" idx="3"/>
                <a:endCxn id="90" idx="1"/>
              </p:cNvCxnSpPr>
              <p:nvPr/>
            </p:nvCxnSpPr>
            <p:spPr>
              <a:xfrm flipV="1">
                <a:off x="16996265" y="4244750"/>
                <a:ext cx="2089200" cy="2048815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箭头连接符 115">
                <a:extLst>
                  <a:ext uri="{FF2B5EF4-FFF2-40B4-BE49-F238E27FC236}">
                    <a16:creationId xmlns:a16="http://schemas.microsoft.com/office/drawing/2014/main" id="{1ECCB316-EE59-4FDE-AF2F-490427578FBE}"/>
                  </a:ext>
                </a:extLst>
              </p:cNvPr>
              <p:cNvCxnSpPr>
                <a:stCxn id="87" idx="3"/>
              </p:cNvCxnSpPr>
              <p:nvPr/>
            </p:nvCxnSpPr>
            <p:spPr>
              <a:xfrm>
                <a:off x="16996265" y="6293565"/>
                <a:ext cx="2089200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>
                <a:extLst>
                  <a:ext uri="{FF2B5EF4-FFF2-40B4-BE49-F238E27FC236}">
                    <a16:creationId xmlns:a16="http://schemas.microsoft.com/office/drawing/2014/main" id="{8562CD96-287C-43D0-AFFB-B0D4D8144297}"/>
                  </a:ext>
                </a:extLst>
              </p:cNvPr>
              <p:cNvCxnSpPr>
                <a:stCxn id="87" idx="3"/>
                <a:endCxn id="108" idx="1"/>
              </p:cNvCxnSpPr>
              <p:nvPr/>
            </p:nvCxnSpPr>
            <p:spPr>
              <a:xfrm>
                <a:off x="16996265" y="6293565"/>
                <a:ext cx="2089200" cy="2233481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C64A9ABC-3A9C-4C3B-A5F0-F431B9320AF2}"/>
                  </a:ext>
                </a:extLst>
              </p:cNvPr>
              <p:cNvSpPr txBox="1"/>
              <p:nvPr/>
            </p:nvSpPr>
            <p:spPr>
              <a:xfrm rot="18965268">
                <a:off x="17799474" y="4606741"/>
                <a:ext cx="994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Dispatch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EDF146B3-EF73-4E49-A886-CD8B51C90A8C}"/>
                  </a:ext>
                </a:extLst>
              </p:cNvPr>
              <p:cNvSpPr txBox="1"/>
              <p:nvPr/>
            </p:nvSpPr>
            <p:spPr>
              <a:xfrm>
                <a:off x="17900912" y="5968693"/>
                <a:ext cx="994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Dispatch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CC6FED32-491F-4752-96E0-71092C5D48D6}"/>
                  </a:ext>
                </a:extLst>
              </p:cNvPr>
              <p:cNvSpPr txBox="1"/>
              <p:nvPr/>
            </p:nvSpPr>
            <p:spPr>
              <a:xfrm rot="2737209">
                <a:off x="17777524" y="7767592"/>
                <a:ext cx="994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Dispatch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208C58B8-C50A-4FC6-974D-E4E24A13BD3E}"/>
                  </a:ext>
                </a:extLst>
              </p:cNvPr>
              <p:cNvSpPr/>
              <p:nvPr/>
            </p:nvSpPr>
            <p:spPr>
              <a:xfrm>
                <a:off x="14294616" y="3175000"/>
                <a:ext cx="7331826" cy="6161075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32A844C-9325-4B2B-B228-14DE604C54AB}"/>
                  </a:ext>
                </a:extLst>
              </p:cNvPr>
              <p:cNvSpPr txBox="1"/>
              <p:nvPr/>
            </p:nvSpPr>
            <p:spPr>
              <a:xfrm>
                <a:off x="14457867" y="3247053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</a:rPr>
                  <a:t>应用程序</a:t>
                </a:r>
              </a:p>
            </p:txBody>
          </p:sp>
          <p:cxnSp>
            <p:nvCxnSpPr>
              <p:cNvPr id="126" name="直接箭头连接符 125">
                <a:extLst>
                  <a:ext uri="{FF2B5EF4-FFF2-40B4-BE49-F238E27FC236}">
                    <a16:creationId xmlns:a16="http://schemas.microsoft.com/office/drawing/2014/main" id="{302D51B5-C7BF-42DB-B787-36B2C85985D0}"/>
                  </a:ext>
                </a:extLst>
              </p:cNvPr>
              <p:cNvCxnSpPr>
                <a:cxnSpLocks/>
                <a:stCxn id="85" idx="3"/>
                <a:endCxn id="87" idx="1"/>
              </p:cNvCxnSpPr>
              <p:nvPr/>
            </p:nvCxnSpPr>
            <p:spPr>
              <a:xfrm flipV="1">
                <a:off x="12344812" y="6293565"/>
                <a:ext cx="2422290" cy="155363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>
                <a:extLst>
                  <a:ext uri="{FF2B5EF4-FFF2-40B4-BE49-F238E27FC236}">
                    <a16:creationId xmlns:a16="http://schemas.microsoft.com/office/drawing/2014/main" id="{08B4D97A-C82C-40AA-9593-496AF8E556DE}"/>
                  </a:ext>
                </a:extLst>
              </p:cNvPr>
              <p:cNvCxnSpPr>
                <a:stCxn id="84" idx="3"/>
                <a:endCxn id="87" idx="1"/>
              </p:cNvCxnSpPr>
              <p:nvPr/>
            </p:nvCxnSpPr>
            <p:spPr>
              <a:xfrm flipV="1">
                <a:off x="12344812" y="6293565"/>
                <a:ext cx="2422290" cy="44281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箭头连接符 129">
                <a:extLst>
                  <a:ext uri="{FF2B5EF4-FFF2-40B4-BE49-F238E27FC236}">
                    <a16:creationId xmlns:a16="http://schemas.microsoft.com/office/drawing/2014/main" id="{B7A45D94-9A90-4E2D-821D-EA715AD17BB4}"/>
                  </a:ext>
                </a:extLst>
              </p:cNvPr>
              <p:cNvCxnSpPr>
                <a:stCxn id="83" idx="3"/>
                <a:endCxn id="87" idx="1"/>
              </p:cNvCxnSpPr>
              <p:nvPr/>
            </p:nvCxnSpPr>
            <p:spPr>
              <a:xfrm>
                <a:off x="12344812" y="4828490"/>
                <a:ext cx="2422290" cy="1465075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4E008988-6DAF-415B-B0C4-74E22339DCC9}"/>
                  </a:ext>
                </a:extLst>
              </p:cNvPr>
              <p:cNvSpPr txBox="1"/>
              <p:nvPr/>
            </p:nvSpPr>
            <p:spPr>
              <a:xfrm>
                <a:off x="13033081" y="5975297"/>
                <a:ext cx="1308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(Event)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5866BBFF-785D-4A49-8A8E-2B2EAF634962}"/>
                  </a:ext>
                </a:extLst>
              </p:cNvPr>
              <p:cNvSpPr txBox="1"/>
              <p:nvPr/>
            </p:nvSpPr>
            <p:spPr>
              <a:xfrm rot="1959123">
                <a:off x="12870872" y="5115696"/>
                <a:ext cx="1308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(Event)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C0053167-F0BC-43F1-8B69-706CDE27E539}"/>
                  </a:ext>
                </a:extLst>
              </p:cNvPr>
              <p:cNvSpPr txBox="1"/>
              <p:nvPr/>
            </p:nvSpPr>
            <p:spPr>
              <a:xfrm rot="19566761">
                <a:off x="12894589" y="7128963"/>
                <a:ext cx="1308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(Event)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DECE2D3F-6B9F-47A7-BDDD-4CF6CC6F0CD3}"/>
                </a:ext>
              </a:extLst>
            </p:cNvPr>
            <p:cNvSpPr txBox="1"/>
            <p:nvPr/>
          </p:nvSpPr>
          <p:spPr>
            <a:xfrm>
              <a:off x="15924979" y="9523114"/>
              <a:ext cx="10039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</a:rPr>
                <a:t>Reactor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4681871C-AE60-4962-BCF6-7DD512BBA0BE}"/>
              </a:ext>
            </a:extLst>
          </p:cNvPr>
          <p:cNvGrpSpPr/>
          <p:nvPr/>
        </p:nvGrpSpPr>
        <p:grpSpPr>
          <a:xfrm>
            <a:off x="23603235" y="3798629"/>
            <a:ext cx="9182722" cy="5645563"/>
            <a:chOff x="24865978" y="3454401"/>
            <a:chExt cx="9182722" cy="5645563"/>
          </a:xfrm>
        </p:grpSpPr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17FD40F2-C400-4699-BB10-281EA3F51242}"/>
                </a:ext>
              </a:extLst>
            </p:cNvPr>
            <p:cNvGrpSpPr/>
            <p:nvPr/>
          </p:nvGrpSpPr>
          <p:grpSpPr>
            <a:xfrm>
              <a:off x="24865978" y="3454401"/>
              <a:ext cx="9182722" cy="5100428"/>
              <a:chOff x="24865978" y="3454401"/>
              <a:chExt cx="9182722" cy="5100428"/>
            </a:xfrm>
          </p:grpSpPr>
          <p:sp>
            <p:nvSpPr>
              <p:cNvPr id="174" name="矩形: 圆角 173">
                <a:extLst>
                  <a:ext uri="{FF2B5EF4-FFF2-40B4-BE49-F238E27FC236}">
                    <a16:creationId xmlns:a16="http://schemas.microsoft.com/office/drawing/2014/main" id="{3EA4C4E8-A38C-4805-A54F-3E94B81F3BA4}"/>
                  </a:ext>
                </a:extLst>
              </p:cNvPr>
              <p:cNvSpPr/>
              <p:nvPr/>
            </p:nvSpPr>
            <p:spPr>
              <a:xfrm>
                <a:off x="28133300" y="3987800"/>
                <a:ext cx="5699500" cy="4345287"/>
              </a:xfrm>
              <a:prstGeom prst="roundRect">
                <a:avLst/>
              </a:prstGeom>
              <a:noFill/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41" name="矩形: 圆角 140">
                <a:extLst>
                  <a:ext uri="{FF2B5EF4-FFF2-40B4-BE49-F238E27FC236}">
                    <a16:creationId xmlns:a16="http://schemas.microsoft.com/office/drawing/2014/main" id="{880556CB-2126-4CF5-9662-2E1E869F0C37}"/>
                  </a:ext>
                </a:extLst>
              </p:cNvPr>
              <p:cNvSpPr/>
              <p:nvPr/>
            </p:nvSpPr>
            <p:spPr>
              <a:xfrm>
                <a:off x="24865978" y="4712678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42" name="矩形: 圆角 141">
                <a:extLst>
                  <a:ext uri="{FF2B5EF4-FFF2-40B4-BE49-F238E27FC236}">
                    <a16:creationId xmlns:a16="http://schemas.microsoft.com/office/drawing/2014/main" id="{130097D1-C81A-4847-8684-162CCE6F3179}"/>
                  </a:ext>
                </a:extLst>
              </p:cNvPr>
              <p:cNvSpPr/>
              <p:nvPr/>
            </p:nvSpPr>
            <p:spPr>
              <a:xfrm>
                <a:off x="24865978" y="6222034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43" name="矩形: 圆角 142">
                <a:extLst>
                  <a:ext uri="{FF2B5EF4-FFF2-40B4-BE49-F238E27FC236}">
                    <a16:creationId xmlns:a16="http://schemas.microsoft.com/office/drawing/2014/main" id="{4E5559E2-F90D-424D-A6FD-F9F78CF60A20}"/>
                  </a:ext>
                </a:extLst>
              </p:cNvPr>
              <p:cNvSpPr/>
              <p:nvPr/>
            </p:nvSpPr>
            <p:spPr>
              <a:xfrm>
                <a:off x="24865978" y="7731391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144" name="直接箭头连接符 143">
                <a:extLst>
                  <a:ext uri="{FF2B5EF4-FFF2-40B4-BE49-F238E27FC236}">
                    <a16:creationId xmlns:a16="http://schemas.microsoft.com/office/drawing/2014/main" id="{83A8AC48-9A14-42D9-9B2F-4206F11D5800}"/>
                  </a:ext>
                </a:extLst>
              </p:cNvPr>
              <p:cNvCxnSpPr>
                <a:cxnSpLocks/>
                <a:stCxn id="143" idx="3"/>
                <a:endCxn id="150" idx="1"/>
              </p:cNvCxnSpPr>
              <p:nvPr/>
            </p:nvCxnSpPr>
            <p:spPr>
              <a:xfrm flipV="1">
                <a:off x="25983345" y="5157125"/>
                <a:ext cx="2436985" cy="2780444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箭头连接符 144">
                <a:extLst>
                  <a:ext uri="{FF2B5EF4-FFF2-40B4-BE49-F238E27FC236}">
                    <a16:creationId xmlns:a16="http://schemas.microsoft.com/office/drawing/2014/main" id="{73750385-9E1B-42B5-85C8-7517E9A27068}"/>
                  </a:ext>
                </a:extLst>
              </p:cNvPr>
              <p:cNvCxnSpPr>
                <a:cxnSpLocks/>
                <a:stCxn id="142" idx="3"/>
                <a:endCxn id="150" idx="1"/>
              </p:cNvCxnSpPr>
              <p:nvPr/>
            </p:nvCxnSpPr>
            <p:spPr>
              <a:xfrm flipV="1">
                <a:off x="25983345" y="5157125"/>
                <a:ext cx="2436985" cy="1271087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箭头连接符 145">
                <a:extLst>
                  <a:ext uri="{FF2B5EF4-FFF2-40B4-BE49-F238E27FC236}">
                    <a16:creationId xmlns:a16="http://schemas.microsoft.com/office/drawing/2014/main" id="{3FCE7265-99D2-480F-BC28-E0761372487F}"/>
                  </a:ext>
                </a:extLst>
              </p:cNvPr>
              <p:cNvCxnSpPr>
                <a:cxnSpLocks/>
                <a:stCxn id="141" idx="3"/>
                <a:endCxn id="150" idx="1"/>
              </p:cNvCxnSpPr>
              <p:nvPr/>
            </p:nvCxnSpPr>
            <p:spPr>
              <a:xfrm>
                <a:off x="25983345" y="4918856"/>
                <a:ext cx="2436985" cy="238269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C3025C07-77FF-499F-9E05-5A84043AF2F8}"/>
                  </a:ext>
                </a:extLst>
              </p:cNvPr>
              <p:cNvSpPr txBox="1"/>
              <p:nvPr/>
            </p:nvSpPr>
            <p:spPr>
              <a:xfrm>
                <a:off x="28422600" y="5899162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建立连接</a:t>
                </a:r>
              </a:p>
            </p:txBody>
          </p: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3ECA058A-A0DD-4CE3-A04B-6E64F1447D6F}"/>
                  </a:ext>
                </a:extLst>
              </p:cNvPr>
              <p:cNvSpPr txBox="1"/>
              <p:nvPr/>
            </p:nvSpPr>
            <p:spPr>
              <a:xfrm rot="313933">
                <a:off x="26777547" y="4693709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4191CB21-ADC5-4116-A691-459745DADAFC}"/>
                  </a:ext>
                </a:extLst>
              </p:cNvPr>
              <p:cNvSpPr txBox="1"/>
              <p:nvPr/>
            </p:nvSpPr>
            <p:spPr>
              <a:xfrm rot="18818313">
                <a:off x="26568966" y="6491627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150" name="矩形: 圆角 149">
                <a:extLst>
                  <a:ext uri="{FF2B5EF4-FFF2-40B4-BE49-F238E27FC236}">
                    <a16:creationId xmlns:a16="http://schemas.microsoft.com/office/drawing/2014/main" id="{DA9DB140-7D1D-4BDD-99CB-428AA87A7549}"/>
                  </a:ext>
                </a:extLst>
              </p:cNvPr>
              <p:cNvSpPr/>
              <p:nvPr/>
            </p:nvSpPr>
            <p:spPr>
              <a:xfrm>
                <a:off x="28420330" y="4665009"/>
                <a:ext cx="2631221" cy="984231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51" name="矩形: 圆角 150">
                <a:extLst>
                  <a:ext uri="{FF2B5EF4-FFF2-40B4-BE49-F238E27FC236}">
                    <a16:creationId xmlns:a16="http://schemas.microsoft.com/office/drawing/2014/main" id="{2EEAB2A4-0B62-4272-9B2D-5F60C7B1B876}"/>
                  </a:ext>
                </a:extLst>
              </p:cNvPr>
              <p:cNvSpPr/>
              <p:nvPr/>
            </p:nvSpPr>
            <p:spPr>
              <a:xfrm>
                <a:off x="28578260" y="5150312"/>
                <a:ext cx="961991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select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2" name="矩形: 圆角 151">
                <a:extLst>
                  <a:ext uri="{FF2B5EF4-FFF2-40B4-BE49-F238E27FC236}">
                    <a16:creationId xmlns:a16="http://schemas.microsoft.com/office/drawing/2014/main" id="{D08AB1F0-A03D-4E6E-861E-B314916CAA14}"/>
                  </a:ext>
                </a:extLst>
              </p:cNvPr>
              <p:cNvSpPr/>
              <p:nvPr/>
            </p:nvSpPr>
            <p:spPr>
              <a:xfrm>
                <a:off x="29772060" y="5150312"/>
                <a:ext cx="1162229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dispatch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7F74B25C-B483-47FF-96D1-EA81334D5A97}"/>
                  </a:ext>
                </a:extLst>
              </p:cNvPr>
              <p:cNvSpPr txBox="1"/>
              <p:nvPr/>
            </p:nvSpPr>
            <p:spPr>
              <a:xfrm>
                <a:off x="29233976" y="4707064"/>
                <a:ext cx="10039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C000"/>
                    </a:solidFill>
                  </a:rPr>
                  <a:t>Reactor</a:t>
                </a:r>
                <a:endParaRPr lang="zh-CN" altLang="en-US" sz="20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54" name="矩形: 圆角 153">
                <a:extLst>
                  <a:ext uri="{FF2B5EF4-FFF2-40B4-BE49-F238E27FC236}">
                    <a16:creationId xmlns:a16="http://schemas.microsoft.com/office/drawing/2014/main" id="{6E727DFB-9CD8-4595-830F-7A270201CFD9}"/>
                  </a:ext>
                </a:extLst>
              </p:cNvPr>
              <p:cNvSpPr/>
              <p:nvPr/>
            </p:nvSpPr>
            <p:spPr>
              <a:xfrm>
                <a:off x="28420330" y="6554825"/>
                <a:ext cx="1817575" cy="984231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55" name="矩形: 圆角 154">
                <a:extLst>
                  <a:ext uri="{FF2B5EF4-FFF2-40B4-BE49-F238E27FC236}">
                    <a16:creationId xmlns:a16="http://schemas.microsoft.com/office/drawing/2014/main" id="{634AA774-361B-40F6-8EFF-2E7BF861D4E2}"/>
                  </a:ext>
                </a:extLst>
              </p:cNvPr>
              <p:cNvSpPr/>
              <p:nvPr/>
            </p:nvSpPr>
            <p:spPr>
              <a:xfrm>
                <a:off x="28848122" y="7037609"/>
                <a:ext cx="961991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accept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D194A5E5-BEC1-43F7-A7D2-769AD4897FE8}"/>
                  </a:ext>
                </a:extLst>
              </p:cNvPr>
              <p:cNvSpPr txBox="1"/>
              <p:nvPr/>
            </p:nvSpPr>
            <p:spPr>
              <a:xfrm>
                <a:off x="28760852" y="6584146"/>
                <a:ext cx="11365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C000"/>
                    </a:solidFill>
                  </a:rPr>
                  <a:t>Acceptor</a:t>
                </a:r>
                <a:endParaRPr lang="zh-CN" altLang="en-US" sz="20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58" name="矩形: 圆角 157">
                <a:extLst>
                  <a:ext uri="{FF2B5EF4-FFF2-40B4-BE49-F238E27FC236}">
                    <a16:creationId xmlns:a16="http://schemas.microsoft.com/office/drawing/2014/main" id="{B73878B7-A9FD-4693-8216-23DBC2C4C38E}"/>
                  </a:ext>
                </a:extLst>
              </p:cNvPr>
              <p:cNvSpPr/>
              <p:nvPr/>
            </p:nvSpPr>
            <p:spPr>
              <a:xfrm>
                <a:off x="30944271" y="6527334"/>
                <a:ext cx="2631221" cy="1553638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59" name="矩形: 圆角 158">
                <a:extLst>
                  <a:ext uri="{FF2B5EF4-FFF2-40B4-BE49-F238E27FC236}">
                    <a16:creationId xmlns:a16="http://schemas.microsoft.com/office/drawing/2014/main" id="{56400A76-1882-4F8B-A6FC-E1C71B64152F}"/>
                  </a:ext>
                </a:extLst>
              </p:cNvPr>
              <p:cNvSpPr/>
              <p:nvPr/>
            </p:nvSpPr>
            <p:spPr>
              <a:xfrm>
                <a:off x="31102201" y="7012637"/>
                <a:ext cx="961991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read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0" name="矩形: 圆角 159">
                <a:extLst>
                  <a:ext uri="{FF2B5EF4-FFF2-40B4-BE49-F238E27FC236}">
                    <a16:creationId xmlns:a16="http://schemas.microsoft.com/office/drawing/2014/main" id="{D0140A77-C3D8-4FF6-A220-394AAF17C791}"/>
                  </a:ext>
                </a:extLst>
              </p:cNvPr>
              <p:cNvSpPr/>
              <p:nvPr/>
            </p:nvSpPr>
            <p:spPr>
              <a:xfrm>
                <a:off x="32296001" y="7012637"/>
                <a:ext cx="1162229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</a:rPr>
                  <a:t>业务处理</a:t>
                </a:r>
              </a:p>
            </p:txBody>
          </p:sp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27E21E56-FC6A-413A-9DB6-C4A12272E0E9}"/>
                  </a:ext>
                </a:extLst>
              </p:cNvPr>
              <p:cNvSpPr txBox="1"/>
              <p:nvPr/>
            </p:nvSpPr>
            <p:spPr>
              <a:xfrm>
                <a:off x="31743554" y="6569389"/>
                <a:ext cx="10326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C000"/>
                    </a:solidFill>
                  </a:rPr>
                  <a:t>Handler</a:t>
                </a:r>
                <a:endParaRPr lang="zh-CN" altLang="en-US" sz="20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62" name="矩形: 圆角 161">
                <a:extLst>
                  <a:ext uri="{FF2B5EF4-FFF2-40B4-BE49-F238E27FC236}">
                    <a16:creationId xmlns:a16="http://schemas.microsoft.com/office/drawing/2014/main" id="{55FD8034-5CBD-4DC4-9A49-27CC957F9334}"/>
                  </a:ext>
                </a:extLst>
              </p:cNvPr>
              <p:cNvSpPr/>
              <p:nvPr/>
            </p:nvSpPr>
            <p:spPr>
              <a:xfrm>
                <a:off x="31102200" y="7528650"/>
                <a:ext cx="961991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send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69" name="直接箭头连接符 168">
                <a:extLst>
                  <a:ext uri="{FF2B5EF4-FFF2-40B4-BE49-F238E27FC236}">
                    <a16:creationId xmlns:a16="http://schemas.microsoft.com/office/drawing/2014/main" id="{6A74235E-6C36-4D12-907A-F899605BBECC}"/>
                  </a:ext>
                </a:extLst>
              </p:cNvPr>
              <p:cNvCxnSpPr>
                <a:stCxn id="150" idx="2"/>
                <a:endCxn id="154" idx="0"/>
              </p:cNvCxnSpPr>
              <p:nvPr/>
            </p:nvCxnSpPr>
            <p:spPr>
              <a:xfrm flipH="1">
                <a:off x="29329118" y="5649240"/>
                <a:ext cx="406823" cy="905585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箭头连接符 170">
                <a:extLst>
                  <a:ext uri="{FF2B5EF4-FFF2-40B4-BE49-F238E27FC236}">
                    <a16:creationId xmlns:a16="http://schemas.microsoft.com/office/drawing/2014/main" id="{6BB16688-7663-4F0C-B52E-536A20A3090D}"/>
                  </a:ext>
                </a:extLst>
              </p:cNvPr>
              <p:cNvCxnSpPr>
                <a:stCxn id="150" idx="2"/>
                <a:endCxn id="158" idx="0"/>
              </p:cNvCxnSpPr>
              <p:nvPr/>
            </p:nvCxnSpPr>
            <p:spPr>
              <a:xfrm>
                <a:off x="29735941" y="5649240"/>
                <a:ext cx="2523941" cy="878094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94354725-D04F-4E90-BED1-1AE54D9E4817}"/>
                  </a:ext>
                </a:extLst>
              </p:cNvPr>
              <p:cNvSpPr txBox="1"/>
              <p:nvPr/>
            </p:nvSpPr>
            <p:spPr>
              <a:xfrm>
                <a:off x="31051551" y="5801809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处理请求</a:t>
                </a:r>
              </a:p>
            </p:txBody>
          </p:sp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3F117E81-BC20-40A4-82FE-026C7A4C3374}"/>
                  </a:ext>
                </a:extLst>
              </p:cNvPr>
              <p:cNvSpPr txBox="1"/>
              <p:nvPr/>
            </p:nvSpPr>
            <p:spPr>
              <a:xfrm rot="20034374">
                <a:off x="26712886" y="550968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A2DE9E5E-0938-4978-8595-5FFAAB6AE450}"/>
                  </a:ext>
                </a:extLst>
              </p:cNvPr>
              <p:cNvSpPr txBox="1"/>
              <p:nvPr/>
            </p:nvSpPr>
            <p:spPr>
              <a:xfrm>
                <a:off x="28434654" y="4170767"/>
                <a:ext cx="1598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Reactor</a:t>
                </a:r>
                <a:r>
                  <a:rPr lang="zh-CN" altLang="en-US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单线程</a:t>
                </a:r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84C3B34B-FBD9-4856-B062-B5E2C2347048}"/>
                  </a:ext>
                </a:extLst>
              </p:cNvPr>
              <p:cNvSpPr/>
              <p:nvPr/>
            </p:nvSpPr>
            <p:spPr>
              <a:xfrm>
                <a:off x="27930050" y="3454401"/>
                <a:ext cx="6118650" cy="510042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882B9DBA-8E1D-4956-B269-98A5A7054884}"/>
                  </a:ext>
                </a:extLst>
              </p:cNvPr>
              <p:cNvSpPr txBox="1"/>
              <p:nvPr/>
            </p:nvSpPr>
            <p:spPr>
              <a:xfrm>
                <a:off x="27972587" y="3493278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</a:rPr>
                  <a:t>应用程序</a:t>
                </a:r>
              </a:p>
            </p:txBody>
          </p:sp>
        </p:grp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184F0C87-05CC-4881-89B6-B6473F6D3554}"/>
                </a:ext>
              </a:extLst>
            </p:cNvPr>
            <p:cNvSpPr txBox="1"/>
            <p:nvPr/>
          </p:nvSpPr>
          <p:spPr>
            <a:xfrm>
              <a:off x="28442414" y="8699854"/>
              <a:ext cx="20298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单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Reactor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单线程</a:t>
              </a:r>
            </a:p>
          </p:txBody>
        </p:sp>
      </p:grpSp>
      <p:sp>
        <p:nvSpPr>
          <p:cNvPr id="181" name="矩形: 圆角 180">
            <a:extLst>
              <a:ext uri="{FF2B5EF4-FFF2-40B4-BE49-F238E27FC236}">
                <a16:creationId xmlns:a16="http://schemas.microsoft.com/office/drawing/2014/main" id="{C174446D-7E50-4A5F-8FA1-0659064BDD73}"/>
              </a:ext>
            </a:extLst>
          </p:cNvPr>
          <p:cNvSpPr/>
          <p:nvPr/>
        </p:nvSpPr>
        <p:spPr>
          <a:xfrm>
            <a:off x="25812935" y="11438591"/>
            <a:ext cx="1582057" cy="537029"/>
          </a:xfrm>
          <a:prstGeom prst="round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C000"/>
                </a:solidFill>
              </a:rPr>
              <a:t>对象</a:t>
            </a:r>
          </a:p>
        </p:txBody>
      </p:sp>
      <p:sp>
        <p:nvSpPr>
          <p:cNvPr id="182" name="矩形: 圆角 181">
            <a:extLst>
              <a:ext uri="{FF2B5EF4-FFF2-40B4-BE49-F238E27FC236}">
                <a16:creationId xmlns:a16="http://schemas.microsoft.com/office/drawing/2014/main" id="{534299B2-BE1A-4CC3-855A-2379A2135DBF}"/>
              </a:ext>
            </a:extLst>
          </p:cNvPr>
          <p:cNvSpPr/>
          <p:nvPr/>
        </p:nvSpPr>
        <p:spPr>
          <a:xfrm>
            <a:off x="27975110" y="11438591"/>
            <a:ext cx="1582057" cy="537029"/>
          </a:xfrm>
          <a:prstGeom prst="round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线程</a:t>
            </a:r>
          </a:p>
        </p:txBody>
      </p:sp>
      <p:sp>
        <p:nvSpPr>
          <p:cNvPr id="183" name="矩形: 圆角 182">
            <a:extLst>
              <a:ext uri="{FF2B5EF4-FFF2-40B4-BE49-F238E27FC236}">
                <a16:creationId xmlns:a16="http://schemas.microsoft.com/office/drawing/2014/main" id="{CBB0D1AA-05DD-43F0-96ED-ACD4645DC975}"/>
              </a:ext>
            </a:extLst>
          </p:cNvPr>
          <p:cNvSpPr/>
          <p:nvPr/>
        </p:nvSpPr>
        <p:spPr>
          <a:xfrm>
            <a:off x="30242229" y="11438591"/>
            <a:ext cx="1582057" cy="537029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方法</a:t>
            </a:r>
          </a:p>
        </p:txBody>
      </p:sp>
      <p:grpSp>
        <p:nvGrpSpPr>
          <p:cNvPr id="377" name="组合 376">
            <a:extLst>
              <a:ext uri="{FF2B5EF4-FFF2-40B4-BE49-F238E27FC236}">
                <a16:creationId xmlns:a16="http://schemas.microsoft.com/office/drawing/2014/main" id="{9D834922-510E-42E7-9305-D2C9A6FB78D4}"/>
              </a:ext>
            </a:extLst>
          </p:cNvPr>
          <p:cNvGrpSpPr/>
          <p:nvPr/>
        </p:nvGrpSpPr>
        <p:grpSpPr>
          <a:xfrm>
            <a:off x="1002890" y="13131651"/>
            <a:ext cx="8923469" cy="7911648"/>
            <a:chOff x="1002890" y="13131651"/>
            <a:chExt cx="8923469" cy="7911648"/>
          </a:xfrm>
        </p:grpSpPr>
        <p:grpSp>
          <p:nvGrpSpPr>
            <p:cNvPr id="376" name="组合 375">
              <a:extLst>
                <a:ext uri="{FF2B5EF4-FFF2-40B4-BE49-F238E27FC236}">
                  <a16:creationId xmlns:a16="http://schemas.microsoft.com/office/drawing/2014/main" id="{9BF35B44-576A-4341-9CDA-8068D5E47629}"/>
                </a:ext>
              </a:extLst>
            </p:cNvPr>
            <p:cNvGrpSpPr/>
            <p:nvPr/>
          </p:nvGrpSpPr>
          <p:grpSpPr>
            <a:xfrm>
              <a:off x="1002890" y="13131651"/>
              <a:ext cx="8923469" cy="7377446"/>
              <a:chOff x="1002890" y="13131651"/>
              <a:chExt cx="8923469" cy="7377446"/>
            </a:xfrm>
          </p:grpSpPr>
          <p:sp>
            <p:nvSpPr>
              <p:cNvPr id="184" name="矩形: 圆角 183">
                <a:extLst>
                  <a:ext uri="{FF2B5EF4-FFF2-40B4-BE49-F238E27FC236}">
                    <a16:creationId xmlns:a16="http://schemas.microsoft.com/office/drawing/2014/main" id="{D1075B84-CC4F-4B8A-A692-04FF9704E62D}"/>
                  </a:ext>
                </a:extLst>
              </p:cNvPr>
              <p:cNvSpPr/>
              <p:nvPr/>
            </p:nvSpPr>
            <p:spPr>
              <a:xfrm>
                <a:off x="1002890" y="14003269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85" name="矩形: 圆角 184">
                <a:extLst>
                  <a:ext uri="{FF2B5EF4-FFF2-40B4-BE49-F238E27FC236}">
                    <a16:creationId xmlns:a16="http://schemas.microsoft.com/office/drawing/2014/main" id="{6DB06BF7-4D6E-4E8B-9FF9-3C106ABFCC0A}"/>
                  </a:ext>
                </a:extLst>
              </p:cNvPr>
              <p:cNvSpPr/>
              <p:nvPr/>
            </p:nvSpPr>
            <p:spPr>
              <a:xfrm>
                <a:off x="1002890" y="15512625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86" name="矩形: 圆角 185">
                <a:extLst>
                  <a:ext uri="{FF2B5EF4-FFF2-40B4-BE49-F238E27FC236}">
                    <a16:creationId xmlns:a16="http://schemas.microsoft.com/office/drawing/2014/main" id="{708EFE39-911B-4F47-88ED-EB79E7C1AC51}"/>
                  </a:ext>
                </a:extLst>
              </p:cNvPr>
              <p:cNvSpPr/>
              <p:nvPr/>
            </p:nvSpPr>
            <p:spPr>
              <a:xfrm>
                <a:off x="1002890" y="17021982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187" name="直接箭头连接符 186">
                <a:extLst>
                  <a:ext uri="{FF2B5EF4-FFF2-40B4-BE49-F238E27FC236}">
                    <a16:creationId xmlns:a16="http://schemas.microsoft.com/office/drawing/2014/main" id="{756CECB4-C852-4BD3-84ED-9A0E57491880}"/>
                  </a:ext>
                </a:extLst>
              </p:cNvPr>
              <p:cNvCxnSpPr>
                <a:cxnSpLocks/>
                <a:stCxn id="186" idx="3"/>
                <a:endCxn id="193" idx="1"/>
              </p:cNvCxnSpPr>
              <p:nvPr/>
            </p:nvCxnSpPr>
            <p:spPr>
              <a:xfrm flipV="1">
                <a:off x="2120257" y="14571015"/>
                <a:ext cx="3490747" cy="2657145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箭头连接符 187">
                <a:extLst>
                  <a:ext uri="{FF2B5EF4-FFF2-40B4-BE49-F238E27FC236}">
                    <a16:creationId xmlns:a16="http://schemas.microsoft.com/office/drawing/2014/main" id="{ADE9C4E1-747E-4340-B05F-5E242669FDE4}"/>
                  </a:ext>
                </a:extLst>
              </p:cNvPr>
              <p:cNvCxnSpPr>
                <a:cxnSpLocks/>
                <a:stCxn id="185" idx="3"/>
                <a:endCxn id="193" idx="1"/>
              </p:cNvCxnSpPr>
              <p:nvPr/>
            </p:nvCxnSpPr>
            <p:spPr>
              <a:xfrm flipV="1">
                <a:off x="2120257" y="14571015"/>
                <a:ext cx="3490747" cy="114778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箭头连接符 188">
                <a:extLst>
                  <a:ext uri="{FF2B5EF4-FFF2-40B4-BE49-F238E27FC236}">
                    <a16:creationId xmlns:a16="http://schemas.microsoft.com/office/drawing/2014/main" id="{8FC7834E-1A00-4489-8AB3-6D888551AE1A}"/>
                  </a:ext>
                </a:extLst>
              </p:cNvPr>
              <p:cNvCxnSpPr>
                <a:cxnSpLocks/>
                <a:stCxn id="184" idx="3"/>
                <a:endCxn id="193" idx="1"/>
              </p:cNvCxnSpPr>
              <p:nvPr/>
            </p:nvCxnSpPr>
            <p:spPr>
              <a:xfrm>
                <a:off x="2120257" y="14209447"/>
                <a:ext cx="3490747" cy="36156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90C40863-2341-4C2D-9685-7A117652B1D7}"/>
                  </a:ext>
                </a:extLst>
              </p:cNvPr>
              <p:cNvSpPr txBox="1"/>
              <p:nvPr/>
            </p:nvSpPr>
            <p:spPr>
              <a:xfrm rot="313933">
                <a:off x="2902749" y="13971263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F559E129-BC0B-4202-AA89-CA04CBCD6C42}"/>
                  </a:ext>
                </a:extLst>
              </p:cNvPr>
              <p:cNvSpPr txBox="1"/>
              <p:nvPr/>
            </p:nvSpPr>
            <p:spPr>
              <a:xfrm rot="19486279">
                <a:off x="3189754" y="15752434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9B8D72AC-091A-41C0-AC52-0330DE11214B}"/>
                  </a:ext>
                </a:extLst>
              </p:cNvPr>
              <p:cNvSpPr txBox="1"/>
              <p:nvPr/>
            </p:nvSpPr>
            <p:spPr>
              <a:xfrm rot="20542407">
                <a:off x="2974085" y="14963617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grpSp>
            <p:nvGrpSpPr>
              <p:cNvPr id="248" name="组合 247">
                <a:extLst>
                  <a:ext uri="{FF2B5EF4-FFF2-40B4-BE49-F238E27FC236}">
                    <a16:creationId xmlns:a16="http://schemas.microsoft.com/office/drawing/2014/main" id="{C754BFC9-BC21-41C5-A01D-E7FF8A776A0E}"/>
                  </a:ext>
                </a:extLst>
              </p:cNvPr>
              <p:cNvGrpSpPr/>
              <p:nvPr/>
            </p:nvGrpSpPr>
            <p:grpSpPr>
              <a:xfrm>
                <a:off x="3869394" y="13131651"/>
                <a:ext cx="6056965" cy="7377446"/>
                <a:chOff x="6046134" y="13021237"/>
                <a:chExt cx="6056965" cy="7377446"/>
              </a:xfrm>
            </p:grpSpPr>
            <p:grpSp>
              <p:nvGrpSpPr>
                <p:cNvPr id="211" name="组合 210">
                  <a:extLst>
                    <a:ext uri="{FF2B5EF4-FFF2-40B4-BE49-F238E27FC236}">
                      <a16:creationId xmlns:a16="http://schemas.microsoft.com/office/drawing/2014/main" id="{CB7FF1F6-CE3B-4E7F-9F64-7835B4D3AA05}"/>
                    </a:ext>
                  </a:extLst>
                </p:cNvPr>
                <p:cNvGrpSpPr/>
                <p:nvPr/>
              </p:nvGrpSpPr>
              <p:grpSpPr>
                <a:xfrm>
                  <a:off x="7787744" y="13968485"/>
                  <a:ext cx="2631221" cy="984231"/>
                  <a:chOff x="8295878" y="13968485"/>
                  <a:chExt cx="2631221" cy="984231"/>
                </a:xfrm>
              </p:grpSpPr>
              <p:sp>
                <p:nvSpPr>
                  <p:cNvPr id="193" name="矩形: 圆角 192">
                    <a:extLst>
                      <a:ext uri="{FF2B5EF4-FFF2-40B4-BE49-F238E27FC236}">
                        <a16:creationId xmlns:a16="http://schemas.microsoft.com/office/drawing/2014/main" id="{BEE8D553-92C0-43F0-A22B-C6E2F68A0DB0}"/>
                      </a:ext>
                    </a:extLst>
                  </p:cNvPr>
                  <p:cNvSpPr/>
                  <p:nvPr/>
                </p:nvSpPr>
                <p:spPr>
                  <a:xfrm>
                    <a:off x="8295878" y="13968485"/>
                    <a:ext cx="2631221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194" name="矩形: 圆角 193">
                    <a:extLst>
                      <a:ext uri="{FF2B5EF4-FFF2-40B4-BE49-F238E27FC236}">
                        <a16:creationId xmlns:a16="http://schemas.microsoft.com/office/drawing/2014/main" id="{D0B38C21-BE47-4983-B71E-52F92326500C}"/>
                      </a:ext>
                    </a:extLst>
                  </p:cNvPr>
                  <p:cNvSpPr/>
                  <p:nvPr/>
                </p:nvSpPr>
                <p:spPr>
                  <a:xfrm>
                    <a:off x="8453808" y="1445378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select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95" name="矩形: 圆角 194">
                    <a:extLst>
                      <a:ext uri="{FF2B5EF4-FFF2-40B4-BE49-F238E27FC236}">
                        <a16:creationId xmlns:a16="http://schemas.microsoft.com/office/drawing/2014/main" id="{28345A1F-0C66-49E8-BB52-E6899C346724}"/>
                      </a:ext>
                    </a:extLst>
                  </p:cNvPr>
                  <p:cNvSpPr/>
                  <p:nvPr/>
                </p:nvSpPr>
                <p:spPr>
                  <a:xfrm>
                    <a:off x="9647608" y="14453788"/>
                    <a:ext cx="1162229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dispatch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96" name="文本框 195">
                    <a:extLst>
                      <a:ext uri="{FF2B5EF4-FFF2-40B4-BE49-F238E27FC236}">
                        <a16:creationId xmlns:a16="http://schemas.microsoft.com/office/drawing/2014/main" id="{C3BCCDDE-C8C1-4891-83D2-9D6B44B469C1}"/>
                      </a:ext>
                    </a:extLst>
                  </p:cNvPr>
                  <p:cNvSpPr txBox="1"/>
                  <p:nvPr/>
                </p:nvSpPr>
                <p:spPr>
                  <a:xfrm>
                    <a:off x="9109524" y="14010540"/>
                    <a:ext cx="100392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Reactor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grpSp>
              <p:nvGrpSpPr>
                <p:cNvPr id="210" name="组合 209">
                  <a:extLst>
                    <a:ext uri="{FF2B5EF4-FFF2-40B4-BE49-F238E27FC236}">
                      <a16:creationId xmlns:a16="http://schemas.microsoft.com/office/drawing/2014/main" id="{7A36E7E2-AA7B-4908-8444-6160AECE7558}"/>
                    </a:ext>
                  </a:extLst>
                </p:cNvPr>
                <p:cNvGrpSpPr/>
                <p:nvPr/>
              </p:nvGrpSpPr>
              <p:grpSpPr>
                <a:xfrm>
                  <a:off x="6380520" y="15680432"/>
                  <a:ext cx="1285772" cy="984231"/>
                  <a:chOff x="6342420" y="15801302"/>
                  <a:chExt cx="1285772" cy="984231"/>
                </a:xfrm>
              </p:grpSpPr>
              <p:sp>
                <p:nvSpPr>
                  <p:cNvPr id="197" name="矩形: 圆角 196">
                    <a:extLst>
                      <a:ext uri="{FF2B5EF4-FFF2-40B4-BE49-F238E27FC236}">
                        <a16:creationId xmlns:a16="http://schemas.microsoft.com/office/drawing/2014/main" id="{B96EA0E8-954C-49DE-8DD9-1540635C0353}"/>
                      </a:ext>
                    </a:extLst>
                  </p:cNvPr>
                  <p:cNvSpPr/>
                  <p:nvPr/>
                </p:nvSpPr>
                <p:spPr>
                  <a:xfrm>
                    <a:off x="6342420" y="15801302"/>
                    <a:ext cx="1285772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198" name="矩形: 圆角 197">
                    <a:extLst>
                      <a:ext uri="{FF2B5EF4-FFF2-40B4-BE49-F238E27FC236}">
                        <a16:creationId xmlns:a16="http://schemas.microsoft.com/office/drawing/2014/main" id="{FF301DBB-E8B4-40C2-B599-B0A9EFCFFE3F}"/>
                      </a:ext>
                    </a:extLst>
                  </p:cNvPr>
                  <p:cNvSpPr/>
                  <p:nvPr/>
                </p:nvSpPr>
                <p:spPr>
                  <a:xfrm>
                    <a:off x="6498524" y="1628684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accept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99" name="文本框 198">
                    <a:extLst>
                      <a:ext uri="{FF2B5EF4-FFF2-40B4-BE49-F238E27FC236}">
                        <a16:creationId xmlns:a16="http://schemas.microsoft.com/office/drawing/2014/main" id="{1268DA1C-D7D9-4645-B4AC-7F4AAD46BD1B}"/>
                      </a:ext>
                    </a:extLst>
                  </p:cNvPr>
                  <p:cNvSpPr txBox="1"/>
                  <p:nvPr/>
                </p:nvSpPr>
                <p:spPr>
                  <a:xfrm>
                    <a:off x="6411254" y="15844020"/>
                    <a:ext cx="113653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Acceptor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grpSp>
              <p:nvGrpSpPr>
                <p:cNvPr id="209" name="组合 208">
                  <a:extLst>
                    <a:ext uri="{FF2B5EF4-FFF2-40B4-BE49-F238E27FC236}">
                      <a16:creationId xmlns:a16="http://schemas.microsoft.com/office/drawing/2014/main" id="{A7C36AD9-59D2-495B-AD56-02A7D3152D1E}"/>
                    </a:ext>
                  </a:extLst>
                </p:cNvPr>
                <p:cNvGrpSpPr/>
                <p:nvPr/>
              </p:nvGrpSpPr>
              <p:grpSpPr>
                <a:xfrm>
                  <a:off x="8460469" y="15680432"/>
                  <a:ext cx="1285772" cy="1529583"/>
                  <a:chOff x="8453808" y="15794732"/>
                  <a:chExt cx="1285772" cy="1529583"/>
                </a:xfrm>
              </p:grpSpPr>
              <p:sp>
                <p:nvSpPr>
                  <p:cNvPr id="200" name="矩形: 圆角 199">
                    <a:extLst>
                      <a:ext uri="{FF2B5EF4-FFF2-40B4-BE49-F238E27FC236}">
                        <a16:creationId xmlns:a16="http://schemas.microsoft.com/office/drawing/2014/main" id="{5CDA0A2C-4976-4088-85B3-DCBE3C89AAAE}"/>
                      </a:ext>
                    </a:extLst>
                  </p:cNvPr>
                  <p:cNvSpPr/>
                  <p:nvPr/>
                </p:nvSpPr>
                <p:spPr>
                  <a:xfrm>
                    <a:off x="8453808" y="15794732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01" name="矩形: 圆角 200">
                    <a:extLst>
                      <a:ext uri="{FF2B5EF4-FFF2-40B4-BE49-F238E27FC236}">
                        <a16:creationId xmlns:a16="http://schemas.microsoft.com/office/drawing/2014/main" id="{E676EF8C-C6E6-4454-8E59-152A9C1AE1DD}"/>
                      </a:ext>
                    </a:extLst>
                  </p:cNvPr>
                  <p:cNvSpPr/>
                  <p:nvPr/>
                </p:nvSpPr>
                <p:spPr>
                  <a:xfrm>
                    <a:off x="8609912" y="1628027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02" name="文本框 201">
                    <a:extLst>
                      <a:ext uri="{FF2B5EF4-FFF2-40B4-BE49-F238E27FC236}">
                        <a16:creationId xmlns:a16="http://schemas.microsoft.com/office/drawing/2014/main" id="{0F75EBA6-2A10-42C1-837E-5F70728E640C}"/>
                      </a:ext>
                    </a:extLst>
                  </p:cNvPr>
                  <p:cNvSpPr txBox="1"/>
                  <p:nvPr/>
                </p:nvSpPr>
                <p:spPr>
                  <a:xfrm>
                    <a:off x="8522642" y="15837450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Handler1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03" name="矩形: 圆角 202">
                    <a:extLst>
                      <a:ext uri="{FF2B5EF4-FFF2-40B4-BE49-F238E27FC236}">
                        <a16:creationId xmlns:a16="http://schemas.microsoft.com/office/drawing/2014/main" id="{89ED09AF-6D61-4FC8-8E53-DF73188EED40}"/>
                      </a:ext>
                    </a:extLst>
                  </p:cNvPr>
                  <p:cNvSpPr/>
                  <p:nvPr/>
                </p:nvSpPr>
                <p:spPr>
                  <a:xfrm>
                    <a:off x="8609912" y="16810933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08" name="组合 207">
                  <a:extLst>
                    <a:ext uri="{FF2B5EF4-FFF2-40B4-BE49-F238E27FC236}">
                      <a16:creationId xmlns:a16="http://schemas.microsoft.com/office/drawing/2014/main" id="{8C335E8F-F598-4418-87E3-4305CE67648C}"/>
                    </a:ext>
                  </a:extLst>
                </p:cNvPr>
                <p:cNvGrpSpPr/>
                <p:nvPr/>
              </p:nvGrpSpPr>
              <p:grpSpPr>
                <a:xfrm>
                  <a:off x="10540417" y="15680432"/>
                  <a:ext cx="1285772" cy="1529583"/>
                  <a:chOff x="10578517" y="15794732"/>
                  <a:chExt cx="1285772" cy="1529583"/>
                </a:xfrm>
              </p:grpSpPr>
              <p:sp>
                <p:nvSpPr>
                  <p:cNvPr id="204" name="矩形: 圆角 203">
                    <a:extLst>
                      <a:ext uri="{FF2B5EF4-FFF2-40B4-BE49-F238E27FC236}">
                        <a16:creationId xmlns:a16="http://schemas.microsoft.com/office/drawing/2014/main" id="{61570C8F-26A3-45B4-99C6-2626A94F0659}"/>
                      </a:ext>
                    </a:extLst>
                  </p:cNvPr>
                  <p:cNvSpPr/>
                  <p:nvPr/>
                </p:nvSpPr>
                <p:spPr>
                  <a:xfrm>
                    <a:off x="10578517" y="15794732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05" name="矩形: 圆角 204">
                    <a:extLst>
                      <a:ext uri="{FF2B5EF4-FFF2-40B4-BE49-F238E27FC236}">
                        <a16:creationId xmlns:a16="http://schemas.microsoft.com/office/drawing/2014/main" id="{6BA834A3-56D8-4582-8DD4-12A3F25940A1}"/>
                      </a:ext>
                    </a:extLst>
                  </p:cNvPr>
                  <p:cNvSpPr/>
                  <p:nvPr/>
                </p:nvSpPr>
                <p:spPr>
                  <a:xfrm>
                    <a:off x="10734621" y="1628027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06" name="文本框 205">
                    <a:extLst>
                      <a:ext uri="{FF2B5EF4-FFF2-40B4-BE49-F238E27FC236}">
                        <a16:creationId xmlns:a16="http://schemas.microsoft.com/office/drawing/2014/main" id="{6B110101-8DB5-42B1-AE07-38E3404DE014}"/>
                      </a:ext>
                    </a:extLst>
                  </p:cNvPr>
                  <p:cNvSpPr txBox="1"/>
                  <p:nvPr/>
                </p:nvSpPr>
                <p:spPr>
                  <a:xfrm>
                    <a:off x="10647351" y="15837450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07" name="矩形: 圆角 206">
                    <a:extLst>
                      <a:ext uri="{FF2B5EF4-FFF2-40B4-BE49-F238E27FC236}">
                        <a16:creationId xmlns:a16="http://schemas.microsoft.com/office/drawing/2014/main" id="{EC6CA0B2-4F63-40AA-98A0-03D64617A023}"/>
                      </a:ext>
                    </a:extLst>
                  </p:cNvPr>
                  <p:cNvSpPr/>
                  <p:nvPr/>
                </p:nvSpPr>
                <p:spPr>
                  <a:xfrm>
                    <a:off x="10734621" y="16810933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13" name="矩形: 圆角 212">
                  <a:extLst>
                    <a:ext uri="{FF2B5EF4-FFF2-40B4-BE49-F238E27FC236}">
                      <a16:creationId xmlns:a16="http://schemas.microsoft.com/office/drawing/2014/main" id="{538877E2-1302-4788-8790-C176326F6C68}"/>
                    </a:ext>
                  </a:extLst>
                </p:cNvPr>
                <p:cNvSpPr/>
                <p:nvPr/>
              </p:nvSpPr>
              <p:spPr>
                <a:xfrm>
                  <a:off x="6191588" y="13487400"/>
                  <a:ext cx="5811960" cy="3873500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D17BC2EB-7793-4B99-9D35-C1C00054AAA4}"/>
                    </a:ext>
                  </a:extLst>
                </p:cNvPr>
                <p:cNvSpPr txBox="1"/>
                <p:nvPr/>
              </p:nvSpPr>
              <p:spPr>
                <a:xfrm>
                  <a:off x="6480157" y="13555374"/>
                  <a:ext cx="1598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Reactor</a:t>
                  </a:r>
                  <a:r>
                    <a: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主线程</a:t>
                  </a:r>
                </a:p>
              </p:txBody>
            </p:sp>
            <p:sp>
              <p:nvSpPr>
                <p:cNvPr id="215" name="矩形: 圆角 214">
                  <a:extLst>
                    <a:ext uri="{FF2B5EF4-FFF2-40B4-BE49-F238E27FC236}">
                      <a16:creationId xmlns:a16="http://schemas.microsoft.com/office/drawing/2014/main" id="{6F656610-5DF3-4C47-9987-5C858E93F819}"/>
                    </a:ext>
                  </a:extLst>
                </p:cNvPr>
                <p:cNvSpPr/>
                <p:nvPr/>
              </p:nvSpPr>
              <p:spPr>
                <a:xfrm>
                  <a:off x="6191588" y="17685492"/>
                  <a:ext cx="5811960" cy="2544828"/>
                </a:xfrm>
                <a:prstGeom prst="roundRect">
                  <a:avLst/>
                </a:prstGeom>
                <a:noFill/>
                <a:ln w="254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grpSp>
              <p:nvGrpSpPr>
                <p:cNvPr id="228" name="组合 227">
                  <a:extLst>
                    <a:ext uri="{FF2B5EF4-FFF2-40B4-BE49-F238E27FC236}">
                      <a16:creationId xmlns:a16="http://schemas.microsoft.com/office/drawing/2014/main" id="{0C3799B7-ABA1-487B-9F6C-A520B9A36336}"/>
                    </a:ext>
                  </a:extLst>
                </p:cNvPr>
                <p:cNvGrpSpPr/>
                <p:nvPr/>
              </p:nvGrpSpPr>
              <p:grpSpPr>
                <a:xfrm>
                  <a:off x="6727853" y="18471189"/>
                  <a:ext cx="1743996" cy="1546274"/>
                  <a:chOff x="6794500" y="19116626"/>
                  <a:chExt cx="1743996" cy="1546274"/>
                </a:xfrm>
              </p:grpSpPr>
              <p:sp>
                <p:nvSpPr>
                  <p:cNvPr id="216" name="文本框 215">
                    <a:extLst>
                      <a:ext uri="{FF2B5EF4-FFF2-40B4-BE49-F238E27FC236}">
                        <a16:creationId xmlns:a16="http://schemas.microsoft.com/office/drawing/2014/main" id="{E7980A5E-044B-4AEA-A62E-567C2C786281}"/>
                      </a:ext>
                    </a:extLst>
                  </p:cNvPr>
                  <p:cNvSpPr txBox="1"/>
                  <p:nvPr/>
                </p:nvSpPr>
                <p:spPr>
                  <a:xfrm>
                    <a:off x="6937326" y="19191149"/>
                    <a:ext cx="14709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Worker</a:t>
                    </a:r>
                    <a:r>
                      <a:rPr lang="zh-CN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线程</a:t>
                    </a:r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1</a:t>
                    </a:r>
                    <a:endPara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218" name="矩形: 圆角 217">
                    <a:extLst>
                      <a:ext uri="{FF2B5EF4-FFF2-40B4-BE49-F238E27FC236}">
                        <a16:creationId xmlns:a16="http://schemas.microsoft.com/office/drawing/2014/main" id="{BA7D0450-906D-4F92-8673-55C4C1FCE857}"/>
                      </a:ext>
                    </a:extLst>
                  </p:cNvPr>
                  <p:cNvSpPr/>
                  <p:nvPr/>
                </p:nvSpPr>
                <p:spPr>
                  <a:xfrm>
                    <a:off x="6908702" y="19553932"/>
                    <a:ext cx="1515180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19" name="矩形: 圆角 218">
                    <a:extLst>
                      <a:ext uri="{FF2B5EF4-FFF2-40B4-BE49-F238E27FC236}">
                        <a16:creationId xmlns:a16="http://schemas.microsoft.com/office/drawing/2014/main" id="{E4FD40BE-6E98-49AA-AB60-B7EBFCF26735}"/>
                      </a:ext>
                    </a:extLst>
                  </p:cNvPr>
                  <p:cNvSpPr/>
                  <p:nvPr/>
                </p:nvSpPr>
                <p:spPr>
                  <a:xfrm>
                    <a:off x="7064806" y="20039478"/>
                    <a:ext cx="1233675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bg1"/>
                        </a:solidFill>
                      </a:rPr>
                      <a:t>业务处理</a:t>
                    </a:r>
                  </a:p>
                </p:txBody>
              </p:sp>
              <p:sp>
                <p:nvSpPr>
                  <p:cNvPr id="220" name="文本框 219">
                    <a:extLst>
                      <a:ext uri="{FF2B5EF4-FFF2-40B4-BE49-F238E27FC236}">
                        <a16:creationId xmlns:a16="http://schemas.microsoft.com/office/drawing/2014/main" id="{EFAB33D2-5981-4B42-93EE-994D668BBD1F}"/>
                      </a:ext>
                    </a:extLst>
                  </p:cNvPr>
                  <p:cNvSpPr txBox="1"/>
                  <p:nvPr/>
                </p:nvSpPr>
                <p:spPr>
                  <a:xfrm>
                    <a:off x="7114378" y="19596650"/>
                    <a:ext cx="110382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Worker1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21" name="矩形: 圆角 220">
                    <a:extLst>
                      <a:ext uri="{FF2B5EF4-FFF2-40B4-BE49-F238E27FC236}">
                        <a16:creationId xmlns:a16="http://schemas.microsoft.com/office/drawing/2014/main" id="{AA0CCECC-1133-4D66-93DE-897B4D19FBC9}"/>
                      </a:ext>
                    </a:extLst>
                  </p:cNvPr>
                  <p:cNvSpPr/>
                  <p:nvPr/>
                </p:nvSpPr>
                <p:spPr>
                  <a:xfrm>
                    <a:off x="6794500" y="19116626"/>
                    <a:ext cx="1743996" cy="154627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27" name="组合 226">
                  <a:extLst>
                    <a:ext uri="{FF2B5EF4-FFF2-40B4-BE49-F238E27FC236}">
                      <a16:creationId xmlns:a16="http://schemas.microsoft.com/office/drawing/2014/main" id="{A314D945-41BF-49D3-9464-17BA3BBD5CFE}"/>
                    </a:ext>
                  </a:extLst>
                </p:cNvPr>
                <p:cNvGrpSpPr/>
                <p:nvPr/>
              </p:nvGrpSpPr>
              <p:grpSpPr>
                <a:xfrm>
                  <a:off x="9578564" y="18471189"/>
                  <a:ext cx="1743996" cy="1546274"/>
                  <a:chOff x="9275721" y="19116626"/>
                  <a:chExt cx="1743996" cy="1546274"/>
                </a:xfrm>
              </p:grpSpPr>
              <p:sp>
                <p:nvSpPr>
                  <p:cNvPr id="222" name="文本框 221">
                    <a:extLst>
                      <a:ext uri="{FF2B5EF4-FFF2-40B4-BE49-F238E27FC236}">
                        <a16:creationId xmlns:a16="http://schemas.microsoft.com/office/drawing/2014/main" id="{0F8C43A1-57B5-4AC3-9C7F-01B1CA72EAD5}"/>
                      </a:ext>
                    </a:extLst>
                  </p:cNvPr>
                  <p:cNvSpPr txBox="1"/>
                  <p:nvPr/>
                </p:nvSpPr>
                <p:spPr>
                  <a:xfrm>
                    <a:off x="9418547" y="19191149"/>
                    <a:ext cx="14709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Worker</a:t>
                    </a:r>
                    <a:r>
                      <a:rPr lang="zh-CN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线程</a:t>
                    </a:r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2</a:t>
                    </a:r>
                    <a:endPara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223" name="矩形: 圆角 222">
                    <a:extLst>
                      <a:ext uri="{FF2B5EF4-FFF2-40B4-BE49-F238E27FC236}">
                        <a16:creationId xmlns:a16="http://schemas.microsoft.com/office/drawing/2014/main" id="{502D2D07-D8AA-416B-ACF3-C6D6E3ED3275}"/>
                      </a:ext>
                    </a:extLst>
                  </p:cNvPr>
                  <p:cNvSpPr/>
                  <p:nvPr/>
                </p:nvSpPr>
                <p:spPr>
                  <a:xfrm>
                    <a:off x="9389923" y="19553932"/>
                    <a:ext cx="1515180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24" name="矩形: 圆角 223">
                    <a:extLst>
                      <a:ext uri="{FF2B5EF4-FFF2-40B4-BE49-F238E27FC236}">
                        <a16:creationId xmlns:a16="http://schemas.microsoft.com/office/drawing/2014/main" id="{5C8AFE1D-E887-472D-B7AE-963E4FC3068A}"/>
                      </a:ext>
                    </a:extLst>
                  </p:cNvPr>
                  <p:cNvSpPr/>
                  <p:nvPr/>
                </p:nvSpPr>
                <p:spPr>
                  <a:xfrm>
                    <a:off x="9546027" y="20039478"/>
                    <a:ext cx="1233675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bg1"/>
                        </a:solidFill>
                      </a:rPr>
                      <a:t>业务处理</a:t>
                    </a:r>
                  </a:p>
                </p:txBody>
              </p:sp>
              <p:sp>
                <p:nvSpPr>
                  <p:cNvPr id="225" name="文本框 224">
                    <a:extLst>
                      <a:ext uri="{FF2B5EF4-FFF2-40B4-BE49-F238E27FC236}">
                        <a16:creationId xmlns:a16="http://schemas.microsoft.com/office/drawing/2014/main" id="{7749EF94-D267-4E30-BC40-B6FCE08BE75B}"/>
                      </a:ext>
                    </a:extLst>
                  </p:cNvPr>
                  <p:cNvSpPr txBox="1"/>
                  <p:nvPr/>
                </p:nvSpPr>
                <p:spPr>
                  <a:xfrm>
                    <a:off x="9595599" y="19596650"/>
                    <a:ext cx="110382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Worker2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26" name="矩形: 圆角 225">
                    <a:extLst>
                      <a:ext uri="{FF2B5EF4-FFF2-40B4-BE49-F238E27FC236}">
                        <a16:creationId xmlns:a16="http://schemas.microsoft.com/office/drawing/2014/main" id="{F7A40D09-A2FC-47F3-AB38-2D2F0FD2C43E}"/>
                      </a:ext>
                    </a:extLst>
                  </p:cNvPr>
                  <p:cNvSpPr/>
                  <p:nvPr/>
                </p:nvSpPr>
                <p:spPr>
                  <a:xfrm>
                    <a:off x="9275721" y="19116626"/>
                    <a:ext cx="1743996" cy="154627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29" name="文本框 228">
                  <a:extLst>
                    <a:ext uri="{FF2B5EF4-FFF2-40B4-BE49-F238E27FC236}">
                      <a16:creationId xmlns:a16="http://schemas.microsoft.com/office/drawing/2014/main" id="{64FE4F76-5F74-493D-9801-20ECEE826C82}"/>
                    </a:ext>
                  </a:extLst>
                </p:cNvPr>
                <p:cNvSpPr txBox="1"/>
                <p:nvPr/>
              </p:nvSpPr>
              <p:spPr>
                <a:xfrm>
                  <a:off x="6532585" y="17792075"/>
                  <a:ext cx="16296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bg1"/>
                      </a:solidFill>
                    </a:rPr>
                    <a:t>Worker</a:t>
                  </a:r>
                  <a:r>
                    <a:rPr lang="zh-CN" altLang="en-US" b="1" dirty="0">
                      <a:solidFill>
                        <a:schemeClr val="bg1"/>
                      </a:solidFill>
                    </a:rPr>
                    <a:t>线程池</a:t>
                  </a:r>
                </a:p>
              </p:txBody>
            </p:sp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5F91EE11-68D1-406F-8EF0-05C50CB05C26}"/>
                    </a:ext>
                  </a:extLst>
                </p:cNvPr>
                <p:cNvSpPr/>
                <p:nvPr/>
              </p:nvSpPr>
              <p:spPr>
                <a:xfrm>
                  <a:off x="6046134" y="13021237"/>
                  <a:ext cx="6056965" cy="7377446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1" name="文本框 230">
                  <a:extLst>
                    <a:ext uri="{FF2B5EF4-FFF2-40B4-BE49-F238E27FC236}">
                      <a16:creationId xmlns:a16="http://schemas.microsoft.com/office/drawing/2014/main" id="{9011A318-6A94-4BFE-B3DA-7EF3C905BB1C}"/>
                    </a:ext>
                  </a:extLst>
                </p:cNvPr>
                <p:cNvSpPr txBox="1"/>
                <p:nvPr/>
              </p:nvSpPr>
              <p:spPr>
                <a:xfrm>
                  <a:off x="6046287" y="13057360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chemeClr val="bg1"/>
                      </a:solidFill>
                    </a:rPr>
                    <a:t>应用程序</a:t>
                  </a:r>
                </a:p>
              </p:txBody>
            </p:sp>
            <p:cxnSp>
              <p:nvCxnSpPr>
                <p:cNvPr id="234" name="直接箭头连接符 233">
                  <a:extLst>
                    <a:ext uri="{FF2B5EF4-FFF2-40B4-BE49-F238E27FC236}">
                      <a16:creationId xmlns:a16="http://schemas.microsoft.com/office/drawing/2014/main" id="{7258674B-E32F-4890-BA95-CDD2EF7813C5}"/>
                    </a:ext>
                  </a:extLst>
                </p:cNvPr>
                <p:cNvCxnSpPr>
                  <a:stCxn id="193" idx="2"/>
                  <a:endCxn id="197" idx="0"/>
                </p:cNvCxnSpPr>
                <p:nvPr/>
              </p:nvCxnSpPr>
              <p:spPr>
                <a:xfrm flipH="1">
                  <a:off x="7023406" y="14952716"/>
                  <a:ext cx="2079949" cy="727716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直接箭头连接符 242">
                  <a:extLst>
                    <a:ext uri="{FF2B5EF4-FFF2-40B4-BE49-F238E27FC236}">
                      <a16:creationId xmlns:a16="http://schemas.microsoft.com/office/drawing/2014/main" id="{3C447F00-CF49-4524-B394-2FA434B3D9F8}"/>
                    </a:ext>
                  </a:extLst>
                </p:cNvPr>
                <p:cNvCxnSpPr>
                  <a:cxnSpLocks/>
                  <a:stCxn id="200" idx="2"/>
                  <a:endCxn id="218" idx="0"/>
                </p:cNvCxnSpPr>
                <p:nvPr/>
              </p:nvCxnSpPr>
              <p:spPr>
                <a:xfrm flipH="1">
                  <a:off x="7599645" y="17210015"/>
                  <a:ext cx="1503710" cy="1698480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直接箭头连接符 244">
                  <a:extLst>
                    <a:ext uri="{FF2B5EF4-FFF2-40B4-BE49-F238E27FC236}">
                      <a16:creationId xmlns:a16="http://schemas.microsoft.com/office/drawing/2014/main" id="{8253E874-A86D-47EE-BAF3-68DE149B1B3A}"/>
                    </a:ext>
                  </a:extLst>
                </p:cNvPr>
                <p:cNvCxnSpPr>
                  <a:cxnSpLocks/>
                  <a:stCxn id="204" idx="2"/>
                  <a:endCxn id="223" idx="0"/>
                </p:cNvCxnSpPr>
                <p:nvPr/>
              </p:nvCxnSpPr>
              <p:spPr>
                <a:xfrm flipH="1">
                  <a:off x="10450356" y="17210015"/>
                  <a:ext cx="732947" cy="1698480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直接箭头连接符 235">
                  <a:extLst>
                    <a:ext uri="{FF2B5EF4-FFF2-40B4-BE49-F238E27FC236}">
                      <a16:creationId xmlns:a16="http://schemas.microsoft.com/office/drawing/2014/main" id="{9A403684-39BE-4A6A-8238-A85D6BD199AC}"/>
                    </a:ext>
                  </a:extLst>
                </p:cNvPr>
                <p:cNvCxnSpPr>
                  <a:stCxn id="193" idx="2"/>
                  <a:endCxn id="200" idx="0"/>
                </p:cNvCxnSpPr>
                <p:nvPr/>
              </p:nvCxnSpPr>
              <p:spPr>
                <a:xfrm>
                  <a:off x="9103355" y="14952716"/>
                  <a:ext cx="0" cy="727716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直接箭头连接符 237">
                  <a:extLst>
                    <a:ext uri="{FF2B5EF4-FFF2-40B4-BE49-F238E27FC236}">
                      <a16:creationId xmlns:a16="http://schemas.microsoft.com/office/drawing/2014/main" id="{C34BE415-DB93-417E-9673-A206E3C9BA5E}"/>
                    </a:ext>
                  </a:extLst>
                </p:cNvPr>
                <p:cNvCxnSpPr>
                  <a:stCxn id="193" idx="2"/>
                  <a:endCxn id="204" idx="0"/>
                </p:cNvCxnSpPr>
                <p:nvPr/>
              </p:nvCxnSpPr>
              <p:spPr>
                <a:xfrm>
                  <a:off x="9103355" y="14952716"/>
                  <a:ext cx="2079948" cy="727716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文本框 238">
                  <a:extLst>
                    <a:ext uri="{FF2B5EF4-FFF2-40B4-BE49-F238E27FC236}">
                      <a16:creationId xmlns:a16="http://schemas.microsoft.com/office/drawing/2014/main" id="{616AB9C6-BD10-4FBA-A773-72D3A0492DD4}"/>
                    </a:ext>
                  </a:extLst>
                </p:cNvPr>
                <p:cNvSpPr txBox="1"/>
                <p:nvPr/>
              </p:nvSpPr>
              <p:spPr>
                <a:xfrm>
                  <a:off x="7223770" y="15035269"/>
                  <a:ext cx="100540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/>
                      </a:solidFill>
                    </a:rPr>
                    <a:t>建立连接</a:t>
                  </a:r>
                </a:p>
              </p:txBody>
            </p:sp>
            <p:sp>
              <p:nvSpPr>
                <p:cNvPr id="240" name="文本框 239">
                  <a:extLst>
                    <a:ext uri="{FF2B5EF4-FFF2-40B4-BE49-F238E27FC236}">
                      <a16:creationId xmlns:a16="http://schemas.microsoft.com/office/drawing/2014/main" id="{E7FE669F-2CC2-49D4-8DCF-8D2D6BFEBCA2}"/>
                    </a:ext>
                  </a:extLst>
                </p:cNvPr>
                <p:cNvSpPr txBox="1"/>
                <p:nvPr/>
              </p:nvSpPr>
              <p:spPr>
                <a:xfrm>
                  <a:off x="9041141" y="15174996"/>
                  <a:ext cx="100540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  <p:sp>
              <p:nvSpPr>
                <p:cNvPr id="241" name="文本框 240">
                  <a:extLst>
                    <a:ext uri="{FF2B5EF4-FFF2-40B4-BE49-F238E27FC236}">
                      <a16:creationId xmlns:a16="http://schemas.microsoft.com/office/drawing/2014/main" id="{577D0465-023A-4826-A9BA-D1C432EDE2C1}"/>
                    </a:ext>
                  </a:extLst>
                </p:cNvPr>
                <p:cNvSpPr txBox="1"/>
                <p:nvPr/>
              </p:nvSpPr>
              <p:spPr>
                <a:xfrm>
                  <a:off x="10170198" y="15074876"/>
                  <a:ext cx="100540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</p:grpSp>
        </p:grpSp>
        <p:sp>
          <p:nvSpPr>
            <p:cNvPr id="252" name="文本框 251">
              <a:extLst>
                <a:ext uri="{FF2B5EF4-FFF2-40B4-BE49-F238E27FC236}">
                  <a16:creationId xmlns:a16="http://schemas.microsoft.com/office/drawing/2014/main" id="{5FB25C4F-2EB0-4C0D-8C70-5BBAF5DC1B22}"/>
                </a:ext>
              </a:extLst>
            </p:cNvPr>
            <p:cNvSpPr txBox="1"/>
            <p:nvPr/>
          </p:nvSpPr>
          <p:spPr>
            <a:xfrm>
              <a:off x="4449699" y="20643189"/>
              <a:ext cx="20298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单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Reactor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多线程</a:t>
              </a:r>
            </a:p>
          </p:txBody>
        </p:sp>
      </p:grpSp>
      <p:grpSp>
        <p:nvGrpSpPr>
          <p:cNvPr id="375" name="组合 374">
            <a:extLst>
              <a:ext uri="{FF2B5EF4-FFF2-40B4-BE49-F238E27FC236}">
                <a16:creationId xmlns:a16="http://schemas.microsoft.com/office/drawing/2014/main" id="{3A3F9A2C-AEC8-43BB-9178-48F65E5D3F8F}"/>
              </a:ext>
            </a:extLst>
          </p:cNvPr>
          <p:cNvGrpSpPr/>
          <p:nvPr/>
        </p:nvGrpSpPr>
        <p:grpSpPr>
          <a:xfrm>
            <a:off x="11026575" y="12573360"/>
            <a:ext cx="11894722" cy="10658043"/>
            <a:chOff x="11026575" y="12573360"/>
            <a:chExt cx="11894722" cy="10658043"/>
          </a:xfrm>
        </p:grpSpPr>
        <p:sp>
          <p:nvSpPr>
            <p:cNvPr id="370" name="文本框 369">
              <a:extLst>
                <a:ext uri="{FF2B5EF4-FFF2-40B4-BE49-F238E27FC236}">
                  <a16:creationId xmlns:a16="http://schemas.microsoft.com/office/drawing/2014/main" id="{0DA66EDC-76E0-4A7A-953E-E3BF0B82287B}"/>
                </a:ext>
              </a:extLst>
            </p:cNvPr>
            <p:cNvSpPr txBox="1"/>
            <p:nvPr/>
          </p:nvSpPr>
          <p:spPr>
            <a:xfrm>
              <a:off x="15830770" y="22831293"/>
              <a:ext cx="22863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主从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Reactor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多线程</a:t>
              </a:r>
            </a:p>
          </p:txBody>
        </p:sp>
        <p:grpSp>
          <p:nvGrpSpPr>
            <p:cNvPr id="374" name="组合 373">
              <a:extLst>
                <a:ext uri="{FF2B5EF4-FFF2-40B4-BE49-F238E27FC236}">
                  <a16:creationId xmlns:a16="http://schemas.microsoft.com/office/drawing/2014/main" id="{7199F806-F701-4360-9BEC-6874C3DE3497}"/>
                </a:ext>
              </a:extLst>
            </p:cNvPr>
            <p:cNvGrpSpPr/>
            <p:nvPr/>
          </p:nvGrpSpPr>
          <p:grpSpPr>
            <a:xfrm>
              <a:off x="11026575" y="12573360"/>
              <a:ext cx="11894722" cy="10096139"/>
              <a:chOff x="11026575" y="12573360"/>
              <a:chExt cx="11894722" cy="10096139"/>
            </a:xfrm>
          </p:grpSpPr>
          <p:sp>
            <p:nvSpPr>
              <p:cNvPr id="255" name="矩形: 圆角 254">
                <a:extLst>
                  <a:ext uri="{FF2B5EF4-FFF2-40B4-BE49-F238E27FC236}">
                    <a16:creationId xmlns:a16="http://schemas.microsoft.com/office/drawing/2014/main" id="{090042B8-E5A8-4D28-A68B-29B78BF56F1E}"/>
                  </a:ext>
                </a:extLst>
              </p:cNvPr>
              <p:cNvSpPr/>
              <p:nvPr/>
            </p:nvSpPr>
            <p:spPr>
              <a:xfrm>
                <a:off x="11026575" y="13847879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56" name="矩形: 圆角 255">
                <a:extLst>
                  <a:ext uri="{FF2B5EF4-FFF2-40B4-BE49-F238E27FC236}">
                    <a16:creationId xmlns:a16="http://schemas.microsoft.com/office/drawing/2014/main" id="{CD5EF4A9-077E-4115-9C9C-5A593400D18F}"/>
                  </a:ext>
                </a:extLst>
              </p:cNvPr>
              <p:cNvSpPr/>
              <p:nvPr/>
            </p:nvSpPr>
            <p:spPr>
              <a:xfrm>
                <a:off x="11026575" y="15357235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57" name="矩形: 圆角 256">
                <a:extLst>
                  <a:ext uri="{FF2B5EF4-FFF2-40B4-BE49-F238E27FC236}">
                    <a16:creationId xmlns:a16="http://schemas.microsoft.com/office/drawing/2014/main" id="{5F352717-DB1C-4B90-A58A-AFC75028279C}"/>
                  </a:ext>
                </a:extLst>
              </p:cNvPr>
              <p:cNvSpPr/>
              <p:nvPr/>
            </p:nvSpPr>
            <p:spPr>
              <a:xfrm>
                <a:off x="11026575" y="16866592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258" name="直接箭头连接符 257">
                <a:extLst>
                  <a:ext uri="{FF2B5EF4-FFF2-40B4-BE49-F238E27FC236}">
                    <a16:creationId xmlns:a16="http://schemas.microsoft.com/office/drawing/2014/main" id="{82D8CEDC-1203-49D7-A718-6AACCE8A2665}"/>
                  </a:ext>
                </a:extLst>
              </p:cNvPr>
              <p:cNvCxnSpPr>
                <a:cxnSpLocks/>
                <a:stCxn id="257" idx="3"/>
                <a:endCxn id="264" idx="1"/>
              </p:cNvCxnSpPr>
              <p:nvPr/>
            </p:nvCxnSpPr>
            <p:spPr>
              <a:xfrm flipV="1">
                <a:off x="12143942" y="14126390"/>
                <a:ext cx="2562986" cy="294638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接箭头连接符 258">
                <a:extLst>
                  <a:ext uri="{FF2B5EF4-FFF2-40B4-BE49-F238E27FC236}">
                    <a16:creationId xmlns:a16="http://schemas.microsoft.com/office/drawing/2014/main" id="{05B6BA1D-3750-4EE5-89C0-7EB832A1EC9C}"/>
                  </a:ext>
                </a:extLst>
              </p:cNvPr>
              <p:cNvCxnSpPr>
                <a:cxnSpLocks/>
                <a:stCxn id="256" idx="3"/>
                <a:endCxn id="264" idx="1"/>
              </p:cNvCxnSpPr>
              <p:nvPr/>
            </p:nvCxnSpPr>
            <p:spPr>
              <a:xfrm flipV="1">
                <a:off x="12143942" y="14126390"/>
                <a:ext cx="2562986" cy="1437023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接箭头连接符 259">
                <a:extLst>
                  <a:ext uri="{FF2B5EF4-FFF2-40B4-BE49-F238E27FC236}">
                    <a16:creationId xmlns:a16="http://schemas.microsoft.com/office/drawing/2014/main" id="{63C94A4E-DCF8-4063-B51F-3EC61F3434C8}"/>
                  </a:ext>
                </a:extLst>
              </p:cNvPr>
              <p:cNvCxnSpPr>
                <a:cxnSpLocks/>
                <a:stCxn id="255" idx="3"/>
                <a:endCxn id="264" idx="1"/>
              </p:cNvCxnSpPr>
              <p:nvPr/>
            </p:nvCxnSpPr>
            <p:spPr>
              <a:xfrm>
                <a:off x="12143942" y="14054057"/>
                <a:ext cx="2562986" cy="72333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A3BE85E4-C09D-442F-97BC-940D194EFCFF}"/>
                  </a:ext>
                </a:extLst>
              </p:cNvPr>
              <p:cNvSpPr txBox="1"/>
              <p:nvPr/>
            </p:nvSpPr>
            <p:spPr>
              <a:xfrm>
                <a:off x="12708722" y="13743303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AEB0D2A7-99D3-4BB4-9C3C-62D4BB63110B}"/>
                  </a:ext>
                </a:extLst>
              </p:cNvPr>
              <p:cNvSpPr txBox="1"/>
              <p:nvPr/>
            </p:nvSpPr>
            <p:spPr>
              <a:xfrm rot="18634392">
                <a:off x="13169897" y="1558253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263" name="文本框 262">
                <a:extLst>
                  <a:ext uri="{FF2B5EF4-FFF2-40B4-BE49-F238E27FC236}">
                    <a16:creationId xmlns:a16="http://schemas.microsoft.com/office/drawing/2014/main" id="{3BB353F1-28BA-4FC3-B982-024134340A72}"/>
                  </a:ext>
                </a:extLst>
              </p:cNvPr>
              <p:cNvSpPr txBox="1"/>
              <p:nvPr/>
            </p:nvSpPr>
            <p:spPr>
              <a:xfrm rot="19721657">
                <a:off x="12780055" y="14677602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grpSp>
            <p:nvGrpSpPr>
              <p:cNvPr id="363" name="组合 362">
                <a:extLst>
                  <a:ext uri="{FF2B5EF4-FFF2-40B4-BE49-F238E27FC236}">
                    <a16:creationId xmlns:a16="http://schemas.microsoft.com/office/drawing/2014/main" id="{2D0CE83B-EC31-4609-A915-28B78ED76930}"/>
                  </a:ext>
                </a:extLst>
              </p:cNvPr>
              <p:cNvGrpSpPr/>
              <p:nvPr/>
            </p:nvGrpSpPr>
            <p:grpSpPr>
              <a:xfrm>
                <a:off x="14548032" y="13131651"/>
                <a:ext cx="8241652" cy="9357431"/>
                <a:chOff x="18691367" y="12853140"/>
                <a:chExt cx="8241652" cy="9357431"/>
              </a:xfrm>
            </p:grpSpPr>
            <p:grpSp>
              <p:nvGrpSpPr>
                <p:cNvPr id="272" name="组合 271">
                  <a:extLst>
                    <a:ext uri="{FF2B5EF4-FFF2-40B4-BE49-F238E27FC236}">
                      <a16:creationId xmlns:a16="http://schemas.microsoft.com/office/drawing/2014/main" id="{EC907306-A62F-4A5D-9546-B209E54E7ED4}"/>
                    </a:ext>
                  </a:extLst>
                </p:cNvPr>
                <p:cNvGrpSpPr/>
                <p:nvPr/>
              </p:nvGrpSpPr>
              <p:grpSpPr>
                <a:xfrm>
                  <a:off x="18850263" y="13355763"/>
                  <a:ext cx="2631221" cy="984231"/>
                  <a:chOff x="18850263" y="13385065"/>
                  <a:chExt cx="2631221" cy="984231"/>
                </a:xfrm>
              </p:grpSpPr>
              <p:sp>
                <p:nvSpPr>
                  <p:cNvPr id="264" name="矩形: 圆角 263">
                    <a:extLst>
                      <a:ext uri="{FF2B5EF4-FFF2-40B4-BE49-F238E27FC236}">
                        <a16:creationId xmlns:a16="http://schemas.microsoft.com/office/drawing/2014/main" id="{92601038-586F-4A7D-9580-16C8FE4F6AE2}"/>
                      </a:ext>
                    </a:extLst>
                  </p:cNvPr>
                  <p:cNvSpPr/>
                  <p:nvPr/>
                </p:nvSpPr>
                <p:spPr>
                  <a:xfrm>
                    <a:off x="18850263" y="13385065"/>
                    <a:ext cx="2631221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65" name="矩形: 圆角 264">
                    <a:extLst>
                      <a:ext uri="{FF2B5EF4-FFF2-40B4-BE49-F238E27FC236}">
                        <a16:creationId xmlns:a16="http://schemas.microsoft.com/office/drawing/2014/main" id="{A2AD55BC-60F1-4116-B034-55B51902C447}"/>
                      </a:ext>
                    </a:extLst>
                  </p:cNvPr>
                  <p:cNvSpPr/>
                  <p:nvPr/>
                </p:nvSpPr>
                <p:spPr>
                  <a:xfrm>
                    <a:off x="19008193" y="1387036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select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6" name="矩形: 圆角 265">
                    <a:extLst>
                      <a:ext uri="{FF2B5EF4-FFF2-40B4-BE49-F238E27FC236}">
                        <a16:creationId xmlns:a16="http://schemas.microsoft.com/office/drawing/2014/main" id="{7E5C4E1C-B85C-4912-9B98-F3E7F89E182E}"/>
                      </a:ext>
                    </a:extLst>
                  </p:cNvPr>
                  <p:cNvSpPr/>
                  <p:nvPr/>
                </p:nvSpPr>
                <p:spPr>
                  <a:xfrm>
                    <a:off x="20201993" y="13870368"/>
                    <a:ext cx="1162229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dispatch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7" name="文本框 266">
                    <a:extLst>
                      <a:ext uri="{FF2B5EF4-FFF2-40B4-BE49-F238E27FC236}">
                        <a16:creationId xmlns:a16="http://schemas.microsoft.com/office/drawing/2014/main" id="{592B0CDC-D172-475B-8A52-975F540457BB}"/>
                      </a:ext>
                    </a:extLst>
                  </p:cNvPr>
                  <p:cNvSpPr txBox="1"/>
                  <p:nvPr/>
                </p:nvSpPr>
                <p:spPr>
                  <a:xfrm>
                    <a:off x="19388192" y="13427120"/>
                    <a:ext cx="155536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MainReactor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grpSp>
              <p:nvGrpSpPr>
                <p:cNvPr id="271" name="组合 270">
                  <a:extLst>
                    <a:ext uri="{FF2B5EF4-FFF2-40B4-BE49-F238E27FC236}">
                      <a16:creationId xmlns:a16="http://schemas.microsoft.com/office/drawing/2014/main" id="{99FF8B15-909D-4C61-91F0-8F27346FFBF5}"/>
                    </a:ext>
                  </a:extLst>
                </p:cNvPr>
                <p:cNvGrpSpPr/>
                <p:nvPr/>
              </p:nvGrpSpPr>
              <p:grpSpPr>
                <a:xfrm>
                  <a:off x="23247693" y="13355763"/>
                  <a:ext cx="1285772" cy="984231"/>
                  <a:chOff x="23146093" y="13355763"/>
                  <a:chExt cx="1285772" cy="984231"/>
                </a:xfrm>
              </p:grpSpPr>
              <p:sp>
                <p:nvSpPr>
                  <p:cNvPr id="268" name="矩形: 圆角 267">
                    <a:extLst>
                      <a:ext uri="{FF2B5EF4-FFF2-40B4-BE49-F238E27FC236}">
                        <a16:creationId xmlns:a16="http://schemas.microsoft.com/office/drawing/2014/main" id="{D45A76A4-DA8B-4E8F-BE0B-F841C82E38D8}"/>
                      </a:ext>
                    </a:extLst>
                  </p:cNvPr>
                  <p:cNvSpPr/>
                  <p:nvPr/>
                </p:nvSpPr>
                <p:spPr>
                  <a:xfrm>
                    <a:off x="23146093" y="13355763"/>
                    <a:ext cx="1285772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69" name="矩形: 圆角 268">
                    <a:extLst>
                      <a:ext uri="{FF2B5EF4-FFF2-40B4-BE49-F238E27FC236}">
                        <a16:creationId xmlns:a16="http://schemas.microsoft.com/office/drawing/2014/main" id="{91F52980-6ACA-4F1E-AE68-A3200B75FFB3}"/>
                      </a:ext>
                    </a:extLst>
                  </p:cNvPr>
                  <p:cNvSpPr/>
                  <p:nvPr/>
                </p:nvSpPr>
                <p:spPr>
                  <a:xfrm>
                    <a:off x="23302197" y="13841309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accept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0" name="文本框 269">
                    <a:extLst>
                      <a:ext uri="{FF2B5EF4-FFF2-40B4-BE49-F238E27FC236}">
                        <a16:creationId xmlns:a16="http://schemas.microsoft.com/office/drawing/2014/main" id="{719361D4-83EB-4EC0-8ED1-35CE6A83A08F}"/>
                      </a:ext>
                    </a:extLst>
                  </p:cNvPr>
                  <p:cNvSpPr txBox="1"/>
                  <p:nvPr/>
                </p:nvSpPr>
                <p:spPr>
                  <a:xfrm>
                    <a:off x="23214927" y="13398481"/>
                    <a:ext cx="113653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Acceptor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cxnSp>
              <p:nvCxnSpPr>
                <p:cNvPr id="276" name="直接箭头连接符 275">
                  <a:extLst>
                    <a:ext uri="{FF2B5EF4-FFF2-40B4-BE49-F238E27FC236}">
                      <a16:creationId xmlns:a16="http://schemas.microsoft.com/office/drawing/2014/main" id="{231BA6AC-36C8-45CA-B1A2-B610968C6BBF}"/>
                    </a:ext>
                  </a:extLst>
                </p:cNvPr>
                <p:cNvCxnSpPr>
                  <a:stCxn id="264" idx="3"/>
                  <a:endCxn id="268" idx="1"/>
                </p:cNvCxnSpPr>
                <p:nvPr/>
              </p:nvCxnSpPr>
              <p:spPr>
                <a:xfrm>
                  <a:off x="21481484" y="13847879"/>
                  <a:ext cx="1766209" cy="0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7" name="文本框 276">
                  <a:extLst>
                    <a:ext uri="{FF2B5EF4-FFF2-40B4-BE49-F238E27FC236}">
                      <a16:creationId xmlns:a16="http://schemas.microsoft.com/office/drawing/2014/main" id="{A690A773-F7A0-442A-8B79-3E8A2F608B22}"/>
                    </a:ext>
                  </a:extLst>
                </p:cNvPr>
                <p:cNvSpPr txBox="1"/>
                <p:nvPr/>
              </p:nvSpPr>
              <p:spPr>
                <a:xfrm>
                  <a:off x="21746473" y="13451028"/>
                  <a:ext cx="12105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chemeClr val="bg1"/>
                      </a:solidFill>
                    </a:rPr>
                    <a:t>建立连接</a:t>
                  </a:r>
                </a:p>
              </p:txBody>
            </p:sp>
            <p:sp>
              <p:nvSpPr>
                <p:cNvPr id="278" name="矩形: 圆角 277">
                  <a:extLst>
                    <a:ext uri="{FF2B5EF4-FFF2-40B4-BE49-F238E27FC236}">
                      <a16:creationId xmlns:a16="http://schemas.microsoft.com/office/drawing/2014/main" id="{686CE34A-896B-49A1-A93F-C93E55CE985B}"/>
                    </a:ext>
                  </a:extLst>
                </p:cNvPr>
                <p:cNvSpPr/>
                <p:nvPr/>
              </p:nvSpPr>
              <p:spPr>
                <a:xfrm>
                  <a:off x="18691368" y="12853140"/>
                  <a:ext cx="5997432" cy="1599459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279" name="文本框 278">
                  <a:extLst>
                    <a:ext uri="{FF2B5EF4-FFF2-40B4-BE49-F238E27FC236}">
                      <a16:creationId xmlns:a16="http://schemas.microsoft.com/office/drawing/2014/main" id="{15E0EE4C-8976-49CC-96C5-4A971F5F39D8}"/>
                    </a:ext>
                  </a:extLst>
                </p:cNvPr>
                <p:cNvSpPr txBox="1"/>
                <p:nvPr/>
              </p:nvSpPr>
              <p:spPr>
                <a:xfrm>
                  <a:off x="18829456" y="12903940"/>
                  <a:ext cx="17733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Reactor</a:t>
                  </a:r>
                  <a:r>
                    <a:rPr lang="zh-CN" altLang="en-US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主线程</a:t>
                  </a:r>
                </a:p>
              </p:txBody>
            </p:sp>
            <p:sp>
              <p:nvSpPr>
                <p:cNvPr id="280" name="矩形: 圆角 279">
                  <a:extLst>
                    <a:ext uri="{FF2B5EF4-FFF2-40B4-BE49-F238E27FC236}">
                      <a16:creationId xmlns:a16="http://schemas.microsoft.com/office/drawing/2014/main" id="{0119D31F-91AF-483B-B784-039E27E76E07}"/>
                    </a:ext>
                  </a:extLst>
                </p:cNvPr>
                <p:cNvSpPr/>
                <p:nvPr/>
              </p:nvSpPr>
              <p:spPr>
                <a:xfrm>
                  <a:off x="18691368" y="14879961"/>
                  <a:ext cx="3863832" cy="4145498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grpSp>
              <p:nvGrpSpPr>
                <p:cNvPr id="281" name="组合 280">
                  <a:extLst>
                    <a:ext uri="{FF2B5EF4-FFF2-40B4-BE49-F238E27FC236}">
                      <a16:creationId xmlns:a16="http://schemas.microsoft.com/office/drawing/2014/main" id="{2506F5C4-D370-4A1C-81BE-4E66613B1BD5}"/>
                    </a:ext>
                  </a:extLst>
                </p:cNvPr>
                <p:cNvGrpSpPr/>
                <p:nvPr/>
              </p:nvGrpSpPr>
              <p:grpSpPr>
                <a:xfrm>
                  <a:off x="19334994" y="15523844"/>
                  <a:ext cx="2631221" cy="984231"/>
                  <a:chOff x="18850263" y="13385065"/>
                  <a:chExt cx="2631221" cy="984231"/>
                </a:xfrm>
              </p:grpSpPr>
              <p:sp>
                <p:nvSpPr>
                  <p:cNvPr id="282" name="矩形: 圆角 281">
                    <a:extLst>
                      <a:ext uri="{FF2B5EF4-FFF2-40B4-BE49-F238E27FC236}">
                        <a16:creationId xmlns:a16="http://schemas.microsoft.com/office/drawing/2014/main" id="{40EB3776-D69B-4D5A-ACDC-B5434A7089A5}"/>
                      </a:ext>
                    </a:extLst>
                  </p:cNvPr>
                  <p:cNvSpPr/>
                  <p:nvPr/>
                </p:nvSpPr>
                <p:spPr>
                  <a:xfrm>
                    <a:off x="18850263" y="13385065"/>
                    <a:ext cx="2631221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83" name="矩形: 圆角 282">
                    <a:extLst>
                      <a:ext uri="{FF2B5EF4-FFF2-40B4-BE49-F238E27FC236}">
                        <a16:creationId xmlns:a16="http://schemas.microsoft.com/office/drawing/2014/main" id="{991C7EFF-4FD0-404C-AA9E-ECF777DA976F}"/>
                      </a:ext>
                    </a:extLst>
                  </p:cNvPr>
                  <p:cNvSpPr/>
                  <p:nvPr/>
                </p:nvSpPr>
                <p:spPr>
                  <a:xfrm>
                    <a:off x="19008193" y="1387036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select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4" name="矩形: 圆角 283">
                    <a:extLst>
                      <a:ext uri="{FF2B5EF4-FFF2-40B4-BE49-F238E27FC236}">
                        <a16:creationId xmlns:a16="http://schemas.microsoft.com/office/drawing/2014/main" id="{D2334B5F-23BE-4354-A576-9D1EE2C5ED46}"/>
                      </a:ext>
                    </a:extLst>
                  </p:cNvPr>
                  <p:cNvSpPr/>
                  <p:nvPr/>
                </p:nvSpPr>
                <p:spPr>
                  <a:xfrm>
                    <a:off x="20201993" y="13870368"/>
                    <a:ext cx="1162229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dispatch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5" name="文本框 284">
                    <a:extLst>
                      <a:ext uri="{FF2B5EF4-FFF2-40B4-BE49-F238E27FC236}">
                        <a16:creationId xmlns:a16="http://schemas.microsoft.com/office/drawing/2014/main" id="{1F094E16-92EB-4118-8707-21148711E49B}"/>
                      </a:ext>
                    </a:extLst>
                  </p:cNvPr>
                  <p:cNvSpPr txBox="1"/>
                  <p:nvPr/>
                </p:nvSpPr>
                <p:spPr>
                  <a:xfrm>
                    <a:off x="19465136" y="13427120"/>
                    <a:ext cx="140147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SubReactor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sp>
              <p:nvSpPr>
                <p:cNvPr id="286" name="文本框 285">
                  <a:extLst>
                    <a:ext uri="{FF2B5EF4-FFF2-40B4-BE49-F238E27FC236}">
                      <a16:creationId xmlns:a16="http://schemas.microsoft.com/office/drawing/2014/main" id="{DA4040D7-3CAF-4988-BBF6-C8C8B6A5BA68}"/>
                    </a:ext>
                  </a:extLst>
                </p:cNvPr>
                <p:cNvSpPr txBox="1"/>
                <p:nvPr/>
              </p:nvSpPr>
              <p:spPr>
                <a:xfrm>
                  <a:off x="18875873" y="15022028"/>
                  <a:ext cx="17733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Reactor</a:t>
                  </a:r>
                  <a:r>
                    <a:rPr lang="zh-CN" altLang="en-US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子线程</a:t>
                  </a:r>
                </a:p>
              </p:txBody>
            </p:sp>
            <p:grpSp>
              <p:nvGrpSpPr>
                <p:cNvPr id="291" name="组合 290">
                  <a:extLst>
                    <a:ext uri="{FF2B5EF4-FFF2-40B4-BE49-F238E27FC236}">
                      <a16:creationId xmlns:a16="http://schemas.microsoft.com/office/drawing/2014/main" id="{36D8706E-1DB2-4F82-92E2-A0E9809357B1}"/>
                    </a:ext>
                  </a:extLst>
                </p:cNvPr>
                <p:cNvGrpSpPr/>
                <p:nvPr/>
              </p:nvGrpSpPr>
              <p:grpSpPr>
                <a:xfrm>
                  <a:off x="19063157" y="17198864"/>
                  <a:ext cx="1285772" cy="1529583"/>
                  <a:chOff x="19279057" y="16906764"/>
                  <a:chExt cx="1285772" cy="1529583"/>
                </a:xfrm>
              </p:grpSpPr>
              <p:sp>
                <p:nvSpPr>
                  <p:cNvPr id="287" name="矩形: 圆角 286">
                    <a:extLst>
                      <a:ext uri="{FF2B5EF4-FFF2-40B4-BE49-F238E27FC236}">
                        <a16:creationId xmlns:a16="http://schemas.microsoft.com/office/drawing/2014/main" id="{0E45DCAF-9658-40C2-8E62-AC11D9F6EA7D}"/>
                      </a:ext>
                    </a:extLst>
                  </p:cNvPr>
                  <p:cNvSpPr/>
                  <p:nvPr/>
                </p:nvSpPr>
                <p:spPr>
                  <a:xfrm>
                    <a:off x="19279057" y="16906764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88" name="矩形: 圆角 287">
                    <a:extLst>
                      <a:ext uri="{FF2B5EF4-FFF2-40B4-BE49-F238E27FC236}">
                        <a16:creationId xmlns:a16="http://schemas.microsoft.com/office/drawing/2014/main" id="{91EE96FC-E8F1-419C-8F73-B6B7D470F87E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392310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9" name="文本框 288">
                    <a:extLst>
                      <a:ext uri="{FF2B5EF4-FFF2-40B4-BE49-F238E27FC236}">
                        <a16:creationId xmlns:a16="http://schemas.microsoft.com/office/drawing/2014/main" id="{FF6E8C12-8C32-4FAD-8D63-5460F574EBF7}"/>
                      </a:ext>
                    </a:extLst>
                  </p:cNvPr>
                  <p:cNvSpPr txBox="1"/>
                  <p:nvPr/>
                </p:nvSpPr>
                <p:spPr>
                  <a:xfrm>
                    <a:off x="19347891" y="16949482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Handler1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90" name="矩形: 圆角 289">
                    <a:extLst>
                      <a:ext uri="{FF2B5EF4-FFF2-40B4-BE49-F238E27FC236}">
                        <a16:creationId xmlns:a16="http://schemas.microsoft.com/office/drawing/2014/main" id="{42D5415B-82F8-4650-AB64-348D6601D490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922965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92" name="组合 291">
                  <a:extLst>
                    <a:ext uri="{FF2B5EF4-FFF2-40B4-BE49-F238E27FC236}">
                      <a16:creationId xmlns:a16="http://schemas.microsoft.com/office/drawing/2014/main" id="{03EED3B8-97C7-4EE5-8AC8-7CE03A3EBB54}"/>
                    </a:ext>
                  </a:extLst>
                </p:cNvPr>
                <p:cNvGrpSpPr/>
                <p:nvPr/>
              </p:nvGrpSpPr>
              <p:grpSpPr>
                <a:xfrm>
                  <a:off x="20862916" y="17196636"/>
                  <a:ext cx="1285772" cy="1529583"/>
                  <a:chOff x="19279057" y="16906764"/>
                  <a:chExt cx="1285772" cy="1529583"/>
                </a:xfrm>
              </p:grpSpPr>
              <p:sp>
                <p:nvSpPr>
                  <p:cNvPr id="293" name="矩形: 圆角 292">
                    <a:extLst>
                      <a:ext uri="{FF2B5EF4-FFF2-40B4-BE49-F238E27FC236}">
                        <a16:creationId xmlns:a16="http://schemas.microsoft.com/office/drawing/2014/main" id="{E3858459-1B23-4B93-80D7-B410DEDE85BF}"/>
                      </a:ext>
                    </a:extLst>
                  </p:cNvPr>
                  <p:cNvSpPr/>
                  <p:nvPr/>
                </p:nvSpPr>
                <p:spPr>
                  <a:xfrm>
                    <a:off x="19279057" y="16906764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94" name="矩形: 圆角 293">
                    <a:extLst>
                      <a:ext uri="{FF2B5EF4-FFF2-40B4-BE49-F238E27FC236}">
                        <a16:creationId xmlns:a16="http://schemas.microsoft.com/office/drawing/2014/main" id="{B3D6447D-CDED-4CF4-9852-F83372101097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392310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5" name="文本框 294">
                    <a:extLst>
                      <a:ext uri="{FF2B5EF4-FFF2-40B4-BE49-F238E27FC236}">
                        <a16:creationId xmlns:a16="http://schemas.microsoft.com/office/drawing/2014/main" id="{6E653DCA-191E-44C2-8A0B-485045931EF1}"/>
                      </a:ext>
                    </a:extLst>
                  </p:cNvPr>
                  <p:cNvSpPr txBox="1"/>
                  <p:nvPr/>
                </p:nvSpPr>
                <p:spPr>
                  <a:xfrm>
                    <a:off x="19347891" y="16949482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96" name="矩形: 圆角 295">
                    <a:extLst>
                      <a:ext uri="{FF2B5EF4-FFF2-40B4-BE49-F238E27FC236}">
                        <a16:creationId xmlns:a16="http://schemas.microsoft.com/office/drawing/2014/main" id="{0994E2EC-F3A3-451D-B072-D8163315CF16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922965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97" name="矩形: 圆角 296">
                  <a:extLst>
                    <a:ext uri="{FF2B5EF4-FFF2-40B4-BE49-F238E27FC236}">
                      <a16:creationId xmlns:a16="http://schemas.microsoft.com/office/drawing/2014/main" id="{B9E0C50B-726E-473D-ABA4-47F461323C5F}"/>
                    </a:ext>
                  </a:extLst>
                </p:cNvPr>
                <p:cNvSpPr/>
                <p:nvPr/>
              </p:nvSpPr>
              <p:spPr>
                <a:xfrm>
                  <a:off x="23069187" y="14879960"/>
                  <a:ext cx="3863832" cy="4145498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grpSp>
              <p:nvGrpSpPr>
                <p:cNvPr id="298" name="组合 297">
                  <a:extLst>
                    <a:ext uri="{FF2B5EF4-FFF2-40B4-BE49-F238E27FC236}">
                      <a16:creationId xmlns:a16="http://schemas.microsoft.com/office/drawing/2014/main" id="{0A7BE399-8306-4A15-AB41-5B6DFE48B77A}"/>
                    </a:ext>
                  </a:extLst>
                </p:cNvPr>
                <p:cNvGrpSpPr/>
                <p:nvPr/>
              </p:nvGrpSpPr>
              <p:grpSpPr>
                <a:xfrm>
                  <a:off x="23712813" y="15523843"/>
                  <a:ext cx="2631221" cy="984231"/>
                  <a:chOff x="18850263" y="13385065"/>
                  <a:chExt cx="2631221" cy="984231"/>
                </a:xfrm>
              </p:grpSpPr>
              <p:sp>
                <p:nvSpPr>
                  <p:cNvPr id="299" name="矩形: 圆角 298">
                    <a:extLst>
                      <a:ext uri="{FF2B5EF4-FFF2-40B4-BE49-F238E27FC236}">
                        <a16:creationId xmlns:a16="http://schemas.microsoft.com/office/drawing/2014/main" id="{DB146D02-C308-4C9C-A6D8-DFE2B1392786}"/>
                      </a:ext>
                    </a:extLst>
                  </p:cNvPr>
                  <p:cNvSpPr/>
                  <p:nvPr/>
                </p:nvSpPr>
                <p:spPr>
                  <a:xfrm>
                    <a:off x="18850263" y="13385065"/>
                    <a:ext cx="2631221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00" name="矩形: 圆角 299">
                    <a:extLst>
                      <a:ext uri="{FF2B5EF4-FFF2-40B4-BE49-F238E27FC236}">
                        <a16:creationId xmlns:a16="http://schemas.microsoft.com/office/drawing/2014/main" id="{65793C8D-B57F-452B-8AA4-B8823D7E252A}"/>
                      </a:ext>
                    </a:extLst>
                  </p:cNvPr>
                  <p:cNvSpPr/>
                  <p:nvPr/>
                </p:nvSpPr>
                <p:spPr>
                  <a:xfrm>
                    <a:off x="19008193" y="1387036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select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1" name="矩形: 圆角 300">
                    <a:extLst>
                      <a:ext uri="{FF2B5EF4-FFF2-40B4-BE49-F238E27FC236}">
                        <a16:creationId xmlns:a16="http://schemas.microsoft.com/office/drawing/2014/main" id="{F235B48F-6D1A-4DBC-8528-A1E819D10C0F}"/>
                      </a:ext>
                    </a:extLst>
                  </p:cNvPr>
                  <p:cNvSpPr/>
                  <p:nvPr/>
                </p:nvSpPr>
                <p:spPr>
                  <a:xfrm>
                    <a:off x="20201993" y="13870368"/>
                    <a:ext cx="1162229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dispatch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2" name="文本框 301">
                    <a:extLst>
                      <a:ext uri="{FF2B5EF4-FFF2-40B4-BE49-F238E27FC236}">
                        <a16:creationId xmlns:a16="http://schemas.microsoft.com/office/drawing/2014/main" id="{E73EBA19-936C-4F3D-827A-B6DC06524193}"/>
                      </a:ext>
                    </a:extLst>
                  </p:cNvPr>
                  <p:cNvSpPr txBox="1"/>
                  <p:nvPr/>
                </p:nvSpPr>
                <p:spPr>
                  <a:xfrm>
                    <a:off x="19465136" y="13427120"/>
                    <a:ext cx="140147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SubReactor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sp>
              <p:nvSpPr>
                <p:cNvPr id="303" name="文本框 302">
                  <a:extLst>
                    <a:ext uri="{FF2B5EF4-FFF2-40B4-BE49-F238E27FC236}">
                      <a16:creationId xmlns:a16="http://schemas.microsoft.com/office/drawing/2014/main" id="{05F07C3E-56EB-498B-81B4-C97986077980}"/>
                    </a:ext>
                  </a:extLst>
                </p:cNvPr>
                <p:cNvSpPr txBox="1"/>
                <p:nvPr/>
              </p:nvSpPr>
              <p:spPr>
                <a:xfrm>
                  <a:off x="23253692" y="15022027"/>
                  <a:ext cx="17733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Reactor</a:t>
                  </a:r>
                  <a:r>
                    <a:rPr lang="zh-CN" altLang="en-US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子线程</a:t>
                  </a:r>
                </a:p>
              </p:txBody>
            </p:sp>
            <p:cxnSp>
              <p:nvCxnSpPr>
                <p:cNvPr id="362" name="直接箭头连接符 361">
                  <a:extLst>
                    <a:ext uri="{FF2B5EF4-FFF2-40B4-BE49-F238E27FC236}">
                      <a16:creationId xmlns:a16="http://schemas.microsoft.com/office/drawing/2014/main" id="{9179472F-7B42-4FEA-8BDA-D43DD20FF928}"/>
                    </a:ext>
                  </a:extLst>
                </p:cNvPr>
                <p:cNvCxnSpPr>
                  <a:stCxn id="264" idx="2"/>
                  <a:endCxn id="299" idx="0"/>
                </p:cNvCxnSpPr>
                <p:nvPr/>
              </p:nvCxnSpPr>
              <p:spPr>
                <a:xfrm>
                  <a:off x="20165874" y="14339994"/>
                  <a:ext cx="4862550" cy="1183849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4" name="组合 303">
                  <a:extLst>
                    <a:ext uri="{FF2B5EF4-FFF2-40B4-BE49-F238E27FC236}">
                      <a16:creationId xmlns:a16="http://schemas.microsoft.com/office/drawing/2014/main" id="{EF064699-0ECD-48BD-98DA-F4B3963753EE}"/>
                    </a:ext>
                  </a:extLst>
                </p:cNvPr>
                <p:cNvGrpSpPr/>
                <p:nvPr/>
              </p:nvGrpSpPr>
              <p:grpSpPr>
                <a:xfrm>
                  <a:off x="23440976" y="17198863"/>
                  <a:ext cx="1285772" cy="1529583"/>
                  <a:chOff x="19279057" y="16906764"/>
                  <a:chExt cx="1285772" cy="1529583"/>
                </a:xfrm>
              </p:grpSpPr>
              <p:sp>
                <p:nvSpPr>
                  <p:cNvPr id="305" name="矩形: 圆角 304">
                    <a:extLst>
                      <a:ext uri="{FF2B5EF4-FFF2-40B4-BE49-F238E27FC236}">
                        <a16:creationId xmlns:a16="http://schemas.microsoft.com/office/drawing/2014/main" id="{21729A63-EB47-4C5A-B1B4-3B109C9D8600}"/>
                      </a:ext>
                    </a:extLst>
                  </p:cNvPr>
                  <p:cNvSpPr/>
                  <p:nvPr/>
                </p:nvSpPr>
                <p:spPr>
                  <a:xfrm>
                    <a:off x="19279057" y="16906764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06" name="矩形: 圆角 305">
                    <a:extLst>
                      <a:ext uri="{FF2B5EF4-FFF2-40B4-BE49-F238E27FC236}">
                        <a16:creationId xmlns:a16="http://schemas.microsoft.com/office/drawing/2014/main" id="{896D03A7-6DAD-4035-8D69-74D1977F34B8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392310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7" name="文本框 306">
                    <a:extLst>
                      <a:ext uri="{FF2B5EF4-FFF2-40B4-BE49-F238E27FC236}">
                        <a16:creationId xmlns:a16="http://schemas.microsoft.com/office/drawing/2014/main" id="{E5578860-EC8D-444F-83BC-536059159719}"/>
                      </a:ext>
                    </a:extLst>
                  </p:cNvPr>
                  <p:cNvSpPr txBox="1"/>
                  <p:nvPr/>
                </p:nvSpPr>
                <p:spPr>
                  <a:xfrm>
                    <a:off x="19347891" y="16949482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Handler1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08" name="矩形: 圆角 307">
                    <a:extLst>
                      <a:ext uri="{FF2B5EF4-FFF2-40B4-BE49-F238E27FC236}">
                        <a16:creationId xmlns:a16="http://schemas.microsoft.com/office/drawing/2014/main" id="{0C6D9E92-63BA-474A-8D50-87DF8D8E9C38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922965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09" name="组合 308">
                  <a:extLst>
                    <a:ext uri="{FF2B5EF4-FFF2-40B4-BE49-F238E27FC236}">
                      <a16:creationId xmlns:a16="http://schemas.microsoft.com/office/drawing/2014/main" id="{C0FE6DAE-29D1-4203-B0DA-649FC87F8771}"/>
                    </a:ext>
                  </a:extLst>
                </p:cNvPr>
                <p:cNvGrpSpPr/>
                <p:nvPr/>
              </p:nvGrpSpPr>
              <p:grpSpPr>
                <a:xfrm>
                  <a:off x="25240735" y="17196635"/>
                  <a:ext cx="1285772" cy="1529583"/>
                  <a:chOff x="19279057" y="16906764"/>
                  <a:chExt cx="1285772" cy="1529583"/>
                </a:xfrm>
              </p:grpSpPr>
              <p:sp>
                <p:nvSpPr>
                  <p:cNvPr id="310" name="矩形: 圆角 309">
                    <a:extLst>
                      <a:ext uri="{FF2B5EF4-FFF2-40B4-BE49-F238E27FC236}">
                        <a16:creationId xmlns:a16="http://schemas.microsoft.com/office/drawing/2014/main" id="{425168E5-B099-4F01-9B10-D803036F2AFD}"/>
                      </a:ext>
                    </a:extLst>
                  </p:cNvPr>
                  <p:cNvSpPr/>
                  <p:nvPr/>
                </p:nvSpPr>
                <p:spPr>
                  <a:xfrm>
                    <a:off x="19279057" y="16906764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11" name="矩形: 圆角 310">
                    <a:extLst>
                      <a:ext uri="{FF2B5EF4-FFF2-40B4-BE49-F238E27FC236}">
                        <a16:creationId xmlns:a16="http://schemas.microsoft.com/office/drawing/2014/main" id="{8461E238-38D8-4772-B90A-56654A3EE42D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392310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12" name="文本框 311">
                    <a:extLst>
                      <a:ext uri="{FF2B5EF4-FFF2-40B4-BE49-F238E27FC236}">
                        <a16:creationId xmlns:a16="http://schemas.microsoft.com/office/drawing/2014/main" id="{0427BBBE-D2D4-4357-9C70-B274E2A23A2F}"/>
                      </a:ext>
                    </a:extLst>
                  </p:cNvPr>
                  <p:cNvSpPr txBox="1"/>
                  <p:nvPr/>
                </p:nvSpPr>
                <p:spPr>
                  <a:xfrm>
                    <a:off x="19347891" y="16949482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13" name="矩形: 圆角 312">
                    <a:extLst>
                      <a:ext uri="{FF2B5EF4-FFF2-40B4-BE49-F238E27FC236}">
                        <a16:creationId xmlns:a16="http://schemas.microsoft.com/office/drawing/2014/main" id="{71FBA9FE-4DAF-4A71-9408-6051069774F8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922965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314" name="矩形: 圆角 313">
                  <a:extLst>
                    <a:ext uri="{FF2B5EF4-FFF2-40B4-BE49-F238E27FC236}">
                      <a16:creationId xmlns:a16="http://schemas.microsoft.com/office/drawing/2014/main" id="{C92ABD1A-52C2-47BA-AFB4-CF332ACBB70C}"/>
                    </a:ext>
                  </a:extLst>
                </p:cNvPr>
                <p:cNvSpPr/>
                <p:nvPr/>
              </p:nvSpPr>
              <p:spPr>
                <a:xfrm>
                  <a:off x="18691367" y="19665743"/>
                  <a:ext cx="8241652" cy="2544828"/>
                </a:xfrm>
                <a:prstGeom prst="roundRect">
                  <a:avLst/>
                </a:prstGeom>
                <a:noFill/>
                <a:ln w="254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grpSp>
              <p:nvGrpSpPr>
                <p:cNvPr id="333" name="组合 332">
                  <a:extLst>
                    <a:ext uri="{FF2B5EF4-FFF2-40B4-BE49-F238E27FC236}">
                      <a16:creationId xmlns:a16="http://schemas.microsoft.com/office/drawing/2014/main" id="{C6A1F851-4429-46C1-A5E8-EAD694B7A9AF}"/>
                    </a:ext>
                  </a:extLst>
                </p:cNvPr>
                <p:cNvGrpSpPr/>
                <p:nvPr/>
              </p:nvGrpSpPr>
              <p:grpSpPr>
                <a:xfrm>
                  <a:off x="19274421" y="20340734"/>
                  <a:ext cx="1743996" cy="1546274"/>
                  <a:chOff x="19159098" y="20451440"/>
                  <a:chExt cx="1743996" cy="1546274"/>
                </a:xfrm>
              </p:grpSpPr>
              <p:sp>
                <p:nvSpPr>
                  <p:cNvPr id="315" name="文本框 314">
                    <a:extLst>
                      <a:ext uri="{FF2B5EF4-FFF2-40B4-BE49-F238E27FC236}">
                        <a16:creationId xmlns:a16="http://schemas.microsoft.com/office/drawing/2014/main" id="{080AF4CD-9AD9-4892-BB33-2AD3FE7C0D0C}"/>
                      </a:ext>
                    </a:extLst>
                  </p:cNvPr>
                  <p:cNvSpPr txBox="1"/>
                  <p:nvPr/>
                </p:nvSpPr>
                <p:spPr>
                  <a:xfrm>
                    <a:off x="19301924" y="20525963"/>
                    <a:ext cx="14709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Worker</a:t>
                    </a:r>
                    <a:r>
                      <a:rPr lang="zh-CN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线程</a:t>
                    </a:r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1</a:t>
                    </a:r>
                    <a:endPara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16" name="矩形: 圆角 315">
                    <a:extLst>
                      <a:ext uri="{FF2B5EF4-FFF2-40B4-BE49-F238E27FC236}">
                        <a16:creationId xmlns:a16="http://schemas.microsoft.com/office/drawing/2014/main" id="{F3CD9477-5C20-45A8-A8A5-CEC5430CB251}"/>
                      </a:ext>
                    </a:extLst>
                  </p:cNvPr>
                  <p:cNvSpPr/>
                  <p:nvPr/>
                </p:nvSpPr>
                <p:spPr>
                  <a:xfrm>
                    <a:off x="19273300" y="20888746"/>
                    <a:ext cx="1515180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17" name="矩形: 圆角 316">
                    <a:extLst>
                      <a:ext uri="{FF2B5EF4-FFF2-40B4-BE49-F238E27FC236}">
                        <a16:creationId xmlns:a16="http://schemas.microsoft.com/office/drawing/2014/main" id="{D8A27E06-D641-41D8-BBEA-DBB41DD6D129}"/>
                      </a:ext>
                    </a:extLst>
                  </p:cNvPr>
                  <p:cNvSpPr/>
                  <p:nvPr/>
                </p:nvSpPr>
                <p:spPr>
                  <a:xfrm>
                    <a:off x="19429404" y="21374292"/>
                    <a:ext cx="1233675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bg1"/>
                        </a:solidFill>
                      </a:rPr>
                      <a:t>业务处理</a:t>
                    </a:r>
                  </a:p>
                </p:txBody>
              </p:sp>
              <p:sp>
                <p:nvSpPr>
                  <p:cNvPr id="318" name="文本框 317">
                    <a:extLst>
                      <a:ext uri="{FF2B5EF4-FFF2-40B4-BE49-F238E27FC236}">
                        <a16:creationId xmlns:a16="http://schemas.microsoft.com/office/drawing/2014/main" id="{788CD7AE-F477-4653-9013-D16C3DEFEE02}"/>
                      </a:ext>
                    </a:extLst>
                  </p:cNvPr>
                  <p:cNvSpPr txBox="1"/>
                  <p:nvPr/>
                </p:nvSpPr>
                <p:spPr>
                  <a:xfrm>
                    <a:off x="19478976" y="20931464"/>
                    <a:ext cx="110382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Worker1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19" name="矩形: 圆角 318">
                    <a:extLst>
                      <a:ext uri="{FF2B5EF4-FFF2-40B4-BE49-F238E27FC236}">
                        <a16:creationId xmlns:a16="http://schemas.microsoft.com/office/drawing/2014/main" id="{D08BBFE1-EA07-4DC7-B0D7-43F39EC97E24}"/>
                      </a:ext>
                    </a:extLst>
                  </p:cNvPr>
                  <p:cNvSpPr/>
                  <p:nvPr/>
                </p:nvSpPr>
                <p:spPr>
                  <a:xfrm>
                    <a:off x="19159098" y="20451440"/>
                    <a:ext cx="1743996" cy="154627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332" name="组合 331">
                  <a:extLst>
                    <a:ext uri="{FF2B5EF4-FFF2-40B4-BE49-F238E27FC236}">
                      <a16:creationId xmlns:a16="http://schemas.microsoft.com/office/drawing/2014/main" id="{520672DD-C6D6-4A1E-A423-F73F9D0D9958}"/>
                    </a:ext>
                  </a:extLst>
                </p:cNvPr>
                <p:cNvGrpSpPr/>
                <p:nvPr/>
              </p:nvGrpSpPr>
              <p:grpSpPr>
                <a:xfrm>
                  <a:off x="22058783" y="20340734"/>
                  <a:ext cx="1743996" cy="1546274"/>
                  <a:chOff x="21801611" y="20396754"/>
                  <a:chExt cx="1743996" cy="1546274"/>
                </a:xfrm>
              </p:grpSpPr>
              <p:sp>
                <p:nvSpPr>
                  <p:cNvPr id="320" name="文本框 319">
                    <a:extLst>
                      <a:ext uri="{FF2B5EF4-FFF2-40B4-BE49-F238E27FC236}">
                        <a16:creationId xmlns:a16="http://schemas.microsoft.com/office/drawing/2014/main" id="{A288328C-A80D-4A0C-BBF9-65BCAADBF9E9}"/>
                      </a:ext>
                    </a:extLst>
                  </p:cNvPr>
                  <p:cNvSpPr txBox="1"/>
                  <p:nvPr/>
                </p:nvSpPr>
                <p:spPr>
                  <a:xfrm>
                    <a:off x="21944437" y="20471277"/>
                    <a:ext cx="14709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Worker</a:t>
                    </a:r>
                    <a:r>
                      <a:rPr lang="zh-CN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线程</a:t>
                    </a:r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2</a:t>
                    </a:r>
                    <a:endPara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21" name="矩形: 圆角 320">
                    <a:extLst>
                      <a:ext uri="{FF2B5EF4-FFF2-40B4-BE49-F238E27FC236}">
                        <a16:creationId xmlns:a16="http://schemas.microsoft.com/office/drawing/2014/main" id="{9476DD39-E541-4C08-BB4A-4D577EAC87C5}"/>
                      </a:ext>
                    </a:extLst>
                  </p:cNvPr>
                  <p:cNvSpPr/>
                  <p:nvPr/>
                </p:nvSpPr>
                <p:spPr>
                  <a:xfrm>
                    <a:off x="21915813" y="20834060"/>
                    <a:ext cx="1515180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22" name="矩形: 圆角 321">
                    <a:extLst>
                      <a:ext uri="{FF2B5EF4-FFF2-40B4-BE49-F238E27FC236}">
                        <a16:creationId xmlns:a16="http://schemas.microsoft.com/office/drawing/2014/main" id="{597C9A6E-7253-47B7-A461-4C9C21869972}"/>
                      </a:ext>
                    </a:extLst>
                  </p:cNvPr>
                  <p:cNvSpPr/>
                  <p:nvPr/>
                </p:nvSpPr>
                <p:spPr>
                  <a:xfrm>
                    <a:off x="22071917" y="21319606"/>
                    <a:ext cx="1233675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bg1"/>
                        </a:solidFill>
                      </a:rPr>
                      <a:t>业务处理</a:t>
                    </a:r>
                  </a:p>
                </p:txBody>
              </p:sp>
              <p:sp>
                <p:nvSpPr>
                  <p:cNvPr id="323" name="文本框 322">
                    <a:extLst>
                      <a:ext uri="{FF2B5EF4-FFF2-40B4-BE49-F238E27FC236}">
                        <a16:creationId xmlns:a16="http://schemas.microsoft.com/office/drawing/2014/main" id="{009C340E-1B7C-4A6F-8116-112048DF3271}"/>
                      </a:ext>
                    </a:extLst>
                  </p:cNvPr>
                  <p:cNvSpPr txBox="1"/>
                  <p:nvPr/>
                </p:nvSpPr>
                <p:spPr>
                  <a:xfrm>
                    <a:off x="22121489" y="20876778"/>
                    <a:ext cx="110382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Worker2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24" name="矩形: 圆角 323">
                    <a:extLst>
                      <a:ext uri="{FF2B5EF4-FFF2-40B4-BE49-F238E27FC236}">
                        <a16:creationId xmlns:a16="http://schemas.microsoft.com/office/drawing/2014/main" id="{B83F1CDD-E72B-4859-8A68-A3C31AE3B603}"/>
                      </a:ext>
                    </a:extLst>
                  </p:cNvPr>
                  <p:cNvSpPr/>
                  <p:nvPr/>
                </p:nvSpPr>
                <p:spPr>
                  <a:xfrm>
                    <a:off x="21801611" y="20396754"/>
                    <a:ext cx="1743996" cy="154627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325" name="文本框 324">
                  <a:extLst>
                    <a:ext uri="{FF2B5EF4-FFF2-40B4-BE49-F238E27FC236}">
                      <a16:creationId xmlns:a16="http://schemas.microsoft.com/office/drawing/2014/main" id="{BA9DCDBB-C39A-4DF9-8259-87CB789B934C}"/>
                    </a:ext>
                  </a:extLst>
                </p:cNvPr>
                <p:cNvSpPr txBox="1"/>
                <p:nvPr/>
              </p:nvSpPr>
              <p:spPr>
                <a:xfrm>
                  <a:off x="18963830" y="19772326"/>
                  <a:ext cx="16296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bg1"/>
                      </a:solidFill>
                    </a:rPr>
                    <a:t>Worker</a:t>
                  </a:r>
                  <a:r>
                    <a:rPr lang="zh-CN" altLang="en-US" b="1" dirty="0">
                      <a:solidFill>
                        <a:schemeClr val="bg1"/>
                      </a:solidFill>
                    </a:rPr>
                    <a:t>线程池</a:t>
                  </a:r>
                </a:p>
              </p:txBody>
            </p:sp>
            <p:grpSp>
              <p:nvGrpSpPr>
                <p:cNvPr id="331" name="组合 330">
                  <a:extLst>
                    <a:ext uri="{FF2B5EF4-FFF2-40B4-BE49-F238E27FC236}">
                      <a16:creationId xmlns:a16="http://schemas.microsoft.com/office/drawing/2014/main" id="{113C3D66-E572-4D67-9983-C921887F119D}"/>
                    </a:ext>
                  </a:extLst>
                </p:cNvPr>
                <p:cNvGrpSpPr/>
                <p:nvPr/>
              </p:nvGrpSpPr>
              <p:grpSpPr>
                <a:xfrm>
                  <a:off x="24843144" y="20340734"/>
                  <a:ext cx="1743996" cy="1546274"/>
                  <a:chOff x="24842685" y="20281171"/>
                  <a:chExt cx="1743996" cy="1546274"/>
                </a:xfrm>
              </p:grpSpPr>
              <p:sp>
                <p:nvSpPr>
                  <p:cNvPr id="326" name="文本框 325">
                    <a:extLst>
                      <a:ext uri="{FF2B5EF4-FFF2-40B4-BE49-F238E27FC236}">
                        <a16:creationId xmlns:a16="http://schemas.microsoft.com/office/drawing/2014/main" id="{6B4B60C4-91FD-4527-9C81-751107ED6493}"/>
                      </a:ext>
                    </a:extLst>
                  </p:cNvPr>
                  <p:cNvSpPr txBox="1"/>
                  <p:nvPr/>
                </p:nvSpPr>
                <p:spPr>
                  <a:xfrm>
                    <a:off x="24985511" y="20355694"/>
                    <a:ext cx="14709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Worker</a:t>
                    </a:r>
                    <a:r>
                      <a:rPr lang="zh-CN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线程</a:t>
                    </a:r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2</a:t>
                    </a:r>
                    <a:endPara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27" name="矩形: 圆角 326">
                    <a:extLst>
                      <a:ext uri="{FF2B5EF4-FFF2-40B4-BE49-F238E27FC236}">
                        <a16:creationId xmlns:a16="http://schemas.microsoft.com/office/drawing/2014/main" id="{B480039A-1AF1-47CB-A38C-2E4CB467904F}"/>
                      </a:ext>
                    </a:extLst>
                  </p:cNvPr>
                  <p:cNvSpPr/>
                  <p:nvPr/>
                </p:nvSpPr>
                <p:spPr>
                  <a:xfrm>
                    <a:off x="24956887" y="20718477"/>
                    <a:ext cx="1515180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28" name="矩形: 圆角 327">
                    <a:extLst>
                      <a:ext uri="{FF2B5EF4-FFF2-40B4-BE49-F238E27FC236}">
                        <a16:creationId xmlns:a16="http://schemas.microsoft.com/office/drawing/2014/main" id="{9E46396E-8CD7-4C14-A871-FF1DEEF52FF2}"/>
                      </a:ext>
                    </a:extLst>
                  </p:cNvPr>
                  <p:cNvSpPr/>
                  <p:nvPr/>
                </p:nvSpPr>
                <p:spPr>
                  <a:xfrm>
                    <a:off x="25112991" y="21204023"/>
                    <a:ext cx="1233675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bg1"/>
                        </a:solidFill>
                      </a:rPr>
                      <a:t>业务处理</a:t>
                    </a:r>
                  </a:p>
                </p:txBody>
              </p:sp>
              <p:sp>
                <p:nvSpPr>
                  <p:cNvPr id="329" name="文本框 328">
                    <a:extLst>
                      <a:ext uri="{FF2B5EF4-FFF2-40B4-BE49-F238E27FC236}">
                        <a16:creationId xmlns:a16="http://schemas.microsoft.com/office/drawing/2014/main" id="{120C0759-6BF3-4222-94CC-F990961F0ABA}"/>
                      </a:ext>
                    </a:extLst>
                  </p:cNvPr>
                  <p:cNvSpPr txBox="1"/>
                  <p:nvPr/>
                </p:nvSpPr>
                <p:spPr>
                  <a:xfrm>
                    <a:off x="25162563" y="20761195"/>
                    <a:ext cx="110382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Worker2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30" name="矩形: 圆角 329">
                    <a:extLst>
                      <a:ext uri="{FF2B5EF4-FFF2-40B4-BE49-F238E27FC236}">
                        <a16:creationId xmlns:a16="http://schemas.microsoft.com/office/drawing/2014/main" id="{5A531FCF-1188-4829-8ACA-B26D438BFEBE}"/>
                      </a:ext>
                    </a:extLst>
                  </p:cNvPr>
                  <p:cNvSpPr/>
                  <p:nvPr/>
                </p:nvSpPr>
                <p:spPr>
                  <a:xfrm>
                    <a:off x="24842685" y="20281171"/>
                    <a:ext cx="1743996" cy="154627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cxnSp>
              <p:nvCxnSpPr>
                <p:cNvPr id="335" name="直接箭头连接符 334">
                  <a:extLst>
                    <a:ext uri="{FF2B5EF4-FFF2-40B4-BE49-F238E27FC236}">
                      <a16:creationId xmlns:a16="http://schemas.microsoft.com/office/drawing/2014/main" id="{C2DEFF21-2C04-421F-B78E-CE5B2DDD4AFA}"/>
                    </a:ext>
                  </a:extLst>
                </p:cNvPr>
                <p:cNvCxnSpPr>
                  <a:stCxn id="282" idx="2"/>
                  <a:endCxn id="287" idx="0"/>
                </p:cNvCxnSpPr>
                <p:nvPr/>
              </p:nvCxnSpPr>
              <p:spPr>
                <a:xfrm flipH="1">
                  <a:off x="19706043" y="16508075"/>
                  <a:ext cx="944562" cy="690789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直接箭头连接符 336">
                  <a:extLst>
                    <a:ext uri="{FF2B5EF4-FFF2-40B4-BE49-F238E27FC236}">
                      <a16:creationId xmlns:a16="http://schemas.microsoft.com/office/drawing/2014/main" id="{6FE40A63-D937-462A-A6EC-B9E00F4B01C0}"/>
                    </a:ext>
                  </a:extLst>
                </p:cNvPr>
                <p:cNvCxnSpPr>
                  <a:stCxn id="282" idx="2"/>
                  <a:endCxn id="293" idx="0"/>
                </p:cNvCxnSpPr>
                <p:nvPr/>
              </p:nvCxnSpPr>
              <p:spPr>
                <a:xfrm>
                  <a:off x="20650605" y="16508075"/>
                  <a:ext cx="855197" cy="688561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直接箭头连接符 338">
                  <a:extLst>
                    <a:ext uri="{FF2B5EF4-FFF2-40B4-BE49-F238E27FC236}">
                      <a16:creationId xmlns:a16="http://schemas.microsoft.com/office/drawing/2014/main" id="{3B646524-53B9-4E4D-B4F0-6E338D929FEC}"/>
                    </a:ext>
                  </a:extLst>
                </p:cNvPr>
                <p:cNvCxnSpPr>
                  <a:stCxn id="299" idx="2"/>
                  <a:endCxn id="307" idx="0"/>
                </p:cNvCxnSpPr>
                <p:nvPr/>
              </p:nvCxnSpPr>
              <p:spPr>
                <a:xfrm flipH="1">
                  <a:off x="24091059" y="16508074"/>
                  <a:ext cx="937365" cy="733507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直接箭头连接符 340">
                  <a:extLst>
                    <a:ext uri="{FF2B5EF4-FFF2-40B4-BE49-F238E27FC236}">
                      <a16:creationId xmlns:a16="http://schemas.microsoft.com/office/drawing/2014/main" id="{DFFB0662-DCB5-407E-BD9A-8C3801435EC1}"/>
                    </a:ext>
                  </a:extLst>
                </p:cNvPr>
                <p:cNvCxnSpPr>
                  <a:stCxn id="299" idx="2"/>
                  <a:endCxn id="312" idx="0"/>
                </p:cNvCxnSpPr>
                <p:nvPr/>
              </p:nvCxnSpPr>
              <p:spPr>
                <a:xfrm>
                  <a:off x="25028424" y="16508074"/>
                  <a:ext cx="862394" cy="731279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直接箭头连接符 344">
                  <a:extLst>
                    <a:ext uri="{FF2B5EF4-FFF2-40B4-BE49-F238E27FC236}">
                      <a16:creationId xmlns:a16="http://schemas.microsoft.com/office/drawing/2014/main" id="{3F8E49B8-9324-46AE-AB0D-17A0C52A0F9F}"/>
                    </a:ext>
                  </a:extLst>
                </p:cNvPr>
                <p:cNvCxnSpPr>
                  <a:cxnSpLocks/>
                  <a:stCxn id="287" idx="2"/>
                  <a:endCxn id="321" idx="0"/>
                </p:cNvCxnSpPr>
                <p:nvPr/>
              </p:nvCxnSpPr>
              <p:spPr>
                <a:xfrm>
                  <a:off x="19706043" y="18728447"/>
                  <a:ext cx="3224532" cy="2049593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直接箭头连接符 347">
                  <a:extLst>
                    <a:ext uri="{FF2B5EF4-FFF2-40B4-BE49-F238E27FC236}">
                      <a16:creationId xmlns:a16="http://schemas.microsoft.com/office/drawing/2014/main" id="{004C12EF-54F9-408C-B3F6-C5EE8C69414E}"/>
                    </a:ext>
                  </a:extLst>
                </p:cNvPr>
                <p:cNvCxnSpPr>
                  <a:stCxn id="293" idx="2"/>
                  <a:endCxn id="316" idx="0"/>
                </p:cNvCxnSpPr>
                <p:nvPr/>
              </p:nvCxnSpPr>
              <p:spPr>
                <a:xfrm flipH="1">
                  <a:off x="20146213" y="18726219"/>
                  <a:ext cx="1359589" cy="2051821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直接箭头连接符 349">
                  <a:extLst>
                    <a:ext uri="{FF2B5EF4-FFF2-40B4-BE49-F238E27FC236}">
                      <a16:creationId xmlns:a16="http://schemas.microsoft.com/office/drawing/2014/main" id="{28119A2F-520D-48BA-BB06-CFA86021B308}"/>
                    </a:ext>
                  </a:extLst>
                </p:cNvPr>
                <p:cNvCxnSpPr>
                  <a:stCxn id="293" idx="2"/>
                  <a:endCxn id="327" idx="0"/>
                </p:cNvCxnSpPr>
                <p:nvPr/>
              </p:nvCxnSpPr>
              <p:spPr>
                <a:xfrm>
                  <a:off x="21505802" y="18726219"/>
                  <a:ext cx="4209134" cy="2051821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直接箭头连接符 351">
                  <a:extLst>
                    <a:ext uri="{FF2B5EF4-FFF2-40B4-BE49-F238E27FC236}">
                      <a16:creationId xmlns:a16="http://schemas.microsoft.com/office/drawing/2014/main" id="{630EC639-742C-43F0-9DF8-A0FC9463E85C}"/>
                    </a:ext>
                  </a:extLst>
                </p:cNvPr>
                <p:cNvCxnSpPr>
                  <a:stCxn id="305" idx="2"/>
                  <a:endCxn id="316" idx="0"/>
                </p:cNvCxnSpPr>
                <p:nvPr/>
              </p:nvCxnSpPr>
              <p:spPr>
                <a:xfrm flipH="1">
                  <a:off x="20146213" y="18728446"/>
                  <a:ext cx="3937649" cy="2049594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直接箭头连接符 353">
                  <a:extLst>
                    <a:ext uri="{FF2B5EF4-FFF2-40B4-BE49-F238E27FC236}">
                      <a16:creationId xmlns:a16="http://schemas.microsoft.com/office/drawing/2014/main" id="{8E099E3A-3401-430F-8434-EDC8911770E9}"/>
                    </a:ext>
                  </a:extLst>
                </p:cNvPr>
                <p:cNvCxnSpPr>
                  <a:stCxn id="310" idx="2"/>
                  <a:endCxn id="321" idx="0"/>
                </p:cNvCxnSpPr>
                <p:nvPr/>
              </p:nvCxnSpPr>
              <p:spPr>
                <a:xfrm flipH="1">
                  <a:off x="22930575" y="18726218"/>
                  <a:ext cx="2953046" cy="2051822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5" name="文本框 354">
                  <a:extLst>
                    <a:ext uri="{FF2B5EF4-FFF2-40B4-BE49-F238E27FC236}">
                      <a16:creationId xmlns:a16="http://schemas.microsoft.com/office/drawing/2014/main" id="{B4866C96-1756-4B68-9B69-C81C60BD5410}"/>
                    </a:ext>
                  </a:extLst>
                </p:cNvPr>
                <p:cNvSpPr txBox="1"/>
                <p:nvPr/>
              </p:nvSpPr>
              <p:spPr>
                <a:xfrm>
                  <a:off x="19127331" y="16606972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  <p:sp>
              <p:nvSpPr>
                <p:cNvPr id="356" name="文本框 355">
                  <a:extLst>
                    <a:ext uri="{FF2B5EF4-FFF2-40B4-BE49-F238E27FC236}">
                      <a16:creationId xmlns:a16="http://schemas.microsoft.com/office/drawing/2014/main" id="{477C9563-E9CC-40EE-9C49-300843A9B541}"/>
                    </a:ext>
                  </a:extLst>
                </p:cNvPr>
                <p:cNvSpPr txBox="1"/>
                <p:nvPr/>
              </p:nvSpPr>
              <p:spPr>
                <a:xfrm>
                  <a:off x="21064989" y="16584608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  <p:sp>
              <p:nvSpPr>
                <p:cNvPr id="357" name="文本框 356">
                  <a:extLst>
                    <a:ext uri="{FF2B5EF4-FFF2-40B4-BE49-F238E27FC236}">
                      <a16:creationId xmlns:a16="http://schemas.microsoft.com/office/drawing/2014/main" id="{32300505-723A-444E-B2B5-9012DC23D3A3}"/>
                    </a:ext>
                  </a:extLst>
                </p:cNvPr>
                <p:cNvSpPr txBox="1"/>
                <p:nvPr/>
              </p:nvSpPr>
              <p:spPr>
                <a:xfrm>
                  <a:off x="23476753" y="16657539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  <p:sp>
              <p:nvSpPr>
                <p:cNvPr id="358" name="文本框 357">
                  <a:extLst>
                    <a:ext uri="{FF2B5EF4-FFF2-40B4-BE49-F238E27FC236}">
                      <a16:creationId xmlns:a16="http://schemas.microsoft.com/office/drawing/2014/main" id="{34D453B7-7353-4C86-AAFB-E618412DF85B}"/>
                    </a:ext>
                  </a:extLst>
                </p:cNvPr>
                <p:cNvSpPr txBox="1"/>
                <p:nvPr/>
              </p:nvSpPr>
              <p:spPr>
                <a:xfrm>
                  <a:off x="25414411" y="16635175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  <p:cxnSp>
              <p:nvCxnSpPr>
                <p:cNvPr id="360" name="直接箭头连接符 359">
                  <a:extLst>
                    <a:ext uri="{FF2B5EF4-FFF2-40B4-BE49-F238E27FC236}">
                      <a16:creationId xmlns:a16="http://schemas.microsoft.com/office/drawing/2014/main" id="{5B0528E1-A23C-487A-8D53-872F17F4BAF4}"/>
                    </a:ext>
                  </a:extLst>
                </p:cNvPr>
                <p:cNvCxnSpPr>
                  <a:stCxn id="264" idx="2"/>
                  <a:endCxn id="282" idx="0"/>
                </p:cNvCxnSpPr>
                <p:nvPr/>
              </p:nvCxnSpPr>
              <p:spPr>
                <a:xfrm>
                  <a:off x="20165874" y="14339994"/>
                  <a:ext cx="484731" cy="1183850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833701F4-D28A-424C-A810-A5578EBC3256}"/>
                  </a:ext>
                </a:extLst>
              </p:cNvPr>
              <p:cNvSpPr/>
              <p:nvPr/>
            </p:nvSpPr>
            <p:spPr>
              <a:xfrm>
                <a:off x="14318794" y="12573360"/>
                <a:ext cx="8602503" cy="10096139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文本框 372">
                <a:extLst>
                  <a:ext uri="{FF2B5EF4-FFF2-40B4-BE49-F238E27FC236}">
                    <a16:creationId xmlns:a16="http://schemas.microsoft.com/office/drawing/2014/main" id="{7FAD181E-D9E8-4693-999C-B026BB735024}"/>
                  </a:ext>
                </a:extLst>
              </p:cNvPr>
              <p:cNvSpPr txBox="1"/>
              <p:nvPr/>
            </p:nvSpPr>
            <p:spPr>
              <a:xfrm>
                <a:off x="14365824" y="12672525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应用程序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9189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6102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6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800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966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35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11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780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6521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225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48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225</Words>
  <Application>Microsoft Office PowerPoint</Application>
  <PresentationFormat>自定义</PresentationFormat>
  <Paragraphs>151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 zq</dc:creator>
  <cp:lastModifiedBy>w zq</cp:lastModifiedBy>
  <cp:revision>15</cp:revision>
  <dcterms:created xsi:type="dcterms:W3CDTF">2022-11-06T11:44:48Z</dcterms:created>
  <dcterms:modified xsi:type="dcterms:W3CDTF">2022-11-06T14:15:55Z</dcterms:modified>
</cp:coreProperties>
</file>