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zq" initials="wz" lastIdx="1" clrIdx="0">
    <p:extLst>
      <p:ext uri="{19B8F6BF-5375-455C-9EA6-DF929625EA0E}">
        <p15:presenceInfo xmlns:p15="http://schemas.microsoft.com/office/powerpoint/2012/main" userId="c2f84aa1a5b967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573"/>
    <a:srgbClr val="C5E0B4"/>
    <a:srgbClr val="FFE699"/>
    <a:srgbClr val="FFCF37"/>
    <a:srgbClr val="83BD5F"/>
    <a:srgbClr val="0D86FF"/>
    <a:srgbClr val="99CCFF"/>
    <a:srgbClr val="FF8989"/>
    <a:srgbClr val="00F296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-4146" y="-7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17039" y="5657119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FFDF4C-6EF3-40CD-8131-B090EFE87BD1}"/>
              </a:ext>
            </a:extLst>
          </p:cNvPr>
          <p:cNvGrpSpPr/>
          <p:nvPr/>
        </p:nvGrpSpPr>
        <p:grpSpPr>
          <a:xfrm>
            <a:off x="1486917" y="13189555"/>
            <a:ext cx="8633946" cy="6999048"/>
            <a:chOff x="2426625" y="14312901"/>
            <a:chExt cx="8633946" cy="699904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E6F7CC9-693D-4F05-85E4-A9997E42C63B}"/>
                </a:ext>
              </a:extLst>
            </p:cNvPr>
            <p:cNvSpPr/>
            <p:nvPr/>
          </p:nvSpPr>
          <p:spPr>
            <a:xfrm>
              <a:off x="5996020" y="14312901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0DF0AB77-9F92-427D-81E5-F0E91E3093A2}"/>
                </a:ext>
              </a:extLst>
            </p:cNvPr>
            <p:cNvSpPr txBox="1"/>
            <p:nvPr/>
          </p:nvSpPr>
          <p:spPr>
            <a:xfrm>
              <a:off x="6996339" y="14414501"/>
              <a:ext cx="21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NioEventLoopGroup</a:t>
              </a:r>
              <a:endParaRPr lang="zh-CN" altLang="en-US" b="1" dirty="0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944962E5-23CE-4C09-9C9F-77BD2ABA6EEB}"/>
                </a:ext>
              </a:extLst>
            </p:cNvPr>
            <p:cNvSpPr/>
            <p:nvPr/>
          </p:nvSpPr>
          <p:spPr>
            <a:xfrm>
              <a:off x="6229748" y="15050864"/>
              <a:ext cx="1609488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E83C6A87-23B4-46E4-94DB-5E4310886C81}"/>
                </a:ext>
              </a:extLst>
            </p:cNvPr>
            <p:cNvSpPr/>
            <p:nvPr/>
          </p:nvSpPr>
          <p:spPr>
            <a:xfrm>
              <a:off x="8263728" y="15050864"/>
              <a:ext cx="1554364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3D18344-74F5-4298-824F-9F8BF06021FB}"/>
                </a:ext>
              </a:extLst>
            </p:cNvPr>
            <p:cNvSpPr/>
            <p:nvPr/>
          </p:nvSpPr>
          <p:spPr>
            <a:xfrm>
              <a:off x="4688313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: 圆角 149">
              <a:extLst>
                <a:ext uri="{FF2B5EF4-FFF2-40B4-BE49-F238E27FC236}">
                  <a16:creationId xmlns:a16="http://schemas.microsoft.com/office/drawing/2014/main" id="{20D9B1CC-E528-4B10-AD8F-CEDFDCF3C166}"/>
                </a:ext>
              </a:extLst>
            </p:cNvPr>
            <p:cNvSpPr/>
            <p:nvPr/>
          </p:nvSpPr>
          <p:spPr>
            <a:xfrm>
              <a:off x="6476556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6F9B58A8-68AE-43BD-82CC-CD8FCB935DDA}"/>
                </a:ext>
              </a:extLst>
            </p:cNvPr>
            <p:cNvSpPr/>
            <p:nvPr/>
          </p:nvSpPr>
          <p:spPr>
            <a:xfrm>
              <a:off x="8264799" y="16492543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CE342A1D-C758-40B7-B90B-22AA5D831D29}"/>
                </a:ext>
              </a:extLst>
            </p:cNvPr>
            <p:cNvSpPr/>
            <p:nvPr/>
          </p:nvSpPr>
          <p:spPr>
            <a:xfrm>
              <a:off x="10053042" y="16492543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F92B8EA5-BDA2-4CE9-8AFF-4E6C38601F71}"/>
                </a:ext>
              </a:extLst>
            </p:cNvPr>
            <p:cNvSpPr/>
            <p:nvPr/>
          </p:nvSpPr>
          <p:spPr>
            <a:xfrm>
              <a:off x="4688313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3437563-6A63-4FAD-B4BE-9446CC454533}"/>
                </a:ext>
              </a:extLst>
            </p:cNvPr>
            <p:cNvSpPr/>
            <p:nvPr/>
          </p:nvSpPr>
          <p:spPr>
            <a:xfrm>
              <a:off x="4688313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head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A596C92F-2A55-4AAA-BA60-26625B2451AD}"/>
                </a:ext>
              </a:extLst>
            </p:cNvPr>
            <p:cNvSpPr/>
            <p:nvPr/>
          </p:nvSpPr>
          <p:spPr>
            <a:xfrm>
              <a:off x="6487430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ECB30DE8-1C6B-4288-BB36-BD5123D070B1}"/>
                </a:ext>
              </a:extLst>
            </p:cNvPr>
            <p:cNvSpPr/>
            <p:nvPr/>
          </p:nvSpPr>
          <p:spPr>
            <a:xfrm>
              <a:off x="8275673" y="18514551"/>
              <a:ext cx="1007529" cy="522514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39DF8980-E8C7-4A69-BC76-71A93F89FBE1}"/>
                </a:ext>
              </a:extLst>
            </p:cNvPr>
            <p:cNvSpPr/>
            <p:nvPr/>
          </p:nvSpPr>
          <p:spPr>
            <a:xfrm>
              <a:off x="10053042" y="18514551"/>
              <a:ext cx="1007529" cy="522514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BFDB5FB1-512D-4990-AE99-2607E170898D}"/>
                </a:ext>
              </a:extLst>
            </p:cNvPr>
            <p:cNvSpPr/>
            <p:nvPr/>
          </p:nvSpPr>
          <p:spPr>
            <a:xfrm>
              <a:off x="6489286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F117A9C0-AD14-4DDC-AB57-1143B342B42F}"/>
                </a:ext>
              </a:extLst>
            </p:cNvPr>
            <p:cNvSpPr/>
            <p:nvPr/>
          </p:nvSpPr>
          <p:spPr>
            <a:xfrm>
              <a:off x="8275673" y="17503095"/>
              <a:ext cx="1005673" cy="522514"/>
            </a:xfrm>
            <a:prstGeom prst="round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D4A4CF1D-B56D-4FDA-AD84-87ECB61032F7}"/>
                </a:ext>
              </a:extLst>
            </p:cNvPr>
            <p:cNvSpPr/>
            <p:nvPr/>
          </p:nvSpPr>
          <p:spPr>
            <a:xfrm>
              <a:off x="10053042" y="17503095"/>
              <a:ext cx="1005673" cy="522514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tail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2F243B3A-EE6E-4622-9189-5370FC6D9275}"/>
                </a:ext>
              </a:extLst>
            </p:cNvPr>
            <p:cNvSpPr/>
            <p:nvPr/>
          </p:nvSpPr>
          <p:spPr>
            <a:xfrm>
              <a:off x="5958194" y="19761169"/>
              <a:ext cx="4194652" cy="1550780"/>
            </a:xfrm>
            <a:prstGeom prst="roundRect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08296C1-22BD-4D11-AFBE-14E7908F0390}"/>
                </a:ext>
              </a:extLst>
            </p:cNvPr>
            <p:cNvSpPr txBox="1"/>
            <p:nvPr/>
          </p:nvSpPr>
          <p:spPr>
            <a:xfrm>
              <a:off x="6814219" y="19862769"/>
              <a:ext cx="2482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DefaultEventLoopGroup</a:t>
              </a:r>
              <a:endParaRPr lang="zh-CN" altLang="en-US" b="1" dirty="0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FBFA8F75-9006-4BFE-AA8F-1B8E0B8D4525}"/>
                </a:ext>
              </a:extLst>
            </p:cNvPr>
            <p:cNvSpPr/>
            <p:nvPr/>
          </p:nvSpPr>
          <p:spPr>
            <a:xfrm>
              <a:off x="6191922" y="20499132"/>
              <a:ext cx="1609488" cy="52251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3BD5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7591011C-A767-4655-B8DF-B1875342019D}"/>
                </a:ext>
              </a:extLst>
            </p:cNvPr>
            <p:cNvSpPr/>
            <p:nvPr/>
          </p:nvSpPr>
          <p:spPr>
            <a:xfrm>
              <a:off x="8225902" y="20499132"/>
              <a:ext cx="1554364" cy="52251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EventLoop2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CEE909-B9F1-4DE2-A11C-D9FB630004B2}"/>
                </a:ext>
              </a:extLst>
            </p:cNvPr>
            <p:cNvCxnSpPr/>
            <p:nvPr/>
          </p:nvCxnSpPr>
          <p:spPr>
            <a:xfrm>
              <a:off x="5742949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14039E8-ED43-447D-A0F7-3A3A71794CF3}"/>
                </a:ext>
              </a:extLst>
            </p:cNvPr>
            <p:cNvCxnSpPr/>
            <p:nvPr/>
          </p:nvCxnSpPr>
          <p:spPr>
            <a:xfrm>
              <a:off x="757072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D9D6DF14-09F5-4C88-8D54-0B2B34295774}"/>
                </a:ext>
              </a:extLst>
            </p:cNvPr>
            <p:cNvCxnSpPr/>
            <p:nvPr/>
          </p:nvCxnSpPr>
          <p:spPr>
            <a:xfrm>
              <a:off x="9342991" y="16681229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8E71DF1-ACDA-42FE-8DD3-BFE9522C2B77}"/>
                </a:ext>
              </a:extLst>
            </p:cNvPr>
            <p:cNvCxnSpPr/>
            <p:nvPr/>
          </p:nvCxnSpPr>
          <p:spPr>
            <a:xfrm>
              <a:off x="9360474" y="168971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17062F0-A58B-4FA3-9FAC-B357A44BB803}"/>
                </a:ext>
              </a:extLst>
            </p:cNvPr>
            <p:cNvCxnSpPr/>
            <p:nvPr/>
          </p:nvCxnSpPr>
          <p:spPr>
            <a:xfrm>
              <a:off x="7555290" y="16909829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A70A27BB-A563-465B-906A-888B0E93EFEA}"/>
                </a:ext>
              </a:extLst>
            </p:cNvPr>
            <p:cNvCxnSpPr/>
            <p:nvPr/>
          </p:nvCxnSpPr>
          <p:spPr>
            <a:xfrm>
              <a:off x="5754963" y="1689055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E816CEB-7401-4BC4-8BCA-01B50E6D1DC7}"/>
                </a:ext>
              </a:extLst>
            </p:cNvPr>
            <p:cNvCxnSpPr/>
            <p:nvPr/>
          </p:nvCxnSpPr>
          <p:spPr>
            <a:xfrm>
              <a:off x="5725466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432EAF00-24EB-49B5-815E-F1A64B004DBA}"/>
                </a:ext>
              </a:extLst>
            </p:cNvPr>
            <p:cNvCxnSpPr/>
            <p:nvPr/>
          </p:nvCxnSpPr>
          <p:spPr>
            <a:xfrm>
              <a:off x="755323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C4B3317-7C73-4B73-8457-65A126BEED99}"/>
                </a:ext>
              </a:extLst>
            </p:cNvPr>
            <p:cNvCxnSpPr/>
            <p:nvPr/>
          </p:nvCxnSpPr>
          <p:spPr>
            <a:xfrm>
              <a:off x="9325508" y="17663098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097EBAF-1186-49D5-A7BB-1A182D20EEDD}"/>
                </a:ext>
              </a:extLst>
            </p:cNvPr>
            <p:cNvCxnSpPr/>
            <p:nvPr/>
          </p:nvCxnSpPr>
          <p:spPr>
            <a:xfrm>
              <a:off x="9342991" y="178789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B2846E6-8E32-406C-A7F1-6CBF282FAA34}"/>
                </a:ext>
              </a:extLst>
            </p:cNvPr>
            <p:cNvCxnSpPr/>
            <p:nvPr/>
          </p:nvCxnSpPr>
          <p:spPr>
            <a:xfrm>
              <a:off x="7537807" y="17891698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AD79D3F-04DB-4435-86E4-D350D541D301}"/>
                </a:ext>
              </a:extLst>
            </p:cNvPr>
            <p:cNvCxnSpPr/>
            <p:nvPr/>
          </p:nvCxnSpPr>
          <p:spPr>
            <a:xfrm>
              <a:off x="5737480" y="17872427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909C8D0-0C86-46EE-A34A-535498E2856B}"/>
                </a:ext>
              </a:extLst>
            </p:cNvPr>
            <p:cNvCxnSpPr/>
            <p:nvPr/>
          </p:nvCxnSpPr>
          <p:spPr>
            <a:xfrm>
              <a:off x="5717397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57B4460-9C59-4681-A79D-5EEAD3CEFFFF}"/>
                </a:ext>
              </a:extLst>
            </p:cNvPr>
            <p:cNvCxnSpPr/>
            <p:nvPr/>
          </p:nvCxnSpPr>
          <p:spPr>
            <a:xfrm>
              <a:off x="754516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B81F72F-E843-4E91-B2E1-2F317DEB0D3D}"/>
                </a:ext>
              </a:extLst>
            </p:cNvPr>
            <p:cNvCxnSpPr/>
            <p:nvPr/>
          </p:nvCxnSpPr>
          <p:spPr>
            <a:xfrm>
              <a:off x="9317439" y="18700294"/>
              <a:ext cx="7100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EF87188-C8D0-404C-90BA-3F4D7CBC9DFB}"/>
                </a:ext>
              </a:extLst>
            </p:cNvPr>
            <p:cNvCxnSpPr/>
            <p:nvPr/>
          </p:nvCxnSpPr>
          <p:spPr>
            <a:xfrm>
              <a:off x="9334922" y="189161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8A070790-870C-4839-90CF-267D19D26972}"/>
                </a:ext>
              </a:extLst>
            </p:cNvPr>
            <p:cNvCxnSpPr/>
            <p:nvPr/>
          </p:nvCxnSpPr>
          <p:spPr>
            <a:xfrm>
              <a:off x="7529738" y="18928894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18593F7-5DA1-4391-9C5F-1EE0481EEA8B}"/>
                </a:ext>
              </a:extLst>
            </p:cNvPr>
            <p:cNvCxnSpPr/>
            <p:nvPr/>
          </p:nvCxnSpPr>
          <p:spPr>
            <a:xfrm>
              <a:off x="5729411" y="18909623"/>
              <a:ext cx="710051" cy="0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9B5AF7F-06A6-4EBB-8C10-EDC7931073BB}"/>
                </a:ext>
              </a:extLst>
            </p:cNvPr>
            <p:cNvSpPr/>
            <p:nvPr/>
          </p:nvSpPr>
          <p:spPr>
            <a:xfrm>
              <a:off x="2428436" y="16645596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箭头: 右 182">
              <a:extLst>
                <a:ext uri="{FF2B5EF4-FFF2-40B4-BE49-F238E27FC236}">
                  <a16:creationId xmlns:a16="http://schemas.microsoft.com/office/drawing/2014/main" id="{CBFE6941-2C02-4341-8812-FCDB3F6B6672}"/>
                </a:ext>
              </a:extLst>
            </p:cNvPr>
            <p:cNvSpPr/>
            <p:nvPr/>
          </p:nvSpPr>
          <p:spPr>
            <a:xfrm>
              <a:off x="2426626" y="17659687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63499C52-74E5-41C8-A087-20E7222D027A}"/>
                </a:ext>
              </a:extLst>
            </p:cNvPr>
            <p:cNvSpPr/>
            <p:nvPr/>
          </p:nvSpPr>
          <p:spPr>
            <a:xfrm>
              <a:off x="2426625" y="18696229"/>
              <a:ext cx="1841807" cy="2093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647C302-3573-44B5-A53D-13162FEDD77F}"/>
                </a:ext>
              </a:extLst>
            </p:cNvPr>
            <p:cNvSpPr txBox="1"/>
            <p:nvPr/>
          </p:nvSpPr>
          <p:spPr>
            <a:xfrm>
              <a:off x="2778075" y="16369703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Channel1</a:t>
              </a:r>
              <a:endParaRPr lang="zh-CN" altLang="en-US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93497956-E248-48B3-968D-FDDD91F13CF2}"/>
                </a:ext>
              </a:extLst>
            </p:cNvPr>
            <p:cNvSpPr txBox="1"/>
            <p:nvPr/>
          </p:nvSpPr>
          <p:spPr>
            <a:xfrm>
              <a:off x="2778075" y="1735913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Channel2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E4F4A2F-6269-43B8-97E9-9C0E4F77C03D}"/>
                </a:ext>
              </a:extLst>
            </p:cNvPr>
            <p:cNvSpPr txBox="1"/>
            <p:nvPr/>
          </p:nvSpPr>
          <p:spPr>
            <a:xfrm>
              <a:off x="2778075" y="1839567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Channel3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E64D73-FB13-4147-B26D-FB919EECEC19}"/>
              </a:ext>
            </a:extLst>
          </p:cNvPr>
          <p:cNvGrpSpPr/>
          <p:nvPr/>
        </p:nvGrpSpPr>
        <p:grpSpPr>
          <a:xfrm>
            <a:off x="1532022" y="21190743"/>
            <a:ext cx="7226286" cy="4121257"/>
            <a:chOff x="944400" y="21632092"/>
            <a:chExt cx="7226286" cy="412125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0B5B30-D7E2-4D52-8E97-7B5E2E9FCAA2}"/>
                </a:ext>
              </a:extLst>
            </p:cNvPr>
            <p:cNvGrpSpPr/>
            <p:nvPr/>
          </p:nvGrpSpPr>
          <p:grpSpPr>
            <a:xfrm>
              <a:off x="944400" y="22382609"/>
              <a:ext cx="7226286" cy="3370740"/>
              <a:chOff x="944400" y="22382609"/>
              <a:chExt cx="7226286" cy="3370740"/>
            </a:xfrm>
          </p:grpSpPr>
          <p:sp>
            <p:nvSpPr>
              <p:cNvPr id="188" name="流程图: 终止 187">
                <a:extLst>
                  <a:ext uri="{FF2B5EF4-FFF2-40B4-BE49-F238E27FC236}">
                    <a16:creationId xmlns:a16="http://schemas.microsoft.com/office/drawing/2014/main" id="{07B5EC6B-3E40-4B16-AD29-EC319A86F95F}"/>
                  </a:ext>
                </a:extLst>
              </p:cNvPr>
              <p:cNvSpPr/>
              <p:nvPr/>
            </p:nvSpPr>
            <p:spPr>
              <a:xfrm>
                <a:off x="944400" y="22382609"/>
                <a:ext cx="1007529" cy="522514"/>
              </a:xfrm>
              <a:prstGeom prst="flowChartTerminator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流程图: 终止 188">
                <a:extLst>
                  <a:ext uri="{FF2B5EF4-FFF2-40B4-BE49-F238E27FC236}">
                    <a16:creationId xmlns:a16="http://schemas.microsoft.com/office/drawing/2014/main" id="{77F07E24-1191-47F8-BBF4-607187779294}"/>
                  </a:ext>
                </a:extLst>
              </p:cNvPr>
              <p:cNvSpPr/>
              <p:nvPr/>
            </p:nvSpPr>
            <p:spPr>
              <a:xfrm>
                <a:off x="944400" y="23332018"/>
                <a:ext cx="1005673" cy="522514"/>
              </a:xfrm>
              <a:prstGeom prst="flowChartTerminator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流程图: 终止 189">
                <a:extLst>
                  <a:ext uri="{FF2B5EF4-FFF2-40B4-BE49-F238E27FC236}">
                    <a16:creationId xmlns:a16="http://schemas.microsoft.com/office/drawing/2014/main" id="{FC8F9D5A-F5F3-48D7-B997-7D9B408E7A7E}"/>
                  </a:ext>
                </a:extLst>
              </p:cNvPr>
              <p:cNvSpPr/>
              <p:nvPr/>
            </p:nvSpPr>
            <p:spPr>
              <a:xfrm>
                <a:off x="944400" y="24281427"/>
                <a:ext cx="1007529" cy="522514"/>
              </a:xfrm>
              <a:prstGeom prst="flowChartTerminator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流程图: 终止 191">
                <a:extLst>
                  <a:ext uri="{FF2B5EF4-FFF2-40B4-BE49-F238E27FC236}">
                    <a16:creationId xmlns:a16="http://schemas.microsoft.com/office/drawing/2014/main" id="{81447D2C-7CEF-44B6-B712-CC67CE189097}"/>
                  </a:ext>
                </a:extLst>
              </p:cNvPr>
              <p:cNvSpPr/>
              <p:nvPr/>
            </p:nvSpPr>
            <p:spPr>
              <a:xfrm>
                <a:off x="944400" y="25230835"/>
                <a:ext cx="1005673" cy="522514"/>
              </a:xfrm>
              <a:prstGeom prst="flowChartTerminator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医生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90057E3-6A65-4BE5-B4EC-5DA0CD9FD230}"/>
                  </a:ext>
                </a:extLst>
              </p:cNvPr>
              <p:cNvSpPr/>
              <p:nvPr/>
            </p:nvSpPr>
            <p:spPr>
              <a:xfrm>
                <a:off x="3032333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130DB84-2FD2-4B15-AD84-422544C0E519}"/>
                  </a:ext>
                </a:extLst>
              </p:cNvPr>
              <p:cNvSpPr/>
              <p:nvPr/>
            </p:nvSpPr>
            <p:spPr>
              <a:xfrm>
                <a:off x="5603061" y="22382609"/>
                <a:ext cx="2567625" cy="52251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rgbClr val="0D86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4760735-1ABE-4D11-B6F2-6C94ABD6F663}"/>
                  </a:ext>
                </a:extLst>
              </p:cNvPr>
              <p:cNvSpPr/>
              <p:nvPr/>
            </p:nvSpPr>
            <p:spPr>
              <a:xfrm>
                <a:off x="3032333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2C13D74-9966-4AA0-8541-BBEE8C77918D}"/>
                  </a:ext>
                </a:extLst>
              </p:cNvPr>
              <p:cNvSpPr/>
              <p:nvPr/>
            </p:nvSpPr>
            <p:spPr>
              <a:xfrm>
                <a:off x="5601480" y="23330104"/>
                <a:ext cx="2567625" cy="522514"/>
              </a:xfrm>
              <a:prstGeom prst="rect">
                <a:avLst/>
              </a:prstGeom>
              <a:solidFill>
                <a:srgbClr val="FF898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9E0FD86-5460-4B32-B5BD-92CB7CF71612}"/>
                  </a:ext>
                </a:extLst>
              </p:cNvPr>
              <p:cNvSpPr/>
              <p:nvPr/>
            </p:nvSpPr>
            <p:spPr>
              <a:xfrm>
                <a:off x="303303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9B4DF06A-FB8E-4FFE-A169-4ADEF7932224}"/>
                  </a:ext>
                </a:extLst>
              </p:cNvPr>
              <p:cNvSpPr/>
              <p:nvPr/>
            </p:nvSpPr>
            <p:spPr>
              <a:xfrm>
                <a:off x="5598772" y="24283439"/>
                <a:ext cx="2566926" cy="522514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93C57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F2A0F722-297D-4759-ADA3-7586949A1874}"/>
                  </a:ext>
                </a:extLst>
              </p:cNvPr>
              <p:cNvSpPr/>
              <p:nvPr/>
            </p:nvSpPr>
            <p:spPr>
              <a:xfrm>
                <a:off x="3038177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91A1367-55F0-4452-8ADF-A662E7705C30}"/>
                  </a:ext>
                </a:extLst>
              </p:cNvPr>
              <p:cNvSpPr/>
              <p:nvPr/>
            </p:nvSpPr>
            <p:spPr>
              <a:xfrm>
                <a:off x="5606902" y="25230835"/>
                <a:ext cx="2560595" cy="522514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rgbClr val="FFCF3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看病</a:t>
                </a:r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74C1FB4A-C3F0-4FFA-9497-37FC905603E5}"/>
                </a:ext>
              </a:extLst>
            </p:cNvPr>
            <p:cNvSpPr txBox="1"/>
            <p:nvPr/>
          </p:nvSpPr>
          <p:spPr>
            <a:xfrm>
              <a:off x="3992979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ADD759EC-54E1-4C98-9156-C0EE4FB32941}"/>
                </a:ext>
              </a:extLst>
            </p:cNvPr>
            <p:cNvSpPr txBox="1"/>
            <p:nvPr/>
          </p:nvSpPr>
          <p:spPr>
            <a:xfrm>
              <a:off x="6580654" y="216320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病人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CEB88A-B03C-4E2C-BE55-DC73E6B477EE}"/>
              </a:ext>
            </a:extLst>
          </p:cNvPr>
          <p:cNvGrpSpPr/>
          <p:nvPr/>
        </p:nvGrpSpPr>
        <p:grpSpPr>
          <a:xfrm>
            <a:off x="1644329" y="26597547"/>
            <a:ext cx="5134551" cy="1579478"/>
            <a:chOff x="4075007" y="27420232"/>
            <a:chExt cx="5134551" cy="1579478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AC63324E-D4BF-4E8D-8F8D-4B7E40C81698}"/>
                </a:ext>
              </a:extLst>
            </p:cNvPr>
            <p:cNvSpPr/>
            <p:nvPr/>
          </p:nvSpPr>
          <p:spPr>
            <a:xfrm>
              <a:off x="4075007" y="27420232"/>
              <a:ext cx="5134551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6B824FF-0186-4C79-A98B-1C7D5DEF672D}"/>
                </a:ext>
              </a:extLst>
            </p:cNvPr>
            <p:cNvSpPr/>
            <p:nvPr/>
          </p:nvSpPr>
          <p:spPr>
            <a:xfrm>
              <a:off x="4075007" y="28477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46CB202-EED2-4C65-8341-42A111E6179E}"/>
                </a:ext>
              </a:extLst>
            </p:cNvPr>
            <p:cNvSpPr/>
            <p:nvPr/>
          </p:nvSpPr>
          <p:spPr>
            <a:xfrm>
              <a:off x="5358124" y="2847719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53769F7-3EBF-4D9A-9E26-6963D1F7E90A}"/>
                </a:ext>
              </a:extLst>
            </p:cNvPr>
            <p:cNvSpPr/>
            <p:nvPr/>
          </p:nvSpPr>
          <p:spPr>
            <a:xfrm>
              <a:off x="6641241" y="284771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E5AC28C-8458-449D-A09C-B39032267204}"/>
                </a:ext>
              </a:extLst>
            </p:cNvPr>
            <p:cNvSpPr/>
            <p:nvPr/>
          </p:nvSpPr>
          <p:spPr>
            <a:xfrm>
              <a:off x="7924358" y="2847719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9F5601-6A62-4B3C-9099-CDFDB20A0DED}"/>
                </a:ext>
              </a:extLst>
            </p:cNvPr>
            <p:cNvSpPr/>
            <p:nvPr/>
          </p:nvSpPr>
          <p:spPr>
            <a:xfrm>
              <a:off x="6515814" y="27942746"/>
              <a:ext cx="258815" cy="5225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826EE01-A517-4376-AB29-83F3E07C7729}"/>
              </a:ext>
            </a:extLst>
          </p:cNvPr>
          <p:cNvGrpSpPr/>
          <p:nvPr/>
        </p:nvGrpSpPr>
        <p:grpSpPr>
          <a:xfrm>
            <a:off x="1644329" y="29226850"/>
            <a:ext cx="5165384" cy="6669719"/>
            <a:chOff x="10251480" y="27066920"/>
            <a:chExt cx="5165384" cy="6669719"/>
          </a:xfrm>
        </p:grpSpPr>
        <p:sp>
          <p:nvSpPr>
            <p:cNvPr id="208" name="流程图: 终止 207">
              <a:extLst>
                <a:ext uri="{FF2B5EF4-FFF2-40B4-BE49-F238E27FC236}">
                  <a16:creationId xmlns:a16="http://schemas.microsoft.com/office/drawing/2014/main" id="{7AD021EC-0F34-4E45-8C38-A976518D024E}"/>
                </a:ext>
              </a:extLst>
            </p:cNvPr>
            <p:cNvSpPr/>
            <p:nvPr/>
          </p:nvSpPr>
          <p:spPr>
            <a:xfrm>
              <a:off x="10359878" y="27066920"/>
              <a:ext cx="1007529" cy="522514"/>
            </a:xfrm>
            <a:prstGeom prst="flowChartTerminator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流程图: 终止 208">
              <a:extLst>
                <a:ext uri="{FF2B5EF4-FFF2-40B4-BE49-F238E27FC236}">
                  <a16:creationId xmlns:a16="http://schemas.microsoft.com/office/drawing/2014/main" id="{89EF50B6-DA28-4CA5-BE85-B75227C92131}"/>
                </a:ext>
              </a:extLst>
            </p:cNvPr>
            <p:cNvSpPr/>
            <p:nvPr/>
          </p:nvSpPr>
          <p:spPr>
            <a:xfrm>
              <a:off x="11735017" y="27066920"/>
              <a:ext cx="1005673" cy="522514"/>
            </a:xfrm>
            <a:prstGeom prst="flowChartTerminator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流程图: 终止 209">
              <a:extLst>
                <a:ext uri="{FF2B5EF4-FFF2-40B4-BE49-F238E27FC236}">
                  <a16:creationId xmlns:a16="http://schemas.microsoft.com/office/drawing/2014/main" id="{C7E26563-3F46-4427-9791-C0C8CBD9C146}"/>
                </a:ext>
              </a:extLst>
            </p:cNvPr>
            <p:cNvSpPr/>
            <p:nvPr/>
          </p:nvSpPr>
          <p:spPr>
            <a:xfrm>
              <a:off x="13026397" y="27066920"/>
              <a:ext cx="1007529" cy="522514"/>
            </a:xfrm>
            <a:prstGeom prst="flowChartTerminator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流程图: 终止 210">
              <a:extLst>
                <a:ext uri="{FF2B5EF4-FFF2-40B4-BE49-F238E27FC236}">
                  <a16:creationId xmlns:a16="http://schemas.microsoft.com/office/drawing/2014/main" id="{1F7CF6E7-5999-468B-AFF0-DDE073214AA2}"/>
                </a:ext>
              </a:extLst>
            </p:cNvPr>
            <p:cNvSpPr/>
            <p:nvPr/>
          </p:nvSpPr>
          <p:spPr>
            <a:xfrm>
              <a:off x="14407777" y="27066920"/>
              <a:ext cx="1005673" cy="522514"/>
            </a:xfrm>
            <a:prstGeom prst="flowChartTerminator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医生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B2DC54F-E636-4C4C-8F1E-CD6A5492985F}"/>
                </a:ext>
              </a:extLst>
            </p:cNvPr>
            <p:cNvSpPr/>
            <p:nvPr/>
          </p:nvSpPr>
          <p:spPr>
            <a:xfrm>
              <a:off x="10255676" y="2798139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CA0F8F6-721A-4E8F-B5F1-2C6B3427DCF5}"/>
                </a:ext>
              </a:extLst>
            </p:cNvPr>
            <p:cNvSpPr/>
            <p:nvPr/>
          </p:nvSpPr>
          <p:spPr>
            <a:xfrm>
              <a:off x="10255676" y="2849858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B0B9EFA-D511-4381-BA23-1F33B00DE8A7}"/>
                </a:ext>
              </a:extLst>
            </p:cNvPr>
            <p:cNvSpPr/>
            <p:nvPr/>
          </p:nvSpPr>
          <p:spPr>
            <a:xfrm>
              <a:off x="10255676" y="2902402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DD119E4-48B4-4986-BA51-7EFE17350D0B}"/>
                </a:ext>
              </a:extLst>
            </p:cNvPr>
            <p:cNvSpPr/>
            <p:nvPr/>
          </p:nvSpPr>
          <p:spPr>
            <a:xfrm>
              <a:off x="10255676" y="2954121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66C6A7E-2E59-4F78-A124-1BFDB24BECFE}"/>
                </a:ext>
              </a:extLst>
            </p:cNvPr>
            <p:cNvSpPr/>
            <p:nvPr/>
          </p:nvSpPr>
          <p:spPr>
            <a:xfrm>
              <a:off x="10251480" y="30057567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E56F17A-461F-49CB-AA79-20D96E72C486}"/>
                </a:ext>
              </a:extLst>
            </p:cNvPr>
            <p:cNvSpPr/>
            <p:nvPr/>
          </p:nvSpPr>
          <p:spPr>
            <a:xfrm>
              <a:off x="10251480" y="30574754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39A6FB0-95BC-4B8F-8C70-E97B553301D8}"/>
                </a:ext>
              </a:extLst>
            </p:cNvPr>
            <p:cNvSpPr/>
            <p:nvPr/>
          </p:nvSpPr>
          <p:spPr>
            <a:xfrm>
              <a:off x="10251480" y="31100196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4FCD9746-229F-4553-8B9A-2B19AB35A5E2}"/>
                </a:ext>
              </a:extLst>
            </p:cNvPr>
            <p:cNvSpPr/>
            <p:nvPr/>
          </p:nvSpPr>
          <p:spPr>
            <a:xfrm>
              <a:off x="10251480" y="31617383"/>
              <a:ext cx="1285200" cy="522514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挂号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9C0A7A4-B0BD-479C-8694-05BFF13127AC}"/>
                </a:ext>
              </a:extLst>
            </p:cNvPr>
            <p:cNvSpPr/>
            <p:nvPr/>
          </p:nvSpPr>
          <p:spPr>
            <a:xfrm>
              <a:off x="11543343" y="28498584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8CBE482-5CA2-43B5-82BE-EC7F13863D7F}"/>
                </a:ext>
              </a:extLst>
            </p:cNvPr>
            <p:cNvSpPr/>
            <p:nvPr/>
          </p:nvSpPr>
          <p:spPr>
            <a:xfrm>
              <a:off x="11543391" y="29024026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69C917D-5FE0-4EA8-A638-03D11E1AE459}"/>
                </a:ext>
              </a:extLst>
            </p:cNvPr>
            <p:cNvSpPr/>
            <p:nvPr/>
          </p:nvSpPr>
          <p:spPr>
            <a:xfrm>
              <a:off x="11538283" y="29539849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60DAF9E-701F-4F21-BD75-7567D80D61E3}"/>
                </a:ext>
              </a:extLst>
            </p:cNvPr>
            <p:cNvSpPr/>
            <p:nvPr/>
          </p:nvSpPr>
          <p:spPr>
            <a:xfrm>
              <a:off x="11538331" y="30065291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E2FE461-2297-43C6-A152-46F5536CCBF1}"/>
                </a:ext>
              </a:extLst>
            </p:cNvPr>
            <p:cNvSpPr/>
            <p:nvPr/>
          </p:nvSpPr>
          <p:spPr>
            <a:xfrm>
              <a:off x="11543343" y="30582478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EAB5B1A6-1DC9-4D77-B38B-7DFEE2692038}"/>
                </a:ext>
              </a:extLst>
            </p:cNvPr>
            <p:cNvSpPr/>
            <p:nvPr/>
          </p:nvSpPr>
          <p:spPr>
            <a:xfrm>
              <a:off x="11543391" y="31107920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13588DC-15C2-4D41-ACC7-C81D739709E0}"/>
                </a:ext>
              </a:extLst>
            </p:cNvPr>
            <p:cNvSpPr/>
            <p:nvPr/>
          </p:nvSpPr>
          <p:spPr>
            <a:xfrm>
              <a:off x="11538283" y="31623743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8242250-CA04-4F45-9413-D2C848287D0F}"/>
                </a:ext>
              </a:extLst>
            </p:cNvPr>
            <p:cNvSpPr/>
            <p:nvPr/>
          </p:nvSpPr>
          <p:spPr>
            <a:xfrm>
              <a:off x="11538331" y="32149185"/>
              <a:ext cx="1285200" cy="522514"/>
            </a:xfrm>
            <a:prstGeom prst="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看病</a:t>
              </a: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18784D1-300C-4AF0-9A28-0BBDEF87C7A7}"/>
                </a:ext>
              </a:extLst>
            </p:cNvPr>
            <p:cNvSpPr/>
            <p:nvPr/>
          </p:nvSpPr>
          <p:spPr>
            <a:xfrm>
              <a:off x="12836183" y="2902402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CEBCEC3-AF0E-4F6F-BBCC-3C263479CBB1}"/>
                </a:ext>
              </a:extLst>
            </p:cNvPr>
            <p:cNvSpPr/>
            <p:nvPr/>
          </p:nvSpPr>
          <p:spPr>
            <a:xfrm>
              <a:off x="12836183" y="2954654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26B8A50-E45B-4D2A-87A7-F0B267E22E0D}"/>
                </a:ext>
              </a:extLst>
            </p:cNvPr>
            <p:cNvSpPr/>
            <p:nvPr/>
          </p:nvSpPr>
          <p:spPr>
            <a:xfrm>
              <a:off x="12836183" y="3006905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D918909E-68B6-443C-847D-CCAC46C69215}"/>
                </a:ext>
              </a:extLst>
            </p:cNvPr>
            <p:cNvSpPr/>
            <p:nvPr/>
          </p:nvSpPr>
          <p:spPr>
            <a:xfrm>
              <a:off x="12836183" y="30591568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2BF981C2-7DE9-47C1-A6D8-5CD8777FE1ED}"/>
                </a:ext>
              </a:extLst>
            </p:cNvPr>
            <p:cNvSpPr/>
            <p:nvPr/>
          </p:nvSpPr>
          <p:spPr>
            <a:xfrm>
              <a:off x="12832769" y="31114082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68B180C6-1318-4F8F-BFCF-1E9715B8442E}"/>
                </a:ext>
              </a:extLst>
            </p:cNvPr>
            <p:cNvSpPr/>
            <p:nvPr/>
          </p:nvSpPr>
          <p:spPr>
            <a:xfrm>
              <a:off x="12832769" y="31636596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1BA1E131-7B5B-4AE2-B201-71CF1BCC7015}"/>
                </a:ext>
              </a:extLst>
            </p:cNvPr>
            <p:cNvSpPr/>
            <p:nvPr/>
          </p:nvSpPr>
          <p:spPr>
            <a:xfrm>
              <a:off x="12832769" y="32159110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8A9B462F-5792-4CB5-9437-3FB1428C723D}"/>
                </a:ext>
              </a:extLst>
            </p:cNvPr>
            <p:cNvSpPr/>
            <p:nvPr/>
          </p:nvSpPr>
          <p:spPr>
            <a:xfrm>
              <a:off x="12832769" y="32681624"/>
              <a:ext cx="1285200" cy="522514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缴费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E2858D9-CEC7-40DA-A837-0D684E5FCB14}"/>
                </a:ext>
              </a:extLst>
            </p:cNvPr>
            <p:cNvSpPr/>
            <p:nvPr/>
          </p:nvSpPr>
          <p:spPr>
            <a:xfrm>
              <a:off x="14131664" y="2954654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515E488-CBAF-438B-93AB-3FF8F88105A0}"/>
                </a:ext>
              </a:extLst>
            </p:cNvPr>
            <p:cNvSpPr/>
            <p:nvPr/>
          </p:nvSpPr>
          <p:spPr>
            <a:xfrm>
              <a:off x="14131664" y="30069054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1382284-64F4-44F3-B886-502ECC62A095}"/>
                </a:ext>
              </a:extLst>
            </p:cNvPr>
            <p:cNvSpPr/>
            <p:nvPr/>
          </p:nvSpPr>
          <p:spPr>
            <a:xfrm>
              <a:off x="14129245" y="3059246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D0ACC0C8-10D1-452E-A7B5-3A0AEF78CD0F}"/>
                </a:ext>
              </a:extLst>
            </p:cNvPr>
            <p:cNvSpPr/>
            <p:nvPr/>
          </p:nvSpPr>
          <p:spPr>
            <a:xfrm>
              <a:off x="14129245" y="31114979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1D13A75-FDE0-476D-B36B-3325F217F1E8}"/>
                </a:ext>
              </a:extLst>
            </p:cNvPr>
            <p:cNvSpPr/>
            <p:nvPr/>
          </p:nvSpPr>
          <p:spPr>
            <a:xfrm>
              <a:off x="14130669" y="31645686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9DC625A-43BE-423A-80C1-14C32CDA3D33}"/>
                </a:ext>
              </a:extLst>
            </p:cNvPr>
            <p:cNvSpPr/>
            <p:nvPr/>
          </p:nvSpPr>
          <p:spPr>
            <a:xfrm>
              <a:off x="14130669" y="32168200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E3FA47E-791A-4EE6-BB82-B72082F37D73}"/>
                </a:ext>
              </a:extLst>
            </p:cNvPr>
            <p:cNvSpPr/>
            <p:nvPr/>
          </p:nvSpPr>
          <p:spPr>
            <a:xfrm>
              <a:off x="14128250" y="32691611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B86322B-FEA2-4DF5-91C8-C73EB8384C0A}"/>
                </a:ext>
              </a:extLst>
            </p:cNvPr>
            <p:cNvSpPr/>
            <p:nvPr/>
          </p:nvSpPr>
          <p:spPr>
            <a:xfrm>
              <a:off x="14128250" y="33214125"/>
              <a:ext cx="1285200" cy="522514"/>
            </a:xfrm>
            <a:prstGeom prst="rect">
              <a:avLst/>
            </a:prstGeom>
            <a:solidFill>
              <a:srgbClr val="FFE699"/>
            </a:solidFill>
            <a:ln>
              <a:solidFill>
                <a:srgbClr val="FFCF3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抓药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D42C81A9-F0D4-46AB-A427-6AC21A05B59C}"/>
              </a:ext>
            </a:extLst>
          </p:cNvPr>
          <p:cNvGrpSpPr/>
          <p:nvPr/>
        </p:nvGrpSpPr>
        <p:grpSpPr>
          <a:xfrm>
            <a:off x="11737515" y="14382357"/>
            <a:ext cx="12323604" cy="3295190"/>
            <a:chOff x="11737515" y="14382357"/>
            <a:chExt cx="12323604" cy="3295190"/>
          </a:xfrm>
        </p:grpSpPr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56D76B70-7D98-4DF5-9115-2E7BEF777F96}"/>
                </a:ext>
              </a:extLst>
            </p:cNvPr>
            <p:cNvSpPr/>
            <p:nvPr/>
          </p:nvSpPr>
          <p:spPr>
            <a:xfrm>
              <a:off x="11737515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head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05E6DBE2-7CC2-4B98-A197-48E84D47E2B7}"/>
                </a:ext>
              </a:extLst>
            </p:cNvPr>
            <p:cNvSpPr/>
            <p:nvPr/>
          </p:nvSpPr>
          <p:spPr>
            <a:xfrm>
              <a:off x="13596060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47785771-E2D5-4F92-B524-ACE1C7927790}"/>
                </a:ext>
              </a:extLst>
            </p:cNvPr>
            <p:cNvSpPr/>
            <p:nvPr/>
          </p:nvSpPr>
          <p:spPr>
            <a:xfrm>
              <a:off x="15455382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689ED4A-6F0B-4742-B38E-979B342BC9F2}"/>
                </a:ext>
              </a:extLst>
            </p:cNvPr>
            <p:cNvSpPr/>
            <p:nvPr/>
          </p:nvSpPr>
          <p:spPr>
            <a:xfrm>
              <a:off x="19173249" y="15948665"/>
              <a:ext cx="1170777" cy="1728882"/>
            </a:xfrm>
            <a:prstGeom prst="roundRect">
              <a:avLst/>
            </a:prstGeom>
            <a:solidFill>
              <a:srgbClr val="99CCFF"/>
            </a:solidFill>
            <a:ln>
              <a:solidFill>
                <a:srgbClr val="0D86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入站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8" name="矩形: 圆角 247">
              <a:extLst>
                <a:ext uri="{FF2B5EF4-FFF2-40B4-BE49-F238E27FC236}">
                  <a16:creationId xmlns:a16="http://schemas.microsoft.com/office/drawing/2014/main" id="{1224ADA8-6773-4BD7-A2E7-9E6FDEA26753}"/>
                </a:ext>
              </a:extLst>
            </p:cNvPr>
            <p:cNvSpPr/>
            <p:nvPr/>
          </p:nvSpPr>
          <p:spPr>
            <a:xfrm>
              <a:off x="17314704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249" name="矩形: 圆角 248">
              <a:extLst>
                <a:ext uri="{FF2B5EF4-FFF2-40B4-BE49-F238E27FC236}">
                  <a16:creationId xmlns:a16="http://schemas.microsoft.com/office/drawing/2014/main" id="{191271FA-070A-4BB5-8103-6FE384CCAAE0}"/>
                </a:ext>
              </a:extLst>
            </p:cNvPr>
            <p:cNvSpPr/>
            <p:nvPr/>
          </p:nvSpPr>
          <p:spPr>
            <a:xfrm>
              <a:off x="21032571" y="14382357"/>
              <a:ext cx="1170000" cy="1728000"/>
            </a:xfrm>
            <a:prstGeom prst="roundRect">
              <a:avLst/>
            </a:prstGeom>
            <a:solidFill>
              <a:srgbClr val="FF898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出站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处理器</a:t>
              </a: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1C75613-46A9-4D72-AEA9-0BDBBB73AE51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12904351" y="16813106"/>
              <a:ext cx="6917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F5482D35-96B8-4380-99D7-FC191511E9C1}"/>
                </a:ext>
              </a:extLst>
            </p:cNvPr>
            <p:cNvCxnSpPr>
              <a:cxnSpLocks/>
              <a:endCxn id="246" idx="1"/>
            </p:cNvCxnSpPr>
            <p:nvPr/>
          </p:nvCxnSpPr>
          <p:spPr>
            <a:xfrm>
              <a:off x="14766837" y="16813106"/>
              <a:ext cx="6885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49827C4-A1E7-436B-AD46-DADE958C3147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224" y="16809224"/>
              <a:ext cx="2511918" cy="68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3AF5516-2853-4798-B03B-65E37C1675F7}"/>
                </a:ext>
              </a:extLst>
            </p:cNvPr>
            <p:cNvCxnSpPr>
              <a:cxnSpLocks/>
              <a:stCxn id="249" idx="3"/>
            </p:cNvCxnSpPr>
            <p:nvPr/>
          </p:nvCxnSpPr>
          <p:spPr>
            <a:xfrm>
              <a:off x="22202571" y="15246357"/>
              <a:ext cx="688548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B08853F4-AB8F-42FC-A27B-1535D3943D88}"/>
                </a:ext>
              </a:extLst>
            </p:cNvPr>
            <p:cNvSpPr/>
            <p:nvPr/>
          </p:nvSpPr>
          <p:spPr>
            <a:xfrm>
              <a:off x="22891119" y="14382357"/>
              <a:ext cx="1170000" cy="3294308"/>
            </a:xfrm>
            <a:prstGeom prst="roundRect">
              <a:avLst/>
            </a:prstGeom>
            <a:solidFill>
              <a:srgbClr val="C5E0B4"/>
            </a:solidFill>
            <a:ln>
              <a:solidFill>
                <a:srgbClr val="93C57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tail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6898700A-FDD0-40CB-B071-C46617788B7F}"/>
                </a:ext>
              </a:extLst>
            </p:cNvPr>
            <p:cNvCxnSpPr>
              <a:cxnSpLocks/>
            </p:cNvCxnSpPr>
            <p:nvPr/>
          </p:nvCxnSpPr>
          <p:spPr>
            <a:xfrm>
              <a:off x="20344026" y="16838253"/>
              <a:ext cx="25159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B712F629-8CB0-4F0E-AE76-B772153999B2}"/>
                </a:ext>
              </a:extLst>
            </p:cNvPr>
            <p:cNvCxnSpPr>
              <a:cxnSpLocks/>
              <a:stCxn id="248" idx="3"/>
              <a:endCxn id="249" idx="1"/>
            </p:cNvCxnSpPr>
            <p:nvPr/>
          </p:nvCxnSpPr>
          <p:spPr>
            <a:xfrm>
              <a:off x="18484704" y="15246357"/>
              <a:ext cx="2547867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E4658477-1E1A-48AF-8776-ECF19EEF54F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351" y="15266697"/>
              <a:ext cx="4410352" cy="0"/>
            </a:xfrm>
            <a:prstGeom prst="straightConnector1">
              <a:avLst/>
            </a:prstGeom>
            <a:ln w="381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5DDF1BA-4D71-4FD1-811C-23BB947C91F9}"/>
              </a:ext>
            </a:extLst>
          </p:cNvPr>
          <p:cNvSpPr txBox="1"/>
          <p:nvPr/>
        </p:nvSpPr>
        <p:spPr>
          <a:xfrm>
            <a:off x="16770643" y="13416258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ChannelPipeline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738</Words>
  <Application>Microsoft Office PowerPoint</Application>
  <PresentationFormat>自定义</PresentationFormat>
  <Paragraphs>453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50</cp:revision>
  <dcterms:created xsi:type="dcterms:W3CDTF">2022-11-06T11:44:48Z</dcterms:created>
  <dcterms:modified xsi:type="dcterms:W3CDTF">2022-11-19T12:31:58Z</dcterms:modified>
</cp:coreProperties>
</file>