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Reactor</a:t>
            </a:r>
            <a:r>
              <a:rPr lang="zh-CN" altLang="en-US" sz="6000" b="1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0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1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8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5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4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</Words>
  <Application>Microsoft Office PowerPoint</Application>
  <PresentationFormat>自定义</PresentationFormat>
  <Paragraphs>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2</cp:revision>
  <dcterms:created xsi:type="dcterms:W3CDTF">2022-11-06T11:44:48Z</dcterms:created>
  <dcterms:modified xsi:type="dcterms:W3CDTF">2022-11-06T11:55:43Z</dcterms:modified>
</cp:coreProperties>
</file>