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zq" initials="wz" lastIdx="1" clrIdx="0">
    <p:extLst>
      <p:ext uri="{19B8F6BF-5375-455C-9EA6-DF929625EA0E}">
        <p15:presenceInfo xmlns:p15="http://schemas.microsoft.com/office/powerpoint/2012/main" userId="c2f84aa1a5b967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573"/>
    <a:srgbClr val="C5E0B4"/>
    <a:srgbClr val="FFE699"/>
    <a:srgbClr val="FFCF37"/>
    <a:srgbClr val="83BD5F"/>
    <a:srgbClr val="0D86FF"/>
    <a:srgbClr val="99CCFF"/>
    <a:srgbClr val="FF8989"/>
    <a:srgbClr val="00F296"/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229" autoAdjust="0"/>
  </p:normalViewPr>
  <p:slideViewPr>
    <p:cSldViewPr snapToGrid="0">
      <p:cViewPr>
        <p:scale>
          <a:sx n="33" d="100"/>
          <a:sy n="33" d="100"/>
        </p:scale>
        <p:origin x="696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2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4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8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3D1528-AF76-48F9-876B-254F838451A1}"/>
              </a:ext>
            </a:extLst>
          </p:cNvPr>
          <p:cNvSpPr txBox="1"/>
          <p:nvPr/>
        </p:nvSpPr>
        <p:spPr>
          <a:xfrm>
            <a:off x="857250" y="53340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NIO</a:t>
            </a:r>
            <a:r>
              <a:rPr lang="zh-CN" altLang="en-US" sz="3600" b="1" dirty="0"/>
              <a:t>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296003-691C-47F9-942A-BE7FDE675D16}"/>
              </a:ext>
            </a:extLst>
          </p:cNvPr>
          <p:cNvSpPr/>
          <p:nvPr/>
        </p:nvSpPr>
        <p:spPr>
          <a:xfrm>
            <a:off x="1625600" y="1892300"/>
            <a:ext cx="12961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149B43-3F23-4BFD-8486-E917E3254F46}"/>
              </a:ext>
            </a:extLst>
          </p:cNvPr>
          <p:cNvSpPr/>
          <p:nvPr/>
        </p:nvSpPr>
        <p:spPr>
          <a:xfrm>
            <a:off x="3810000" y="1892300"/>
            <a:ext cx="1296133" cy="495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06A5D81-8422-41D0-B508-87B6EFE315EA}"/>
              </a:ext>
            </a:extLst>
          </p:cNvPr>
          <p:cNvCxnSpPr>
            <a:cxnSpLocks/>
          </p:cNvCxnSpPr>
          <p:nvPr/>
        </p:nvCxnSpPr>
        <p:spPr>
          <a:xfrm>
            <a:off x="2921733" y="2038350"/>
            <a:ext cx="888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8493A57-740C-49FC-91D8-0D2C1A119164}"/>
              </a:ext>
            </a:extLst>
          </p:cNvPr>
          <p:cNvCxnSpPr>
            <a:cxnSpLocks/>
          </p:cNvCxnSpPr>
          <p:nvPr/>
        </p:nvCxnSpPr>
        <p:spPr>
          <a:xfrm>
            <a:off x="2921733" y="2228850"/>
            <a:ext cx="88826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1F771AE-22E3-4D62-9D52-BA012726B3A4}"/>
              </a:ext>
            </a:extLst>
          </p:cNvPr>
          <p:cNvGrpSpPr/>
          <p:nvPr/>
        </p:nvGrpSpPr>
        <p:grpSpPr>
          <a:xfrm>
            <a:off x="1310053" y="3924300"/>
            <a:ext cx="4595447" cy="2219310"/>
            <a:chOff x="1310053" y="3924300"/>
            <a:chExt cx="4595447" cy="221931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4E798D4-657D-49EB-A7C2-6280466C59DD}"/>
                </a:ext>
              </a:extLst>
            </p:cNvPr>
            <p:cNvSpPr/>
            <p:nvPr/>
          </p:nvSpPr>
          <p:spPr>
            <a:xfrm>
              <a:off x="1310053" y="3924300"/>
              <a:ext cx="4595447" cy="2219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F561488-D083-4EBC-8D13-DD618A967168}"/>
                </a:ext>
              </a:extLst>
            </p:cNvPr>
            <p:cNvGrpSpPr/>
            <p:nvPr/>
          </p:nvGrpSpPr>
          <p:grpSpPr>
            <a:xfrm>
              <a:off x="1589451" y="4378319"/>
              <a:ext cx="4036651" cy="1577972"/>
              <a:chOff x="1625599" y="4244974"/>
              <a:chExt cx="4036651" cy="157797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C4BEB66-6B2F-467E-8238-E8F355D0F3CE}"/>
                  </a:ext>
                </a:extLst>
              </p:cNvPr>
              <p:cNvSpPr/>
              <p:nvPr/>
            </p:nvSpPr>
            <p:spPr>
              <a:xfrm>
                <a:off x="1625600" y="424497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B6C7BB2-D100-4446-B6F8-A77E6CAFE9A8}"/>
                  </a:ext>
                </a:extLst>
              </p:cNvPr>
              <p:cNvSpPr/>
              <p:nvPr/>
            </p:nvSpPr>
            <p:spPr>
              <a:xfrm>
                <a:off x="1625599" y="5397499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5E6842B-D9B6-4645-98EC-3CE4DB20DF70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2165716" y="4664073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52D380E-A90E-4BE2-A56B-83F6CECE17D0}"/>
                  </a:ext>
                </a:extLst>
              </p:cNvPr>
              <p:cNvSpPr/>
              <p:nvPr/>
            </p:nvSpPr>
            <p:spPr>
              <a:xfrm>
                <a:off x="4582016" y="4248148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FA5C2E0-32E2-4CC9-8203-DEBA93763B1F}"/>
                  </a:ext>
                </a:extLst>
              </p:cNvPr>
              <p:cNvSpPr/>
              <p:nvPr/>
            </p:nvSpPr>
            <p:spPr>
              <a:xfrm>
                <a:off x="4582015" y="5400673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Socket3</a:t>
                </a:r>
                <a:endParaRPr lang="zh-CN" altLang="en-US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20229C4-4E0E-4F80-A006-EBBE30DA4D03}"/>
                  </a:ext>
                </a:extLst>
              </p:cNvPr>
              <p:cNvCxnSpPr>
                <a:stCxn id="16" idx="2"/>
                <a:endCxn id="17" idx="0"/>
              </p:cNvCxnSpPr>
              <p:nvPr/>
            </p:nvCxnSpPr>
            <p:spPr>
              <a:xfrm flipH="1">
                <a:off x="5122132" y="4667247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1C768F2-65CB-409D-97CB-DF77AC425EA3}"/>
                  </a:ext>
                </a:extLst>
              </p:cNvPr>
              <p:cNvSpPr/>
              <p:nvPr/>
            </p:nvSpPr>
            <p:spPr>
              <a:xfrm>
                <a:off x="3103808" y="4251322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C21E785-D8E8-4A87-BCB9-3C2E37D24A2A}"/>
                  </a:ext>
                </a:extLst>
              </p:cNvPr>
              <p:cNvSpPr/>
              <p:nvPr/>
            </p:nvSpPr>
            <p:spPr>
              <a:xfrm>
                <a:off x="3103807" y="5403847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D6EE1C9E-7A55-4CC6-B97F-61CBAE2A07FE}"/>
                  </a:ext>
                </a:extLst>
              </p:cNvPr>
              <p:cNvCxnSpPr>
                <a:stCxn id="20" idx="2"/>
                <a:endCxn id="21" idx="0"/>
              </p:cNvCxnSpPr>
              <p:nvPr/>
            </p:nvCxnSpPr>
            <p:spPr>
              <a:xfrm flipH="1">
                <a:off x="3643924" y="4670421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46BA364-E5AA-4784-996C-FDC32ACB6E83}"/>
                </a:ext>
              </a:extLst>
            </p:cNvPr>
            <p:cNvSpPr txBox="1"/>
            <p:nvPr/>
          </p:nvSpPr>
          <p:spPr>
            <a:xfrm>
              <a:off x="3105075" y="396615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多线程版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E45995-DAA2-43B6-9287-818571488804}"/>
              </a:ext>
            </a:extLst>
          </p:cNvPr>
          <p:cNvSpPr/>
          <p:nvPr/>
        </p:nvSpPr>
        <p:spPr>
          <a:xfrm>
            <a:off x="1310054" y="7258036"/>
            <a:ext cx="6433772" cy="221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B348C4-0702-4F56-88DD-B3C2EBDF7160}"/>
              </a:ext>
            </a:extLst>
          </p:cNvPr>
          <p:cNvSpPr txBox="1"/>
          <p:nvPr/>
        </p:nvSpPr>
        <p:spPr>
          <a:xfrm>
            <a:off x="4024239" y="72998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线程池版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A14F78C-6293-40E5-82D8-7CA1E1562A9C}"/>
              </a:ext>
            </a:extLst>
          </p:cNvPr>
          <p:cNvGrpSpPr/>
          <p:nvPr/>
        </p:nvGrpSpPr>
        <p:grpSpPr>
          <a:xfrm>
            <a:off x="1575165" y="7691189"/>
            <a:ext cx="5903550" cy="1571624"/>
            <a:chOff x="1589451" y="7691189"/>
            <a:chExt cx="5903550" cy="15716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89483EF-4915-45D3-BEC4-F057B2560B43}"/>
                </a:ext>
              </a:extLst>
            </p:cNvPr>
            <p:cNvSpPr/>
            <p:nvPr/>
          </p:nvSpPr>
          <p:spPr>
            <a:xfrm>
              <a:off x="2393337" y="7710217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C41E895-B6F2-4CE3-8A9E-94F81C432805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 flipH="1">
              <a:off x="2129568" y="8129316"/>
              <a:ext cx="803886" cy="71439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9844BD0-F37D-446C-8EF0-36C5312E4870}"/>
                </a:ext>
              </a:extLst>
            </p:cNvPr>
            <p:cNvSpPr/>
            <p:nvPr/>
          </p:nvSpPr>
          <p:spPr>
            <a:xfrm>
              <a:off x="5608881" y="7691189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75F190B-8FF5-4694-B868-9D98CD01C5A9}"/>
                </a:ext>
              </a:extLst>
            </p:cNvPr>
            <p:cNvGrpSpPr/>
            <p:nvPr/>
          </p:nvGrpSpPr>
          <p:grpSpPr>
            <a:xfrm>
              <a:off x="4804995" y="8843714"/>
              <a:ext cx="2688006" cy="419099"/>
              <a:chOff x="4804995" y="8843714"/>
              <a:chExt cx="2688006" cy="41909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84108E7-0EAB-4BF5-BBF2-99F0E6BA3353}"/>
                  </a:ext>
                </a:extLst>
              </p:cNvPr>
              <p:cNvSpPr/>
              <p:nvPr/>
            </p:nvSpPr>
            <p:spPr>
              <a:xfrm>
                <a:off x="6412767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Socket4</a:t>
                </a:r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BEA97F0-AAEF-4314-BAC7-9BD4B891AF97}"/>
                  </a:ext>
                </a:extLst>
              </p:cNvPr>
              <p:cNvSpPr/>
              <p:nvPr/>
            </p:nvSpPr>
            <p:spPr>
              <a:xfrm>
                <a:off x="4804995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Socket3</a:t>
                </a:r>
                <a:endParaRPr lang="zh-CN" altLang="en-US" dirty="0"/>
              </a:p>
            </p:txBody>
          </p: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883F053-13D7-4FBE-92D2-498FA7E6F3B8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 flipH="1">
              <a:off x="5345112" y="8110288"/>
              <a:ext cx="803886" cy="73342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D5122E1-7F38-4DAD-97A9-C5AE3C5AA1F4}"/>
                </a:ext>
              </a:extLst>
            </p:cNvPr>
            <p:cNvGrpSpPr/>
            <p:nvPr/>
          </p:nvGrpSpPr>
          <p:grpSpPr>
            <a:xfrm>
              <a:off x="1589451" y="8843714"/>
              <a:ext cx="2688006" cy="419099"/>
              <a:chOff x="1589451" y="8843714"/>
              <a:chExt cx="2688006" cy="419099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E470755-A7BB-4E6F-89FC-E70278CE12CD}"/>
                  </a:ext>
                </a:extLst>
              </p:cNvPr>
              <p:cNvSpPr/>
              <p:nvPr/>
            </p:nvSpPr>
            <p:spPr>
              <a:xfrm>
                <a:off x="1589451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3142245-D513-41AA-A5AE-C42098DA967A}"/>
                  </a:ext>
                </a:extLst>
              </p:cNvPr>
              <p:cNvSpPr/>
              <p:nvPr/>
            </p:nvSpPr>
            <p:spPr>
              <a:xfrm>
                <a:off x="3197223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</p:grp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E227F31-6C60-4F92-997E-F4D7BDC59D22}"/>
                </a:ext>
              </a:extLst>
            </p:cNvPr>
            <p:cNvCxnSpPr>
              <a:stCxn id="32" idx="2"/>
              <a:endCxn id="43" idx="0"/>
            </p:cNvCxnSpPr>
            <p:nvPr/>
          </p:nvCxnSpPr>
          <p:spPr>
            <a:xfrm>
              <a:off x="2933454" y="8129316"/>
              <a:ext cx="803886" cy="714398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E8F4B60-ABF6-4E36-90EB-1DFD806C7AB5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>
              <a:off x="6148998" y="8110288"/>
              <a:ext cx="803886" cy="733426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EBA077F0-BCAC-4C9F-B05C-8ADCBC35F7C7}"/>
              </a:ext>
            </a:extLst>
          </p:cNvPr>
          <p:cNvSpPr/>
          <p:nvPr/>
        </p:nvSpPr>
        <p:spPr>
          <a:xfrm>
            <a:off x="1310054" y="10048981"/>
            <a:ext cx="3235813" cy="305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84B48F-0D34-4FA0-9FB5-479ACFF6F39E}"/>
              </a:ext>
            </a:extLst>
          </p:cNvPr>
          <p:cNvSpPr txBox="1"/>
          <p:nvPr/>
        </p:nvSpPr>
        <p:spPr>
          <a:xfrm>
            <a:off x="2416466" y="10129526"/>
            <a:ext cx="10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Selector</a:t>
            </a:r>
            <a:r>
              <a:rPr lang="zh-CN" altLang="en-US" sz="1600" b="1" dirty="0">
                <a:solidFill>
                  <a:schemeClr val="bg1"/>
                </a:solidFill>
              </a:rPr>
              <a:t>版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72D3EE4-9596-4D66-8A58-AF4BDC1D4C9A}"/>
              </a:ext>
            </a:extLst>
          </p:cNvPr>
          <p:cNvGrpSpPr/>
          <p:nvPr/>
        </p:nvGrpSpPr>
        <p:grpSpPr>
          <a:xfrm>
            <a:off x="1572199" y="10571528"/>
            <a:ext cx="2690972" cy="2293680"/>
            <a:chOff x="1535845" y="10640734"/>
            <a:chExt cx="2690972" cy="229368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1CBEAEB-B739-4809-9F10-4224AF826124}"/>
                </a:ext>
              </a:extLst>
            </p:cNvPr>
            <p:cNvSpPr/>
            <p:nvPr/>
          </p:nvSpPr>
          <p:spPr>
            <a:xfrm>
              <a:off x="2346020" y="10640734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0460534B-64C0-440F-A9BA-703E87C31634}"/>
                </a:ext>
              </a:extLst>
            </p:cNvPr>
            <p:cNvGrpSpPr/>
            <p:nvPr/>
          </p:nvGrpSpPr>
          <p:grpSpPr>
            <a:xfrm>
              <a:off x="1535845" y="12515315"/>
              <a:ext cx="2690972" cy="419099"/>
              <a:chOff x="1535845" y="12413715"/>
              <a:chExt cx="2690972" cy="419099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61DEC3F-42A0-4C6F-A15C-0F6E8A394A6F}"/>
                  </a:ext>
                </a:extLst>
              </p:cNvPr>
              <p:cNvSpPr/>
              <p:nvPr/>
            </p:nvSpPr>
            <p:spPr>
              <a:xfrm>
                <a:off x="1535845" y="12413715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766F3B0-B456-4DBD-8691-6C24C19395C4}"/>
                  </a:ext>
                </a:extLst>
              </p:cNvPr>
              <p:cNvSpPr/>
              <p:nvPr/>
            </p:nvSpPr>
            <p:spPr>
              <a:xfrm>
                <a:off x="3146583" y="12413715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B8A6D2C-B985-4CD1-A77D-4B9F3A976657}"/>
                </a:ext>
              </a:extLst>
            </p:cNvPr>
            <p:cNvSpPr/>
            <p:nvPr/>
          </p:nvSpPr>
          <p:spPr>
            <a:xfrm>
              <a:off x="2346020" y="11527225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Selector</a:t>
              </a:r>
              <a:endParaRPr lang="zh-CN" altLang="en-US" dirty="0"/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435D20E-5A01-4274-8602-C159E8C42B3B}"/>
                </a:ext>
              </a:extLst>
            </p:cNvPr>
            <p:cNvCxnSpPr>
              <a:stCxn id="56" idx="2"/>
              <a:endCxn id="72" idx="0"/>
            </p:cNvCxnSpPr>
            <p:nvPr/>
          </p:nvCxnSpPr>
          <p:spPr>
            <a:xfrm>
              <a:off x="2886137" y="11059833"/>
              <a:ext cx="0" cy="46739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1D23C887-7678-4C35-9800-4B2077D39AFB}"/>
                </a:ext>
              </a:extLst>
            </p:cNvPr>
            <p:cNvCxnSpPr>
              <a:stCxn id="72" idx="2"/>
              <a:endCxn id="64" idx="0"/>
            </p:cNvCxnSpPr>
            <p:nvPr/>
          </p:nvCxnSpPr>
          <p:spPr>
            <a:xfrm flipH="1">
              <a:off x="2075962" y="11946324"/>
              <a:ext cx="810175" cy="56899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68FDE0A-C6C2-441E-830C-B01A4FE8A84D}"/>
                </a:ext>
              </a:extLst>
            </p:cNvPr>
            <p:cNvCxnSpPr>
              <a:stCxn id="72" idx="2"/>
              <a:endCxn id="65" idx="0"/>
            </p:cNvCxnSpPr>
            <p:nvPr/>
          </p:nvCxnSpPr>
          <p:spPr>
            <a:xfrm>
              <a:off x="2886137" y="11946324"/>
              <a:ext cx="800563" cy="56899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695441C4-46E3-4E7E-B8A9-8F7BFB58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32630"/>
              </p:ext>
            </p:extLst>
          </p:nvPr>
        </p:nvGraphicFramePr>
        <p:xfrm>
          <a:off x="10564973" y="1179731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C069E137-C6A2-497D-AD4F-936313FA84D2}"/>
              </a:ext>
            </a:extLst>
          </p:cNvPr>
          <p:cNvSpPr txBox="1"/>
          <p:nvPr/>
        </p:nvSpPr>
        <p:spPr>
          <a:xfrm>
            <a:off x="13676186" y="519876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F7DD265D-AACA-48EF-A499-A1503AAED4CE}"/>
              </a:ext>
            </a:extLst>
          </p:cNvPr>
          <p:cNvSpPr/>
          <p:nvPr/>
        </p:nvSpPr>
        <p:spPr>
          <a:xfrm>
            <a:off x="10782410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D14FB74-C282-4682-9586-0FEE7E28E275}"/>
              </a:ext>
            </a:extLst>
          </p:cNvPr>
          <p:cNvSpPr txBox="1"/>
          <p:nvPr/>
        </p:nvSpPr>
        <p:spPr>
          <a:xfrm>
            <a:off x="10332060" y="277758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55" name="箭头: 上 54">
            <a:extLst>
              <a:ext uri="{FF2B5EF4-FFF2-40B4-BE49-F238E27FC236}">
                <a16:creationId xmlns:a16="http://schemas.microsoft.com/office/drawing/2014/main" id="{FB171B8F-C9F3-4035-B03F-107734B8AED2}"/>
              </a:ext>
            </a:extLst>
          </p:cNvPr>
          <p:cNvSpPr/>
          <p:nvPr/>
        </p:nvSpPr>
        <p:spPr>
          <a:xfrm>
            <a:off x="17230571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425B25B-32E4-4D43-8C44-F2310510000D}"/>
              </a:ext>
            </a:extLst>
          </p:cNvPr>
          <p:cNvSpPr txBox="1"/>
          <p:nvPr/>
        </p:nvSpPr>
        <p:spPr>
          <a:xfrm>
            <a:off x="16716261" y="2777584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  <a:endParaRPr lang="zh-CN" altLang="en-US" dirty="0"/>
          </a:p>
        </p:txBody>
      </p:sp>
      <p:graphicFrame>
        <p:nvGraphicFramePr>
          <p:cNvPr id="58" name="表格 13">
            <a:extLst>
              <a:ext uri="{FF2B5EF4-FFF2-40B4-BE49-F238E27FC236}">
                <a16:creationId xmlns:a16="http://schemas.microsoft.com/office/drawing/2014/main" id="{A1F921E6-9420-4576-9222-8E7ED9F94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61996"/>
              </p:ext>
            </p:extLst>
          </p:nvPr>
        </p:nvGraphicFramePr>
        <p:xfrm>
          <a:off x="10564973" y="4287459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68C181DA-BC1C-427B-AA68-749C1B9CCAEF}"/>
              </a:ext>
            </a:extLst>
          </p:cNvPr>
          <p:cNvSpPr txBox="1"/>
          <p:nvPr/>
        </p:nvSpPr>
        <p:spPr>
          <a:xfrm>
            <a:off x="13676186" y="3627604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60" name="箭头: 上 59">
            <a:extLst>
              <a:ext uri="{FF2B5EF4-FFF2-40B4-BE49-F238E27FC236}">
                <a16:creationId xmlns:a16="http://schemas.microsoft.com/office/drawing/2014/main" id="{D67C4FAE-5909-46C2-A966-66F784F28D76}"/>
              </a:ext>
            </a:extLst>
          </p:cNvPr>
          <p:cNvSpPr/>
          <p:nvPr/>
        </p:nvSpPr>
        <p:spPr>
          <a:xfrm>
            <a:off x="12941410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9610F5A-2D3B-479C-81B9-558D2BC7A18D}"/>
              </a:ext>
            </a:extLst>
          </p:cNvPr>
          <p:cNvSpPr txBox="1"/>
          <p:nvPr/>
        </p:nvSpPr>
        <p:spPr>
          <a:xfrm>
            <a:off x="12491060" y="588531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3505065B-5D79-4FF4-B12A-169A08ACDC50}"/>
              </a:ext>
            </a:extLst>
          </p:cNvPr>
          <p:cNvSpPr/>
          <p:nvPr/>
        </p:nvSpPr>
        <p:spPr>
          <a:xfrm>
            <a:off x="17230571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491BD-D95D-4900-8F70-366285279AE8}"/>
              </a:ext>
            </a:extLst>
          </p:cNvPr>
          <p:cNvSpPr txBox="1"/>
          <p:nvPr/>
        </p:nvSpPr>
        <p:spPr>
          <a:xfrm>
            <a:off x="16716261" y="5885312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  <a:endParaRPr lang="zh-CN" altLang="en-US" dirty="0"/>
          </a:p>
        </p:txBody>
      </p:sp>
      <p:graphicFrame>
        <p:nvGraphicFramePr>
          <p:cNvPr id="66" name="表格 13">
            <a:extLst>
              <a:ext uri="{FF2B5EF4-FFF2-40B4-BE49-F238E27FC236}">
                <a16:creationId xmlns:a16="http://schemas.microsoft.com/office/drawing/2014/main" id="{7E87F978-3A45-4568-B27D-1170C1035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42958"/>
              </p:ext>
            </p:extLst>
          </p:nvPr>
        </p:nvGraphicFramePr>
        <p:xfrm>
          <a:off x="10564973" y="7259942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10D20411-5050-4CFC-A15F-954AD2CBA242}"/>
              </a:ext>
            </a:extLst>
          </p:cNvPr>
          <p:cNvSpPr txBox="1"/>
          <p:nvPr/>
        </p:nvSpPr>
        <p:spPr>
          <a:xfrm>
            <a:off x="13676186" y="6600087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68" name="箭头: 上 67">
            <a:extLst>
              <a:ext uri="{FF2B5EF4-FFF2-40B4-BE49-F238E27FC236}">
                <a16:creationId xmlns:a16="http://schemas.microsoft.com/office/drawing/2014/main" id="{69B775A3-5A07-45B9-9467-C8BA60D14CBE}"/>
              </a:ext>
            </a:extLst>
          </p:cNvPr>
          <p:cNvSpPr/>
          <p:nvPr/>
        </p:nvSpPr>
        <p:spPr>
          <a:xfrm>
            <a:off x="10757010" y="817813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71B36D6-DCE3-4621-B01F-39F267721A13}"/>
              </a:ext>
            </a:extLst>
          </p:cNvPr>
          <p:cNvSpPr txBox="1"/>
          <p:nvPr/>
        </p:nvSpPr>
        <p:spPr>
          <a:xfrm>
            <a:off x="10306660" y="885779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70" name="箭头: 上 69">
            <a:extLst>
              <a:ext uri="{FF2B5EF4-FFF2-40B4-BE49-F238E27FC236}">
                <a16:creationId xmlns:a16="http://schemas.microsoft.com/office/drawing/2014/main" id="{204F5693-D2B4-4A1A-B56E-DEE7EBE44BE3}"/>
              </a:ext>
            </a:extLst>
          </p:cNvPr>
          <p:cNvSpPr/>
          <p:nvPr/>
        </p:nvSpPr>
        <p:spPr>
          <a:xfrm>
            <a:off x="17230571" y="817813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B4F4B5-3E21-406A-B867-4D3DE328C128}"/>
              </a:ext>
            </a:extLst>
          </p:cNvPr>
          <p:cNvSpPr txBox="1"/>
          <p:nvPr/>
        </p:nvSpPr>
        <p:spPr>
          <a:xfrm>
            <a:off x="16716261" y="8857795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74" name="箭头: 上 73">
            <a:extLst>
              <a:ext uri="{FF2B5EF4-FFF2-40B4-BE49-F238E27FC236}">
                <a16:creationId xmlns:a16="http://schemas.microsoft.com/office/drawing/2014/main" id="{648BBEF5-59F0-49F7-8DE7-1ECC53AB1202}"/>
              </a:ext>
            </a:extLst>
          </p:cNvPr>
          <p:cNvSpPr/>
          <p:nvPr/>
        </p:nvSpPr>
        <p:spPr>
          <a:xfrm>
            <a:off x="12949611" y="817470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2A6E1A3-7995-4B51-A0AA-B1CBDF14CE22}"/>
              </a:ext>
            </a:extLst>
          </p:cNvPr>
          <p:cNvSpPr txBox="1"/>
          <p:nvPr/>
        </p:nvSpPr>
        <p:spPr>
          <a:xfrm>
            <a:off x="12669179" y="885436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graphicFrame>
        <p:nvGraphicFramePr>
          <p:cNvPr id="78" name="表格 13">
            <a:extLst>
              <a:ext uri="{FF2B5EF4-FFF2-40B4-BE49-F238E27FC236}">
                <a16:creationId xmlns:a16="http://schemas.microsoft.com/office/drawing/2014/main" id="{5D6D031A-D4B2-49B8-8999-AF4377109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95675"/>
              </p:ext>
            </p:extLst>
          </p:nvPr>
        </p:nvGraphicFramePr>
        <p:xfrm>
          <a:off x="10590373" y="10192088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3ED4E5E0-636C-4297-840F-5B07F5BB807D}"/>
              </a:ext>
            </a:extLst>
          </p:cNvPr>
          <p:cNvSpPr txBox="1"/>
          <p:nvPr/>
        </p:nvSpPr>
        <p:spPr>
          <a:xfrm>
            <a:off x="13701586" y="9532233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82" name="箭头: 上 81">
            <a:extLst>
              <a:ext uri="{FF2B5EF4-FFF2-40B4-BE49-F238E27FC236}">
                <a16:creationId xmlns:a16="http://schemas.microsoft.com/office/drawing/2014/main" id="{97232312-290A-4002-9DFC-F43DF6383CC6}"/>
              </a:ext>
            </a:extLst>
          </p:cNvPr>
          <p:cNvSpPr/>
          <p:nvPr/>
        </p:nvSpPr>
        <p:spPr>
          <a:xfrm>
            <a:off x="11531710" y="110975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F1DDDB4-2937-4C60-8846-97354E3B2D8E}"/>
              </a:ext>
            </a:extLst>
          </p:cNvPr>
          <p:cNvSpPr txBox="1"/>
          <p:nvPr/>
        </p:nvSpPr>
        <p:spPr>
          <a:xfrm>
            <a:off x="11081360" y="1177724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position=1</a:t>
            </a:r>
            <a:endParaRPr lang="zh-CN" altLang="en-US" dirty="0"/>
          </a:p>
        </p:txBody>
      </p:sp>
      <p:sp>
        <p:nvSpPr>
          <p:cNvPr id="84" name="箭头: 上 83">
            <a:extLst>
              <a:ext uri="{FF2B5EF4-FFF2-40B4-BE49-F238E27FC236}">
                <a16:creationId xmlns:a16="http://schemas.microsoft.com/office/drawing/2014/main" id="{4313D6E2-46ED-4572-9684-7D1CD7D4CDF8}"/>
              </a:ext>
            </a:extLst>
          </p:cNvPr>
          <p:cNvSpPr/>
          <p:nvPr/>
        </p:nvSpPr>
        <p:spPr>
          <a:xfrm>
            <a:off x="17255971" y="111102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09C88D3-88E3-4F51-B693-42F36BF70D24}"/>
              </a:ext>
            </a:extLst>
          </p:cNvPr>
          <p:cNvSpPr txBox="1"/>
          <p:nvPr/>
        </p:nvSpPr>
        <p:spPr>
          <a:xfrm>
            <a:off x="16741661" y="11789941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86" name="箭头: 上 85">
            <a:extLst>
              <a:ext uri="{FF2B5EF4-FFF2-40B4-BE49-F238E27FC236}">
                <a16:creationId xmlns:a16="http://schemas.microsoft.com/office/drawing/2014/main" id="{8594161C-7CAD-47AC-B828-4133DC02C8B4}"/>
              </a:ext>
            </a:extLst>
          </p:cNvPr>
          <p:cNvSpPr/>
          <p:nvPr/>
        </p:nvSpPr>
        <p:spPr>
          <a:xfrm>
            <a:off x="12975011" y="1110684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92F5668-6A45-44E8-8F4A-947DFD8E35BE}"/>
              </a:ext>
            </a:extLst>
          </p:cNvPr>
          <p:cNvSpPr txBox="1"/>
          <p:nvPr/>
        </p:nvSpPr>
        <p:spPr>
          <a:xfrm>
            <a:off x="12694579" y="117865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sp>
        <p:nvSpPr>
          <p:cNvPr id="88" name="箭头: 上 87">
            <a:extLst>
              <a:ext uri="{FF2B5EF4-FFF2-40B4-BE49-F238E27FC236}">
                <a16:creationId xmlns:a16="http://schemas.microsoft.com/office/drawing/2014/main" id="{73FD7067-19D6-4BBD-AF8F-CD295B97B062}"/>
              </a:ext>
            </a:extLst>
          </p:cNvPr>
          <p:cNvSpPr/>
          <p:nvPr/>
        </p:nvSpPr>
        <p:spPr>
          <a:xfrm>
            <a:off x="9592785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10BDC0C-9C50-4B0A-9A97-53C6469387FF}"/>
              </a:ext>
            </a:extLst>
          </p:cNvPr>
          <p:cNvSpPr txBox="1"/>
          <p:nvPr/>
        </p:nvSpPr>
        <p:spPr>
          <a:xfrm>
            <a:off x="9247433" y="2777584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0" name="箭头: 上 89">
            <a:extLst>
              <a:ext uri="{FF2B5EF4-FFF2-40B4-BE49-F238E27FC236}">
                <a16:creationId xmlns:a16="http://schemas.microsoft.com/office/drawing/2014/main" id="{2954B3C7-654F-41EC-8BA4-2C5289191F43}"/>
              </a:ext>
            </a:extLst>
          </p:cNvPr>
          <p:cNvSpPr/>
          <p:nvPr/>
        </p:nvSpPr>
        <p:spPr>
          <a:xfrm>
            <a:off x="9685080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A172FB2-2811-4020-8144-B2FBE8068F90}"/>
              </a:ext>
            </a:extLst>
          </p:cNvPr>
          <p:cNvSpPr txBox="1"/>
          <p:nvPr/>
        </p:nvSpPr>
        <p:spPr>
          <a:xfrm>
            <a:off x="9339728" y="5885312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2" name="箭头: 上 91">
            <a:extLst>
              <a:ext uri="{FF2B5EF4-FFF2-40B4-BE49-F238E27FC236}">
                <a16:creationId xmlns:a16="http://schemas.microsoft.com/office/drawing/2014/main" id="{44201B24-4828-4BA0-A369-C14B19B0CEB6}"/>
              </a:ext>
            </a:extLst>
          </p:cNvPr>
          <p:cNvSpPr/>
          <p:nvPr/>
        </p:nvSpPr>
        <p:spPr>
          <a:xfrm>
            <a:off x="9592785" y="817470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DFC334F-17B6-49D3-B65E-FBE768CE4FA9}"/>
              </a:ext>
            </a:extLst>
          </p:cNvPr>
          <p:cNvSpPr txBox="1"/>
          <p:nvPr/>
        </p:nvSpPr>
        <p:spPr>
          <a:xfrm>
            <a:off x="9247433" y="8854365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4" name="箭头: 上 93">
            <a:extLst>
              <a:ext uri="{FF2B5EF4-FFF2-40B4-BE49-F238E27FC236}">
                <a16:creationId xmlns:a16="http://schemas.microsoft.com/office/drawing/2014/main" id="{E5DEAA9E-E2F4-4C86-AF06-CFB63DF4927A}"/>
              </a:ext>
            </a:extLst>
          </p:cNvPr>
          <p:cNvSpPr/>
          <p:nvPr/>
        </p:nvSpPr>
        <p:spPr>
          <a:xfrm>
            <a:off x="9592785" y="110975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8395523-7AD5-4D66-A56E-03D7539E4BB9}"/>
              </a:ext>
            </a:extLst>
          </p:cNvPr>
          <p:cNvSpPr txBox="1"/>
          <p:nvPr/>
        </p:nvSpPr>
        <p:spPr>
          <a:xfrm>
            <a:off x="9247433" y="11777241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96" name="表格 13">
            <a:extLst>
              <a:ext uri="{FF2B5EF4-FFF2-40B4-BE49-F238E27FC236}">
                <a16:creationId xmlns:a16="http://schemas.microsoft.com/office/drawing/2014/main" id="{CA48F6EE-1219-4CEB-A380-E7D545E59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43935"/>
              </p:ext>
            </p:extLst>
          </p:nvPr>
        </p:nvGraphicFramePr>
        <p:xfrm>
          <a:off x="10564973" y="13230293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F120BF8D-BA7D-4262-8AA1-E41871919A0C}"/>
              </a:ext>
            </a:extLst>
          </p:cNvPr>
          <p:cNvSpPr txBox="1"/>
          <p:nvPr/>
        </p:nvSpPr>
        <p:spPr>
          <a:xfrm>
            <a:off x="13676186" y="12570438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98" name="箭头: 上 97">
            <a:extLst>
              <a:ext uri="{FF2B5EF4-FFF2-40B4-BE49-F238E27FC236}">
                <a16:creationId xmlns:a16="http://schemas.microsoft.com/office/drawing/2014/main" id="{D0974EF7-FEC8-4B71-9025-55C17165174B}"/>
              </a:ext>
            </a:extLst>
          </p:cNvPr>
          <p:cNvSpPr/>
          <p:nvPr/>
        </p:nvSpPr>
        <p:spPr>
          <a:xfrm>
            <a:off x="10782410" y="141357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BE31A3E-455B-4C3F-8E11-3E4DCCBE41A5}"/>
              </a:ext>
            </a:extLst>
          </p:cNvPr>
          <p:cNvSpPr txBox="1"/>
          <p:nvPr/>
        </p:nvSpPr>
        <p:spPr>
          <a:xfrm>
            <a:off x="10332060" y="1481544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100" name="箭头: 上 99">
            <a:extLst>
              <a:ext uri="{FF2B5EF4-FFF2-40B4-BE49-F238E27FC236}">
                <a16:creationId xmlns:a16="http://schemas.microsoft.com/office/drawing/2014/main" id="{1D7ACEB1-1E94-4BFB-9E58-67C1BF6E2B48}"/>
              </a:ext>
            </a:extLst>
          </p:cNvPr>
          <p:cNvSpPr/>
          <p:nvPr/>
        </p:nvSpPr>
        <p:spPr>
          <a:xfrm>
            <a:off x="17230571" y="141484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576CB1E-E135-409B-AA55-CFA7B919E64F}"/>
              </a:ext>
            </a:extLst>
          </p:cNvPr>
          <p:cNvSpPr txBox="1"/>
          <p:nvPr/>
        </p:nvSpPr>
        <p:spPr>
          <a:xfrm>
            <a:off x="16716261" y="14828146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02" name="箭头: 上 101">
            <a:extLst>
              <a:ext uri="{FF2B5EF4-FFF2-40B4-BE49-F238E27FC236}">
                <a16:creationId xmlns:a16="http://schemas.microsoft.com/office/drawing/2014/main" id="{9B3551F1-BA95-4DD6-9B9A-470C9EC0AA53}"/>
              </a:ext>
            </a:extLst>
          </p:cNvPr>
          <p:cNvSpPr/>
          <p:nvPr/>
        </p:nvSpPr>
        <p:spPr>
          <a:xfrm>
            <a:off x="12949611" y="1414505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A59FF38-74AB-42AB-B82C-D26F70CA8F9A}"/>
              </a:ext>
            </a:extLst>
          </p:cNvPr>
          <p:cNvSpPr txBox="1"/>
          <p:nvPr/>
        </p:nvSpPr>
        <p:spPr>
          <a:xfrm>
            <a:off x="12669179" y="1482471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sp>
        <p:nvSpPr>
          <p:cNvPr id="104" name="箭头: 上 103">
            <a:extLst>
              <a:ext uri="{FF2B5EF4-FFF2-40B4-BE49-F238E27FC236}">
                <a16:creationId xmlns:a16="http://schemas.microsoft.com/office/drawing/2014/main" id="{D58FA68D-6912-48C0-AD2B-6B8DAF18A068}"/>
              </a:ext>
            </a:extLst>
          </p:cNvPr>
          <p:cNvSpPr/>
          <p:nvPr/>
        </p:nvSpPr>
        <p:spPr>
          <a:xfrm>
            <a:off x="9567385" y="141611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BE3F73A-E881-4BD2-AD16-64D7694974C0}"/>
              </a:ext>
            </a:extLst>
          </p:cNvPr>
          <p:cNvSpPr txBox="1"/>
          <p:nvPr/>
        </p:nvSpPr>
        <p:spPr>
          <a:xfrm>
            <a:off x="9222033" y="14840846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115" name="表格 13">
            <a:extLst>
              <a:ext uri="{FF2B5EF4-FFF2-40B4-BE49-F238E27FC236}">
                <a16:creationId xmlns:a16="http://schemas.microsoft.com/office/drawing/2014/main" id="{260FD878-B42C-48D9-A895-C212CEF12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61778"/>
              </p:ext>
            </p:extLst>
          </p:nvPr>
        </p:nvGraphicFramePr>
        <p:xfrm>
          <a:off x="10564973" y="16159009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16" name="文本框 115">
            <a:extLst>
              <a:ext uri="{FF2B5EF4-FFF2-40B4-BE49-F238E27FC236}">
                <a16:creationId xmlns:a16="http://schemas.microsoft.com/office/drawing/2014/main" id="{C0A70794-82F1-4EBF-8FF9-94338EC9EAC3}"/>
              </a:ext>
            </a:extLst>
          </p:cNvPr>
          <p:cNvSpPr txBox="1"/>
          <p:nvPr/>
        </p:nvSpPr>
        <p:spPr>
          <a:xfrm>
            <a:off x="13676186" y="15499154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17" name="箭头: 上 116">
            <a:extLst>
              <a:ext uri="{FF2B5EF4-FFF2-40B4-BE49-F238E27FC236}">
                <a16:creationId xmlns:a16="http://schemas.microsoft.com/office/drawing/2014/main" id="{023F5F14-B175-4320-AB30-F58256303527}"/>
              </a:ext>
            </a:extLst>
          </p:cNvPr>
          <p:cNvSpPr/>
          <p:nvPr/>
        </p:nvSpPr>
        <p:spPr>
          <a:xfrm>
            <a:off x="10782410" y="170644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680211B-102B-40E4-A28E-9983F8FF5DB0}"/>
              </a:ext>
            </a:extLst>
          </p:cNvPr>
          <p:cNvSpPr txBox="1"/>
          <p:nvPr/>
        </p:nvSpPr>
        <p:spPr>
          <a:xfrm>
            <a:off x="10332060" y="1774416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119" name="箭头: 上 118">
            <a:extLst>
              <a:ext uri="{FF2B5EF4-FFF2-40B4-BE49-F238E27FC236}">
                <a16:creationId xmlns:a16="http://schemas.microsoft.com/office/drawing/2014/main" id="{5AE27646-60EA-4EE2-9076-64AA444910A2}"/>
              </a:ext>
            </a:extLst>
          </p:cNvPr>
          <p:cNvSpPr/>
          <p:nvPr/>
        </p:nvSpPr>
        <p:spPr>
          <a:xfrm>
            <a:off x="17230571" y="170771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1994E5-E6AB-47CD-BAD8-D8C4B6D68308}"/>
              </a:ext>
            </a:extLst>
          </p:cNvPr>
          <p:cNvSpPr txBox="1"/>
          <p:nvPr/>
        </p:nvSpPr>
        <p:spPr>
          <a:xfrm>
            <a:off x="16716261" y="17756862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</a:p>
        </p:txBody>
      </p:sp>
      <p:sp>
        <p:nvSpPr>
          <p:cNvPr id="123" name="箭头: 上 122">
            <a:extLst>
              <a:ext uri="{FF2B5EF4-FFF2-40B4-BE49-F238E27FC236}">
                <a16:creationId xmlns:a16="http://schemas.microsoft.com/office/drawing/2014/main" id="{4033CB58-C9C1-4F36-B024-0F17DCB54009}"/>
              </a:ext>
            </a:extLst>
          </p:cNvPr>
          <p:cNvSpPr/>
          <p:nvPr/>
        </p:nvSpPr>
        <p:spPr>
          <a:xfrm>
            <a:off x="9567385" y="170898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DDB5032-1494-4A1D-AE3A-D241FB7F11DB}"/>
              </a:ext>
            </a:extLst>
          </p:cNvPr>
          <p:cNvSpPr txBox="1"/>
          <p:nvPr/>
        </p:nvSpPr>
        <p:spPr>
          <a:xfrm>
            <a:off x="9222033" y="17769562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72090E4-FA72-484B-BF00-71314158A961}"/>
              </a:ext>
            </a:extLst>
          </p:cNvPr>
          <p:cNvSpPr txBox="1"/>
          <p:nvPr/>
        </p:nvSpPr>
        <p:spPr>
          <a:xfrm>
            <a:off x="10782410" y="1551267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未被清除</a:t>
            </a:r>
            <a:endParaRPr lang="en-US" altLang="zh-CN" dirty="0">
              <a:solidFill>
                <a:srgbClr val="FF0505"/>
              </a:solidFill>
            </a:endParaRPr>
          </a:p>
          <a:p>
            <a:pPr algn="ctr"/>
            <a:r>
              <a:rPr lang="zh-CN" altLang="en-US" dirty="0">
                <a:solidFill>
                  <a:srgbClr val="FF0505"/>
                </a:solidFill>
              </a:rPr>
              <a:t>处于被遗忘状态</a:t>
            </a:r>
          </a:p>
        </p:txBody>
      </p:sp>
      <p:graphicFrame>
        <p:nvGraphicFramePr>
          <p:cNvPr id="126" name="表格 13">
            <a:extLst>
              <a:ext uri="{FF2B5EF4-FFF2-40B4-BE49-F238E27FC236}">
                <a16:creationId xmlns:a16="http://schemas.microsoft.com/office/drawing/2014/main" id="{4C4BA0BD-1DAF-4620-8D7F-863C1692E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99006"/>
              </p:ext>
            </p:extLst>
          </p:nvPr>
        </p:nvGraphicFramePr>
        <p:xfrm>
          <a:off x="10682668" y="19287352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27" name="文本框 126">
            <a:extLst>
              <a:ext uri="{FF2B5EF4-FFF2-40B4-BE49-F238E27FC236}">
                <a16:creationId xmlns:a16="http://schemas.microsoft.com/office/drawing/2014/main" id="{EDDB6E73-A6A3-4438-A063-2C569BB62208}"/>
              </a:ext>
            </a:extLst>
          </p:cNvPr>
          <p:cNvSpPr txBox="1"/>
          <p:nvPr/>
        </p:nvSpPr>
        <p:spPr>
          <a:xfrm>
            <a:off x="13793881" y="18627497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28" name="箭头: 上 127">
            <a:extLst>
              <a:ext uri="{FF2B5EF4-FFF2-40B4-BE49-F238E27FC236}">
                <a16:creationId xmlns:a16="http://schemas.microsoft.com/office/drawing/2014/main" id="{EBD3B63D-5DCC-4FE6-82D8-35C830C02D5D}"/>
              </a:ext>
            </a:extLst>
          </p:cNvPr>
          <p:cNvSpPr/>
          <p:nvPr/>
        </p:nvSpPr>
        <p:spPr>
          <a:xfrm>
            <a:off x="12366955" y="201928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05158E8-8743-424D-A462-5142D3EA8B49}"/>
              </a:ext>
            </a:extLst>
          </p:cNvPr>
          <p:cNvSpPr txBox="1"/>
          <p:nvPr/>
        </p:nvSpPr>
        <p:spPr>
          <a:xfrm>
            <a:off x="11916605" y="2087250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position=2</a:t>
            </a:r>
            <a:endParaRPr lang="zh-CN" altLang="en-US" dirty="0"/>
          </a:p>
        </p:txBody>
      </p:sp>
      <p:sp>
        <p:nvSpPr>
          <p:cNvPr id="130" name="箭头: 上 129">
            <a:extLst>
              <a:ext uri="{FF2B5EF4-FFF2-40B4-BE49-F238E27FC236}">
                <a16:creationId xmlns:a16="http://schemas.microsoft.com/office/drawing/2014/main" id="{2DEDFF84-7F10-492F-BC3C-321C1DBE3832}"/>
              </a:ext>
            </a:extLst>
          </p:cNvPr>
          <p:cNvSpPr/>
          <p:nvPr/>
        </p:nvSpPr>
        <p:spPr>
          <a:xfrm>
            <a:off x="17348266" y="202055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348B3DE-51D2-48F9-BB70-1F43F62ADCF2}"/>
              </a:ext>
            </a:extLst>
          </p:cNvPr>
          <p:cNvSpPr txBox="1"/>
          <p:nvPr/>
        </p:nvSpPr>
        <p:spPr>
          <a:xfrm>
            <a:off x="16833956" y="20885205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32" name="箭头: 上 131">
            <a:extLst>
              <a:ext uri="{FF2B5EF4-FFF2-40B4-BE49-F238E27FC236}">
                <a16:creationId xmlns:a16="http://schemas.microsoft.com/office/drawing/2014/main" id="{8EC9467A-B089-45ED-9FCC-479295A1B3C4}"/>
              </a:ext>
            </a:extLst>
          </p:cNvPr>
          <p:cNvSpPr/>
          <p:nvPr/>
        </p:nvSpPr>
        <p:spPr>
          <a:xfrm>
            <a:off x="14534156" y="2020211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2FDB1DF-240E-44A7-A3AC-8759CD7D48A7}"/>
              </a:ext>
            </a:extLst>
          </p:cNvPr>
          <p:cNvSpPr txBox="1"/>
          <p:nvPr/>
        </p:nvSpPr>
        <p:spPr>
          <a:xfrm>
            <a:off x="14253724" y="2088177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34" name="箭头: 上 133">
            <a:extLst>
              <a:ext uri="{FF2B5EF4-FFF2-40B4-BE49-F238E27FC236}">
                <a16:creationId xmlns:a16="http://schemas.microsoft.com/office/drawing/2014/main" id="{171B61B8-2EBA-41AC-9691-8B763AE11E0B}"/>
              </a:ext>
            </a:extLst>
          </p:cNvPr>
          <p:cNvSpPr/>
          <p:nvPr/>
        </p:nvSpPr>
        <p:spPr>
          <a:xfrm>
            <a:off x="9685080" y="202182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EC38AAB-9356-4D32-B017-2D643CC07C62}"/>
              </a:ext>
            </a:extLst>
          </p:cNvPr>
          <p:cNvSpPr txBox="1"/>
          <p:nvPr/>
        </p:nvSpPr>
        <p:spPr>
          <a:xfrm>
            <a:off x="9339728" y="20897905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136" name="表格 13">
            <a:extLst>
              <a:ext uri="{FF2B5EF4-FFF2-40B4-BE49-F238E27FC236}">
                <a16:creationId xmlns:a16="http://schemas.microsoft.com/office/drawing/2014/main" id="{D8F0E4B7-7D8A-43C9-92AA-8601D12A6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79423"/>
              </p:ext>
            </p:extLst>
          </p:nvPr>
        </p:nvGraphicFramePr>
        <p:xfrm>
          <a:off x="10682668" y="23227515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38" name="箭头: 上 137">
            <a:extLst>
              <a:ext uri="{FF2B5EF4-FFF2-40B4-BE49-F238E27FC236}">
                <a16:creationId xmlns:a16="http://schemas.microsoft.com/office/drawing/2014/main" id="{54AAF272-1430-4A9D-B149-2EB6A4B4D31C}"/>
              </a:ext>
            </a:extLst>
          </p:cNvPr>
          <p:cNvSpPr/>
          <p:nvPr/>
        </p:nvSpPr>
        <p:spPr>
          <a:xfrm>
            <a:off x="13090855" y="241330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94A690F-92B5-44DD-89D8-A3D2CE7A737E}"/>
              </a:ext>
            </a:extLst>
          </p:cNvPr>
          <p:cNvSpPr txBox="1"/>
          <p:nvPr/>
        </p:nvSpPr>
        <p:spPr>
          <a:xfrm>
            <a:off x="12640505" y="248126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sp>
        <p:nvSpPr>
          <p:cNvPr id="140" name="箭头: 上 139">
            <a:extLst>
              <a:ext uri="{FF2B5EF4-FFF2-40B4-BE49-F238E27FC236}">
                <a16:creationId xmlns:a16="http://schemas.microsoft.com/office/drawing/2014/main" id="{789878CF-E7E7-432E-AB3F-0ACC7B3CCBDF}"/>
              </a:ext>
            </a:extLst>
          </p:cNvPr>
          <p:cNvSpPr/>
          <p:nvPr/>
        </p:nvSpPr>
        <p:spPr>
          <a:xfrm>
            <a:off x="17348266" y="241457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8A958DE-F035-403C-8F6A-DAD8402AEC1B}"/>
              </a:ext>
            </a:extLst>
          </p:cNvPr>
          <p:cNvSpPr txBox="1"/>
          <p:nvPr/>
        </p:nvSpPr>
        <p:spPr>
          <a:xfrm>
            <a:off x="16833956" y="24825368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</a:p>
        </p:txBody>
      </p:sp>
      <p:sp>
        <p:nvSpPr>
          <p:cNvPr id="144" name="箭头: 上 143">
            <a:extLst>
              <a:ext uri="{FF2B5EF4-FFF2-40B4-BE49-F238E27FC236}">
                <a16:creationId xmlns:a16="http://schemas.microsoft.com/office/drawing/2014/main" id="{6D550572-B095-44B4-A82B-9BE421A80476}"/>
              </a:ext>
            </a:extLst>
          </p:cNvPr>
          <p:cNvSpPr/>
          <p:nvPr/>
        </p:nvSpPr>
        <p:spPr>
          <a:xfrm>
            <a:off x="9685080" y="241584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436C2FA-3B65-4C80-9451-F87BF8A04762}"/>
              </a:ext>
            </a:extLst>
          </p:cNvPr>
          <p:cNvSpPr txBox="1"/>
          <p:nvPr/>
        </p:nvSpPr>
        <p:spPr>
          <a:xfrm>
            <a:off x="9339728" y="24838068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342BA6A-5C07-426C-909D-D826F8E0DB8F}"/>
              </a:ext>
            </a:extLst>
          </p:cNvPr>
          <p:cNvSpPr txBox="1"/>
          <p:nvPr/>
        </p:nvSpPr>
        <p:spPr>
          <a:xfrm>
            <a:off x="12685740" y="22580551"/>
            <a:ext cx="161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未被清除</a:t>
            </a:r>
            <a:endParaRPr lang="en-US" altLang="zh-CN" dirty="0">
              <a:solidFill>
                <a:srgbClr val="FF0505"/>
              </a:solidFill>
            </a:endParaRPr>
          </a:p>
          <a:p>
            <a:pPr algn="ctr"/>
            <a:r>
              <a:rPr lang="zh-CN" altLang="en-US" dirty="0">
                <a:solidFill>
                  <a:srgbClr val="FF0505"/>
                </a:solidFill>
              </a:rPr>
              <a:t>再次写被覆盖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D71CBA7-AD4B-4143-A475-547239E3EFEE}"/>
              </a:ext>
            </a:extLst>
          </p:cNvPr>
          <p:cNvSpPr txBox="1"/>
          <p:nvPr/>
        </p:nvSpPr>
        <p:spPr>
          <a:xfrm>
            <a:off x="10944428" y="240632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未读取的前移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8BD96976-07BC-4007-8898-772750BBA97B}"/>
              </a:ext>
            </a:extLst>
          </p:cNvPr>
          <p:cNvSpPr/>
          <p:nvPr/>
        </p:nvSpPr>
        <p:spPr>
          <a:xfrm>
            <a:off x="14092691" y="21489990"/>
            <a:ext cx="379954" cy="954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14DBCFE5-6465-483E-A9E8-22AF3F6EB4D7}"/>
              </a:ext>
            </a:extLst>
          </p:cNvPr>
          <p:cNvSpPr txBox="1"/>
          <p:nvPr/>
        </p:nvSpPr>
        <p:spPr>
          <a:xfrm>
            <a:off x="14472645" y="21663865"/>
            <a:ext cx="127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compact</a:t>
            </a:r>
            <a:endParaRPr lang="zh-CN" altLang="en-US" sz="2400" b="1" dirty="0"/>
          </a:p>
        </p:txBody>
      </p:sp>
      <p:graphicFrame>
        <p:nvGraphicFramePr>
          <p:cNvPr id="149" name="表格 13">
            <a:extLst>
              <a:ext uri="{FF2B5EF4-FFF2-40B4-BE49-F238E27FC236}">
                <a16:creationId xmlns:a16="http://schemas.microsoft.com/office/drawing/2014/main" id="{8522AF7A-43D7-4408-91DB-F0FB66172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57973"/>
              </p:ext>
            </p:extLst>
          </p:nvPr>
        </p:nvGraphicFramePr>
        <p:xfrm>
          <a:off x="486447" y="14746841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50" name="文本框 149">
            <a:extLst>
              <a:ext uri="{FF2B5EF4-FFF2-40B4-BE49-F238E27FC236}">
                <a16:creationId xmlns:a16="http://schemas.microsoft.com/office/drawing/2014/main" id="{536A433A-9CB8-486F-BEF4-5527A5B743E8}"/>
              </a:ext>
            </a:extLst>
          </p:cNvPr>
          <p:cNvSpPr txBox="1"/>
          <p:nvPr/>
        </p:nvSpPr>
        <p:spPr>
          <a:xfrm>
            <a:off x="3597660" y="14086986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51" name="箭头: 上 150">
            <a:extLst>
              <a:ext uri="{FF2B5EF4-FFF2-40B4-BE49-F238E27FC236}">
                <a16:creationId xmlns:a16="http://schemas.microsoft.com/office/drawing/2014/main" id="{CE32B2F6-B7EC-44D0-AEBE-F8A78D479EA4}"/>
              </a:ext>
            </a:extLst>
          </p:cNvPr>
          <p:cNvSpPr/>
          <p:nvPr/>
        </p:nvSpPr>
        <p:spPr>
          <a:xfrm>
            <a:off x="1421434" y="1563963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0A1BC07-5ADD-40A2-A2B4-6F4445DA5DC2}"/>
              </a:ext>
            </a:extLst>
          </p:cNvPr>
          <p:cNvSpPr txBox="1"/>
          <p:nvPr/>
        </p:nvSpPr>
        <p:spPr>
          <a:xfrm>
            <a:off x="971084" y="16319294"/>
            <a:ext cx="1176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position=1</a:t>
            </a:r>
          </a:p>
          <a:p>
            <a:pPr algn="ctr"/>
            <a:r>
              <a:rPr lang="en-US" altLang="zh-CN" dirty="0"/>
              <a:t>nark=1</a:t>
            </a:r>
            <a:endParaRPr lang="zh-CN" altLang="en-US" dirty="0"/>
          </a:p>
        </p:txBody>
      </p:sp>
      <p:sp>
        <p:nvSpPr>
          <p:cNvPr id="153" name="箭头: 上 152">
            <a:extLst>
              <a:ext uri="{FF2B5EF4-FFF2-40B4-BE49-F238E27FC236}">
                <a16:creationId xmlns:a16="http://schemas.microsoft.com/office/drawing/2014/main" id="{4B07C974-3539-452E-8378-7960FAC9F1BA}"/>
              </a:ext>
            </a:extLst>
          </p:cNvPr>
          <p:cNvSpPr/>
          <p:nvPr/>
        </p:nvSpPr>
        <p:spPr>
          <a:xfrm>
            <a:off x="7152045" y="1566503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BB32E96-595B-4B65-B68F-01E973C858F7}"/>
              </a:ext>
            </a:extLst>
          </p:cNvPr>
          <p:cNvSpPr txBox="1"/>
          <p:nvPr/>
        </p:nvSpPr>
        <p:spPr>
          <a:xfrm>
            <a:off x="6637735" y="16344694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55" name="箭头: 上 154">
            <a:extLst>
              <a:ext uri="{FF2B5EF4-FFF2-40B4-BE49-F238E27FC236}">
                <a16:creationId xmlns:a16="http://schemas.microsoft.com/office/drawing/2014/main" id="{C929FB35-AB40-4B8A-A9C4-7F8A99760162}"/>
              </a:ext>
            </a:extLst>
          </p:cNvPr>
          <p:cNvSpPr/>
          <p:nvPr/>
        </p:nvSpPr>
        <p:spPr>
          <a:xfrm>
            <a:off x="4337935" y="1566160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879073-9633-49B5-BCF5-B1F48C651F77}"/>
              </a:ext>
            </a:extLst>
          </p:cNvPr>
          <p:cNvSpPr txBox="1"/>
          <p:nvPr/>
        </p:nvSpPr>
        <p:spPr>
          <a:xfrm>
            <a:off x="4057503" y="163412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57" name="箭头: 上 156">
            <a:extLst>
              <a:ext uri="{FF2B5EF4-FFF2-40B4-BE49-F238E27FC236}">
                <a16:creationId xmlns:a16="http://schemas.microsoft.com/office/drawing/2014/main" id="{3A5C776A-A798-4CD9-9D9A-3500C8875305}"/>
              </a:ext>
            </a:extLst>
          </p:cNvPr>
          <p:cNvSpPr/>
          <p:nvPr/>
        </p:nvSpPr>
        <p:spPr>
          <a:xfrm>
            <a:off x="2852201" y="1849633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52E4B47-DAD5-43E9-BA48-273FF153DDB3}"/>
              </a:ext>
            </a:extLst>
          </p:cNvPr>
          <p:cNvSpPr txBox="1"/>
          <p:nvPr/>
        </p:nvSpPr>
        <p:spPr>
          <a:xfrm>
            <a:off x="2396369" y="1915829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graphicFrame>
        <p:nvGraphicFramePr>
          <p:cNvPr id="160" name="表格 13">
            <a:extLst>
              <a:ext uri="{FF2B5EF4-FFF2-40B4-BE49-F238E27FC236}">
                <a16:creationId xmlns:a16="http://schemas.microsoft.com/office/drawing/2014/main" id="{01A9FBE9-E49B-49CA-AD0F-5E960F925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89952"/>
              </p:ext>
            </p:extLst>
          </p:nvPr>
        </p:nvGraphicFramePr>
        <p:xfrm>
          <a:off x="457503" y="17553057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62" name="箭头: 上 161">
            <a:extLst>
              <a:ext uri="{FF2B5EF4-FFF2-40B4-BE49-F238E27FC236}">
                <a16:creationId xmlns:a16="http://schemas.microsoft.com/office/drawing/2014/main" id="{FB28B8C4-A1A2-4634-B93F-42B493BCDB8D}"/>
              </a:ext>
            </a:extLst>
          </p:cNvPr>
          <p:cNvSpPr/>
          <p:nvPr/>
        </p:nvSpPr>
        <p:spPr>
          <a:xfrm>
            <a:off x="1430590" y="1845854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36E16D5-F1B0-4514-A406-E49DB50ABEF7}"/>
              </a:ext>
            </a:extLst>
          </p:cNvPr>
          <p:cNvSpPr txBox="1"/>
          <p:nvPr/>
        </p:nvSpPr>
        <p:spPr>
          <a:xfrm>
            <a:off x="1120502" y="1913821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mark=1</a:t>
            </a:r>
            <a:endParaRPr lang="zh-CN" altLang="en-US" dirty="0"/>
          </a:p>
        </p:txBody>
      </p:sp>
      <p:sp>
        <p:nvSpPr>
          <p:cNvPr id="164" name="箭头: 上 163">
            <a:extLst>
              <a:ext uri="{FF2B5EF4-FFF2-40B4-BE49-F238E27FC236}">
                <a16:creationId xmlns:a16="http://schemas.microsoft.com/office/drawing/2014/main" id="{16BC768B-CC17-4BA5-9E28-570D75636D71}"/>
              </a:ext>
            </a:extLst>
          </p:cNvPr>
          <p:cNvSpPr/>
          <p:nvPr/>
        </p:nvSpPr>
        <p:spPr>
          <a:xfrm>
            <a:off x="7123101" y="1847124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970A5EA-74D7-47E4-BC0B-D762A0E894E0}"/>
              </a:ext>
            </a:extLst>
          </p:cNvPr>
          <p:cNvSpPr txBox="1"/>
          <p:nvPr/>
        </p:nvSpPr>
        <p:spPr>
          <a:xfrm>
            <a:off x="6608791" y="19150910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66" name="箭头: 上 165">
            <a:extLst>
              <a:ext uri="{FF2B5EF4-FFF2-40B4-BE49-F238E27FC236}">
                <a16:creationId xmlns:a16="http://schemas.microsoft.com/office/drawing/2014/main" id="{1D6B9422-D749-4997-B0CB-D3A8D241E2BE}"/>
              </a:ext>
            </a:extLst>
          </p:cNvPr>
          <p:cNvSpPr/>
          <p:nvPr/>
        </p:nvSpPr>
        <p:spPr>
          <a:xfrm>
            <a:off x="4308991" y="1846781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B2B71DF-FC97-459E-8DB5-76F1DB830DD9}"/>
              </a:ext>
            </a:extLst>
          </p:cNvPr>
          <p:cNvSpPr txBox="1"/>
          <p:nvPr/>
        </p:nvSpPr>
        <p:spPr>
          <a:xfrm>
            <a:off x="4028559" y="1914748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CFBF398-EF16-4F7F-B7EC-087890CB47AE}"/>
              </a:ext>
            </a:extLst>
          </p:cNvPr>
          <p:cNvSpPr txBox="1"/>
          <p:nvPr/>
        </p:nvSpPr>
        <p:spPr>
          <a:xfrm>
            <a:off x="2990137" y="17095201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505"/>
                </a:solidFill>
              </a:rPr>
              <a:t>position</a:t>
            </a:r>
            <a:r>
              <a:rPr lang="zh-CN" altLang="en-US" dirty="0">
                <a:solidFill>
                  <a:srgbClr val="FF0505"/>
                </a:solidFill>
              </a:rPr>
              <a:t>继续往前走</a:t>
            </a:r>
          </a:p>
        </p:txBody>
      </p:sp>
      <p:graphicFrame>
        <p:nvGraphicFramePr>
          <p:cNvPr id="171" name="表格 13">
            <a:extLst>
              <a:ext uri="{FF2B5EF4-FFF2-40B4-BE49-F238E27FC236}">
                <a16:creationId xmlns:a16="http://schemas.microsoft.com/office/drawing/2014/main" id="{0680B4BC-1E80-4956-9C6B-62E978A0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88135"/>
              </p:ext>
            </p:extLst>
          </p:nvPr>
        </p:nvGraphicFramePr>
        <p:xfrm>
          <a:off x="446092" y="20152505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72" name="箭头: 上 171">
            <a:extLst>
              <a:ext uri="{FF2B5EF4-FFF2-40B4-BE49-F238E27FC236}">
                <a16:creationId xmlns:a16="http://schemas.microsoft.com/office/drawing/2014/main" id="{4460BD29-A67C-4BA2-B57A-132DFC04850B}"/>
              </a:ext>
            </a:extLst>
          </p:cNvPr>
          <p:cNvSpPr/>
          <p:nvPr/>
        </p:nvSpPr>
        <p:spPr>
          <a:xfrm>
            <a:off x="1419179" y="2105799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D4F1293-D575-4A8D-AE06-44BBC8FD25F4}"/>
              </a:ext>
            </a:extLst>
          </p:cNvPr>
          <p:cNvSpPr txBox="1"/>
          <p:nvPr/>
        </p:nvSpPr>
        <p:spPr>
          <a:xfrm>
            <a:off x="968828" y="21737658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mark=1</a:t>
            </a:r>
          </a:p>
          <a:p>
            <a:pPr algn="ctr"/>
            <a:r>
              <a:rPr lang="en-US" altLang="zh-CN" dirty="0"/>
              <a:t>position=1</a:t>
            </a:r>
            <a:endParaRPr lang="zh-CN" altLang="en-US" dirty="0"/>
          </a:p>
        </p:txBody>
      </p:sp>
      <p:sp>
        <p:nvSpPr>
          <p:cNvPr id="174" name="箭头: 上 173">
            <a:extLst>
              <a:ext uri="{FF2B5EF4-FFF2-40B4-BE49-F238E27FC236}">
                <a16:creationId xmlns:a16="http://schemas.microsoft.com/office/drawing/2014/main" id="{4071080F-AC32-42D8-86EA-AC26A7B1BCAB}"/>
              </a:ext>
            </a:extLst>
          </p:cNvPr>
          <p:cNvSpPr/>
          <p:nvPr/>
        </p:nvSpPr>
        <p:spPr>
          <a:xfrm>
            <a:off x="7111690" y="2107069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C77A8AB-8D05-42E4-9F59-112112232640}"/>
              </a:ext>
            </a:extLst>
          </p:cNvPr>
          <p:cNvSpPr txBox="1"/>
          <p:nvPr/>
        </p:nvSpPr>
        <p:spPr>
          <a:xfrm>
            <a:off x="6597380" y="21750358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76" name="箭头: 上 175">
            <a:extLst>
              <a:ext uri="{FF2B5EF4-FFF2-40B4-BE49-F238E27FC236}">
                <a16:creationId xmlns:a16="http://schemas.microsoft.com/office/drawing/2014/main" id="{8785C2D6-85EB-47F4-A9D4-EC431E871DD0}"/>
              </a:ext>
            </a:extLst>
          </p:cNvPr>
          <p:cNvSpPr/>
          <p:nvPr/>
        </p:nvSpPr>
        <p:spPr>
          <a:xfrm>
            <a:off x="4297580" y="2106726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815AA960-3718-4231-BF23-AE711B308499}"/>
              </a:ext>
            </a:extLst>
          </p:cNvPr>
          <p:cNvSpPr txBox="1"/>
          <p:nvPr/>
        </p:nvSpPr>
        <p:spPr>
          <a:xfrm>
            <a:off x="4017148" y="2174692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B6ED2F4-80D7-4B82-B076-3FF29E0C77BD}"/>
              </a:ext>
            </a:extLst>
          </p:cNvPr>
          <p:cNvSpPr txBox="1"/>
          <p:nvPr/>
        </p:nvSpPr>
        <p:spPr>
          <a:xfrm>
            <a:off x="2358080" y="19694649"/>
            <a:ext cx="333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调用</a:t>
            </a:r>
            <a:r>
              <a:rPr lang="en-US" altLang="zh-CN" dirty="0">
                <a:solidFill>
                  <a:srgbClr val="FF0505"/>
                </a:solidFill>
              </a:rPr>
              <a:t>reset</a:t>
            </a:r>
            <a:r>
              <a:rPr lang="zh-CN" altLang="en-US" dirty="0">
                <a:solidFill>
                  <a:srgbClr val="FF0505"/>
                </a:solidFill>
              </a:rPr>
              <a:t>方法</a:t>
            </a:r>
            <a:r>
              <a:rPr lang="en-US" altLang="zh-CN" dirty="0">
                <a:solidFill>
                  <a:srgbClr val="FF0505"/>
                </a:solidFill>
              </a:rPr>
              <a:t>,position</a:t>
            </a:r>
            <a:r>
              <a:rPr lang="zh-CN" altLang="en-US" dirty="0">
                <a:solidFill>
                  <a:srgbClr val="FF0505"/>
                </a:solidFill>
              </a:rPr>
              <a:t>回到</a:t>
            </a:r>
            <a:r>
              <a:rPr lang="en-US" altLang="zh-CN" dirty="0">
                <a:solidFill>
                  <a:srgbClr val="FF0505"/>
                </a:solidFill>
              </a:rPr>
              <a:t>mark</a:t>
            </a:r>
            <a:endParaRPr lang="zh-CN" altLang="en-US" dirty="0">
              <a:solidFill>
                <a:srgbClr val="FF05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6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887C15-45F6-4EA1-997B-8572D84B103F}"/>
              </a:ext>
            </a:extLst>
          </p:cNvPr>
          <p:cNvSpPr txBox="1"/>
          <p:nvPr/>
        </p:nvSpPr>
        <p:spPr>
          <a:xfrm>
            <a:off x="1002890" y="560438"/>
            <a:ext cx="4181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Reactor</a:t>
            </a:r>
            <a:r>
              <a:rPr lang="zh-CN" altLang="en-US" sz="6000" b="1" dirty="0">
                <a:solidFill>
                  <a:schemeClr val="bg1"/>
                </a:solidFill>
              </a:rPr>
              <a:t>模式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FEF5F3-1EA8-41C8-8A84-1CD2B88B1DFD}"/>
              </a:ext>
            </a:extLst>
          </p:cNvPr>
          <p:cNvGrpSpPr/>
          <p:nvPr/>
        </p:nvGrpSpPr>
        <p:grpSpPr>
          <a:xfrm>
            <a:off x="1616841" y="1922562"/>
            <a:ext cx="6011351" cy="537029"/>
            <a:chOff x="1641929" y="2254644"/>
            <a:chExt cx="6011351" cy="53702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45EC1BE-A63F-4C0B-A9E1-87BE9350CE4B}"/>
                </a:ext>
              </a:extLst>
            </p:cNvPr>
            <p:cNvSpPr/>
            <p:nvPr/>
          </p:nvSpPr>
          <p:spPr>
            <a:xfrm>
              <a:off x="1641929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C000"/>
                  </a:solidFill>
                </a:rPr>
                <a:t>对象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36C1AB0-E9AB-4E34-AD82-3BA36FC89D67}"/>
                </a:ext>
              </a:extLst>
            </p:cNvPr>
            <p:cNvSpPr/>
            <p:nvPr/>
          </p:nvSpPr>
          <p:spPr>
            <a:xfrm>
              <a:off x="3804104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线程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E6C3AF6-AB0A-4DD0-AE38-A508F4BB0858}"/>
                </a:ext>
              </a:extLst>
            </p:cNvPr>
            <p:cNvSpPr/>
            <p:nvPr/>
          </p:nvSpPr>
          <p:spPr>
            <a:xfrm>
              <a:off x="6071223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方法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27C888E-3B93-48F5-8E49-09F73EFBD777}"/>
              </a:ext>
            </a:extLst>
          </p:cNvPr>
          <p:cNvGrpSpPr/>
          <p:nvPr/>
        </p:nvGrpSpPr>
        <p:grpSpPr>
          <a:xfrm>
            <a:off x="1337829" y="3175001"/>
            <a:ext cx="7399771" cy="7824803"/>
            <a:chOff x="1337829" y="3175001"/>
            <a:chExt cx="7399771" cy="7824803"/>
          </a:xfrm>
          <a:noFill/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86DB9C1-B1B7-4167-97A3-0DDC47D92143}"/>
                </a:ext>
              </a:extLst>
            </p:cNvPr>
            <p:cNvGrpSpPr/>
            <p:nvPr/>
          </p:nvGrpSpPr>
          <p:grpSpPr>
            <a:xfrm>
              <a:off x="1337829" y="3175001"/>
              <a:ext cx="7399771" cy="7226300"/>
              <a:chOff x="1337829" y="3175001"/>
              <a:chExt cx="7399771" cy="7226300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ABA9F8E8-4153-49F9-8623-A489E7822E55}"/>
                  </a:ext>
                </a:extLst>
              </p:cNvPr>
              <p:cNvGrpSpPr/>
              <p:nvPr/>
            </p:nvGrpSpPr>
            <p:grpSpPr>
              <a:xfrm>
                <a:off x="1337829" y="3802231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9763EA71-8D2D-492C-9EE0-0D30AE3C2D4B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68D3A665-93EB-4622-B8B8-BBBAE3D3CD2A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35" name="组合 34">
                    <a:extLst>
                      <a:ext uri="{FF2B5EF4-FFF2-40B4-BE49-F238E27FC236}">
                        <a16:creationId xmlns:a16="http://schemas.microsoft.com/office/drawing/2014/main" id="{1611D305-2EA4-4A33-B28A-E0B655A3C17C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31" name="组合 30">
                      <a:extLst>
                        <a:ext uri="{FF2B5EF4-FFF2-40B4-BE49-F238E27FC236}">
                          <a16:creationId xmlns:a16="http://schemas.microsoft.com/office/drawing/2014/main" id="{55AA87FC-7B42-40F3-853A-6226C3307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27" name="矩形: 圆角 26">
                        <a:extLst>
                          <a:ext uri="{FF2B5EF4-FFF2-40B4-BE49-F238E27FC236}">
                            <a16:creationId xmlns:a16="http://schemas.microsoft.com/office/drawing/2014/main" id="{F774D251-8014-434F-AB2F-583E104F0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8" name="矩形: 圆角 27">
                        <a:extLst>
                          <a:ext uri="{FF2B5EF4-FFF2-40B4-BE49-F238E27FC236}">
                            <a16:creationId xmlns:a16="http://schemas.microsoft.com/office/drawing/2014/main" id="{0F86A418-0DD9-441B-A9C7-47BAA33A0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9" name="矩形: 圆角 28">
                        <a:extLst>
                          <a:ext uri="{FF2B5EF4-FFF2-40B4-BE49-F238E27FC236}">
                            <a16:creationId xmlns:a16="http://schemas.microsoft.com/office/drawing/2014/main" id="{BB404BFA-6D0D-4CD0-B84A-BD31CF120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32" name="矩形: 圆角 31">
                      <a:extLst>
                        <a:ext uri="{FF2B5EF4-FFF2-40B4-BE49-F238E27FC236}">
                          <a16:creationId xmlns:a16="http://schemas.microsoft.com/office/drawing/2014/main" id="{303E1ECC-917E-4E65-90BC-1B3A06539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364E47E6-B2CA-4DBC-AA5F-8AEFE0BB8E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34" name="矩形: 圆角 33">
                    <a:extLst>
                      <a:ext uri="{FF2B5EF4-FFF2-40B4-BE49-F238E27FC236}">
                        <a16:creationId xmlns:a16="http://schemas.microsoft.com/office/drawing/2014/main" id="{099571E8-7EDD-4A2C-BAA2-2F8833CFF385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0EC87D89-D65B-407F-B529-C8F35C3F8530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F72956B2-3C35-4FDA-B49A-F111DC4263AB}"/>
                    </a:ext>
                  </a:extLst>
                </p:cNvPr>
                <p:cNvCxnSpPr>
                  <a:stCxn id="26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F9DA22F-D845-4279-B069-AED697B877CB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A5AB98C6-71EA-4537-8F25-E3BA9C174F8A}"/>
                  </a:ext>
                </a:extLst>
              </p:cNvPr>
              <p:cNvGrpSpPr/>
              <p:nvPr/>
            </p:nvGrpSpPr>
            <p:grpSpPr>
              <a:xfrm>
                <a:off x="1337829" y="6100697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F1A80051-44E3-40B2-A1F8-D4D8D65C55CE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3151F4F5-EE5A-426C-A80C-1918DD574CC6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6883184B-08B4-4622-BF1A-C4CF179D5D43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50" name="组合 49">
                      <a:extLst>
                        <a:ext uri="{FF2B5EF4-FFF2-40B4-BE49-F238E27FC236}">
                          <a16:creationId xmlns:a16="http://schemas.microsoft.com/office/drawing/2014/main" id="{44FFE0C3-F959-4524-989A-7D5FBE25F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53" name="矩形: 圆角 52">
                        <a:extLst>
                          <a:ext uri="{FF2B5EF4-FFF2-40B4-BE49-F238E27FC236}">
                            <a16:creationId xmlns:a16="http://schemas.microsoft.com/office/drawing/2014/main" id="{AFEED143-C389-43D6-9A5A-98A066BB9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4" name="矩形: 圆角 53">
                        <a:extLst>
                          <a:ext uri="{FF2B5EF4-FFF2-40B4-BE49-F238E27FC236}">
                            <a16:creationId xmlns:a16="http://schemas.microsoft.com/office/drawing/2014/main" id="{A6685761-2945-4251-AA61-217BB4479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5" name="矩形: 圆角 54">
                        <a:extLst>
                          <a:ext uri="{FF2B5EF4-FFF2-40B4-BE49-F238E27FC236}">
                            <a16:creationId xmlns:a16="http://schemas.microsoft.com/office/drawing/2014/main" id="{951C178D-5C77-453A-948A-EEB99B6731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51" name="矩形: 圆角 50">
                      <a:extLst>
                        <a:ext uri="{FF2B5EF4-FFF2-40B4-BE49-F238E27FC236}">
                          <a16:creationId xmlns:a16="http://schemas.microsoft.com/office/drawing/2014/main" id="{0512308B-CFE5-4BD1-B438-6813584737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462F03B1-AD28-44A8-BFD4-8C62CD195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48" name="矩形: 圆角 47">
                    <a:extLst>
                      <a:ext uri="{FF2B5EF4-FFF2-40B4-BE49-F238E27FC236}">
                        <a16:creationId xmlns:a16="http://schemas.microsoft.com/office/drawing/2014/main" id="{68FAF55B-9E0B-4E56-A1DF-9552D3ED6663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D62244B7-6705-4F2B-B1F4-3DB7BF97BE2E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1A8054EC-7226-4F7A-9061-C56D1053D752}"/>
                    </a:ext>
                  </a:extLst>
                </p:cNvPr>
                <p:cNvCxnSpPr>
                  <a:stCxn id="43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D86A7C4-7925-48F0-A290-E6806DAC7F5F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08028D3-8E7F-441F-8FA9-922D58FE62DC}"/>
                  </a:ext>
                </a:extLst>
              </p:cNvPr>
              <p:cNvGrpSpPr/>
              <p:nvPr/>
            </p:nvGrpSpPr>
            <p:grpSpPr>
              <a:xfrm>
                <a:off x="1337829" y="8399163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F840E011-7492-4016-AE79-66316E528EC2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28F32443-073E-4E35-A0E1-F23DC39C6C2D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6EF56B1C-031D-4400-96B8-D82DCD56C690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64" name="组合 63">
                      <a:extLst>
                        <a:ext uri="{FF2B5EF4-FFF2-40B4-BE49-F238E27FC236}">
                          <a16:creationId xmlns:a16="http://schemas.microsoft.com/office/drawing/2014/main" id="{37AFC9F5-A0BC-4F47-91C6-07865D32DF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67" name="矩形: 圆角 66">
                        <a:extLst>
                          <a:ext uri="{FF2B5EF4-FFF2-40B4-BE49-F238E27FC236}">
                            <a16:creationId xmlns:a16="http://schemas.microsoft.com/office/drawing/2014/main" id="{59373B7D-6F2B-4056-BAB5-9565E20EE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: 圆角 67">
                        <a:extLst>
                          <a:ext uri="{FF2B5EF4-FFF2-40B4-BE49-F238E27FC236}">
                            <a16:creationId xmlns:a16="http://schemas.microsoft.com/office/drawing/2014/main" id="{C8B22A57-6FC9-48CA-9A11-79353368FB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9" name="矩形: 圆角 68">
                        <a:extLst>
                          <a:ext uri="{FF2B5EF4-FFF2-40B4-BE49-F238E27FC236}">
                            <a16:creationId xmlns:a16="http://schemas.microsoft.com/office/drawing/2014/main" id="{9F189F60-1BA9-4556-925A-4B29343C7C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65" name="矩形: 圆角 64">
                      <a:extLst>
                        <a:ext uri="{FF2B5EF4-FFF2-40B4-BE49-F238E27FC236}">
                          <a16:creationId xmlns:a16="http://schemas.microsoft.com/office/drawing/2014/main" id="{8C7B2281-846D-4D59-9F58-4EECAF3DC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66" name="文本框 65">
                      <a:extLst>
                        <a:ext uri="{FF2B5EF4-FFF2-40B4-BE49-F238E27FC236}">
                          <a16:creationId xmlns:a16="http://schemas.microsoft.com/office/drawing/2014/main" id="{FB5F100B-8F02-4F22-92D2-4B04D94DCE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0AAEEF58-7AE3-4C2B-8104-938A9001934B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F0E90AE1-8193-4B72-A9B0-C87319A01111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649F1A9A-519E-4E93-9B29-EAC6AB7D9B6C}"/>
                    </a:ext>
                  </a:extLst>
                </p:cNvPr>
                <p:cNvCxnSpPr>
                  <a:stCxn id="57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F08F98CA-91BE-4486-9A73-4C114316B7E9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F1261A3-ED43-45B1-8060-DF8C13D9EA8F}"/>
                  </a:ext>
                </a:extLst>
              </p:cNvPr>
              <p:cNvSpPr/>
              <p:nvPr/>
            </p:nvSpPr>
            <p:spPr>
              <a:xfrm>
                <a:off x="3962400" y="3175001"/>
                <a:ext cx="4775200" cy="7226300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FA90A07-6512-4BBD-B431-E7DFEFB712D3}"/>
                  </a:ext>
                </a:extLst>
              </p:cNvPr>
              <p:cNvSpPr txBox="1"/>
              <p:nvPr/>
            </p:nvSpPr>
            <p:spPr>
              <a:xfrm>
                <a:off x="4005503" y="3299032"/>
                <a:ext cx="121058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0C0084A-C9C1-4F04-A542-F20B9E53E451}"/>
                </a:ext>
              </a:extLst>
            </p:cNvPr>
            <p:cNvSpPr txBox="1"/>
            <p:nvPr/>
          </p:nvSpPr>
          <p:spPr>
            <a:xfrm>
              <a:off x="3737518" y="10599694"/>
              <a:ext cx="260039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传统阻塞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I/O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服务模型</a:t>
              </a: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92B1B46-7B1C-4178-9B31-7523B15D99CB}"/>
              </a:ext>
            </a:extLst>
          </p:cNvPr>
          <p:cNvGrpSpPr/>
          <p:nvPr/>
        </p:nvGrpSpPr>
        <p:grpSpPr>
          <a:xfrm>
            <a:off x="10764601" y="2750909"/>
            <a:ext cx="10398997" cy="6748224"/>
            <a:chOff x="11227445" y="3175000"/>
            <a:chExt cx="10398997" cy="6748224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C55E944B-89ED-4F04-B914-0E6898A485EB}"/>
                </a:ext>
              </a:extLst>
            </p:cNvPr>
            <p:cNvGrpSpPr/>
            <p:nvPr/>
          </p:nvGrpSpPr>
          <p:grpSpPr>
            <a:xfrm>
              <a:off x="11227445" y="3175000"/>
              <a:ext cx="10398997" cy="6161075"/>
              <a:chOff x="11227445" y="3175000"/>
              <a:chExt cx="10398997" cy="6161075"/>
            </a:xfrm>
          </p:grpSpPr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7E5A6775-613C-42B7-BED7-36431BF4F255}"/>
                  </a:ext>
                </a:extLst>
              </p:cNvPr>
              <p:cNvSpPr/>
              <p:nvPr/>
            </p:nvSpPr>
            <p:spPr>
              <a:xfrm>
                <a:off x="11227445" y="462231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F7BCD771-3099-4982-9691-818A6A4DD999}"/>
                  </a:ext>
                </a:extLst>
              </p:cNvPr>
              <p:cNvSpPr/>
              <p:nvPr/>
            </p:nvSpPr>
            <p:spPr>
              <a:xfrm>
                <a:off x="11227445" y="61316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C7944766-D1DA-4CC8-840D-0EA48D4BD88F}"/>
                  </a:ext>
                </a:extLst>
              </p:cNvPr>
              <p:cNvSpPr/>
              <p:nvPr/>
            </p:nvSpPr>
            <p:spPr>
              <a:xfrm>
                <a:off x="11227445" y="76410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288343F-94D1-486F-A50C-9FC5CB978011}"/>
                  </a:ext>
                </a:extLst>
              </p:cNvPr>
              <p:cNvGrpSpPr/>
              <p:nvPr/>
            </p:nvGrpSpPr>
            <p:grpSpPr>
              <a:xfrm>
                <a:off x="14767102" y="5799172"/>
                <a:ext cx="2229163" cy="988786"/>
                <a:chOff x="14881706" y="5606304"/>
                <a:chExt cx="2229163" cy="988786"/>
              </a:xfrm>
            </p:grpSpPr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84940B56-5947-41A3-A635-C58460EC6F7C}"/>
                    </a:ext>
                  </a:extLst>
                </p:cNvPr>
                <p:cNvSpPr/>
                <p:nvPr/>
              </p:nvSpPr>
              <p:spPr>
                <a:xfrm>
                  <a:off x="15205259" y="6063381"/>
                  <a:ext cx="1582057" cy="412356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eventDispatch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矩形: 圆角 86">
                  <a:extLst>
                    <a:ext uri="{FF2B5EF4-FFF2-40B4-BE49-F238E27FC236}">
                      <a16:creationId xmlns:a16="http://schemas.microsoft.com/office/drawing/2014/main" id="{DA1D9EE7-881E-4784-A181-73D394DF2A87}"/>
                    </a:ext>
                  </a:extLst>
                </p:cNvPr>
                <p:cNvSpPr/>
                <p:nvPr/>
              </p:nvSpPr>
              <p:spPr>
                <a:xfrm>
                  <a:off x="14881706" y="5606304"/>
                  <a:ext cx="2229163" cy="988786"/>
                </a:xfrm>
                <a:prstGeom prst="roundRect">
                  <a:avLst/>
                </a:prstGeom>
                <a:no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39C4A0B-24DB-417F-ACFB-115DDE99D241}"/>
                    </a:ext>
                  </a:extLst>
                </p:cNvPr>
                <p:cNvSpPr txBox="1"/>
                <p:nvPr/>
              </p:nvSpPr>
              <p:spPr>
                <a:xfrm>
                  <a:off x="15181577" y="5650177"/>
                  <a:ext cx="1629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C000"/>
                      </a:solidFill>
                    </a:rPr>
                    <a:t>ServiceHandler</a:t>
                  </a:r>
                  <a:endParaRPr lang="zh-CN" altLang="en-US" b="1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85D66E91-197C-4DEB-ADCB-40F93C20F908}"/>
                  </a:ext>
                </a:extLst>
              </p:cNvPr>
              <p:cNvGrpSpPr/>
              <p:nvPr/>
            </p:nvGrpSpPr>
            <p:grpSpPr>
              <a:xfrm>
                <a:off x="18872739" y="3381026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34B3ED9A-4C77-4C42-8975-98CB27990773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89" name="矩形: 圆角 88">
                    <a:extLst>
                      <a:ext uri="{FF2B5EF4-FFF2-40B4-BE49-F238E27FC236}">
                        <a16:creationId xmlns:a16="http://schemas.microsoft.com/office/drawing/2014/main" id="{5813A2A7-5994-4D8F-A2A4-6ABE20053943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0" name="矩形: 圆角 89">
                    <a:extLst>
                      <a:ext uri="{FF2B5EF4-FFF2-40B4-BE49-F238E27FC236}">
                        <a16:creationId xmlns:a16="http://schemas.microsoft.com/office/drawing/2014/main" id="{28842F6D-F32D-4ECF-BEC2-D0D6DA9E062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3800E77E-B0A3-41B7-B3CA-023C07BEBB1C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2" name="矩形: 圆角 91">
                  <a:extLst>
                    <a:ext uri="{FF2B5EF4-FFF2-40B4-BE49-F238E27FC236}">
                      <a16:creationId xmlns:a16="http://schemas.microsoft.com/office/drawing/2014/main" id="{B21B0DFB-2A30-4BEC-A3BB-4AE9AA6F86AB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8EE8A67F-7DDF-47CE-9769-124AD248AFFE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63C42AA-D458-49A4-A661-35C74CAF2B2A}"/>
                  </a:ext>
                </a:extLst>
              </p:cNvPr>
              <p:cNvGrpSpPr/>
              <p:nvPr/>
            </p:nvGrpSpPr>
            <p:grpSpPr>
              <a:xfrm>
                <a:off x="18872739" y="55495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A060E3B5-F427-4298-A8BF-867685253C14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0" name="矩形: 圆角 99">
                    <a:extLst>
                      <a:ext uri="{FF2B5EF4-FFF2-40B4-BE49-F238E27FC236}">
                        <a16:creationId xmlns:a16="http://schemas.microsoft.com/office/drawing/2014/main" id="{5A769348-B409-4C0E-B22A-52CF6C0CB7D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1" name="矩形: 圆角 100">
                    <a:extLst>
                      <a:ext uri="{FF2B5EF4-FFF2-40B4-BE49-F238E27FC236}">
                        <a16:creationId xmlns:a16="http://schemas.microsoft.com/office/drawing/2014/main" id="{8EF66B47-8694-4C23-9400-AAA317481F1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8BE81176-841A-4195-8048-FD931149C31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B291F5A-7BF4-4726-993B-470372D20FE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18D4BAD9-A0B4-4E42-94F6-41CC7B8D42A1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C713998E-3B22-447C-82A4-E32885C58CD8}"/>
                  </a:ext>
                </a:extLst>
              </p:cNvPr>
              <p:cNvGrpSpPr/>
              <p:nvPr/>
            </p:nvGrpSpPr>
            <p:grpSpPr>
              <a:xfrm>
                <a:off x="18872739" y="76633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F9A5E9A9-443F-4A5A-BF56-36B217EE6541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7" name="矩形: 圆角 106">
                    <a:extLst>
                      <a:ext uri="{FF2B5EF4-FFF2-40B4-BE49-F238E27FC236}">
                        <a16:creationId xmlns:a16="http://schemas.microsoft.com/office/drawing/2014/main" id="{77E79837-0336-450D-920B-6CB1D9F246C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8" name="矩形: 圆角 107">
                    <a:extLst>
                      <a:ext uri="{FF2B5EF4-FFF2-40B4-BE49-F238E27FC236}">
                        <a16:creationId xmlns:a16="http://schemas.microsoft.com/office/drawing/2014/main" id="{F930632D-CABE-46F5-A29C-DC39F1FF0CCB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8DF85601-8CE5-46D3-83DF-D2C5E5136E71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105" name="矩形: 圆角 104">
                  <a:extLst>
                    <a:ext uri="{FF2B5EF4-FFF2-40B4-BE49-F238E27FC236}">
                      <a16:creationId xmlns:a16="http://schemas.microsoft.com/office/drawing/2014/main" id="{B2E5BE14-8874-42D2-A5B5-831533D1A48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F4F4426F-0E25-4FC3-9DEB-C4EA005E91FB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BA0E4D4E-0356-4EF9-8561-4E5B3F168442}"/>
                  </a:ext>
                </a:extLst>
              </p:cNvPr>
              <p:cNvCxnSpPr>
                <a:stCxn id="87" idx="3"/>
                <a:endCxn id="90" idx="1"/>
              </p:cNvCxnSpPr>
              <p:nvPr/>
            </p:nvCxnSpPr>
            <p:spPr>
              <a:xfrm flipV="1">
                <a:off x="16996265" y="4244750"/>
                <a:ext cx="2089200" cy="204881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1ECCB316-EE59-4FDE-AF2F-490427578FBE}"/>
                  </a:ext>
                </a:extLst>
              </p:cNvPr>
              <p:cNvCxnSpPr>
                <a:stCxn id="87" idx="3"/>
              </p:cNvCxnSpPr>
              <p:nvPr/>
            </p:nvCxnSpPr>
            <p:spPr>
              <a:xfrm>
                <a:off x="16996265" y="6293565"/>
                <a:ext cx="2089200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8562CD96-287C-43D0-AFFB-B0D4D8144297}"/>
                  </a:ext>
                </a:extLst>
              </p:cNvPr>
              <p:cNvCxnSpPr>
                <a:stCxn id="87" idx="3"/>
                <a:endCxn id="108" idx="1"/>
              </p:cNvCxnSpPr>
              <p:nvPr/>
            </p:nvCxnSpPr>
            <p:spPr>
              <a:xfrm>
                <a:off x="16996265" y="6293565"/>
                <a:ext cx="2089200" cy="22334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64A9ABC-3A9C-4C3B-A5F0-F431B9320AF2}"/>
                  </a:ext>
                </a:extLst>
              </p:cNvPr>
              <p:cNvSpPr txBox="1"/>
              <p:nvPr/>
            </p:nvSpPr>
            <p:spPr>
              <a:xfrm rot="18965268">
                <a:off x="17799474" y="4606741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DF146B3-EF73-4E49-A886-CD8B51C90A8C}"/>
                  </a:ext>
                </a:extLst>
              </p:cNvPr>
              <p:cNvSpPr txBox="1"/>
              <p:nvPr/>
            </p:nvSpPr>
            <p:spPr>
              <a:xfrm>
                <a:off x="17900912" y="5968693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CC6FED32-491F-4752-96E0-71092C5D48D6}"/>
                  </a:ext>
                </a:extLst>
              </p:cNvPr>
              <p:cNvSpPr txBox="1"/>
              <p:nvPr/>
            </p:nvSpPr>
            <p:spPr>
              <a:xfrm rot="2737209">
                <a:off x="17777524" y="7767592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208C58B8-C50A-4FC6-974D-E4E24A13BD3E}"/>
                  </a:ext>
                </a:extLst>
              </p:cNvPr>
              <p:cNvSpPr/>
              <p:nvPr/>
            </p:nvSpPr>
            <p:spPr>
              <a:xfrm>
                <a:off x="14294616" y="3175000"/>
                <a:ext cx="7331826" cy="6161075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32A844C-9325-4B2B-B228-14DE604C54AB}"/>
                  </a:ext>
                </a:extLst>
              </p:cNvPr>
              <p:cNvSpPr txBox="1"/>
              <p:nvPr/>
            </p:nvSpPr>
            <p:spPr>
              <a:xfrm>
                <a:off x="14457867" y="324705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302D51B5-C7BF-42DB-B787-36B2C85985D0}"/>
                  </a:ext>
                </a:extLst>
              </p:cNvPr>
              <p:cNvCxnSpPr>
                <a:cxnSpLocks/>
                <a:stCxn id="85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155363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08B4D97A-C82C-40AA-9593-496AF8E556DE}"/>
                  </a:ext>
                </a:extLst>
              </p:cNvPr>
              <p:cNvCxnSpPr>
                <a:stCxn id="84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442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B7A45D94-9A90-4E2D-821D-EA715AD17BB4}"/>
                  </a:ext>
                </a:extLst>
              </p:cNvPr>
              <p:cNvCxnSpPr>
                <a:stCxn id="83" idx="3"/>
                <a:endCxn id="87" idx="1"/>
              </p:cNvCxnSpPr>
              <p:nvPr/>
            </p:nvCxnSpPr>
            <p:spPr>
              <a:xfrm>
                <a:off x="12344812" y="4828490"/>
                <a:ext cx="2422290" cy="146507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4E008988-6DAF-415B-B0C4-74E22339DCC9}"/>
                  </a:ext>
                </a:extLst>
              </p:cNvPr>
              <p:cNvSpPr txBox="1"/>
              <p:nvPr/>
            </p:nvSpPr>
            <p:spPr>
              <a:xfrm>
                <a:off x="13033081" y="5975297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5866BBFF-785D-4A49-8A8E-2B2EAF634962}"/>
                  </a:ext>
                </a:extLst>
              </p:cNvPr>
              <p:cNvSpPr txBox="1"/>
              <p:nvPr/>
            </p:nvSpPr>
            <p:spPr>
              <a:xfrm rot="1959123">
                <a:off x="12870872" y="5115696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0053167-F0BC-43F1-8B69-706CDE27E539}"/>
                  </a:ext>
                </a:extLst>
              </p:cNvPr>
              <p:cNvSpPr txBox="1"/>
              <p:nvPr/>
            </p:nvSpPr>
            <p:spPr>
              <a:xfrm rot="19566761">
                <a:off x="12894589" y="7128963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ECE2D3F-6B9F-47A7-BDDD-4CF6CC6F0CD3}"/>
                </a:ext>
              </a:extLst>
            </p:cNvPr>
            <p:cNvSpPr txBox="1"/>
            <p:nvPr/>
          </p:nvSpPr>
          <p:spPr>
            <a:xfrm>
              <a:off x="15924979" y="9523114"/>
              <a:ext cx="1003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4681871C-AE60-4962-BCF6-7DD512BBA0BE}"/>
              </a:ext>
            </a:extLst>
          </p:cNvPr>
          <p:cNvGrpSpPr/>
          <p:nvPr/>
        </p:nvGrpSpPr>
        <p:grpSpPr>
          <a:xfrm>
            <a:off x="23789319" y="2873091"/>
            <a:ext cx="9182722" cy="5645563"/>
            <a:chOff x="24865978" y="3454401"/>
            <a:chExt cx="9182722" cy="5645563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17FD40F2-C400-4699-BB10-281EA3F51242}"/>
                </a:ext>
              </a:extLst>
            </p:cNvPr>
            <p:cNvGrpSpPr/>
            <p:nvPr/>
          </p:nvGrpSpPr>
          <p:grpSpPr>
            <a:xfrm>
              <a:off x="24865978" y="3454401"/>
              <a:ext cx="9182722" cy="5100428"/>
              <a:chOff x="24865978" y="3454401"/>
              <a:chExt cx="9182722" cy="5100428"/>
            </a:xfrm>
          </p:grpSpPr>
          <p:sp>
            <p:nvSpPr>
              <p:cNvPr id="174" name="矩形: 圆角 173">
                <a:extLst>
                  <a:ext uri="{FF2B5EF4-FFF2-40B4-BE49-F238E27FC236}">
                    <a16:creationId xmlns:a16="http://schemas.microsoft.com/office/drawing/2014/main" id="{3EA4C4E8-A38C-4805-A54F-3E94B81F3BA4}"/>
                  </a:ext>
                </a:extLst>
              </p:cNvPr>
              <p:cNvSpPr/>
              <p:nvPr/>
            </p:nvSpPr>
            <p:spPr>
              <a:xfrm>
                <a:off x="28133300" y="3987800"/>
                <a:ext cx="5699500" cy="4345287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880556CB-2126-4CF5-9662-2E1E869F0C37}"/>
                  </a:ext>
                </a:extLst>
              </p:cNvPr>
              <p:cNvSpPr/>
              <p:nvPr/>
            </p:nvSpPr>
            <p:spPr>
              <a:xfrm>
                <a:off x="24865978" y="471267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130097D1-C81A-4847-8684-162CCE6F3179}"/>
                  </a:ext>
                </a:extLst>
              </p:cNvPr>
              <p:cNvSpPr/>
              <p:nvPr/>
            </p:nvSpPr>
            <p:spPr>
              <a:xfrm>
                <a:off x="24865978" y="6222034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4E5559E2-F90D-424D-A6FD-F9F78CF60A20}"/>
                  </a:ext>
                </a:extLst>
              </p:cNvPr>
              <p:cNvSpPr/>
              <p:nvPr/>
            </p:nvSpPr>
            <p:spPr>
              <a:xfrm>
                <a:off x="24865978" y="773139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83A8AC48-9A14-42D9-9B2F-4206F11D5800}"/>
                  </a:ext>
                </a:extLst>
              </p:cNvPr>
              <p:cNvCxnSpPr>
                <a:cxnSpLocks/>
                <a:stCxn id="143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278044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73750385-9E1B-42B5-85C8-7517E9A27068}"/>
                  </a:ext>
                </a:extLst>
              </p:cNvPr>
              <p:cNvCxnSpPr>
                <a:cxnSpLocks/>
                <a:stCxn id="142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127108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3FCE7265-99D2-480F-BC28-E0761372487F}"/>
                  </a:ext>
                </a:extLst>
              </p:cNvPr>
              <p:cNvCxnSpPr>
                <a:cxnSpLocks/>
                <a:stCxn id="141" idx="3"/>
                <a:endCxn id="150" idx="1"/>
              </p:cNvCxnSpPr>
              <p:nvPr/>
            </p:nvCxnSpPr>
            <p:spPr>
              <a:xfrm>
                <a:off x="25983345" y="4918856"/>
                <a:ext cx="2436985" cy="23826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3025C07-77FF-499F-9E05-5A84043AF2F8}"/>
                  </a:ext>
                </a:extLst>
              </p:cNvPr>
              <p:cNvSpPr txBox="1"/>
              <p:nvPr/>
            </p:nvSpPr>
            <p:spPr>
              <a:xfrm>
                <a:off x="28422600" y="589916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建立连接</a:t>
                </a: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ECA058A-A0DD-4CE3-A04B-6E64F1447D6F}"/>
                  </a:ext>
                </a:extLst>
              </p:cNvPr>
              <p:cNvSpPr txBox="1"/>
              <p:nvPr/>
            </p:nvSpPr>
            <p:spPr>
              <a:xfrm rot="313933">
                <a:off x="26777547" y="469370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191CB21-ADC5-4116-A691-459745DADAFC}"/>
                  </a:ext>
                </a:extLst>
              </p:cNvPr>
              <p:cNvSpPr txBox="1"/>
              <p:nvPr/>
            </p:nvSpPr>
            <p:spPr>
              <a:xfrm rot="18818313">
                <a:off x="26568966" y="649162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DA9DB140-7D1D-4BDD-99CB-428AA87A7549}"/>
                  </a:ext>
                </a:extLst>
              </p:cNvPr>
              <p:cNvSpPr/>
              <p:nvPr/>
            </p:nvSpPr>
            <p:spPr>
              <a:xfrm>
                <a:off x="28420330" y="4665009"/>
                <a:ext cx="2631221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2EEAB2A4-0B62-4272-9B2D-5F60C7B1B876}"/>
                  </a:ext>
                </a:extLst>
              </p:cNvPr>
              <p:cNvSpPr/>
              <p:nvPr/>
            </p:nvSpPr>
            <p:spPr>
              <a:xfrm>
                <a:off x="28578260" y="5150312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select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D08AB1F0-A03D-4E6E-861E-B314916CAA14}"/>
                  </a:ext>
                </a:extLst>
              </p:cNvPr>
              <p:cNvSpPr/>
              <p:nvPr/>
            </p:nvSpPr>
            <p:spPr>
              <a:xfrm>
                <a:off x="29772060" y="5150312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F74B25C-B483-47FF-96D1-EA81334D5A97}"/>
                  </a:ext>
                </a:extLst>
              </p:cNvPr>
              <p:cNvSpPr txBox="1"/>
              <p:nvPr/>
            </p:nvSpPr>
            <p:spPr>
              <a:xfrm>
                <a:off x="29233976" y="4707064"/>
                <a:ext cx="10039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Reactor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4" name="矩形: 圆角 153">
                <a:extLst>
                  <a:ext uri="{FF2B5EF4-FFF2-40B4-BE49-F238E27FC236}">
                    <a16:creationId xmlns:a16="http://schemas.microsoft.com/office/drawing/2014/main" id="{6E727DFB-9CD8-4595-830F-7A270201CFD9}"/>
                  </a:ext>
                </a:extLst>
              </p:cNvPr>
              <p:cNvSpPr/>
              <p:nvPr/>
            </p:nvSpPr>
            <p:spPr>
              <a:xfrm>
                <a:off x="28420330" y="6554825"/>
                <a:ext cx="1817575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634AA774-361B-40F6-8EFF-2E7BF861D4E2}"/>
                  </a:ext>
                </a:extLst>
              </p:cNvPr>
              <p:cNvSpPr/>
              <p:nvPr/>
            </p:nvSpPr>
            <p:spPr>
              <a:xfrm>
                <a:off x="28848122" y="7037609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accept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D194A5E5-BEC1-43F7-A7D2-769AD4897FE8}"/>
                  </a:ext>
                </a:extLst>
              </p:cNvPr>
              <p:cNvSpPr txBox="1"/>
              <p:nvPr/>
            </p:nvSpPr>
            <p:spPr>
              <a:xfrm>
                <a:off x="28760852" y="6584146"/>
                <a:ext cx="11365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Acceptor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B73878B7-A9FD-4693-8216-23DBC2C4C38E}"/>
                  </a:ext>
                </a:extLst>
              </p:cNvPr>
              <p:cNvSpPr/>
              <p:nvPr/>
            </p:nvSpPr>
            <p:spPr>
              <a:xfrm>
                <a:off x="30944271" y="6527334"/>
                <a:ext cx="2631221" cy="1553638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9" name="矩形: 圆角 158">
                <a:extLst>
                  <a:ext uri="{FF2B5EF4-FFF2-40B4-BE49-F238E27FC236}">
                    <a16:creationId xmlns:a16="http://schemas.microsoft.com/office/drawing/2014/main" id="{56400A76-1882-4F8B-A6FC-E1C71B64152F}"/>
                  </a:ext>
                </a:extLst>
              </p:cNvPr>
              <p:cNvSpPr/>
              <p:nvPr/>
            </p:nvSpPr>
            <p:spPr>
              <a:xfrm>
                <a:off x="31102201" y="7012637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read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D0140A77-C3D8-4FF6-A220-394AAF17C791}"/>
                  </a:ext>
                </a:extLst>
              </p:cNvPr>
              <p:cNvSpPr/>
              <p:nvPr/>
            </p:nvSpPr>
            <p:spPr>
              <a:xfrm>
                <a:off x="32296001" y="7012637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业务处理</a:t>
                </a: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E21E56-FC6A-413A-9DB6-C4A12272E0E9}"/>
                  </a:ext>
                </a:extLst>
              </p:cNvPr>
              <p:cNvSpPr txBox="1"/>
              <p:nvPr/>
            </p:nvSpPr>
            <p:spPr>
              <a:xfrm>
                <a:off x="31743554" y="6569389"/>
                <a:ext cx="1032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Handler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55FD8034-5CBD-4DC4-9A49-27CC957F9334}"/>
                  </a:ext>
                </a:extLst>
              </p:cNvPr>
              <p:cNvSpPr/>
              <p:nvPr/>
            </p:nvSpPr>
            <p:spPr>
              <a:xfrm>
                <a:off x="31102200" y="7528650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send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6A74235E-6C36-4D12-907A-F899605BBECC}"/>
                  </a:ext>
                </a:extLst>
              </p:cNvPr>
              <p:cNvCxnSpPr>
                <a:stCxn id="150" idx="2"/>
                <a:endCxn id="154" idx="0"/>
              </p:cNvCxnSpPr>
              <p:nvPr/>
            </p:nvCxnSpPr>
            <p:spPr>
              <a:xfrm flipH="1">
                <a:off x="29329118" y="5649240"/>
                <a:ext cx="406823" cy="90558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6BB16688-7663-4F0C-B52E-536A20A3090D}"/>
                  </a:ext>
                </a:extLst>
              </p:cNvPr>
              <p:cNvCxnSpPr>
                <a:stCxn id="150" idx="2"/>
                <a:endCxn id="158" idx="0"/>
              </p:cNvCxnSpPr>
              <p:nvPr/>
            </p:nvCxnSpPr>
            <p:spPr>
              <a:xfrm>
                <a:off x="29735941" y="5649240"/>
                <a:ext cx="2523941" cy="87809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94354725-D04F-4E90-BED1-1AE54D9E4817}"/>
                  </a:ext>
                </a:extLst>
              </p:cNvPr>
              <p:cNvSpPr txBox="1"/>
              <p:nvPr/>
            </p:nvSpPr>
            <p:spPr>
              <a:xfrm>
                <a:off x="31051551" y="580180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处理请求</a:t>
                </a: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3F117E81-BC20-40A4-82FE-026C7A4C3374}"/>
                  </a:ext>
                </a:extLst>
              </p:cNvPr>
              <p:cNvSpPr txBox="1"/>
              <p:nvPr/>
            </p:nvSpPr>
            <p:spPr>
              <a:xfrm rot="20034374">
                <a:off x="26712886" y="550968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A2DE9E5E-0938-4978-8595-5FFAAB6AE450}"/>
                  </a:ext>
                </a:extLst>
              </p:cNvPr>
              <p:cNvSpPr txBox="1"/>
              <p:nvPr/>
            </p:nvSpPr>
            <p:spPr>
              <a:xfrm>
                <a:off x="28434654" y="4170767"/>
                <a:ext cx="1598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Reactor</a:t>
                </a:r>
                <a:r>
                  <a:rPr lang="zh-CN" alt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单线程</a:t>
                </a: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84C3B34B-FBD9-4856-B062-B5E2C2347048}"/>
                  </a:ext>
                </a:extLst>
              </p:cNvPr>
              <p:cNvSpPr/>
              <p:nvPr/>
            </p:nvSpPr>
            <p:spPr>
              <a:xfrm>
                <a:off x="27930050" y="3454401"/>
                <a:ext cx="6118650" cy="510042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882B9DBA-8E1D-4956-B269-98A5A7054884}"/>
                  </a:ext>
                </a:extLst>
              </p:cNvPr>
              <p:cNvSpPr txBox="1"/>
              <p:nvPr/>
            </p:nvSpPr>
            <p:spPr>
              <a:xfrm>
                <a:off x="27972587" y="3493278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184F0C87-05CC-4881-89B6-B6473F6D3554}"/>
                </a:ext>
              </a:extLst>
            </p:cNvPr>
            <p:cNvSpPr txBox="1"/>
            <p:nvPr/>
          </p:nvSpPr>
          <p:spPr>
            <a:xfrm>
              <a:off x="28442414" y="8699854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单线程</a:t>
              </a:r>
            </a:p>
          </p:txBody>
        </p:sp>
      </p:grpSp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9D834922-510E-42E7-9305-D2C9A6FB78D4}"/>
              </a:ext>
            </a:extLst>
          </p:cNvPr>
          <p:cNvGrpSpPr/>
          <p:nvPr/>
        </p:nvGrpSpPr>
        <p:grpSpPr>
          <a:xfrm>
            <a:off x="774290" y="12102951"/>
            <a:ext cx="8923469" cy="7911648"/>
            <a:chOff x="1002890" y="13131651"/>
            <a:chExt cx="8923469" cy="7911648"/>
          </a:xfrm>
        </p:grpSpPr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9BF35B44-576A-4341-9CDA-8068D5E47629}"/>
                </a:ext>
              </a:extLst>
            </p:cNvPr>
            <p:cNvGrpSpPr/>
            <p:nvPr/>
          </p:nvGrpSpPr>
          <p:grpSpPr>
            <a:xfrm>
              <a:off x="1002890" y="13131651"/>
              <a:ext cx="8923469" cy="7377446"/>
              <a:chOff x="1002890" y="13131651"/>
              <a:chExt cx="8923469" cy="7377446"/>
            </a:xfrm>
          </p:grpSpPr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D1075B84-CC4F-4B8A-A692-04FF9704E62D}"/>
                  </a:ext>
                </a:extLst>
              </p:cNvPr>
              <p:cNvSpPr/>
              <p:nvPr/>
            </p:nvSpPr>
            <p:spPr>
              <a:xfrm>
                <a:off x="1002890" y="1400326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6DB06BF7-4D6E-4E8B-9FF9-3C106ABFCC0A}"/>
                  </a:ext>
                </a:extLst>
              </p:cNvPr>
              <p:cNvSpPr/>
              <p:nvPr/>
            </p:nvSpPr>
            <p:spPr>
              <a:xfrm>
                <a:off x="1002890" y="155126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708EFE39-911B-4F47-88ED-EB79E7C1AC51}"/>
                  </a:ext>
                </a:extLst>
              </p:cNvPr>
              <p:cNvSpPr/>
              <p:nvPr/>
            </p:nvSpPr>
            <p:spPr>
              <a:xfrm>
                <a:off x="1002890" y="1702198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87" name="直接箭头连接符 186">
                <a:extLst>
                  <a:ext uri="{FF2B5EF4-FFF2-40B4-BE49-F238E27FC236}">
                    <a16:creationId xmlns:a16="http://schemas.microsoft.com/office/drawing/2014/main" id="{756CECB4-C852-4BD3-84ED-9A0E57491880}"/>
                  </a:ext>
                </a:extLst>
              </p:cNvPr>
              <p:cNvCxnSpPr>
                <a:cxnSpLocks/>
                <a:stCxn id="186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265714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187">
                <a:extLst>
                  <a:ext uri="{FF2B5EF4-FFF2-40B4-BE49-F238E27FC236}">
                    <a16:creationId xmlns:a16="http://schemas.microsoft.com/office/drawing/2014/main" id="{ADE9C4E1-747E-4340-B05F-5E242669FDE4}"/>
                  </a:ext>
                </a:extLst>
              </p:cNvPr>
              <p:cNvCxnSpPr>
                <a:cxnSpLocks/>
                <a:stCxn id="185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114778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8FC7834E-1A00-4489-8AB3-6D888551AE1A}"/>
                  </a:ext>
                </a:extLst>
              </p:cNvPr>
              <p:cNvCxnSpPr>
                <a:cxnSpLocks/>
                <a:stCxn id="184" idx="3"/>
                <a:endCxn id="193" idx="1"/>
              </p:cNvCxnSpPr>
              <p:nvPr/>
            </p:nvCxnSpPr>
            <p:spPr>
              <a:xfrm>
                <a:off x="2120257" y="14209447"/>
                <a:ext cx="3490747" cy="36156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90C40863-2341-4C2D-9685-7A117652B1D7}"/>
                  </a:ext>
                </a:extLst>
              </p:cNvPr>
              <p:cNvSpPr txBox="1"/>
              <p:nvPr/>
            </p:nvSpPr>
            <p:spPr>
              <a:xfrm rot="313933">
                <a:off x="2902749" y="1397126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F559E129-BC0B-4202-AA89-CA04CBCD6C42}"/>
                  </a:ext>
                </a:extLst>
              </p:cNvPr>
              <p:cNvSpPr txBox="1"/>
              <p:nvPr/>
            </p:nvSpPr>
            <p:spPr>
              <a:xfrm rot="19486279">
                <a:off x="3189754" y="1575243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9B8D72AC-091A-41C0-AC52-0330DE11214B}"/>
                  </a:ext>
                </a:extLst>
              </p:cNvPr>
              <p:cNvSpPr txBox="1"/>
              <p:nvPr/>
            </p:nvSpPr>
            <p:spPr>
              <a:xfrm rot="20542407">
                <a:off x="2974085" y="1496361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C754BFC9-BC21-41C5-A01D-E7FF8A776A0E}"/>
                  </a:ext>
                </a:extLst>
              </p:cNvPr>
              <p:cNvGrpSpPr/>
              <p:nvPr/>
            </p:nvGrpSpPr>
            <p:grpSpPr>
              <a:xfrm>
                <a:off x="3869394" y="13131651"/>
                <a:ext cx="6056965" cy="7377446"/>
                <a:chOff x="6046134" y="13021237"/>
                <a:chExt cx="6056965" cy="7377446"/>
              </a:xfrm>
            </p:grpSpPr>
            <p:grpSp>
              <p:nvGrpSpPr>
                <p:cNvPr id="211" name="组合 210">
                  <a:extLst>
                    <a:ext uri="{FF2B5EF4-FFF2-40B4-BE49-F238E27FC236}">
                      <a16:creationId xmlns:a16="http://schemas.microsoft.com/office/drawing/2014/main" id="{CB7FF1F6-CE3B-4E7F-9F64-7835B4D3AA05}"/>
                    </a:ext>
                  </a:extLst>
                </p:cNvPr>
                <p:cNvGrpSpPr/>
                <p:nvPr/>
              </p:nvGrpSpPr>
              <p:grpSpPr>
                <a:xfrm>
                  <a:off x="7787744" y="13968485"/>
                  <a:ext cx="2631221" cy="984231"/>
                  <a:chOff x="8295878" y="13968485"/>
                  <a:chExt cx="2631221" cy="984231"/>
                </a:xfrm>
              </p:grpSpPr>
              <p:sp>
                <p:nvSpPr>
                  <p:cNvPr id="193" name="矩形: 圆角 192">
                    <a:extLst>
                      <a:ext uri="{FF2B5EF4-FFF2-40B4-BE49-F238E27FC236}">
                        <a16:creationId xmlns:a16="http://schemas.microsoft.com/office/drawing/2014/main" id="{BEE8D553-92C0-43F0-A22B-C6E2F68A0DB0}"/>
                      </a:ext>
                    </a:extLst>
                  </p:cNvPr>
                  <p:cNvSpPr/>
                  <p:nvPr/>
                </p:nvSpPr>
                <p:spPr>
                  <a:xfrm>
                    <a:off x="8295878" y="1396848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4" name="矩形: 圆角 193">
                    <a:extLst>
                      <a:ext uri="{FF2B5EF4-FFF2-40B4-BE49-F238E27FC236}">
                        <a16:creationId xmlns:a16="http://schemas.microsoft.com/office/drawing/2014/main" id="{D0B38C21-BE47-4983-B71E-52F92326500C}"/>
                      </a:ext>
                    </a:extLst>
                  </p:cNvPr>
                  <p:cNvSpPr/>
                  <p:nvPr/>
                </p:nvSpPr>
                <p:spPr>
                  <a:xfrm>
                    <a:off x="8453808" y="1445378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5" name="矩形: 圆角 194">
                    <a:extLst>
                      <a:ext uri="{FF2B5EF4-FFF2-40B4-BE49-F238E27FC236}">
                        <a16:creationId xmlns:a16="http://schemas.microsoft.com/office/drawing/2014/main" id="{28345A1F-0C66-49E8-BB52-E6899C346724}"/>
                      </a:ext>
                    </a:extLst>
                  </p:cNvPr>
                  <p:cNvSpPr/>
                  <p:nvPr/>
                </p:nvSpPr>
                <p:spPr>
                  <a:xfrm>
                    <a:off x="9647608" y="1445378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6" name="文本框 195">
                    <a:extLst>
                      <a:ext uri="{FF2B5EF4-FFF2-40B4-BE49-F238E27FC236}">
                        <a16:creationId xmlns:a16="http://schemas.microsoft.com/office/drawing/2014/main" id="{C3BCCDDE-C8C1-4891-83D2-9D6B44B469C1}"/>
                      </a:ext>
                    </a:extLst>
                  </p:cNvPr>
                  <p:cNvSpPr txBox="1"/>
                  <p:nvPr/>
                </p:nvSpPr>
                <p:spPr>
                  <a:xfrm>
                    <a:off x="9109524" y="14010540"/>
                    <a:ext cx="100392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10" name="组合 209">
                  <a:extLst>
                    <a:ext uri="{FF2B5EF4-FFF2-40B4-BE49-F238E27FC236}">
                      <a16:creationId xmlns:a16="http://schemas.microsoft.com/office/drawing/2014/main" id="{7A36E7E2-AA7B-4908-8444-6160AECE7558}"/>
                    </a:ext>
                  </a:extLst>
                </p:cNvPr>
                <p:cNvGrpSpPr/>
                <p:nvPr/>
              </p:nvGrpSpPr>
              <p:grpSpPr>
                <a:xfrm>
                  <a:off x="6380520" y="15680432"/>
                  <a:ext cx="1285772" cy="984231"/>
                  <a:chOff x="6342420" y="15801302"/>
                  <a:chExt cx="1285772" cy="984231"/>
                </a:xfrm>
              </p:grpSpPr>
              <p:sp>
                <p:nvSpPr>
                  <p:cNvPr id="197" name="矩形: 圆角 196">
                    <a:extLst>
                      <a:ext uri="{FF2B5EF4-FFF2-40B4-BE49-F238E27FC236}">
                        <a16:creationId xmlns:a16="http://schemas.microsoft.com/office/drawing/2014/main" id="{B96EA0E8-954C-49DE-8DD9-1540635C0353}"/>
                      </a:ext>
                    </a:extLst>
                  </p:cNvPr>
                  <p:cNvSpPr/>
                  <p:nvPr/>
                </p:nvSpPr>
                <p:spPr>
                  <a:xfrm>
                    <a:off x="6342420" y="15801302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8" name="矩形: 圆角 197">
                    <a:extLst>
                      <a:ext uri="{FF2B5EF4-FFF2-40B4-BE49-F238E27FC236}">
                        <a16:creationId xmlns:a16="http://schemas.microsoft.com/office/drawing/2014/main" id="{FF301DBB-E8B4-40C2-B599-B0A9EFCFFE3F}"/>
                      </a:ext>
                    </a:extLst>
                  </p:cNvPr>
                  <p:cNvSpPr/>
                  <p:nvPr/>
                </p:nvSpPr>
                <p:spPr>
                  <a:xfrm>
                    <a:off x="6498524" y="1628684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1268DA1C-D7D9-4645-B4AC-7F4AAD46BD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254" y="15844020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09" name="组合 208">
                  <a:extLst>
                    <a:ext uri="{FF2B5EF4-FFF2-40B4-BE49-F238E27FC236}">
                      <a16:creationId xmlns:a16="http://schemas.microsoft.com/office/drawing/2014/main" id="{A7C36AD9-59D2-495B-AD56-02A7D3152D1E}"/>
                    </a:ext>
                  </a:extLst>
                </p:cNvPr>
                <p:cNvGrpSpPr/>
                <p:nvPr/>
              </p:nvGrpSpPr>
              <p:grpSpPr>
                <a:xfrm>
                  <a:off x="8460469" y="15680432"/>
                  <a:ext cx="1285772" cy="1529583"/>
                  <a:chOff x="8453808" y="15794732"/>
                  <a:chExt cx="1285772" cy="1529583"/>
                </a:xfrm>
              </p:grpSpPr>
              <p:sp>
                <p:nvSpPr>
                  <p:cNvPr id="200" name="矩形: 圆角 199">
                    <a:extLst>
                      <a:ext uri="{FF2B5EF4-FFF2-40B4-BE49-F238E27FC236}">
                        <a16:creationId xmlns:a16="http://schemas.microsoft.com/office/drawing/2014/main" id="{5CDA0A2C-4976-4088-85B3-DCBE3C89AAAE}"/>
                      </a:ext>
                    </a:extLst>
                  </p:cNvPr>
                  <p:cNvSpPr/>
                  <p:nvPr/>
                </p:nvSpPr>
                <p:spPr>
                  <a:xfrm>
                    <a:off x="8453808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1" name="矩形: 圆角 200">
                    <a:extLst>
                      <a:ext uri="{FF2B5EF4-FFF2-40B4-BE49-F238E27FC236}">
                        <a16:creationId xmlns:a16="http://schemas.microsoft.com/office/drawing/2014/main" id="{E676EF8C-C6E6-4454-8E59-152A9C1AE1DD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0F75EBA6-2A10-42C1-837E-5F70728E640C}"/>
                      </a:ext>
                    </a:extLst>
                  </p:cNvPr>
                  <p:cNvSpPr txBox="1"/>
                  <p:nvPr/>
                </p:nvSpPr>
                <p:spPr>
                  <a:xfrm>
                    <a:off x="8522642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3" name="矩形: 圆角 202">
                    <a:extLst>
                      <a:ext uri="{FF2B5EF4-FFF2-40B4-BE49-F238E27FC236}">
                        <a16:creationId xmlns:a16="http://schemas.microsoft.com/office/drawing/2014/main" id="{89ED09AF-6D61-4FC8-8E53-DF73188EED40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8" name="组合 207">
                  <a:extLst>
                    <a:ext uri="{FF2B5EF4-FFF2-40B4-BE49-F238E27FC236}">
                      <a16:creationId xmlns:a16="http://schemas.microsoft.com/office/drawing/2014/main" id="{8C335E8F-F598-4418-87E3-4305CE67648C}"/>
                    </a:ext>
                  </a:extLst>
                </p:cNvPr>
                <p:cNvGrpSpPr/>
                <p:nvPr/>
              </p:nvGrpSpPr>
              <p:grpSpPr>
                <a:xfrm>
                  <a:off x="10540417" y="15680432"/>
                  <a:ext cx="1285772" cy="1529583"/>
                  <a:chOff x="10578517" y="15794732"/>
                  <a:chExt cx="1285772" cy="1529583"/>
                </a:xfrm>
              </p:grpSpPr>
              <p:sp>
                <p:nvSpPr>
                  <p:cNvPr id="204" name="矩形: 圆角 203">
                    <a:extLst>
                      <a:ext uri="{FF2B5EF4-FFF2-40B4-BE49-F238E27FC236}">
                        <a16:creationId xmlns:a16="http://schemas.microsoft.com/office/drawing/2014/main" id="{61570C8F-26A3-45B4-99C6-2626A94F0659}"/>
                      </a:ext>
                    </a:extLst>
                  </p:cNvPr>
                  <p:cNvSpPr/>
                  <p:nvPr/>
                </p:nvSpPr>
                <p:spPr>
                  <a:xfrm>
                    <a:off x="10578517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5" name="矩形: 圆角 204">
                    <a:extLst>
                      <a:ext uri="{FF2B5EF4-FFF2-40B4-BE49-F238E27FC236}">
                        <a16:creationId xmlns:a16="http://schemas.microsoft.com/office/drawing/2014/main" id="{6BA834A3-56D8-4582-8DD4-12A3F25940A1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B110101-8DB5-42B1-AE07-38E3404DE014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7351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7" name="矩形: 圆角 206">
                    <a:extLst>
                      <a:ext uri="{FF2B5EF4-FFF2-40B4-BE49-F238E27FC236}">
                        <a16:creationId xmlns:a16="http://schemas.microsoft.com/office/drawing/2014/main" id="{EC6CA0B2-4F63-40AA-98A0-03D64617A023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3" name="矩形: 圆角 212">
                  <a:extLst>
                    <a:ext uri="{FF2B5EF4-FFF2-40B4-BE49-F238E27FC236}">
                      <a16:creationId xmlns:a16="http://schemas.microsoft.com/office/drawing/2014/main" id="{538877E2-1302-4788-8790-C176326F6C68}"/>
                    </a:ext>
                  </a:extLst>
                </p:cNvPr>
                <p:cNvSpPr/>
                <p:nvPr/>
              </p:nvSpPr>
              <p:spPr>
                <a:xfrm>
                  <a:off x="6191588" y="13487400"/>
                  <a:ext cx="5811960" cy="3873500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D17BC2EB-7793-4B99-9D35-C1C00054AAA4}"/>
                    </a:ext>
                  </a:extLst>
                </p:cNvPr>
                <p:cNvSpPr txBox="1"/>
                <p:nvPr/>
              </p:nvSpPr>
              <p:spPr>
                <a:xfrm>
                  <a:off x="6480157" y="13555374"/>
                  <a:ext cx="1598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15" name="矩形: 圆角 214">
                  <a:extLst>
                    <a:ext uri="{FF2B5EF4-FFF2-40B4-BE49-F238E27FC236}">
                      <a16:creationId xmlns:a16="http://schemas.microsoft.com/office/drawing/2014/main" id="{6F656610-5DF3-4C47-9987-5C858E93F819}"/>
                    </a:ext>
                  </a:extLst>
                </p:cNvPr>
                <p:cNvSpPr/>
                <p:nvPr/>
              </p:nvSpPr>
              <p:spPr>
                <a:xfrm>
                  <a:off x="6191588" y="17685492"/>
                  <a:ext cx="5811960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0C3799B7-ABA1-487B-9F6C-A520B9A36336}"/>
                    </a:ext>
                  </a:extLst>
                </p:cNvPr>
                <p:cNvGrpSpPr/>
                <p:nvPr/>
              </p:nvGrpSpPr>
              <p:grpSpPr>
                <a:xfrm>
                  <a:off x="6727853" y="18471189"/>
                  <a:ext cx="1743996" cy="1546274"/>
                  <a:chOff x="6794500" y="19116626"/>
                  <a:chExt cx="1743996" cy="1546274"/>
                </a:xfrm>
              </p:grpSpPr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7980A5E-044B-4AEA-A62E-567C2C78628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7326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18" name="矩形: 圆角 217">
                    <a:extLst>
                      <a:ext uri="{FF2B5EF4-FFF2-40B4-BE49-F238E27FC236}">
                        <a16:creationId xmlns:a16="http://schemas.microsoft.com/office/drawing/2014/main" id="{BA7D0450-906D-4F92-8673-55C4C1FCE857}"/>
                      </a:ext>
                    </a:extLst>
                  </p:cNvPr>
                  <p:cNvSpPr/>
                  <p:nvPr/>
                </p:nvSpPr>
                <p:spPr>
                  <a:xfrm>
                    <a:off x="6908702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19" name="矩形: 圆角 218">
                    <a:extLst>
                      <a:ext uri="{FF2B5EF4-FFF2-40B4-BE49-F238E27FC236}">
                        <a16:creationId xmlns:a16="http://schemas.microsoft.com/office/drawing/2014/main" id="{E4FD40BE-6E98-49AA-AB60-B7EBFCF26735}"/>
                      </a:ext>
                    </a:extLst>
                  </p:cNvPr>
                  <p:cNvSpPr/>
                  <p:nvPr/>
                </p:nvSpPr>
                <p:spPr>
                  <a:xfrm>
                    <a:off x="7064806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EFAB33D2-5981-4B42-93EE-994D668BBD1F}"/>
                      </a:ext>
                    </a:extLst>
                  </p:cNvPr>
                  <p:cNvSpPr txBox="1"/>
                  <p:nvPr/>
                </p:nvSpPr>
                <p:spPr>
                  <a:xfrm>
                    <a:off x="7114378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1" name="矩形: 圆角 220">
                    <a:extLst>
                      <a:ext uri="{FF2B5EF4-FFF2-40B4-BE49-F238E27FC236}">
                        <a16:creationId xmlns:a16="http://schemas.microsoft.com/office/drawing/2014/main" id="{AA0CCECC-1133-4D66-93DE-897B4D19FBC9}"/>
                      </a:ext>
                    </a:extLst>
                  </p:cNvPr>
                  <p:cNvSpPr/>
                  <p:nvPr/>
                </p:nvSpPr>
                <p:spPr>
                  <a:xfrm>
                    <a:off x="6794500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A314D945-41BF-49D3-9464-17BA3BBD5CFE}"/>
                    </a:ext>
                  </a:extLst>
                </p:cNvPr>
                <p:cNvGrpSpPr/>
                <p:nvPr/>
              </p:nvGrpSpPr>
              <p:grpSpPr>
                <a:xfrm>
                  <a:off x="9578564" y="18471189"/>
                  <a:ext cx="1743996" cy="1546274"/>
                  <a:chOff x="9275721" y="19116626"/>
                  <a:chExt cx="1743996" cy="1546274"/>
                </a:xfrm>
              </p:grpSpPr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0F8C43A1-57B5-4AC3-9C7F-01B1CA72EAD5}"/>
                      </a:ext>
                    </a:extLst>
                  </p:cNvPr>
                  <p:cNvSpPr txBox="1"/>
                  <p:nvPr/>
                </p:nvSpPr>
                <p:spPr>
                  <a:xfrm>
                    <a:off x="9418547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23" name="矩形: 圆角 222">
                    <a:extLst>
                      <a:ext uri="{FF2B5EF4-FFF2-40B4-BE49-F238E27FC236}">
                        <a16:creationId xmlns:a16="http://schemas.microsoft.com/office/drawing/2014/main" id="{502D2D07-D8AA-416B-ACF3-C6D6E3ED3275}"/>
                      </a:ext>
                    </a:extLst>
                  </p:cNvPr>
                  <p:cNvSpPr/>
                  <p:nvPr/>
                </p:nvSpPr>
                <p:spPr>
                  <a:xfrm>
                    <a:off x="9389923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4" name="矩形: 圆角 223">
                    <a:extLst>
                      <a:ext uri="{FF2B5EF4-FFF2-40B4-BE49-F238E27FC236}">
                        <a16:creationId xmlns:a16="http://schemas.microsoft.com/office/drawing/2014/main" id="{5C8AFE1D-E887-472D-B7AE-963E4FC3068A}"/>
                      </a:ext>
                    </a:extLst>
                  </p:cNvPr>
                  <p:cNvSpPr/>
                  <p:nvPr/>
                </p:nvSpPr>
                <p:spPr>
                  <a:xfrm>
                    <a:off x="9546027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7749EF94-D267-4E30-BC40-B6FCE08BE75B}"/>
                      </a:ext>
                    </a:extLst>
                  </p:cNvPr>
                  <p:cNvSpPr txBox="1"/>
                  <p:nvPr/>
                </p:nvSpPr>
                <p:spPr>
                  <a:xfrm>
                    <a:off x="9595599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6" name="矩形: 圆角 225">
                    <a:extLst>
                      <a:ext uri="{FF2B5EF4-FFF2-40B4-BE49-F238E27FC236}">
                        <a16:creationId xmlns:a16="http://schemas.microsoft.com/office/drawing/2014/main" id="{F7A40D09-A2FC-47F3-AB38-2D2F0FD2C43E}"/>
                      </a:ext>
                    </a:extLst>
                  </p:cNvPr>
                  <p:cNvSpPr/>
                  <p:nvPr/>
                </p:nvSpPr>
                <p:spPr>
                  <a:xfrm>
                    <a:off x="9275721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64FE4F76-5F74-493D-9801-20ECEE826C82}"/>
                    </a:ext>
                  </a:extLst>
                </p:cNvPr>
                <p:cNvSpPr txBox="1"/>
                <p:nvPr/>
              </p:nvSpPr>
              <p:spPr>
                <a:xfrm>
                  <a:off x="6532585" y="17792075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5F91EE11-68D1-406F-8EF0-05C50CB05C26}"/>
                    </a:ext>
                  </a:extLst>
                </p:cNvPr>
                <p:cNvSpPr/>
                <p:nvPr/>
              </p:nvSpPr>
              <p:spPr>
                <a:xfrm>
                  <a:off x="6046134" y="13021237"/>
                  <a:ext cx="6056965" cy="7377446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文本框 230">
                  <a:extLst>
                    <a:ext uri="{FF2B5EF4-FFF2-40B4-BE49-F238E27FC236}">
                      <a16:creationId xmlns:a16="http://schemas.microsoft.com/office/drawing/2014/main" id="{9011A318-6A94-4BFE-B3DA-7EF3C905BB1C}"/>
                    </a:ext>
                  </a:extLst>
                </p:cNvPr>
                <p:cNvSpPr txBox="1"/>
                <p:nvPr/>
              </p:nvSpPr>
              <p:spPr>
                <a:xfrm>
                  <a:off x="6046287" y="13057360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应用程序</a:t>
                  </a:r>
                </a:p>
              </p:txBody>
            </p:sp>
            <p:cxnSp>
              <p:nvCxnSpPr>
                <p:cNvPr id="234" name="直接箭头连接符 233">
                  <a:extLst>
                    <a:ext uri="{FF2B5EF4-FFF2-40B4-BE49-F238E27FC236}">
                      <a16:creationId xmlns:a16="http://schemas.microsoft.com/office/drawing/2014/main" id="{7258674B-E32F-4890-BA95-CDD2EF7813C5}"/>
                    </a:ext>
                  </a:extLst>
                </p:cNvPr>
                <p:cNvCxnSpPr>
                  <a:stCxn id="193" idx="2"/>
                  <a:endCxn id="197" idx="0"/>
                </p:cNvCxnSpPr>
                <p:nvPr/>
              </p:nvCxnSpPr>
              <p:spPr>
                <a:xfrm flipH="1">
                  <a:off x="7023406" y="14952716"/>
                  <a:ext cx="2079949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箭头连接符 242">
                  <a:extLst>
                    <a:ext uri="{FF2B5EF4-FFF2-40B4-BE49-F238E27FC236}">
                      <a16:creationId xmlns:a16="http://schemas.microsoft.com/office/drawing/2014/main" id="{3C447F00-CF49-4524-B394-2FA434B3D9F8}"/>
                    </a:ext>
                  </a:extLst>
                </p:cNvPr>
                <p:cNvCxnSpPr>
                  <a:cxnSpLocks/>
                  <a:stCxn id="200" idx="2"/>
                  <a:endCxn id="218" idx="0"/>
                </p:cNvCxnSpPr>
                <p:nvPr/>
              </p:nvCxnSpPr>
              <p:spPr>
                <a:xfrm flipH="1">
                  <a:off x="7599645" y="17210015"/>
                  <a:ext cx="1503710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244">
                  <a:extLst>
                    <a:ext uri="{FF2B5EF4-FFF2-40B4-BE49-F238E27FC236}">
                      <a16:creationId xmlns:a16="http://schemas.microsoft.com/office/drawing/2014/main" id="{8253E874-A86D-47EE-BAF3-68DE149B1B3A}"/>
                    </a:ext>
                  </a:extLst>
                </p:cNvPr>
                <p:cNvCxnSpPr>
                  <a:cxnSpLocks/>
                  <a:stCxn id="204" idx="2"/>
                  <a:endCxn id="223" idx="0"/>
                </p:cNvCxnSpPr>
                <p:nvPr/>
              </p:nvCxnSpPr>
              <p:spPr>
                <a:xfrm flipH="1">
                  <a:off x="10450356" y="17210015"/>
                  <a:ext cx="732947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箭头连接符 235">
                  <a:extLst>
                    <a:ext uri="{FF2B5EF4-FFF2-40B4-BE49-F238E27FC236}">
                      <a16:creationId xmlns:a16="http://schemas.microsoft.com/office/drawing/2014/main" id="{9A403684-39BE-4A6A-8238-A85D6BD199AC}"/>
                    </a:ext>
                  </a:extLst>
                </p:cNvPr>
                <p:cNvCxnSpPr>
                  <a:stCxn id="193" idx="2"/>
                  <a:endCxn id="200" idx="0"/>
                </p:cNvCxnSpPr>
                <p:nvPr/>
              </p:nvCxnSpPr>
              <p:spPr>
                <a:xfrm>
                  <a:off x="9103355" y="14952716"/>
                  <a:ext cx="0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箭头连接符 237">
                  <a:extLst>
                    <a:ext uri="{FF2B5EF4-FFF2-40B4-BE49-F238E27FC236}">
                      <a16:creationId xmlns:a16="http://schemas.microsoft.com/office/drawing/2014/main" id="{C34BE415-DB93-417E-9673-A206E3C9BA5E}"/>
                    </a:ext>
                  </a:extLst>
                </p:cNvPr>
                <p:cNvCxnSpPr>
                  <a:stCxn id="193" idx="2"/>
                  <a:endCxn id="204" idx="0"/>
                </p:cNvCxnSpPr>
                <p:nvPr/>
              </p:nvCxnSpPr>
              <p:spPr>
                <a:xfrm>
                  <a:off x="9103355" y="14952716"/>
                  <a:ext cx="2079948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616AB9C6-BD10-4FBA-A773-72D3A0492DD4}"/>
                    </a:ext>
                  </a:extLst>
                </p:cNvPr>
                <p:cNvSpPr txBox="1"/>
                <p:nvPr/>
              </p:nvSpPr>
              <p:spPr>
                <a:xfrm>
                  <a:off x="7223770" y="15035269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E7FE669F-2CC2-49D4-8DCF-8D2D6BFEBCA2}"/>
                    </a:ext>
                  </a:extLst>
                </p:cNvPr>
                <p:cNvSpPr txBox="1"/>
                <p:nvPr/>
              </p:nvSpPr>
              <p:spPr>
                <a:xfrm>
                  <a:off x="9041141" y="1517499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577D0465-023A-4826-A9BA-D1C432EDE2C1}"/>
                    </a:ext>
                  </a:extLst>
                </p:cNvPr>
                <p:cNvSpPr txBox="1"/>
                <p:nvPr/>
              </p:nvSpPr>
              <p:spPr>
                <a:xfrm>
                  <a:off x="10170198" y="1507487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</p:grpSp>
        </p:grp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5FB25C4F-2EB0-4C0D-8C70-5BBAF5DC1B22}"/>
                </a:ext>
              </a:extLst>
            </p:cNvPr>
            <p:cNvSpPr txBox="1"/>
            <p:nvPr/>
          </p:nvSpPr>
          <p:spPr>
            <a:xfrm>
              <a:off x="4449699" y="20643189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3A3F9A2C-AEC8-43BB-9178-48F65E5D3F8F}"/>
              </a:ext>
            </a:extLst>
          </p:cNvPr>
          <p:cNvGrpSpPr/>
          <p:nvPr/>
        </p:nvGrpSpPr>
        <p:grpSpPr>
          <a:xfrm>
            <a:off x="10908643" y="10988561"/>
            <a:ext cx="11894722" cy="10658043"/>
            <a:chOff x="11026575" y="12573360"/>
            <a:chExt cx="11894722" cy="10658043"/>
          </a:xfrm>
        </p:grpSpPr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0DA66EDC-76E0-4A7A-953E-E3BF0B82287B}"/>
                </a:ext>
              </a:extLst>
            </p:cNvPr>
            <p:cNvSpPr txBox="1"/>
            <p:nvPr/>
          </p:nvSpPr>
          <p:spPr>
            <a:xfrm>
              <a:off x="15830770" y="22831293"/>
              <a:ext cx="22863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主从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7199F806-F701-4360-9BEC-6874C3DE3497}"/>
                </a:ext>
              </a:extLst>
            </p:cNvPr>
            <p:cNvGrpSpPr/>
            <p:nvPr/>
          </p:nvGrpSpPr>
          <p:grpSpPr>
            <a:xfrm>
              <a:off x="11026575" y="12573360"/>
              <a:ext cx="11894722" cy="10096139"/>
              <a:chOff x="11026575" y="12573360"/>
              <a:chExt cx="11894722" cy="10096139"/>
            </a:xfrm>
          </p:grpSpPr>
          <p:sp>
            <p:nvSpPr>
              <p:cNvPr id="255" name="矩形: 圆角 254">
                <a:extLst>
                  <a:ext uri="{FF2B5EF4-FFF2-40B4-BE49-F238E27FC236}">
                    <a16:creationId xmlns:a16="http://schemas.microsoft.com/office/drawing/2014/main" id="{090042B8-E5A8-4D28-A68B-29B78BF56F1E}"/>
                  </a:ext>
                </a:extLst>
              </p:cNvPr>
              <p:cNvSpPr/>
              <p:nvPr/>
            </p:nvSpPr>
            <p:spPr>
              <a:xfrm>
                <a:off x="11026575" y="1384787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6" name="矩形: 圆角 255">
                <a:extLst>
                  <a:ext uri="{FF2B5EF4-FFF2-40B4-BE49-F238E27FC236}">
                    <a16:creationId xmlns:a16="http://schemas.microsoft.com/office/drawing/2014/main" id="{CD5EF4A9-077E-4115-9C9C-5A593400D18F}"/>
                  </a:ext>
                </a:extLst>
              </p:cNvPr>
              <p:cNvSpPr/>
              <p:nvPr/>
            </p:nvSpPr>
            <p:spPr>
              <a:xfrm>
                <a:off x="11026575" y="1535723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id="{5F352717-DB1C-4B90-A58A-AFC75028279C}"/>
                  </a:ext>
                </a:extLst>
              </p:cNvPr>
              <p:cNvSpPr/>
              <p:nvPr/>
            </p:nvSpPr>
            <p:spPr>
              <a:xfrm>
                <a:off x="11026575" y="1686659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58" name="直接箭头连接符 257">
                <a:extLst>
                  <a:ext uri="{FF2B5EF4-FFF2-40B4-BE49-F238E27FC236}">
                    <a16:creationId xmlns:a16="http://schemas.microsoft.com/office/drawing/2014/main" id="{82D8CEDC-1203-49D7-A718-6AACCE8A2665}"/>
                  </a:ext>
                </a:extLst>
              </p:cNvPr>
              <p:cNvCxnSpPr>
                <a:cxnSpLocks/>
                <a:stCxn id="257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294638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箭头连接符 258">
                <a:extLst>
                  <a:ext uri="{FF2B5EF4-FFF2-40B4-BE49-F238E27FC236}">
                    <a16:creationId xmlns:a16="http://schemas.microsoft.com/office/drawing/2014/main" id="{05B6BA1D-3750-4EE5-89C0-7EB832A1EC9C}"/>
                  </a:ext>
                </a:extLst>
              </p:cNvPr>
              <p:cNvCxnSpPr>
                <a:cxnSpLocks/>
                <a:stCxn id="256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143702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63C94A4E-DCF8-4063-B51F-3EC61F3434C8}"/>
                  </a:ext>
                </a:extLst>
              </p:cNvPr>
              <p:cNvCxnSpPr>
                <a:cxnSpLocks/>
                <a:stCxn id="255" idx="3"/>
                <a:endCxn id="264" idx="1"/>
              </p:cNvCxnSpPr>
              <p:nvPr/>
            </p:nvCxnSpPr>
            <p:spPr>
              <a:xfrm>
                <a:off x="12143942" y="14054057"/>
                <a:ext cx="2562986" cy="7233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A3BE85E4-C09D-442F-97BC-940D194EFCFF}"/>
                  </a:ext>
                </a:extLst>
              </p:cNvPr>
              <p:cNvSpPr txBox="1"/>
              <p:nvPr/>
            </p:nvSpPr>
            <p:spPr>
              <a:xfrm>
                <a:off x="12708722" y="1374330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EB0D2A7-99D3-4BB4-9C3C-62D4BB63110B}"/>
                  </a:ext>
                </a:extLst>
              </p:cNvPr>
              <p:cNvSpPr txBox="1"/>
              <p:nvPr/>
            </p:nvSpPr>
            <p:spPr>
              <a:xfrm rot="18634392">
                <a:off x="13169897" y="1558253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3BB353F1-28BA-4FC3-B982-024134340A72}"/>
                  </a:ext>
                </a:extLst>
              </p:cNvPr>
              <p:cNvSpPr txBox="1"/>
              <p:nvPr/>
            </p:nvSpPr>
            <p:spPr>
              <a:xfrm rot="19721657">
                <a:off x="12780055" y="1467760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2D0CE83B-EC31-4609-A915-28B78ED76930}"/>
                  </a:ext>
                </a:extLst>
              </p:cNvPr>
              <p:cNvGrpSpPr/>
              <p:nvPr/>
            </p:nvGrpSpPr>
            <p:grpSpPr>
              <a:xfrm>
                <a:off x="14548032" y="13131651"/>
                <a:ext cx="8241652" cy="9357431"/>
                <a:chOff x="18691367" y="12853140"/>
                <a:chExt cx="8241652" cy="9357431"/>
              </a:xfrm>
            </p:grpSpPr>
            <p:grpSp>
              <p:nvGrpSpPr>
                <p:cNvPr id="272" name="组合 271">
                  <a:extLst>
                    <a:ext uri="{FF2B5EF4-FFF2-40B4-BE49-F238E27FC236}">
                      <a16:creationId xmlns:a16="http://schemas.microsoft.com/office/drawing/2014/main" id="{EC907306-A62F-4A5D-9546-B209E54E7ED4}"/>
                    </a:ext>
                  </a:extLst>
                </p:cNvPr>
                <p:cNvGrpSpPr/>
                <p:nvPr/>
              </p:nvGrpSpPr>
              <p:grpSpPr>
                <a:xfrm>
                  <a:off x="18850263" y="1335576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64" name="矩形: 圆角 263">
                    <a:extLst>
                      <a:ext uri="{FF2B5EF4-FFF2-40B4-BE49-F238E27FC236}">
                        <a16:creationId xmlns:a16="http://schemas.microsoft.com/office/drawing/2014/main" id="{92601038-586F-4A7D-9580-16C8FE4F6AE2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5" name="矩形: 圆角 264">
                    <a:extLst>
                      <a:ext uri="{FF2B5EF4-FFF2-40B4-BE49-F238E27FC236}">
                        <a16:creationId xmlns:a16="http://schemas.microsoft.com/office/drawing/2014/main" id="{A2AD55BC-60F1-4116-B034-55B51902C447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6" name="矩形: 圆角 265">
                    <a:extLst>
                      <a:ext uri="{FF2B5EF4-FFF2-40B4-BE49-F238E27FC236}">
                        <a16:creationId xmlns:a16="http://schemas.microsoft.com/office/drawing/2014/main" id="{7E5C4E1C-B85C-4912-9B98-F3E7F89E182E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592B0CDC-D172-475B-8A52-975F54045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9388192" y="13427120"/>
                    <a:ext cx="155536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MainReactor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99FF8B15-909D-4C61-91F0-8F27346FFBF5}"/>
                    </a:ext>
                  </a:extLst>
                </p:cNvPr>
                <p:cNvGrpSpPr/>
                <p:nvPr/>
              </p:nvGrpSpPr>
              <p:grpSpPr>
                <a:xfrm>
                  <a:off x="23247693" y="13355763"/>
                  <a:ext cx="1285772" cy="984231"/>
                  <a:chOff x="23146093" y="13355763"/>
                  <a:chExt cx="1285772" cy="984231"/>
                </a:xfrm>
              </p:grpSpPr>
              <p:sp>
                <p:nvSpPr>
                  <p:cNvPr id="268" name="矩形: 圆角 267">
                    <a:extLst>
                      <a:ext uri="{FF2B5EF4-FFF2-40B4-BE49-F238E27FC236}">
                        <a16:creationId xmlns:a16="http://schemas.microsoft.com/office/drawing/2014/main" id="{D45A76A4-DA8B-4E8F-BE0B-F841C82E38D8}"/>
                      </a:ext>
                    </a:extLst>
                  </p:cNvPr>
                  <p:cNvSpPr/>
                  <p:nvPr/>
                </p:nvSpPr>
                <p:spPr>
                  <a:xfrm>
                    <a:off x="23146093" y="13355763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9" name="矩形: 圆角 268">
                    <a:extLst>
                      <a:ext uri="{FF2B5EF4-FFF2-40B4-BE49-F238E27FC236}">
                        <a16:creationId xmlns:a16="http://schemas.microsoft.com/office/drawing/2014/main" id="{91F52980-6ACA-4F1E-AE68-A3200B75FFB3}"/>
                      </a:ext>
                    </a:extLst>
                  </p:cNvPr>
                  <p:cNvSpPr/>
                  <p:nvPr/>
                </p:nvSpPr>
                <p:spPr>
                  <a:xfrm>
                    <a:off x="23302197" y="13841309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0" name="文本框 269">
                    <a:extLst>
                      <a:ext uri="{FF2B5EF4-FFF2-40B4-BE49-F238E27FC236}">
                        <a16:creationId xmlns:a16="http://schemas.microsoft.com/office/drawing/2014/main" id="{719361D4-83EB-4EC0-8ED1-35CE6A83A08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4927" y="13398481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cxnSp>
              <p:nvCxnSpPr>
                <p:cNvPr id="276" name="直接箭头连接符 275">
                  <a:extLst>
                    <a:ext uri="{FF2B5EF4-FFF2-40B4-BE49-F238E27FC236}">
                      <a16:creationId xmlns:a16="http://schemas.microsoft.com/office/drawing/2014/main" id="{231BA6AC-36C8-45CA-B1A2-B610968C6BBF}"/>
                    </a:ext>
                  </a:extLst>
                </p:cNvPr>
                <p:cNvCxnSpPr>
                  <a:stCxn id="264" idx="3"/>
                  <a:endCxn id="268" idx="1"/>
                </p:cNvCxnSpPr>
                <p:nvPr/>
              </p:nvCxnSpPr>
              <p:spPr>
                <a:xfrm>
                  <a:off x="21481484" y="13847879"/>
                  <a:ext cx="1766209" cy="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A690A773-F7A0-442A-8B79-3E8A2F608B22}"/>
                    </a:ext>
                  </a:extLst>
                </p:cNvPr>
                <p:cNvSpPr txBox="1"/>
                <p:nvPr/>
              </p:nvSpPr>
              <p:spPr>
                <a:xfrm>
                  <a:off x="21746473" y="13451028"/>
                  <a:ext cx="1210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78" name="矩形: 圆角 277">
                  <a:extLst>
                    <a:ext uri="{FF2B5EF4-FFF2-40B4-BE49-F238E27FC236}">
                      <a16:creationId xmlns:a16="http://schemas.microsoft.com/office/drawing/2014/main" id="{686CE34A-896B-49A1-A93F-C93E55CE985B}"/>
                    </a:ext>
                  </a:extLst>
                </p:cNvPr>
                <p:cNvSpPr/>
                <p:nvPr/>
              </p:nvSpPr>
              <p:spPr>
                <a:xfrm>
                  <a:off x="18691368" y="12853140"/>
                  <a:ext cx="5997432" cy="1599459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15E0EE4C-8976-49CC-96C5-4A971F5F39D8}"/>
                    </a:ext>
                  </a:extLst>
                </p:cNvPr>
                <p:cNvSpPr txBox="1"/>
                <p:nvPr/>
              </p:nvSpPr>
              <p:spPr>
                <a:xfrm>
                  <a:off x="18829456" y="12903940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80" name="矩形: 圆角 279">
                  <a:extLst>
                    <a:ext uri="{FF2B5EF4-FFF2-40B4-BE49-F238E27FC236}">
                      <a16:creationId xmlns:a16="http://schemas.microsoft.com/office/drawing/2014/main" id="{0119D31F-91AF-483B-B784-039E27E76E07}"/>
                    </a:ext>
                  </a:extLst>
                </p:cNvPr>
                <p:cNvSpPr/>
                <p:nvPr/>
              </p:nvSpPr>
              <p:spPr>
                <a:xfrm>
                  <a:off x="18691368" y="14879961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81" name="组合 280">
                  <a:extLst>
                    <a:ext uri="{FF2B5EF4-FFF2-40B4-BE49-F238E27FC236}">
                      <a16:creationId xmlns:a16="http://schemas.microsoft.com/office/drawing/2014/main" id="{2506F5C4-D370-4A1C-81BE-4E66613B1BD5}"/>
                    </a:ext>
                  </a:extLst>
                </p:cNvPr>
                <p:cNvGrpSpPr/>
                <p:nvPr/>
              </p:nvGrpSpPr>
              <p:grpSpPr>
                <a:xfrm>
                  <a:off x="19334994" y="15523844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82" name="矩形: 圆角 281">
                    <a:extLst>
                      <a:ext uri="{FF2B5EF4-FFF2-40B4-BE49-F238E27FC236}">
                        <a16:creationId xmlns:a16="http://schemas.microsoft.com/office/drawing/2014/main" id="{40EB3776-D69B-4D5A-ACDC-B5434A7089A5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3" name="矩形: 圆角 282">
                    <a:extLst>
                      <a:ext uri="{FF2B5EF4-FFF2-40B4-BE49-F238E27FC236}">
                        <a16:creationId xmlns:a16="http://schemas.microsoft.com/office/drawing/2014/main" id="{991C7EFF-4FD0-404C-AA9E-ECF777DA976F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4" name="矩形: 圆角 283">
                    <a:extLst>
                      <a:ext uri="{FF2B5EF4-FFF2-40B4-BE49-F238E27FC236}">
                        <a16:creationId xmlns:a16="http://schemas.microsoft.com/office/drawing/2014/main" id="{D2334B5F-23BE-4354-A576-9D1EE2C5ED46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5" name="文本框 284">
                    <a:extLst>
                      <a:ext uri="{FF2B5EF4-FFF2-40B4-BE49-F238E27FC236}">
                        <a16:creationId xmlns:a16="http://schemas.microsoft.com/office/drawing/2014/main" id="{1F094E16-92EB-4118-8707-21148711E49B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DA4040D7-3CAF-4988-BBF6-C8C8B6A5BA68}"/>
                    </a:ext>
                  </a:extLst>
                </p:cNvPr>
                <p:cNvSpPr txBox="1"/>
                <p:nvPr/>
              </p:nvSpPr>
              <p:spPr>
                <a:xfrm>
                  <a:off x="18875873" y="15022028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grpSp>
              <p:nvGrpSpPr>
                <p:cNvPr id="291" name="组合 290">
                  <a:extLst>
                    <a:ext uri="{FF2B5EF4-FFF2-40B4-BE49-F238E27FC236}">
                      <a16:creationId xmlns:a16="http://schemas.microsoft.com/office/drawing/2014/main" id="{36D8706E-1DB2-4F82-92E2-A0E9809357B1}"/>
                    </a:ext>
                  </a:extLst>
                </p:cNvPr>
                <p:cNvGrpSpPr/>
                <p:nvPr/>
              </p:nvGrpSpPr>
              <p:grpSpPr>
                <a:xfrm>
                  <a:off x="19063157" y="17198864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87" name="矩形: 圆角 286">
                    <a:extLst>
                      <a:ext uri="{FF2B5EF4-FFF2-40B4-BE49-F238E27FC236}">
                        <a16:creationId xmlns:a16="http://schemas.microsoft.com/office/drawing/2014/main" id="{0E45DCAF-9658-40C2-8E62-AC11D9F6EA7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8" name="矩形: 圆角 287">
                    <a:extLst>
                      <a:ext uri="{FF2B5EF4-FFF2-40B4-BE49-F238E27FC236}">
                        <a16:creationId xmlns:a16="http://schemas.microsoft.com/office/drawing/2014/main" id="{91EE96FC-E8F1-419C-8F73-B6B7D470F87E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9" name="文本框 288">
                    <a:extLst>
                      <a:ext uri="{FF2B5EF4-FFF2-40B4-BE49-F238E27FC236}">
                        <a16:creationId xmlns:a16="http://schemas.microsoft.com/office/drawing/2014/main" id="{FF6E8C12-8C32-4FAD-8D63-5460F574EBF7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0" name="矩形: 圆角 289">
                    <a:extLst>
                      <a:ext uri="{FF2B5EF4-FFF2-40B4-BE49-F238E27FC236}">
                        <a16:creationId xmlns:a16="http://schemas.microsoft.com/office/drawing/2014/main" id="{42D5415B-82F8-4650-AB64-348D6601D490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2" name="组合 291">
                  <a:extLst>
                    <a:ext uri="{FF2B5EF4-FFF2-40B4-BE49-F238E27FC236}">
                      <a16:creationId xmlns:a16="http://schemas.microsoft.com/office/drawing/2014/main" id="{03EED3B8-97C7-4EE5-8AC8-7CE03A3EBB54}"/>
                    </a:ext>
                  </a:extLst>
                </p:cNvPr>
                <p:cNvGrpSpPr/>
                <p:nvPr/>
              </p:nvGrpSpPr>
              <p:grpSpPr>
                <a:xfrm>
                  <a:off x="20862916" y="17196636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93" name="矩形: 圆角 292">
                    <a:extLst>
                      <a:ext uri="{FF2B5EF4-FFF2-40B4-BE49-F238E27FC236}">
                        <a16:creationId xmlns:a16="http://schemas.microsoft.com/office/drawing/2014/main" id="{E3858459-1B23-4B93-80D7-B410DEDE85BF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4" name="矩形: 圆角 293">
                    <a:extLst>
                      <a:ext uri="{FF2B5EF4-FFF2-40B4-BE49-F238E27FC236}">
                        <a16:creationId xmlns:a16="http://schemas.microsoft.com/office/drawing/2014/main" id="{B3D6447D-CDED-4CF4-9852-F83372101097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5" name="文本框 294">
                    <a:extLst>
                      <a:ext uri="{FF2B5EF4-FFF2-40B4-BE49-F238E27FC236}">
                        <a16:creationId xmlns:a16="http://schemas.microsoft.com/office/drawing/2014/main" id="{6E653DCA-191E-44C2-8A0B-485045931EF1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6" name="矩形: 圆角 295">
                    <a:extLst>
                      <a:ext uri="{FF2B5EF4-FFF2-40B4-BE49-F238E27FC236}">
                        <a16:creationId xmlns:a16="http://schemas.microsoft.com/office/drawing/2014/main" id="{0994E2EC-F3A3-451D-B072-D8163315CF16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97" name="矩形: 圆角 296">
                  <a:extLst>
                    <a:ext uri="{FF2B5EF4-FFF2-40B4-BE49-F238E27FC236}">
                      <a16:creationId xmlns:a16="http://schemas.microsoft.com/office/drawing/2014/main" id="{B9E0C50B-726E-473D-ABA4-47F461323C5F}"/>
                    </a:ext>
                  </a:extLst>
                </p:cNvPr>
                <p:cNvSpPr/>
                <p:nvPr/>
              </p:nvSpPr>
              <p:spPr>
                <a:xfrm>
                  <a:off x="23069187" y="14879960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0A7BE399-8306-4A15-AB41-5B6DFE48B77A}"/>
                    </a:ext>
                  </a:extLst>
                </p:cNvPr>
                <p:cNvGrpSpPr/>
                <p:nvPr/>
              </p:nvGrpSpPr>
              <p:grpSpPr>
                <a:xfrm>
                  <a:off x="23712813" y="1552384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99" name="矩形: 圆角 298">
                    <a:extLst>
                      <a:ext uri="{FF2B5EF4-FFF2-40B4-BE49-F238E27FC236}">
                        <a16:creationId xmlns:a16="http://schemas.microsoft.com/office/drawing/2014/main" id="{DB146D02-C308-4C9C-A6D8-DFE2B1392786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0" name="矩形: 圆角 299">
                    <a:extLst>
                      <a:ext uri="{FF2B5EF4-FFF2-40B4-BE49-F238E27FC236}">
                        <a16:creationId xmlns:a16="http://schemas.microsoft.com/office/drawing/2014/main" id="{65793C8D-B57F-452B-8AA4-B8823D7E252A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1" name="矩形: 圆角 300">
                    <a:extLst>
                      <a:ext uri="{FF2B5EF4-FFF2-40B4-BE49-F238E27FC236}">
                        <a16:creationId xmlns:a16="http://schemas.microsoft.com/office/drawing/2014/main" id="{F235B48F-6D1A-4DBC-8528-A1E819D10C0F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2" name="文本框 301">
                    <a:extLst>
                      <a:ext uri="{FF2B5EF4-FFF2-40B4-BE49-F238E27FC236}">
                        <a16:creationId xmlns:a16="http://schemas.microsoft.com/office/drawing/2014/main" id="{E73EBA19-936C-4F3D-827A-B6DC06524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303" name="文本框 302">
                  <a:extLst>
                    <a:ext uri="{FF2B5EF4-FFF2-40B4-BE49-F238E27FC236}">
                      <a16:creationId xmlns:a16="http://schemas.microsoft.com/office/drawing/2014/main" id="{05F07C3E-56EB-498B-81B4-C97986077980}"/>
                    </a:ext>
                  </a:extLst>
                </p:cNvPr>
                <p:cNvSpPr txBox="1"/>
                <p:nvPr/>
              </p:nvSpPr>
              <p:spPr>
                <a:xfrm>
                  <a:off x="23253692" y="15022027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cxnSp>
              <p:nvCxnSpPr>
                <p:cNvPr id="362" name="直接箭头连接符 361">
                  <a:extLst>
                    <a:ext uri="{FF2B5EF4-FFF2-40B4-BE49-F238E27FC236}">
                      <a16:creationId xmlns:a16="http://schemas.microsoft.com/office/drawing/2014/main" id="{9179472F-7B42-4FEA-8BDA-D43DD20FF928}"/>
                    </a:ext>
                  </a:extLst>
                </p:cNvPr>
                <p:cNvCxnSpPr>
                  <a:stCxn id="264" idx="2"/>
                  <a:endCxn id="299" idx="0"/>
                </p:cNvCxnSpPr>
                <p:nvPr/>
              </p:nvCxnSpPr>
              <p:spPr>
                <a:xfrm>
                  <a:off x="20165874" y="14339994"/>
                  <a:ext cx="4862550" cy="118384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4" name="组合 303">
                  <a:extLst>
                    <a:ext uri="{FF2B5EF4-FFF2-40B4-BE49-F238E27FC236}">
                      <a16:creationId xmlns:a16="http://schemas.microsoft.com/office/drawing/2014/main" id="{EF064699-0ECD-48BD-98DA-F4B3963753EE}"/>
                    </a:ext>
                  </a:extLst>
                </p:cNvPr>
                <p:cNvGrpSpPr/>
                <p:nvPr/>
              </p:nvGrpSpPr>
              <p:grpSpPr>
                <a:xfrm>
                  <a:off x="23440976" y="17198863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05" name="矩形: 圆角 304">
                    <a:extLst>
                      <a:ext uri="{FF2B5EF4-FFF2-40B4-BE49-F238E27FC236}">
                        <a16:creationId xmlns:a16="http://schemas.microsoft.com/office/drawing/2014/main" id="{21729A63-EB47-4C5A-B1B4-3B109C9D8600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6" name="矩形: 圆角 305">
                    <a:extLst>
                      <a:ext uri="{FF2B5EF4-FFF2-40B4-BE49-F238E27FC236}">
                        <a16:creationId xmlns:a16="http://schemas.microsoft.com/office/drawing/2014/main" id="{896D03A7-6DAD-4035-8D69-74D1977F34B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7" name="文本框 306">
                    <a:extLst>
                      <a:ext uri="{FF2B5EF4-FFF2-40B4-BE49-F238E27FC236}">
                        <a16:creationId xmlns:a16="http://schemas.microsoft.com/office/drawing/2014/main" id="{E5578860-EC8D-444F-83BC-536059159719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8" name="矩形: 圆角 307">
                    <a:extLst>
                      <a:ext uri="{FF2B5EF4-FFF2-40B4-BE49-F238E27FC236}">
                        <a16:creationId xmlns:a16="http://schemas.microsoft.com/office/drawing/2014/main" id="{0C6D9E92-63BA-474A-8D50-87DF8D8E9C3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9" name="组合 308">
                  <a:extLst>
                    <a:ext uri="{FF2B5EF4-FFF2-40B4-BE49-F238E27FC236}">
                      <a16:creationId xmlns:a16="http://schemas.microsoft.com/office/drawing/2014/main" id="{C0FE6DAE-29D1-4203-B0DA-649FC87F8771}"/>
                    </a:ext>
                  </a:extLst>
                </p:cNvPr>
                <p:cNvGrpSpPr/>
                <p:nvPr/>
              </p:nvGrpSpPr>
              <p:grpSpPr>
                <a:xfrm>
                  <a:off x="25240735" y="17196635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10" name="矩形: 圆角 309">
                    <a:extLst>
                      <a:ext uri="{FF2B5EF4-FFF2-40B4-BE49-F238E27FC236}">
                        <a16:creationId xmlns:a16="http://schemas.microsoft.com/office/drawing/2014/main" id="{425168E5-B099-4F01-9B10-D803036F2AF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1" name="矩形: 圆角 310">
                    <a:extLst>
                      <a:ext uri="{FF2B5EF4-FFF2-40B4-BE49-F238E27FC236}">
                        <a16:creationId xmlns:a16="http://schemas.microsoft.com/office/drawing/2014/main" id="{8461E238-38D8-4772-B90A-56654A3EE42D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2" name="文本框 311">
                    <a:extLst>
                      <a:ext uri="{FF2B5EF4-FFF2-40B4-BE49-F238E27FC236}">
                        <a16:creationId xmlns:a16="http://schemas.microsoft.com/office/drawing/2014/main" id="{0427BBBE-D2D4-4357-9C70-B274E2A23A2F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3" name="矩形: 圆角 312">
                    <a:extLst>
                      <a:ext uri="{FF2B5EF4-FFF2-40B4-BE49-F238E27FC236}">
                        <a16:creationId xmlns:a16="http://schemas.microsoft.com/office/drawing/2014/main" id="{71FBA9FE-4DAF-4A71-9408-6051069774F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4" name="矩形: 圆角 313">
                  <a:extLst>
                    <a:ext uri="{FF2B5EF4-FFF2-40B4-BE49-F238E27FC236}">
                      <a16:creationId xmlns:a16="http://schemas.microsoft.com/office/drawing/2014/main" id="{C92ABD1A-52C2-47BA-AFB4-CF332ACBB70C}"/>
                    </a:ext>
                  </a:extLst>
                </p:cNvPr>
                <p:cNvSpPr/>
                <p:nvPr/>
              </p:nvSpPr>
              <p:spPr>
                <a:xfrm>
                  <a:off x="18691367" y="19665743"/>
                  <a:ext cx="8241652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333" name="组合 332">
                  <a:extLst>
                    <a:ext uri="{FF2B5EF4-FFF2-40B4-BE49-F238E27FC236}">
                      <a16:creationId xmlns:a16="http://schemas.microsoft.com/office/drawing/2014/main" id="{C6A1F851-4429-46C1-A5E8-EAD694B7A9AF}"/>
                    </a:ext>
                  </a:extLst>
                </p:cNvPr>
                <p:cNvGrpSpPr/>
                <p:nvPr/>
              </p:nvGrpSpPr>
              <p:grpSpPr>
                <a:xfrm>
                  <a:off x="19274421" y="20340734"/>
                  <a:ext cx="1743996" cy="1546274"/>
                  <a:chOff x="19159098" y="20451440"/>
                  <a:chExt cx="1743996" cy="1546274"/>
                </a:xfrm>
              </p:grpSpPr>
              <p:sp>
                <p:nvSpPr>
                  <p:cNvPr id="315" name="文本框 314">
                    <a:extLst>
                      <a:ext uri="{FF2B5EF4-FFF2-40B4-BE49-F238E27FC236}">
                        <a16:creationId xmlns:a16="http://schemas.microsoft.com/office/drawing/2014/main" id="{080AF4CD-9AD9-4892-BB33-2AD3FE7C0D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301924" y="20525963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16" name="矩形: 圆角 315">
                    <a:extLst>
                      <a:ext uri="{FF2B5EF4-FFF2-40B4-BE49-F238E27FC236}">
                        <a16:creationId xmlns:a16="http://schemas.microsoft.com/office/drawing/2014/main" id="{F3CD9477-5C20-45A8-A8A5-CEC5430CB251}"/>
                      </a:ext>
                    </a:extLst>
                  </p:cNvPr>
                  <p:cNvSpPr/>
                  <p:nvPr/>
                </p:nvSpPr>
                <p:spPr>
                  <a:xfrm>
                    <a:off x="19273300" y="20888746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7" name="矩形: 圆角 316">
                    <a:extLst>
                      <a:ext uri="{FF2B5EF4-FFF2-40B4-BE49-F238E27FC236}">
                        <a16:creationId xmlns:a16="http://schemas.microsoft.com/office/drawing/2014/main" id="{D8A27E06-D641-41D8-BBEA-DBB41DD6D129}"/>
                      </a:ext>
                    </a:extLst>
                  </p:cNvPr>
                  <p:cNvSpPr/>
                  <p:nvPr/>
                </p:nvSpPr>
                <p:spPr>
                  <a:xfrm>
                    <a:off x="19429404" y="21374292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788CD7AE-F477-4653-9013-D16C3DEFEE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478976" y="20931464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9" name="矩形: 圆角 318">
                    <a:extLst>
                      <a:ext uri="{FF2B5EF4-FFF2-40B4-BE49-F238E27FC236}">
                        <a16:creationId xmlns:a16="http://schemas.microsoft.com/office/drawing/2014/main" id="{D08BBFE1-EA07-4DC7-B0D7-43F39EC97E24}"/>
                      </a:ext>
                    </a:extLst>
                  </p:cNvPr>
                  <p:cNvSpPr/>
                  <p:nvPr/>
                </p:nvSpPr>
                <p:spPr>
                  <a:xfrm>
                    <a:off x="19159098" y="20451440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32" name="组合 331">
                  <a:extLst>
                    <a:ext uri="{FF2B5EF4-FFF2-40B4-BE49-F238E27FC236}">
                      <a16:creationId xmlns:a16="http://schemas.microsoft.com/office/drawing/2014/main" id="{520672DD-C6D6-4A1E-A423-F73F9D0D9958}"/>
                    </a:ext>
                  </a:extLst>
                </p:cNvPr>
                <p:cNvGrpSpPr/>
                <p:nvPr/>
              </p:nvGrpSpPr>
              <p:grpSpPr>
                <a:xfrm>
                  <a:off x="22058783" y="20340734"/>
                  <a:ext cx="1743996" cy="1546274"/>
                  <a:chOff x="21801611" y="20396754"/>
                  <a:chExt cx="1743996" cy="1546274"/>
                </a:xfrm>
              </p:grpSpPr>
              <p:sp>
                <p:nvSpPr>
                  <p:cNvPr id="320" name="文本框 319">
                    <a:extLst>
                      <a:ext uri="{FF2B5EF4-FFF2-40B4-BE49-F238E27FC236}">
                        <a16:creationId xmlns:a16="http://schemas.microsoft.com/office/drawing/2014/main" id="{A288328C-A80D-4A0C-BBF9-65BCAADBF9E9}"/>
                      </a:ext>
                    </a:extLst>
                  </p:cNvPr>
                  <p:cNvSpPr txBox="1"/>
                  <p:nvPr/>
                </p:nvSpPr>
                <p:spPr>
                  <a:xfrm>
                    <a:off x="21944437" y="20471277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1" name="矩形: 圆角 320">
                    <a:extLst>
                      <a:ext uri="{FF2B5EF4-FFF2-40B4-BE49-F238E27FC236}">
                        <a16:creationId xmlns:a16="http://schemas.microsoft.com/office/drawing/2014/main" id="{9476DD39-E541-4C08-BB4A-4D577EAC87C5}"/>
                      </a:ext>
                    </a:extLst>
                  </p:cNvPr>
                  <p:cNvSpPr/>
                  <p:nvPr/>
                </p:nvSpPr>
                <p:spPr>
                  <a:xfrm>
                    <a:off x="21915813" y="20834060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2" name="矩形: 圆角 321">
                    <a:extLst>
                      <a:ext uri="{FF2B5EF4-FFF2-40B4-BE49-F238E27FC236}">
                        <a16:creationId xmlns:a16="http://schemas.microsoft.com/office/drawing/2014/main" id="{597C9A6E-7253-47B7-A461-4C9C21869972}"/>
                      </a:ext>
                    </a:extLst>
                  </p:cNvPr>
                  <p:cNvSpPr/>
                  <p:nvPr/>
                </p:nvSpPr>
                <p:spPr>
                  <a:xfrm>
                    <a:off x="22071917" y="21319606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3" name="文本框 322">
                    <a:extLst>
                      <a:ext uri="{FF2B5EF4-FFF2-40B4-BE49-F238E27FC236}">
                        <a16:creationId xmlns:a16="http://schemas.microsoft.com/office/drawing/2014/main" id="{009C340E-1B7C-4A6F-8116-112048DF32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121489" y="20876778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4" name="矩形: 圆角 323">
                    <a:extLst>
                      <a:ext uri="{FF2B5EF4-FFF2-40B4-BE49-F238E27FC236}">
                        <a16:creationId xmlns:a16="http://schemas.microsoft.com/office/drawing/2014/main" id="{B83F1CDD-E72B-4859-8A68-A3C31AE3B603}"/>
                      </a:ext>
                    </a:extLst>
                  </p:cNvPr>
                  <p:cNvSpPr/>
                  <p:nvPr/>
                </p:nvSpPr>
                <p:spPr>
                  <a:xfrm>
                    <a:off x="21801611" y="20396754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BA9DCDBB-C39A-4DF9-8259-87CB789B934C}"/>
                    </a:ext>
                  </a:extLst>
                </p:cNvPr>
                <p:cNvSpPr txBox="1"/>
                <p:nvPr/>
              </p:nvSpPr>
              <p:spPr>
                <a:xfrm>
                  <a:off x="18963830" y="19772326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grpSp>
              <p:nvGrpSpPr>
                <p:cNvPr id="331" name="组合 330">
                  <a:extLst>
                    <a:ext uri="{FF2B5EF4-FFF2-40B4-BE49-F238E27FC236}">
                      <a16:creationId xmlns:a16="http://schemas.microsoft.com/office/drawing/2014/main" id="{113C3D66-E572-4D67-9983-C921887F119D}"/>
                    </a:ext>
                  </a:extLst>
                </p:cNvPr>
                <p:cNvGrpSpPr/>
                <p:nvPr/>
              </p:nvGrpSpPr>
              <p:grpSpPr>
                <a:xfrm>
                  <a:off x="24843144" y="20340734"/>
                  <a:ext cx="1743996" cy="1546274"/>
                  <a:chOff x="24842685" y="20281171"/>
                  <a:chExt cx="1743996" cy="1546274"/>
                </a:xfrm>
              </p:grpSpPr>
              <p:sp>
                <p:nvSpPr>
                  <p:cNvPr id="326" name="文本框 325">
                    <a:extLst>
                      <a:ext uri="{FF2B5EF4-FFF2-40B4-BE49-F238E27FC236}">
                        <a16:creationId xmlns:a16="http://schemas.microsoft.com/office/drawing/2014/main" id="{6B4B60C4-91FD-4527-9C81-751107ED64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985511" y="20355694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7" name="矩形: 圆角 326">
                    <a:extLst>
                      <a:ext uri="{FF2B5EF4-FFF2-40B4-BE49-F238E27FC236}">
                        <a16:creationId xmlns:a16="http://schemas.microsoft.com/office/drawing/2014/main" id="{B480039A-1AF1-47CB-A38C-2E4CB467904F}"/>
                      </a:ext>
                    </a:extLst>
                  </p:cNvPr>
                  <p:cNvSpPr/>
                  <p:nvPr/>
                </p:nvSpPr>
                <p:spPr>
                  <a:xfrm>
                    <a:off x="24956887" y="20718477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8" name="矩形: 圆角 327">
                    <a:extLst>
                      <a:ext uri="{FF2B5EF4-FFF2-40B4-BE49-F238E27FC236}">
                        <a16:creationId xmlns:a16="http://schemas.microsoft.com/office/drawing/2014/main" id="{9E46396E-8CD7-4C14-A871-FF1DEEF52FF2}"/>
                      </a:ext>
                    </a:extLst>
                  </p:cNvPr>
                  <p:cNvSpPr/>
                  <p:nvPr/>
                </p:nvSpPr>
                <p:spPr>
                  <a:xfrm>
                    <a:off x="25112991" y="21204023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9" name="文本框 328">
                    <a:extLst>
                      <a:ext uri="{FF2B5EF4-FFF2-40B4-BE49-F238E27FC236}">
                        <a16:creationId xmlns:a16="http://schemas.microsoft.com/office/drawing/2014/main" id="{120C0759-6BF3-4222-94CC-F990961F0ABA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2563" y="20761195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30" name="矩形: 圆角 329">
                    <a:extLst>
                      <a:ext uri="{FF2B5EF4-FFF2-40B4-BE49-F238E27FC236}">
                        <a16:creationId xmlns:a16="http://schemas.microsoft.com/office/drawing/2014/main" id="{5A531FCF-1188-4829-8ACA-B26D438BFEBE}"/>
                      </a:ext>
                    </a:extLst>
                  </p:cNvPr>
                  <p:cNvSpPr/>
                  <p:nvPr/>
                </p:nvSpPr>
                <p:spPr>
                  <a:xfrm>
                    <a:off x="24842685" y="20281171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335" name="直接箭头连接符 334">
                  <a:extLst>
                    <a:ext uri="{FF2B5EF4-FFF2-40B4-BE49-F238E27FC236}">
                      <a16:creationId xmlns:a16="http://schemas.microsoft.com/office/drawing/2014/main" id="{C2DEFF21-2C04-421F-B78E-CE5B2DDD4AFA}"/>
                    </a:ext>
                  </a:extLst>
                </p:cNvPr>
                <p:cNvCxnSpPr>
                  <a:stCxn id="282" idx="2"/>
                  <a:endCxn id="287" idx="0"/>
                </p:cNvCxnSpPr>
                <p:nvPr/>
              </p:nvCxnSpPr>
              <p:spPr>
                <a:xfrm flipH="1">
                  <a:off x="19706043" y="16508075"/>
                  <a:ext cx="944562" cy="69078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箭头连接符 336">
                  <a:extLst>
                    <a:ext uri="{FF2B5EF4-FFF2-40B4-BE49-F238E27FC236}">
                      <a16:creationId xmlns:a16="http://schemas.microsoft.com/office/drawing/2014/main" id="{6FE40A63-D937-462A-A6EC-B9E00F4B01C0}"/>
                    </a:ext>
                  </a:extLst>
                </p:cNvPr>
                <p:cNvCxnSpPr>
                  <a:stCxn id="282" idx="2"/>
                  <a:endCxn id="293" idx="0"/>
                </p:cNvCxnSpPr>
                <p:nvPr/>
              </p:nvCxnSpPr>
              <p:spPr>
                <a:xfrm>
                  <a:off x="20650605" y="16508075"/>
                  <a:ext cx="855197" cy="68856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箭头连接符 338">
                  <a:extLst>
                    <a:ext uri="{FF2B5EF4-FFF2-40B4-BE49-F238E27FC236}">
                      <a16:creationId xmlns:a16="http://schemas.microsoft.com/office/drawing/2014/main" id="{3B646524-53B9-4E4D-B4F0-6E338D929FEC}"/>
                    </a:ext>
                  </a:extLst>
                </p:cNvPr>
                <p:cNvCxnSpPr>
                  <a:stCxn id="299" idx="2"/>
                  <a:endCxn id="307" idx="0"/>
                </p:cNvCxnSpPr>
                <p:nvPr/>
              </p:nvCxnSpPr>
              <p:spPr>
                <a:xfrm flipH="1">
                  <a:off x="24091059" y="16508074"/>
                  <a:ext cx="937365" cy="733507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箭头连接符 340">
                  <a:extLst>
                    <a:ext uri="{FF2B5EF4-FFF2-40B4-BE49-F238E27FC236}">
                      <a16:creationId xmlns:a16="http://schemas.microsoft.com/office/drawing/2014/main" id="{DFFB0662-DCB5-407E-BD9A-8C3801435EC1}"/>
                    </a:ext>
                  </a:extLst>
                </p:cNvPr>
                <p:cNvCxnSpPr>
                  <a:stCxn id="299" idx="2"/>
                  <a:endCxn id="312" idx="0"/>
                </p:cNvCxnSpPr>
                <p:nvPr/>
              </p:nvCxnSpPr>
              <p:spPr>
                <a:xfrm>
                  <a:off x="25028424" y="16508074"/>
                  <a:ext cx="862394" cy="73127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箭头连接符 344">
                  <a:extLst>
                    <a:ext uri="{FF2B5EF4-FFF2-40B4-BE49-F238E27FC236}">
                      <a16:creationId xmlns:a16="http://schemas.microsoft.com/office/drawing/2014/main" id="{3F8E49B8-9324-46AE-AB0D-17A0C52A0F9F}"/>
                    </a:ext>
                  </a:extLst>
                </p:cNvPr>
                <p:cNvCxnSpPr>
                  <a:cxnSpLocks/>
                  <a:stCxn id="287" idx="2"/>
                  <a:endCxn id="321" idx="0"/>
                </p:cNvCxnSpPr>
                <p:nvPr/>
              </p:nvCxnSpPr>
              <p:spPr>
                <a:xfrm>
                  <a:off x="19706043" y="18728447"/>
                  <a:ext cx="3224532" cy="2049593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接箭头连接符 347">
                  <a:extLst>
                    <a:ext uri="{FF2B5EF4-FFF2-40B4-BE49-F238E27FC236}">
                      <a16:creationId xmlns:a16="http://schemas.microsoft.com/office/drawing/2014/main" id="{004C12EF-54F9-408C-B3F6-C5EE8C69414E}"/>
                    </a:ext>
                  </a:extLst>
                </p:cNvPr>
                <p:cNvCxnSpPr>
                  <a:stCxn id="293" idx="2"/>
                  <a:endCxn id="316" idx="0"/>
                </p:cNvCxnSpPr>
                <p:nvPr/>
              </p:nvCxnSpPr>
              <p:spPr>
                <a:xfrm flipH="1">
                  <a:off x="20146213" y="18726219"/>
                  <a:ext cx="1359589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箭头连接符 349">
                  <a:extLst>
                    <a:ext uri="{FF2B5EF4-FFF2-40B4-BE49-F238E27FC236}">
                      <a16:creationId xmlns:a16="http://schemas.microsoft.com/office/drawing/2014/main" id="{28119A2F-520D-48BA-BB06-CFA86021B308}"/>
                    </a:ext>
                  </a:extLst>
                </p:cNvPr>
                <p:cNvCxnSpPr>
                  <a:stCxn id="293" idx="2"/>
                  <a:endCxn id="327" idx="0"/>
                </p:cNvCxnSpPr>
                <p:nvPr/>
              </p:nvCxnSpPr>
              <p:spPr>
                <a:xfrm>
                  <a:off x="21505802" y="18726219"/>
                  <a:ext cx="4209134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接箭头连接符 351">
                  <a:extLst>
                    <a:ext uri="{FF2B5EF4-FFF2-40B4-BE49-F238E27FC236}">
                      <a16:creationId xmlns:a16="http://schemas.microsoft.com/office/drawing/2014/main" id="{630EC639-742C-43F0-9DF8-A0FC9463E85C}"/>
                    </a:ext>
                  </a:extLst>
                </p:cNvPr>
                <p:cNvCxnSpPr>
                  <a:stCxn id="305" idx="2"/>
                  <a:endCxn id="316" idx="0"/>
                </p:cNvCxnSpPr>
                <p:nvPr/>
              </p:nvCxnSpPr>
              <p:spPr>
                <a:xfrm flipH="1">
                  <a:off x="20146213" y="18728446"/>
                  <a:ext cx="3937649" cy="2049594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箭头连接符 353">
                  <a:extLst>
                    <a:ext uri="{FF2B5EF4-FFF2-40B4-BE49-F238E27FC236}">
                      <a16:creationId xmlns:a16="http://schemas.microsoft.com/office/drawing/2014/main" id="{8E099E3A-3401-430F-8434-EDC8911770E9}"/>
                    </a:ext>
                  </a:extLst>
                </p:cNvPr>
                <p:cNvCxnSpPr>
                  <a:stCxn id="310" idx="2"/>
                  <a:endCxn id="321" idx="0"/>
                </p:cNvCxnSpPr>
                <p:nvPr/>
              </p:nvCxnSpPr>
              <p:spPr>
                <a:xfrm flipH="1">
                  <a:off x="22930575" y="18726218"/>
                  <a:ext cx="2953046" cy="2051822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B4866C96-1756-4B68-9B69-C81C60BD5410}"/>
                    </a:ext>
                  </a:extLst>
                </p:cNvPr>
                <p:cNvSpPr txBox="1"/>
                <p:nvPr/>
              </p:nvSpPr>
              <p:spPr>
                <a:xfrm>
                  <a:off x="19127331" y="16606972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6" name="文本框 355">
                  <a:extLst>
                    <a:ext uri="{FF2B5EF4-FFF2-40B4-BE49-F238E27FC236}">
                      <a16:creationId xmlns:a16="http://schemas.microsoft.com/office/drawing/2014/main" id="{477C9563-E9CC-40EE-9C49-300843A9B541}"/>
                    </a:ext>
                  </a:extLst>
                </p:cNvPr>
                <p:cNvSpPr txBox="1"/>
                <p:nvPr/>
              </p:nvSpPr>
              <p:spPr>
                <a:xfrm>
                  <a:off x="21064989" y="16584608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32300505-723A-444E-B2B5-9012DC23D3A3}"/>
                    </a:ext>
                  </a:extLst>
                </p:cNvPr>
                <p:cNvSpPr txBox="1"/>
                <p:nvPr/>
              </p:nvSpPr>
              <p:spPr>
                <a:xfrm>
                  <a:off x="23476753" y="1665753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34D453B7-7353-4C86-AAFB-E618412DF85B}"/>
                    </a:ext>
                  </a:extLst>
                </p:cNvPr>
                <p:cNvSpPr txBox="1"/>
                <p:nvPr/>
              </p:nvSpPr>
              <p:spPr>
                <a:xfrm>
                  <a:off x="25414411" y="16635175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cxnSp>
              <p:nvCxnSpPr>
                <p:cNvPr id="360" name="直接箭头连接符 359">
                  <a:extLst>
                    <a:ext uri="{FF2B5EF4-FFF2-40B4-BE49-F238E27FC236}">
                      <a16:creationId xmlns:a16="http://schemas.microsoft.com/office/drawing/2014/main" id="{5B0528E1-A23C-487A-8D53-872F17F4BAF4}"/>
                    </a:ext>
                  </a:extLst>
                </p:cNvPr>
                <p:cNvCxnSpPr>
                  <a:stCxn id="264" idx="2"/>
                  <a:endCxn id="282" idx="0"/>
                </p:cNvCxnSpPr>
                <p:nvPr/>
              </p:nvCxnSpPr>
              <p:spPr>
                <a:xfrm>
                  <a:off x="20165874" y="14339994"/>
                  <a:ext cx="484731" cy="118385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833701F4-D28A-424C-A810-A5578EBC3256}"/>
                  </a:ext>
                </a:extLst>
              </p:cNvPr>
              <p:cNvSpPr/>
              <p:nvPr/>
            </p:nvSpPr>
            <p:spPr>
              <a:xfrm>
                <a:off x="14318794" y="12573360"/>
                <a:ext cx="8602503" cy="10096139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文本框 372">
                <a:extLst>
                  <a:ext uri="{FF2B5EF4-FFF2-40B4-BE49-F238E27FC236}">
                    <a16:creationId xmlns:a16="http://schemas.microsoft.com/office/drawing/2014/main" id="{7FAD181E-D9E8-4693-999C-B026BB735024}"/>
                  </a:ext>
                </a:extLst>
              </p:cNvPr>
              <p:cNvSpPr txBox="1"/>
              <p:nvPr/>
            </p:nvSpPr>
            <p:spPr>
              <a:xfrm>
                <a:off x="14365824" y="126725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</p:grpSp>
      <p:sp>
        <p:nvSpPr>
          <p:cNvPr id="365" name="矩形: 圆角 364">
            <a:extLst>
              <a:ext uri="{FF2B5EF4-FFF2-40B4-BE49-F238E27FC236}">
                <a16:creationId xmlns:a16="http://schemas.microsoft.com/office/drawing/2014/main" id="{229CD57F-B12B-4CA1-8EE9-A7055C74A6D7}"/>
              </a:ext>
            </a:extLst>
          </p:cNvPr>
          <p:cNvSpPr/>
          <p:nvPr/>
        </p:nvSpPr>
        <p:spPr>
          <a:xfrm>
            <a:off x="1541754" y="22129757"/>
            <a:ext cx="1582057" cy="537029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C000"/>
                </a:solidFill>
              </a:rPr>
              <a:t>对象</a:t>
            </a:r>
          </a:p>
        </p:txBody>
      </p:sp>
      <p:sp>
        <p:nvSpPr>
          <p:cNvPr id="366" name="矩形: 圆角 365">
            <a:extLst>
              <a:ext uri="{FF2B5EF4-FFF2-40B4-BE49-F238E27FC236}">
                <a16:creationId xmlns:a16="http://schemas.microsoft.com/office/drawing/2014/main" id="{7D3FF465-F826-40A6-8C3C-53D6EF0B1EB5}"/>
              </a:ext>
            </a:extLst>
          </p:cNvPr>
          <p:cNvSpPr/>
          <p:nvPr/>
        </p:nvSpPr>
        <p:spPr>
          <a:xfrm>
            <a:off x="3678895" y="22129757"/>
            <a:ext cx="1582057" cy="537029"/>
          </a:xfrm>
          <a:prstGeom prst="round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</a:t>
            </a:r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1BDDCB9A-D279-4CB9-990F-DF3C56BD60CC}"/>
              </a:ext>
            </a:extLst>
          </p:cNvPr>
          <p:cNvSpPr/>
          <p:nvPr/>
        </p:nvSpPr>
        <p:spPr>
          <a:xfrm>
            <a:off x="5946014" y="22129757"/>
            <a:ext cx="1582057" cy="537029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方法</a:t>
            </a: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704FF55-D5E5-40A3-AD30-5A4B50E8EA75}"/>
              </a:ext>
            </a:extLst>
          </p:cNvPr>
          <p:cNvGrpSpPr/>
          <p:nvPr/>
        </p:nvGrpSpPr>
        <p:grpSpPr>
          <a:xfrm>
            <a:off x="23587514" y="10956195"/>
            <a:ext cx="12136135" cy="9886512"/>
            <a:chOff x="3173357" y="22411489"/>
            <a:chExt cx="12136135" cy="9886512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8C5D704-184F-40D6-A2A8-66197A387476}"/>
                </a:ext>
              </a:extLst>
            </p:cNvPr>
            <p:cNvGrpSpPr/>
            <p:nvPr/>
          </p:nvGrpSpPr>
          <p:grpSpPr>
            <a:xfrm>
              <a:off x="3173357" y="22411489"/>
              <a:ext cx="12136135" cy="9402548"/>
              <a:chOff x="3173357" y="22411489"/>
              <a:chExt cx="12136135" cy="9402548"/>
            </a:xfrm>
          </p:grpSpPr>
          <p:sp>
            <p:nvSpPr>
              <p:cNvPr id="368" name="矩形: 圆角 367">
                <a:extLst>
                  <a:ext uri="{FF2B5EF4-FFF2-40B4-BE49-F238E27FC236}">
                    <a16:creationId xmlns:a16="http://schemas.microsoft.com/office/drawing/2014/main" id="{0B6F6887-8FE7-4E1E-B3E2-035D1B4F0322}"/>
                  </a:ext>
                </a:extLst>
              </p:cNvPr>
              <p:cNvSpPr/>
              <p:nvPr/>
            </p:nvSpPr>
            <p:spPr>
              <a:xfrm>
                <a:off x="3173357" y="2255245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69" name="矩形: 圆角 368">
                <a:extLst>
                  <a:ext uri="{FF2B5EF4-FFF2-40B4-BE49-F238E27FC236}">
                    <a16:creationId xmlns:a16="http://schemas.microsoft.com/office/drawing/2014/main" id="{DB205F30-558F-4E29-9D86-D0D6F88C2556}"/>
                  </a:ext>
                </a:extLst>
              </p:cNvPr>
              <p:cNvSpPr/>
              <p:nvPr/>
            </p:nvSpPr>
            <p:spPr>
              <a:xfrm>
                <a:off x="3173357" y="2406181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71" name="矩形: 圆角 370">
                <a:extLst>
                  <a:ext uri="{FF2B5EF4-FFF2-40B4-BE49-F238E27FC236}">
                    <a16:creationId xmlns:a16="http://schemas.microsoft.com/office/drawing/2014/main" id="{BEA3A17C-03CE-489D-9EB9-646EF6D29430}"/>
                  </a:ext>
                </a:extLst>
              </p:cNvPr>
              <p:cNvSpPr/>
              <p:nvPr/>
            </p:nvSpPr>
            <p:spPr>
              <a:xfrm>
                <a:off x="3173357" y="255711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78" name="直接箭头连接符 377">
                <a:extLst>
                  <a:ext uri="{FF2B5EF4-FFF2-40B4-BE49-F238E27FC236}">
                    <a16:creationId xmlns:a16="http://schemas.microsoft.com/office/drawing/2014/main" id="{6624B095-9883-460C-B110-63A66D7ED0B5}"/>
                  </a:ext>
                </a:extLst>
              </p:cNvPr>
              <p:cNvCxnSpPr>
                <a:cxnSpLocks/>
                <a:stCxn id="371" idx="3"/>
                <a:endCxn id="387" idx="1"/>
              </p:cNvCxnSpPr>
              <p:nvPr/>
            </p:nvCxnSpPr>
            <p:spPr>
              <a:xfrm flipV="1">
                <a:off x="4290724" y="23310092"/>
                <a:ext cx="2204812" cy="246725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箭头连接符 378">
                <a:extLst>
                  <a:ext uri="{FF2B5EF4-FFF2-40B4-BE49-F238E27FC236}">
                    <a16:creationId xmlns:a16="http://schemas.microsoft.com/office/drawing/2014/main" id="{575CD25F-2910-46B8-B324-C9ED1460AB9F}"/>
                  </a:ext>
                </a:extLst>
              </p:cNvPr>
              <p:cNvCxnSpPr>
                <a:cxnSpLocks/>
                <a:stCxn id="369" idx="3"/>
                <a:endCxn id="387" idx="1"/>
              </p:cNvCxnSpPr>
              <p:nvPr/>
            </p:nvCxnSpPr>
            <p:spPr>
              <a:xfrm flipV="1">
                <a:off x="4290724" y="23310092"/>
                <a:ext cx="2204812" cy="95789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箭头连接符 379">
                <a:extLst>
                  <a:ext uri="{FF2B5EF4-FFF2-40B4-BE49-F238E27FC236}">
                    <a16:creationId xmlns:a16="http://schemas.microsoft.com/office/drawing/2014/main" id="{B2B02383-2B3A-4789-9506-1F59EB6701C8}"/>
                  </a:ext>
                </a:extLst>
              </p:cNvPr>
              <p:cNvCxnSpPr>
                <a:cxnSpLocks/>
                <a:stCxn id="368" idx="3"/>
                <a:endCxn id="387" idx="1"/>
              </p:cNvCxnSpPr>
              <p:nvPr/>
            </p:nvCxnSpPr>
            <p:spPr>
              <a:xfrm>
                <a:off x="4290724" y="22758633"/>
                <a:ext cx="2204812" cy="55145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31EBE38E-BF31-4007-80D6-57108B2A4379}"/>
                  </a:ext>
                </a:extLst>
              </p:cNvPr>
              <p:cNvGrpSpPr/>
              <p:nvPr/>
            </p:nvGrpSpPr>
            <p:grpSpPr>
              <a:xfrm>
                <a:off x="5864630" y="22411489"/>
                <a:ext cx="9444862" cy="9402548"/>
                <a:chOff x="5864630" y="22411489"/>
                <a:chExt cx="9444862" cy="9402548"/>
              </a:xfrm>
            </p:grpSpPr>
            <p:grpSp>
              <p:nvGrpSpPr>
                <p:cNvPr id="384" name="组合 383">
                  <a:extLst>
                    <a:ext uri="{FF2B5EF4-FFF2-40B4-BE49-F238E27FC236}">
                      <a16:creationId xmlns:a16="http://schemas.microsoft.com/office/drawing/2014/main" id="{F1B4A5BE-A355-4786-BC1C-60E4FC79C1F1}"/>
                    </a:ext>
                  </a:extLst>
                </p:cNvPr>
                <p:cNvGrpSpPr/>
                <p:nvPr/>
              </p:nvGrpSpPr>
              <p:grpSpPr>
                <a:xfrm>
                  <a:off x="6495536" y="22833680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85" name="矩形: 圆角 384">
                    <a:extLst>
                      <a:ext uri="{FF2B5EF4-FFF2-40B4-BE49-F238E27FC236}">
                        <a16:creationId xmlns:a16="http://schemas.microsoft.com/office/drawing/2014/main" id="{B3F4CF33-921E-4CF3-BDC9-3A7C2689B030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86" name="矩形: 圆角 385">
                    <a:extLst>
                      <a:ext uri="{FF2B5EF4-FFF2-40B4-BE49-F238E27FC236}">
                        <a16:creationId xmlns:a16="http://schemas.microsoft.com/office/drawing/2014/main" id="{318DA1FE-31E3-4F90-AA35-865A6AACC507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87" name="矩形: 圆角 386">
                    <a:extLst>
                      <a:ext uri="{FF2B5EF4-FFF2-40B4-BE49-F238E27FC236}">
                        <a16:creationId xmlns:a16="http://schemas.microsoft.com/office/drawing/2014/main" id="{92822415-76E4-42E4-8A5C-49424BB9146A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88" name="文本框 387">
                    <a:extLst>
                      <a:ext uri="{FF2B5EF4-FFF2-40B4-BE49-F238E27FC236}">
                        <a16:creationId xmlns:a16="http://schemas.microsoft.com/office/drawing/2014/main" id="{F16BD38A-E0CE-4E8A-AAA0-467000A540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89" name="矩形: 圆角 388">
                  <a:extLst>
                    <a:ext uri="{FF2B5EF4-FFF2-40B4-BE49-F238E27FC236}">
                      <a16:creationId xmlns:a16="http://schemas.microsoft.com/office/drawing/2014/main" id="{4DB24456-692D-44EA-A20E-9ECE601058EA}"/>
                    </a:ext>
                  </a:extLst>
                </p:cNvPr>
                <p:cNvSpPr/>
                <p:nvPr/>
              </p:nvSpPr>
              <p:spPr>
                <a:xfrm>
                  <a:off x="6319385" y="22411489"/>
                  <a:ext cx="3282201" cy="1517110"/>
                </a:xfrm>
                <a:prstGeom prst="roundRect">
                  <a:avLst>
                    <a:gd name="adj" fmla="val 9418"/>
                  </a:avLst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DD766191-0138-49F7-8881-4E0D0E0033E3}"/>
                    </a:ext>
                  </a:extLst>
                </p:cNvPr>
                <p:cNvSpPr txBox="1"/>
                <p:nvPr/>
              </p:nvSpPr>
              <p:spPr>
                <a:xfrm>
                  <a:off x="7291841" y="22411489"/>
                  <a:ext cx="13372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BossGroup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91" name="组合 390">
                  <a:extLst>
                    <a:ext uri="{FF2B5EF4-FFF2-40B4-BE49-F238E27FC236}">
                      <a16:creationId xmlns:a16="http://schemas.microsoft.com/office/drawing/2014/main" id="{79D69351-C0F9-4FD8-8E9C-7DC57031B160}"/>
                    </a:ext>
                  </a:extLst>
                </p:cNvPr>
                <p:cNvGrpSpPr/>
                <p:nvPr/>
              </p:nvGrpSpPr>
              <p:grpSpPr>
                <a:xfrm>
                  <a:off x="11586087" y="22833680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92" name="矩形: 圆角 391">
                    <a:extLst>
                      <a:ext uri="{FF2B5EF4-FFF2-40B4-BE49-F238E27FC236}">
                        <a16:creationId xmlns:a16="http://schemas.microsoft.com/office/drawing/2014/main" id="{F85BF4E2-85EA-4137-AC75-56765A30E725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3" name="矩形: 圆角 392">
                    <a:extLst>
                      <a:ext uri="{FF2B5EF4-FFF2-40B4-BE49-F238E27FC236}">
                        <a16:creationId xmlns:a16="http://schemas.microsoft.com/office/drawing/2014/main" id="{486CCCA0-916F-4C99-911F-55330227BFD5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4" name="矩形: 圆角 393">
                    <a:extLst>
                      <a:ext uri="{FF2B5EF4-FFF2-40B4-BE49-F238E27FC236}">
                        <a16:creationId xmlns:a16="http://schemas.microsoft.com/office/drawing/2014/main" id="{C597DBBE-7AF8-4B06-9549-A465CD77EE11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95" name="文本框 394">
                    <a:extLst>
                      <a:ext uri="{FF2B5EF4-FFF2-40B4-BE49-F238E27FC236}">
                        <a16:creationId xmlns:a16="http://schemas.microsoft.com/office/drawing/2014/main" id="{6F1E7385-71CB-40CA-A7C7-38702F8BAB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96" name="矩形: 圆角 395">
                  <a:extLst>
                    <a:ext uri="{FF2B5EF4-FFF2-40B4-BE49-F238E27FC236}">
                      <a16:creationId xmlns:a16="http://schemas.microsoft.com/office/drawing/2014/main" id="{04EF5451-57AB-4D22-8CF1-51A05786EDFD}"/>
                    </a:ext>
                  </a:extLst>
                </p:cNvPr>
                <p:cNvSpPr/>
                <p:nvPr/>
              </p:nvSpPr>
              <p:spPr>
                <a:xfrm>
                  <a:off x="11409936" y="22411489"/>
                  <a:ext cx="3282201" cy="3039312"/>
                </a:xfrm>
                <a:prstGeom prst="roundRect">
                  <a:avLst>
                    <a:gd name="adj" fmla="val 3568"/>
                  </a:avLst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7" name="文本框 396">
                  <a:extLst>
                    <a:ext uri="{FF2B5EF4-FFF2-40B4-BE49-F238E27FC236}">
                      <a16:creationId xmlns:a16="http://schemas.microsoft.com/office/drawing/2014/main" id="{3C9B77F7-253B-4A78-A26F-FB1305AE2C0D}"/>
                    </a:ext>
                  </a:extLst>
                </p:cNvPr>
                <p:cNvSpPr txBox="1"/>
                <p:nvPr/>
              </p:nvSpPr>
              <p:spPr>
                <a:xfrm>
                  <a:off x="12231389" y="22411489"/>
                  <a:ext cx="16392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WorkerGroup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98" name="组合 397">
                  <a:extLst>
                    <a:ext uri="{FF2B5EF4-FFF2-40B4-BE49-F238E27FC236}">
                      <a16:creationId xmlns:a16="http://schemas.microsoft.com/office/drawing/2014/main" id="{2C7A7E81-8ACE-4B79-B9A0-8966A8ADD60B}"/>
                    </a:ext>
                  </a:extLst>
                </p:cNvPr>
                <p:cNvGrpSpPr/>
                <p:nvPr/>
              </p:nvGrpSpPr>
              <p:grpSpPr>
                <a:xfrm>
                  <a:off x="11586087" y="24369589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99" name="矩形: 圆角 398">
                    <a:extLst>
                      <a:ext uri="{FF2B5EF4-FFF2-40B4-BE49-F238E27FC236}">
                        <a16:creationId xmlns:a16="http://schemas.microsoft.com/office/drawing/2014/main" id="{16B3BBB2-7AB1-408F-AE7B-6BE73FB55191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00" name="矩形: 圆角 399">
                    <a:extLst>
                      <a:ext uri="{FF2B5EF4-FFF2-40B4-BE49-F238E27FC236}">
                        <a16:creationId xmlns:a16="http://schemas.microsoft.com/office/drawing/2014/main" id="{66BE216B-54D4-4509-9D5E-7D87320DF8B9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01" name="矩形: 圆角 400">
                    <a:extLst>
                      <a:ext uri="{FF2B5EF4-FFF2-40B4-BE49-F238E27FC236}">
                        <a16:creationId xmlns:a16="http://schemas.microsoft.com/office/drawing/2014/main" id="{312988AF-C481-4395-892F-0EE6344195C9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02" name="文本框 401">
                    <a:extLst>
                      <a:ext uri="{FF2B5EF4-FFF2-40B4-BE49-F238E27FC236}">
                        <a16:creationId xmlns:a16="http://schemas.microsoft.com/office/drawing/2014/main" id="{7C44F533-6218-4671-BE77-31A6FED55E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03" name="文本框 402">
                  <a:extLst>
                    <a:ext uri="{FF2B5EF4-FFF2-40B4-BE49-F238E27FC236}">
                      <a16:creationId xmlns:a16="http://schemas.microsoft.com/office/drawing/2014/main" id="{F837C98D-A048-47CB-B6C5-6FEB63F10C61}"/>
                    </a:ext>
                  </a:extLst>
                </p:cNvPr>
                <p:cNvSpPr txBox="1"/>
                <p:nvPr/>
              </p:nvSpPr>
              <p:spPr>
                <a:xfrm>
                  <a:off x="12775961" y="23860602"/>
                  <a:ext cx="5501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……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DCEC9CEC-BFB6-41EB-BFD5-30CEAD700E06}"/>
                    </a:ext>
                  </a:extLst>
                </p:cNvPr>
                <p:cNvSpPr/>
                <p:nvPr/>
              </p:nvSpPr>
              <p:spPr>
                <a:xfrm>
                  <a:off x="6651342" y="26540376"/>
                  <a:ext cx="2491286" cy="2491286"/>
                </a:xfrm>
                <a:prstGeom prst="ellipse">
                  <a:avLst/>
                </a:prstGeom>
                <a:noFill/>
                <a:ln w="25400">
                  <a:solidFill>
                    <a:srgbClr val="A8B1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矩形: 圆角 403">
                  <a:extLst>
                    <a:ext uri="{FF2B5EF4-FFF2-40B4-BE49-F238E27FC236}">
                      <a16:creationId xmlns:a16="http://schemas.microsoft.com/office/drawing/2014/main" id="{5F9D40BA-19DD-40DE-9039-4A3494F9A1FD}"/>
                    </a:ext>
                  </a:extLst>
                </p:cNvPr>
                <p:cNvSpPr/>
                <p:nvPr/>
              </p:nvSpPr>
              <p:spPr>
                <a:xfrm>
                  <a:off x="7472340" y="26352184"/>
                  <a:ext cx="849290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Step1: select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5" name="矩形: 圆角 404">
                  <a:extLst>
                    <a:ext uri="{FF2B5EF4-FFF2-40B4-BE49-F238E27FC236}">
                      <a16:creationId xmlns:a16="http://schemas.microsoft.com/office/drawing/2014/main" id="{7132C39F-DDB6-4F3E-96C5-8A805EE29837}"/>
                    </a:ext>
                  </a:extLst>
                </p:cNvPr>
                <p:cNvSpPr/>
                <p:nvPr/>
              </p:nvSpPr>
              <p:spPr>
                <a:xfrm>
                  <a:off x="8015300" y="27517504"/>
                  <a:ext cx="2157400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Step2: processSelectedKeys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6" name="矩形: 圆角 405">
                  <a:extLst>
                    <a:ext uri="{FF2B5EF4-FFF2-40B4-BE49-F238E27FC236}">
                      <a16:creationId xmlns:a16="http://schemas.microsoft.com/office/drawing/2014/main" id="{768B208C-C389-4E97-9B6A-4B11759FB677}"/>
                    </a:ext>
                  </a:extLst>
                </p:cNvPr>
                <p:cNvSpPr/>
                <p:nvPr/>
              </p:nvSpPr>
              <p:spPr>
                <a:xfrm>
                  <a:off x="5864630" y="27517503"/>
                  <a:ext cx="1387118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Step2: runAllTasks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8A60A74D-605F-49F8-A373-C7E988595219}"/>
                    </a:ext>
                  </a:extLst>
                </p:cNvPr>
                <p:cNvGrpSpPr/>
                <p:nvPr/>
              </p:nvGrpSpPr>
              <p:grpSpPr>
                <a:xfrm>
                  <a:off x="10959972" y="26352184"/>
                  <a:ext cx="4349520" cy="2679478"/>
                  <a:chOff x="10959972" y="26352184"/>
                  <a:chExt cx="4349520" cy="2679478"/>
                </a:xfrm>
              </p:grpSpPr>
              <p:sp>
                <p:nvSpPr>
                  <p:cNvPr id="407" name="椭圆 406">
                    <a:extLst>
                      <a:ext uri="{FF2B5EF4-FFF2-40B4-BE49-F238E27FC236}">
                        <a16:creationId xmlns:a16="http://schemas.microsoft.com/office/drawing/2014/main" id="{4C76F645-51E9-4461-AA61-FC4B987898F6}"/>
                      </a:ext>
                    </a:extLst>
                  </p:cNvPr>
                  <p:cNvSpPr/>
                  <p:nvPr/>
                </p:nvSpPr>
                <p:spPr>
                  <a:xfrm>
                    <a:off x="11746684" y="26540376"/>
                    <a:ext cx="2491286" cy="2491286"/>
                  </a:xfrm>
                  <a:prstGeom prst="ellipse">
                    <a:avLst/>
                  </a:prstGeom>
                  <a:noFill/>
                  <a:ln w="25400">
                    <a:solidFill>
                      <a:srgbClr val="A8B1C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8" name="矩形: 圆角 407">
                    <a:extLst>
                      <a:ext uri="{FF2B5EF4-FFF2-40B4-BE49-F238E27FC236}">
                        <a16:creationId xmlns:a16="http://schemas.microsoft.com/office/drawing/2014/main" id="{51021D8A-C1BA-4085-BC39-1484B17BF0B1}"/>
                      </a:ext>
                    </a:extLst>
                  </p:cNvPr>
                  <p:cNvSpPr/>
                  <p:nvPr/>
                </p:nvSpPr>
                <p:spPr>
                  <a:xfrm>
                    <a:off x="12567682" y="26352184"/>
                    <a:ext cx="849290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Step1: 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09" name="矩形: 圆角 408">
                    <a:extLst>
                      <a:ext uri="{FF2B5EF4-FFF2-40B4-BE49-F238E27FC236}">
                        <a16:creationId xmlns:a16="http://schemas.microsoft.com/office/drawing/2014/main" id="{D1A0B209-21CC-4F3E-A651-2E6F585B5F9F}"/>
                      </a:ext>
                    </a:extLst>
                  </p:cNvPr>
                  <p:cNvSpPr/>
                  <p:nvPr/>
                </p:nvSpPr>
                <p:spPr>
                  <a:xfrm>
                    <a:off x="13110642" y="27517504"/>
                    <a:ext cx="2198850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Step2: processSelectedKeys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10" name="矩形: 圆角 409">
                    <a:extLst>
                      <a:ext uri="{FF2B5EF4-FFF2-40B4-BE49-F238E27FC236}">
                        <a16:creationId xmlns:a16="http://schemas.microsoft.com/office/drawing/2014/main" id="{54A4A3AD-19F9-4354-9DF9-EAFC42B5E3DF}"/>
                      </a:ext>
                    </a:extLst>
                  </p:cNvPr>
                  <p:cNvSpPr/>
                  <p:nvPr/>
                </p:nvSpPr>
                <p:spPr>
                  <a:xfrm>
                    <a:off x="10959972" y="27517503"/>
                    <a:ext cx="1387118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Step2: runAllTasks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1E2882B4-BED2-435B-A3D6-DEF8259D58E1}"/>
                    </a:ext>
                  </a:extLst>
                </p:cNvPr>
                <p:cNvGrpSpPr/>
                <p:nvPr/>
              </p:nvGrpSpPr>
              <p:grpSpPr>
                <a:xfrm>
                  <a:off x="11850010" y="29776560"/>
                  <a:ext cx="2374553" cy="2037477"/>
                  <a:chOff x="11743621" y="29471760"/>
                  <a:chExt cx="2374553" cy="2037477"/>
                </a:xfrm>
              </p:grpSpPr>
              <p:grpSp>
                <p:nvGrpSpPr>
                  <p:cNvPr id="9" name="组合 8">
                    <a:extLst>
                      <a:ext uri="{FF2B5EF4-FFF2-40B4-BE49-F238E27FC236}">
                        <a16:creationId xmlns:a16="http://schemas.microsoft.com/office/drawing/2014/main" id="{BD3721E1-02AF-42E9-B25C-2F5AFC89F2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3064" y="29915056"/>
                    <a:ext cx="1935666" cy="1389483"/>
                    <a:chOff x="11980168" y="29915056"/>
                    <a:chExt cx="1935666" cy="1389483"/>
                  </a:xfrm>
                </p:grpSpPr>
                <p:sp>
                  <p:nvSpPr>
                    <p:cNvPr id="412" name="矩形: 圆角 411">
                      <a:extLst>
                        <a:ext uri="{FF2B5EF4-FFF2-40B4-BE49-F238E27FC236}">
                          <a16:creationId xmlns:a16="http://schemas.microsoft.com/office/drawing/2014/main" id="{BC303B90-8BEB-4492-BF25-F619BA8E0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0168" y="29915056"/>
                      <a:ext cx="1935666" cy="412356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ChannelHandler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13" name="矩形: 圆角 412">
                      <a:extLst>
                        <a:ext uri="{FF2B5EF4-FFF2-40B4-BE49-F238E27FC236}">
                          <a16:creationId xmlns:a16="http://schemas.microsoft.com/office/drawing/2014/main" id="{7C0493DD-C267-4E51-A1DE-03AAC0441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0168" y="30892183"/>
                      <a:ext cx="1935666" cy="412356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ChannelHandler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14" name="文本框 413">
                      <a:extLst>
                        <a:ext uri="{FF2B5EF4-FFF2-40B4-BE49-F238E27FC236}">
                          <a16:creationId xmlns:a16="http://schemas.microsoft.com/office/drawing/2014/main" id="{2A217BF7-20B7-438B-B222-0BBB2474F0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72926" y="30409743"/>
                      <a:ext cx="55015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415" name="矩形: 圆角 414">
                    <a:extLst>
                      <a:ext uri="{FF2B5EF4-FFF2-40B4-BE49-F238E27FC236}">
                        <a16:creationId xmlns:a16="http://schemas.microsoft.com/office/drawing/2014/main" id="{A1D2D73C-91F7-4F3D-99EC-7F2DE5ACA463}"/>
                      </a:ext>
                    </a:extLst>
                  </p:cNvPr>
                  <p:cNvSpPr/>
                  <p:nvPr/>
                </p:nvSpPr>
                <p:spPr>
                  <a:xfrm>
                    <a:off x="11743621" y="29471760"/>
                    <a:ext cx="2374553" cy="2037477"/>
                  </a:xfrm>
                  <a:prstGeom prst="roundRect">
                    <a:avLst>
                      <a:gd name="adj" fmla="val 11680"/>
                    </a:avLst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16" name="文本框 415">
                    <a:extLst>
                      <a:ext uri="{FF2B5EF4-FFF2-40B4-BE49-F238E27FC236}">
                        <a16:creationId xmlns:a16="http://schemas.microsoft.com/office/drawing/2014/main" id="{68585CD5-CABF-4E2A-93D9-52372ECBD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8959" y="29500814"/>
                    <a:ext cx="104387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4"/>
                        </a:solidFill>
                      </a:rPr>
                      <a:t>Pipeline</a:t>
                    </a:r>
                    <a:endParaRPr lang="zh-CN" altLang="en-US" sz="2000" b="1" dirty="0">
                      <a:solidFill>
                        <a:schemeClr val="accent4"/>
                      </a:solidFill>
                    </a:endParaRPr>
                  </a:p>
                </p:txBody>
              </p:sp>
            </p:grp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12B855F9-33CF-472F-818E-90D9176166B2}"/>
                    </a:ext>
                  </a:extLst>
                </p:cNvPr>
                <p:cNvCxnSpPr>
                  <a:cxnSpLocks/>
                  <a:stCxn id="387" idx="2"/>
                  <a:endCxn id="404" idx="0"/>
                </p:cNvCxnSpPr>
                <p:nvPr/>
              </p:nvCxnSpPr>
              <p:spPr>
                <a:xfrm flipH="1">
                  <a:off x="7896985" y="23786504"/>
                  <a:ext cx="63500" cy="25656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连接符: 曲线 16">
                  <a:extLst>
                    <a:ext uri="{FF2B5EF4-FFF2-40B4-BE49-F238E27FC236}">
                      <a16:creationId xmlns:a16="http://schemas.microsoft.com/office/drawing/2014/main" id="{430E5C8D-46D4-4B53-9C08-A6186445A174}"/>
                    </a:ext>
                  </a:extLst>
                </p:cNvPr>
                <p:cNvCxnSpPr>
                  <a:stCxn id="405" idx="3"/>
                  <a:endCxn id="401" idx="1"/>
                </p:cNvCxnSpPr>
                <p:nvPr/>
              </p:nvCxnSpPr>
              <p:spPr>
                <a:xfrm flipV="1">
                  <a:off x="10172700" y="24846001"/>
                  <a:ext cx="1413387" cy="2940018"/>
                </a:xfrm>
                <a:prstGeom prst="curvedConnector3">
                  <a:avLst>
                    <a:gd name="adj1" fmla="val 25739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EBDD7FA6-3261-4232-84AC-EC8567FB57E2}"/>
                    </a:ext>
                  </a:extLst>
                </p:cNvPr>
                <p:cNvCxnSpPr>
                  <a:stCxn id="401" idx="2"/>
                  <a:endCxn id="408" idx="0"/>
                </p:cNvCxnSpPr>
                <p:nvPr/>
              </p:nvCxnSpPr>
              <p:spPr>
                <a:xfrm flipH="1">
                  <a:off x="12992327" y="25322413"/>
                  <a:ext cx="58709" cy="102977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连接符: 曲线 21">
                  <a:extLst>
                    <a:ext uri="{FF2B5EF4-FFF2-40B4-BE49-F238E27FC236}">
                      <a16:creationId xmlns:a16="http://schemas.microsoft.com/office/drawing/2014/main" id="{B9BA9CB1-22FE-4635-BE54-9D22965064B8}"/>
                    </a:ext>
                  </a:extLst>
                </p:cNvPr>
                <p:cNvCxnSpPr>
                  <a:stCxn id="409" idx="2"/>
                  <a:endCxn id="415" idx="0"/>
                </p:cNvCxnSpPr>
                <p:nvPr/>
              </p:nvCxnSpPr>
              <p:spPr>
                <a:xfrm rot="5400000">
                  <a:off x="12762664" y="28329156"/>
                  <a:ext cx="1722027" cy="1172780"/>
                </a:xfrm>
                <a:prstGeom prst="curvedConnector3">
                  <a:avLst>
                    <a:gd name="adj1" fmla="val 64013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7" name="文本框 416">
                  <a:extLst>
                    <a:ext uri="{FF2B5EF4-FFF2-40B4-BE49-F238E27FC236}">
                      <a16:creationId xmlns:a16="http://schemas.microsoft.com/office/drawing/2014/main" id="{F051E2F4-D94D-4237-AF06-3A12F9098205}"/>
                    </a:ext>
                  </a:extLst>
                </p:cNvPr>
                <p:cNvSpPr txBox="1"/>
                <p:nvPr/>
              </p:nvSpPr>
              <p:spPr>
                <a:xfrm>
                  <a:off x="7099209" y="27023297"/>
                  <a:ext cx="16672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NioEventLoop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8" name="文本框 417">
                  <a:extLst>
                    <a:ext uri="{FF2B5EF4-FFF2-40B4-BE49-F238E27FC236}">
                      <a16:creationId xmlns:a16="http://schemas.microsoft.com/office/drawing/2014/main" id="{98A0BE28-538E-41AA-93A8-85F98C3857F7}"/>
                    </a:ext>
                  </a:extLst>
                </p:cNvPr>
                <p:cNvSpPr txBox="1"/>
                <p:nvPr/>
              </p:nvSpPr>
              <p:spPr>
                <a:xfrm>
                  <a:off x="12234755" y="27036207"/>
                  <a:ext cx="16672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NioEventLoop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2" name="弧形 81">
                  <a:extLst>
                    <a:ext uri="{FF2B5EF4-FFF2-40B4-BE49-F238E27FC236}">
                      <a16:creationId xmlns:a16="http://schemas.microsoft.com/office/drawing/2014/main" id="{8AD03824-3477-452A-86A2-EE6D4A172D0C}"/>
                    </a:ext>
                  </a:extLst>
                </p:cNvPr>
                <p:cNvSpPr/>
                <p:nvPr/>
              </p:nvSpPr>
              <p:spPr>
                <a:xfrm>
                  <a:off x="8304971" y="26712989"/>
                  <a:ext cx="832104" cy="1165321"/>
                </a:xfrm>
                <a:prstGeom prst="arc">
                  <a:avLst>
                    <a:gd name="adj1" fmla="val 16200000"/>
                    <a:gd name="adj2" fmla="val 21131485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弧形 418">
                  <a:extLst>
                    <a:ext uri="{FF2B5EF4-FFF2-40B4-BE49-F238E27FC236}">
                      <a16:creationId xmlns:a16="http://schemas.microsoft.com/office/drawing/2014/main" id="{37C1C1CD-85BE-4A79-9A4C-4C3FE6F2F228}"/>
                    </a:ext>
                  </a:extLst>
                </p:cNvPr>
                <p:cNvSpPr/>
                <p:nvPr/>
              </p:nvSpPr>
              <p:spPr>
                <a:xfrm>
                  <a:off x="13454632" y="26712988"/>
                  <a:ext cx="832104" cy="1165321"/>
                </a:xfrm>
                <a:prstGeom prst="arc">
                  <a:avLst>
                    <a:gd name="adj1" fmla="val 16200000"/>
                    <a:gd name="adj2" fmla="val 21131485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0" name="文本框 419">
                  <a:extLst>
                    <a:ext uri="{FF2B5EF4-FFF2-40B4-BE49-F238E27FC236}">
                      <a16:creationId xmlns:a16="http://schemas.microsoft.com/office/drawing/2014/main" id="{BBD19594-DFB3-4785-86F6-B83C05759908}"/>
                    </a:ext>
                  </a:extLst>
                </p:cNvPr>
                <p:cNvSpPr txBox="1"/>
                <p:nvPr/>
              </p:nvSpPr>
              <p:spPr>
                <a:xfrm>
                  <a:off x="7947833" y="25898806"/>
                  <a:ext cx="7544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</a:rPr>
                    <a:t>Accept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1" name="文本框 420">
                  <a:extLst>
                    <a:ext uri="{FF2B5EF4-FFF2-40B4-BE49-F238E27FC236}">
                      <a16:creationId xmlns:a16="http://schemas.microsoft.com/office/drawing/2014/main" id="{AEFF2A39-FF3B-4C72-8B8A-385A27D3B939}"/>
                    </a:ext>
                  </a:extLst>
                </p:cNvPr>
                <p:cNvSpPr txBox="1"/>
                <p:nvPr/>
              </p:nvSpPr>
              <p:spPr>
                <a:xfrm>
                  <a:off x="9353737" y="25652585"/>
                  <a:ext cx="12731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注册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Channel</a:t>
                  </a:r>
                </a:p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到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Selector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2" name="文本框 421">
                  <a:extLst>
                    <a:ext uri="{FF2B5EF4-FFF2-40B4-BE49-F238E27FC236}">
                      <a16:creationId xmlns:a16="http://schemas.microsoft.com/office/drawing/2014/main" id="{1DEB27D1-E7CE-464B-88D3-11EFD5602488}"/>
                    </a:ext>
                  </a:extLst>
                </p:cNvPr>
                <p:cNvSpPr txBox="1"/>
                <p:nvPr/>
              </p:nvSpPr>
              <p:spPr>
                <a:xfrm>
                  <a:off x="13055680" y="25972535"/>
                  <a:ext cx="12372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</a:rPr>
                    <a:t>Read / Write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282130FC-95AC-42D4-A34E-86B36B6E82DD}"/>
                </a:ext>
              </a:extLst>
            </p:cNvPr>
            <p:cNvSpPr txBox="1"/>
            <p:nvPr/>
          </p:nvSpPr>
          <p:spPr>
            <a:xfrm>
              <a:off x="8591214" y="31897891"/>
              <a:ext cx="130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Netty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8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4AA7E-CC1E-44C5-B981-3D912AF1DDDC}"/>
              </a:ext>
            </a:extLst>
          </p:cNvPr>
          <p:cNvSpPr txBox="1"/>
          <p:nvPr/>
        </p:nvSpPr>
        <p:spPr>
          <a:xfrm>
            <a:off x="857250" y="533400"/>
            <a:ext cx="2175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Netty</a:t>
            </a:r>
            <a:r>
              <a:rPr lang="zh-CN" altLang="en-US" sz="3600" b="1" dirty="0"/>
              <a:t>模型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389DDD3-4314-44D0-8AAF-75BF18800FB6}"/>
              </a:ext>
            </a:extLst>
          </p:cNvPr>
          <p:cNvGrpSpPr/>
          <p:nvPr/>
        </p:nvGrpSpPr>
        <p:grpSpPr>
          <a:xfrm>
            <a:off x="1098550" y="1943101"/>
            <a:ext cx="9687539" cy="2777192"/>
            <a:chOff x="1098550" y="1943101"/>
            <a:chExt cx="9687539" cy="277719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EB5198B-CB20-4BA4-801C-BE30EC31E391}"/>
                </a:ext>
              </a:extLst>
            </p:cNvPr>
            <p:cNvGrpSpPr/>
            <p:nvPr/>
          </p:nvGrpSpPr>
          <p:grpSpPr>
            <a:xfrm>
              <a:off x="1098550" y="1943101"/>
              <a:ext cx="9687539" cy="2231150"/>
              <a:chOff x="1098550" y="1943101"/>
              <a:chExt cx="9687539" cy="2231150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9A5772FB-7B86-4319-A931-B41A9B550099}"/>
                  </a:ext>
                </a:extLst>
              </p:cNvPr>
              <p:cNvSpPr/>
              <p:nvPr/>
            </p:nvSpPr>
            <p:spPr>
              <a:xfrm>
                <a:off x="1098550" y="20256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26B11947-1CEF-4F42-B8BD-F451301E052B}"/>
                  </a:ext>
                </a:extLst>
              </p:cNvPr>
              <p:cNvSpPr/>
              <p:nvPr/>
            </p:nvSpPr>
            <p:spPr>
              <a:xfrm>
                <a:off x="1098550" y="28892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6B7520E0-75B5-4C2B-8E94-5AF7F8F799A0}"/>
                  </a:ext>
                </a:extLst>
              </p:cNvPr>
              <p:cNvSpPr/>
              <p:nvPr/>
            </p:nvSpPr>
            <p:spPr>
              <a:xfrm>
                <a:off x="1098550" y="37528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FB1760-AE17-41B1-9DF1-01EA1B22EEE7}"/>
                  </a:ext>
                </a:extLst>
              </p:cNvPr>
              <p:cNvSpPr/>
              <p:nvPr/>
            </p:nvSpPr>
            <p:spPr>
              <a:xfrm>
                <a:off x="3200400" y="1943101"/>
                <a:ext cx="321310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B0E8A1-4688-425A-9466-61503E36D6A3}"/>
                  </a:ext>
                </a:extLst>
              </p:cNvPr>
              <p:cNvSpPr txBox="1"/>
              <p:nvPr/>
            </p:nvSpPr>
            <p:spPr>
              <a:xfrm>
                <a:off x="3200400" y="1955800"/>
                <a:ext cx="1337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BossGroup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C0BAB07-46EB-45DB-85C9-657DD711E68B}"/>
                  </a:ext>
                </a:extLst>
              </p:cNvPr>
              <p:cNvSpPr/>
              <p:nvPr/>
            </p:nvSpPr>
            <p:spPr>
              <a:xfrm>
                <a:off x="34671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selector</a:t>
                </a:r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5DBDDBE-A20E-4D89-B407-BB3C2E3F2A87}"/>
                  </a:ext>
                </a:extLst>
              </p:cNvPr>
              <p:cNvSpPr/>
              <p:nvPr/>
            </p:nvSpPr>
            <p:spPr>
              <a:xfrm>
                <a:off x="50292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accept</a:t>
                </a:r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6B0D5A4-E5B5-44DE-B5B8-383B872FC9E6}"/>
                  </a:ext>
                </a:extLst>
              </p:cNvPr>
              <p:cNvSpPr/>
              <p:nvPr/>
            </p:nvSpPr>
            <p:spPr>
              <a:xfrm>
                <a:off x="7391400" y="1943101"/>
                <a:ext cx="321310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45563F-9278-4705-9402-EF0046A8F7F0}"/>
                  </a:ext>
                </a:extLst>
              </p:cNvPr>
              <p:cNvSpPr txBox="1"/>
              <p:nvPr/>
            </p:nvSpPr>
            <p:spPr>
              <a:xfrm>
                <a:off x="7391400" y="1955800"/>
                <a:ext cx="16392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WorkerGroup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4142171-EDEB-4A76-8333-67B72C9F9E9B}"/>
                  </a:ext>
                </a:extLst>
              </p:cNvPr>
              <p:cNvSpPr/>
              <p:nvPr/>
            </p:nvSpPr>
            <p:spPr>
              <a:xfrm>
                <a:off x="76581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selector</a:t>
                </a:r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19FF48E-0622-4A6D-A377-305B8A3AB657}"/>
                  </a:ext>
                </a:extLst>
              </p:cNvPr>
              <p:cNvSpPr/>
              <p:nvPr/>
            </p:nvSpPr>
            <p:spPr>
              <a:xfrm>
                <a:off x="4002394" y="3778251"/>
                <a:ext cx="1955800" cy="3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SocketChannel</a:t>
                </a:r>
                <a:endParaRPr lang="zh-CN" altLang="en-US" dirty="0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AAA7C51-A608-4AAE-9202-BE82BC9ABE47}"/>
                  </a:ext>
                </a:extLst>
              </p:cNvPr>
              <p:cNvSpPr/>
              <p:nvPr/>
            </p:nvSpPr>
            <p:spPr>
              <a:xfrm>
                <a:off x="6680200" y="3778251"/>
                <a:ext cx="1955800" cy="3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NioSocketChannel</a:t>
                </a:r>
                <a:endParaRPr lang="zh-CN" altLang="en-US" dirty="0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92EF7D-3BA3-4B2D-AF90-F3496A33E3D2}"/>
                  </a:ext>
                </a:extLst>
              </p:cNvPr>
              <p:cNvSpPr/>
              <p:nvPr/>
            </p:nvSpPr>
            <p:spPr>
              <a:xfrm>
                <a:off x="9715500" y="3778191"/>
                <a:ext cx="1070589" cy="39600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Handler</a:t>
                </a:r>
                <a:endParaRPr lang="zh-CN" altLang="en-US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C6E96CE5-9229-43F3-9936-045E3C2168D0}"/>
                  </a:ext>
                </a:extLst>
              </p:cNvPr>
              <p:cNvCxnSpPr>
                <a:stCxn id="3" idx="3"/>
                <a:endCxn id="6" idx="1"/>
              </p:cNvCxnSpPr>
              <p:nvPr/>
            </p:nvCxnSpPr>
            <p:spPr>
              <a:xfrm>
                <a:off x="2133600" y="2225676"/>
                <a:ext cx="1066800" cy="3079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1118C6EA-135F-44C0-9D58-97E8E4B79796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 flipV="1">
                <a:off x="2133600" y="2533651"/>
                <a:ext cx="1066800" cy="5556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EC08CC66-938E-4DFD-AC9A-EAB0D1BEE99C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 flipV="1">
                <a:off x="2133600" y="2533651"/>
                <a:ext cx="1066800" cy="14192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3E155E91-872D-42CE-AF1E-BD16030E9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6950" y="2952810"/>
                <a:ext cx="0" cy="82538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A084E384-6DA9-4767-A13C-C3A1F1B7663B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5958194" y="3976251"/>
                <a:ext cx="72200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DC356536-D489-44CF-92F8-B6D5E806AD17}"/>
                  </a:ext>
                </a:extLst>
              </p:cNvPr>
              <p:cNvCxnSpPr>
                <a:stCxn id="17" idx="0"/>
                <a:endCxn id="12" idx="2"/>
              </p:cNvCxnSpPr>
              <p:nvPr/>
            </p:nvCxnSpPr>
            <p:spPr>
              <a:xfrm flipV="1">
                <a:off x="7658100" y="2952810"/>
                <a:ext cx="535295" cy="8254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373A1935-A3EA-4236-A12F-6AF1991B69C7}"/>
                  </a:ext>
                </a:extLst>
              </p:cNvPr>
              <p:cNvCxnSpPr>
                <a:stCxn id="10" idx="2"/>
                <a:endCxn id="18" idx="0"/>
              </p:cNvCxnSpPr>
              <p:nvPr/>
            </p:nvCxnSpPr>
            <p:spPr>
              <a:xfrm>
                <a:off x="8997950" y="3124200"/>
                <a:ext cx="1252845" cy="65399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B02B4EF-86BE-458A-97DE-D46B48B26BBE}"/>
                  </a:ext>
                </a:extLst>
              </p:cNvPr>
              <p:cNvSpPr txBox="1"/>
              <p:nvPr/>
            </p:nvSpPr>
            <p:spPr>
              <a:xfrm>
                <a:off x="7226985" y="323798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注册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13D882D-A0F4-460C-B393-3E0FA96276EF}"/>
                </a:ext>
              </a:extLst>
            </p:cNvPr>
            <p:cNvSpPr txBox="1"/>
            <p:nvPr/>
          </p:nvSpPr>
          <p:spPr>
            <a:xfrm>
              <a:off x="5013860" y="4350961"/>
              <a:ext cx="185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Netty</a:t>
              </a:r>
              <a:r>
                <a:rPr lang="zh-CN" altLang="en-US" dirty="0"/>
                <a:t>模型简单版</a:t>
              </a: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33435E9B-5523-49C2-8FE3-238B764E5FBB}"/>
              </a:ext>
            </a:extLst>
          </p:cNvPr>
          <p:cNvGrpSpPr/>
          <p:nvPr/>
        </p:nvGrpSpPr>
        <p:grpSpPr>
          <a:xfrm>
            <a:off x="817039" y="5657119"/>
            <a:ext cx="13972935" cy="6707417"/>
            <a:chOff x="886848" y="6392531"/>
            <a:chExt cx="13972935" cy="6707417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531E4FD-F7D2-4728-B658-E68127E7C45E}"/>
                </a:ext>
              </a:extLst>
            </p:cNvPr>
            <p:cNvGrpSpPr/>
            <p:nvPr/>
          </p:nvGrpSpPr>
          <p:grpSpPr>
            <a:xfrm>
              <a:off x="886848" y="6392531"/>
              <a:ext cx="13972935" cy="6127107"/>
              <a:chOff x="1003300" y="5969743"/>
              <a:chExt cx="13972935" cy="6127107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133429FD-976A-4FF4-96EF-2CBFD2FC85D0}"/>
                  </a:ext>
                </a:extLst>
              </p:cNvPr>
              <p:cNvGrpSpPr/>
              <p:nvPr/>
            </p:nvGrpSpPr>
            <p:grpSpPr>
              <a:xfrm>
                <a:off x="1003300" y="5969743"/>
                <a:ext cx="6223685" cy="6127107"/>
                <a:chOff x="1003300" y="5969743"/>
                <a:chExt cx="6223685" cy="6127107"/>
              </a:xfrm>
            </p:grpSpPr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C46F0E5-E7E5-4439-A915-82721333788B}"/>
                    </a:ext>
                  </a:extLst>
                </p:cNvPr>
                <p:cNvSpPr/>
                <p:nvPr/>
              </p:nvSpPr>
              <p:spPr>
                <a:xfrm>
                  <a:off x="1003300" y="7103586"/>
                  <a:ext cx="6223685" cy="4986814"/>
                </a:xfrm>
                <a:prstGeom prst="roundRect">
                  <a:avLst>
                    <a:gd name="adj" fmla="val 26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66358721-94D3-4126-B640-FB896A73AE34}"/>
                    </a:ext>
                  </a:extLst>
                </p:cNvPr>
                <p:cNvGrpSpPr/>
                <p:nvPr/>
              </p:nvGrpSpPr>
              <p:grpSpPr>
                <a:xfrm>
                  <a:off x="1098550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40" name="矩形: 圆角 39">
                    <a:extLst>
                      <a:ext uri="{FF2B5EF4-FFF2-40B4-BE49-F238E27FC236}">
                        <a16:creationId xmlns:a16="http://schemas.microsoft.com/office/drawing/2014/main" id="{92CBEC90-9A94-4D29-BCF2-B45B8E61BE66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14226C5E-3554-488B-8C4A-64A7F7C8C1E3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58" name="矩形: 圆角 57">
                      <a:extLst>
                        <a:ext uri="{FF2B5EF4-FFF2-40B4-BE49-F238E27FC236}">
                          <a16:creationId xmlns:a16="http://schemas.microsoft.com/office/drawing/2014/main" id="{39C8D588-246F-460A-A608-B7D163916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59" name="组合 58">
                      <a:extLst>
                        <a:ext uri="{FF2B5EF4-FFF2-40B4-BE49-F238E27FC236}">
                          <a16:creationId xmlns:a16="http://schemas.microsoft.com/office/drawing/2014/main" id="{12127B26-85EC-4D22-A1C9-7242674C3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47" name="矩形: 圆角 46">
                        <a:extLst>
                          <a:ext uri="{FF2B5EF4-FFF2-40B4-BE49-F238E27FC236}">
                            <a16:creationId xmlns:a16="http://schemas.microsoft.com/office/drawing/2014/main" id="{00C6337A-8E73-4F8B-A871-D7D726E39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41" name="矩形: 圆角 40">
                        <a:extLst>
                          <a:ext uri="{FF2B5EF4-FFF2-40B4-BE49-F238E27FC236}">
                            <a16:creationId xmlns:a16="http://schemas.microsoft.com/office/drawing/2014/main" id="{C77D144D-EBCE-40C0-B3C1-61DE7B445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矩形: 圆角 42">
                        <a:extLst>
                          <a:ext uri="{FF2B5EF4-FFF2-40B4-BE49-F238E27FC236}">
                            <a16:creationId xmlns:a16="http://schemas.microsoft.com/office/drawing/2014/main" id="{2917D233-0047-4B79-B91A-223D465915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44" name="矩形: 圆角 43">
                        <a:extLst>
                          <a:ext uri="{FF2B5EF4-FFF2-40B4-BE49-F238E27FC236}">
                            <a16:creationId xmlns:a16="http://schemas.microsoft.com/office/drawing/2014/main" id="{DE625163-B0AA-480B-A6BA-9D30B9BECD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45" name="矩形: 圆角 44">
                        <a:extLst>
                          <a:ext uri="{FF2B5EF4-FFF2-40B4-BE49-F238E27FC236}">
                            <a16:creationId xmlns:a16="http://schemas.microsoft.com/office/drawing/2014/main" id="{E42CAAE0-9CA0-49B2-A966-E6C9B5580C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49" name="直接箭头连接符 48">
                        <a:extLst>
                          <a:ext uri="{FF2B5EF4-FFF2-40B4-BE49-F238E27FC236}">
                            <a16:creationId xmlns:a16="http://schemas.microsoft.com/office/drawing/2014/main" id="{1A92CAD9-47F5-488D-BC65-8DDBDBECA200}"/>
                          </a:ext>
                        </a:extLst>
                      </p:cNvPr>
                      <p:cNvCxnSpPr>
                        <a:stCxn id="43" idx="2"/>
                        <a:endCxn id="44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直接箭头连接符 50">
                        <a:extLst>
                          <a:ext uri="{FF2B5EF4-FFF2-40B4-BE49-F238E27FC236}">
                            <a16:creationId xmlns:a16="http://schemas.microsoft.com/office/drawing/2014/main" id="{84C2B4B1-F9DD-4A4E-890D-6503536CAE5C}"/>
                          </a:ext>
                        </a:extLst>
                      </p:cNvPr>
                      <p:cNvCxnSpPr>
                        <a:stCxn id="44" idx="2"/>
                        <a:endCxn id="45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连接符: 肘形 52">
                        <a:extLst>
                          <a:ext uri="{FF2B5EF4-FFF2-40B4-BE49-F238E27FC236}">
                            <a16:creationId xmlns:a16="http://schemas.microsoft.com/office/drawing/2014/main" id="{071E4AFA-2B0B-4A1D-B5C4-F48F5F323284}"/>
                          </a:ext>
                        </a:extLst>
                      </p:cNvPr>
                      <p:cNvCxnSpPr>
                        <a:stCxn id="45" idx="2"/>
                        <a:endCxn id="43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67266296-A987-4439-BD67-23550ADD93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57" name="直接箭头连接符 56">
                        <a:extLst>
                          <a:ext uri="{FF2B5EF4-FFF2-40B4-BE49-F238E27FC236}">
                            <a16:creationId xmlns:a16="http://schemas.microsoft.com/office/drawing/2014/main" id="{65FB33ED-74DC-4DDA-B606-FAD458FF5D94}"/>
                          </a:ext>
                        </a:extLst>
                      </p:cNvPr>
                      <p:cNvCxnSpPr>
                        <a:stCxn id="41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4ACD2017-E6C2-47B7-B07C-0350DB910E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77" name="直接箭头连接符 76">
                    <a:extLst>
                      <a:ext uri="{FF2B5EF4-FFF2-40B4-BE49-F238E27FC236}">
                        <a16:creationId xmlns:a16="http://schemas.microsoft.com/office/drawing/2014/main" id="{837029F4-2108-4807-A5F4-41C6071D07EF}"/>
                      </a:ext>
                    </a:extLst>
                  </p:cNvPr>
                  <p:cNvCxnSpPr>
                    <a:stCxn id="40" idx="2"/>
                    <a:endCxn id="41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9518F9B4-25C8-4A3E-9F03-C8CA9A600226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516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5E369E76-C35D-482F-A3CD-E69C3EEE1376}"/>
                    </a:ext>
                  </a:extLst>
                </p:cNvPr>
                <p:cNvGrpSpPr/>
                <p:nvPr/>
              </p:nvGrpSpPr>
              <p:grpSpPr>
                <a:xfrm>
                  <a:off x="4195888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81" name="矩形: 圆角 80">
                    <a:extLst>
                      <a:ext uri="{FF2B5EF4-FFF2-40B4-BE49-F238E27FC236}">
                        <a16:creationId xmlns:a16="http://schemas.microsoft.com/office/drawing/2014/main" id="{2A96FF8D-E2BF-444F-8964-7359161EE718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9EA9F8A5-75DA-43FA-B6E6-1D1D32B10710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85" name="矩形: 圆角 84">
                      <a:extLst>
                        <a:ext uri="{FF2B5EF4-FFF2-40B4-BE49-F238E27FC236}">
                          <a16:creationId xmlns:a16="http://schemas.microsoft.com/office/drawing/2014/main" id="{35B14F99-4FC7-47A2-BCC4-C0A6A39A9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86" name="组合 85">
                      <a:extLst>
                        <a:ext uri="{FF2B5EF4-FFF2-40B4-BE49-F238E27FC236}">
                          <a16:creationId xmlns:a16="http://schemas.microsoft.com/office/drawing/2014/main" id="{27DC7205-E87D-4631-AC81-4C6D583A92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88" name="矩形: 圆角 87">
                        <a:extLst>
                          <a:ext uri="{FF2B5EF4-FFF2-40B4-BE49-F238E27FC236}">
                            <a16:creationId xmlns:a16="http://schemas.microsoft.com/office/drawing/2014/main" id="{C4B201FC-F6A6-4B25-8145-0721697FAB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89" name="矩形: 圆角 88">
                        <a:extLst>
                          <a:ext uri="{FF2B5EF4-FFF2-40B4-BE49-F238E27FC236}">
                            <a16:creationId xmlns:a16="http://schemas.microsoft.com/office/drawing/2014/main" id="{E35A437E-BFAD-4E8D-B9CA-D098CA05D3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0" name="矩形: 圆角 89">
                        <a:extLst>
                          <a:ext uri="{FF2B5EF4-FFF2-40B4-BE49-F238E27FC236}">
                            <a16:creationId xmlns:a16="http://schemas.microsoft.com/office/drawing/2014/main" id="{EF1928F6-09C0-43A0-B48F-EE5F11416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91" name="矩形: 圆角 90">
                        <a:extLst>
                          <a:ext uri="{FF2B5EF4-FFF2-40B4-BE49-F238E27FC236}">
                            <a16:creationId xmlns:a16="http://schemas.microsoft.com/office/drawing/2014/main" id="{F98755AC-AACB-4284-A1CF-CC135C1E8C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92" name="矩形: 圆角 91">
                        <a:extLst>
                          <a:ext uri="{FF2B5EF4-FFF2-40B4-BE49-F238E27FC236}">
                            <a16:creationId xmlns:a16="http://schemas.microsoft.com/office/drawing/2014/main" id="{A058B413-3A87-4E20-B2AF-DAA364EF3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93" name="直接箭头连接符 92">
                        <a:extLst>
                          <a:ext uri="{FF2B5EF4-FFF2-40B4-BE49-F238E27FC236}">
                            <a16:creationId xmlns:a16="http://schemas.microsoft.com/office/drawing/2014/main" id="{010CF312-A843-4361-AB71-E93540C6BB6D}"/>
                          </a:ext>
                        </a:extLst>
                      </p:cNvPr>
                      <p:cNvCxnSpPr>
                        <a:stCxn id="90" idx="2"/>
                        <a:endCxn id="91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直接箭头连接符 93">
                        <a:extLst>
                          <a:ext uri="{FF2B5EF4-FFF2-40B4-BE49-F238E27FC236}">
                            <a16:creationId xmlns:a16="http://schemas.microsoft.com/office/drawing/2014/main" id="{91112B90-79DB-4C51-A1FB-4CAB27B84835}"/>
                          </a:ext>
                        </a:extLst>
                      </p:cNvPr>
                      <p:cNvCxnSpPr>
                        <a:stCxn id="91" idx="2"/>
                        <a:endCxn id="92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连接符: 肘形 94">
                        <a:extLst>
                          <a:ext uri="{FF2B5EF4-FFF2-40B4-BE49-F238E27FC236}">
                            <a16:creationId xmlns:a16="http://schemas.microsoft.com/office/drawing/2014/main" id="{51A21872-BEBD-4651-85B9-D0717AE6212F}"/>
                          </a:ext>
                        </a:extLst>
                      </p:cNvPr>
                      <p:cNvCxnSpPr>
                        <a:stCxn id="92" idx="2"/>
                        <a:endCxn id="90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文本框 95">
                        <a:extLst>
                          <a:ext uri="{FF2B5EF4-FFF2-40B4-BE49-F238E27FC236}">
                            <a16:creationId xmlns:a16="http://schemas.microsoft.com/office/drawing/2014/main" id="{820706EC-A328-4627-86CC-03C49667B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97" name="直接箭头连接符 96">
                        <a:extLst>
                          <a:ext uri="{FF2B5EF4-FFF2-40B4-BE49-F238E27FC236}">
                            <a16:creationId xmlns:a16="http://schemas.microsoft.com/office/drawing/2014/main" id="{B5C0DC0D-1EB5-408F-9FE2-3D6BA380B4F4}"/>
                          </a:ext>
                        </a:extLst>
                      </p:cNvPr>
                      <p:cNvCxnSpPr>
                        <a:stCxn id="89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E393326-B3DD-4C9E-BBAA-9A311A3B9E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83" name="直接箭头连接符 82">
                    <a:extLst>
                      <a:ext uri="{FF2B5EF4-FFF2-40B4-BE49-F238E27FC236}">
                        <a16:creationId xmlns:a16="http://schemas.microsoft.com/office/drawing/2014/main" id="{C98C139E-F376-418B-BE26-ACB8E65B74BE}"/>
                      </a:ext>
                    </a:extLst>
                  </p:cNvPr>
                  <p:cNvCxnSpPr>
                    <a:stCxn id="81" idx="2"/>
                    <a:endCxn id="89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42FC11FA-A6B5-42E8-B105-74101A544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389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062091F-EA2C-47EB-B430-D5FA21BBEC55}"/>
                    </a:ext>
                  </a:extLst>
                </p:cNvPr>
                <p:cNvSpPr txBox="1"/>
                <p:nvPr/>
              </p:nvSpPr>
              <p:spPr>
                <a:xfrm>
                  <a:off x="3480000" y="11727518"/>
                  <a:ext cx="12702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Boss Group</a:t>
                  </a:r>
                  <a:endParaRPr lang="zh-CN" altLang="en-US" b="1" dirty="0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5A0938C0-C94C-4E3D-BA10-A7B74C16B835}"/>
                  </a:ext>
                </a:extLst>
              </p:cNvPr>
              <p:cNvGrpSpPr/>
              <p:nvPr/>
            </p:nvGrpSpPr>
            <p:grpSpPr>
              <a:xfrm>
                <a:off x="8752550" y="5969743"/>
                <a:ext cx="6223685" cy="6127107"/>
                <a:chOff x="1003300" y="5969743"/>
                <a:chExt cx="6223685" cy="6127107"/>
              </a:xfrm>
            </p:grpSpPr>
            <p:sp>
              <p:nvSpPr>
                <p:cNvPr id="102" name="矩形: 圆角 101">
                  <a:extLst>
                    <a:ext uri="{FF2B5EF4-FFF2-40B4-BE49-F238E27FC236}">
                      <a16:creationId xmlns:a16="http://schemas.microsoft.com/office/drawing/2014/main" id="{80F92F6A-1E73-4946-BB54-A6ECF9FB286C}"/>
                    </a:ext>
                  </a:extLst>
                </p:cNvPr>
                <p:cNvSpPr/>
                <p:nvPr/>
              </p:nvSpPr>
              <p:spPr>
                <a:xfrm>
                  <a:off x="1003300" y="7103586"/>
                  <a:ext cx="6223685" cy="4986814"/>
                </a:xfrm>
                <a:prstGeom prst="roundRect">
                  <a:avLst>
                    <a:gd name="adj" fmla="val 26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id="{EADDEB61-C944-48CC-BD7E-DAEA72F14A53}"/>
                    </a:ext>
                  </a:extLst>
                </p:cNvPr>
                <p:cNvGrpSpPr/>
                <p:nvPr/>
              </p:nvGrpSpPr>
              <p:grpSpPr>
                <a:xfrm>
                  <a:off x="1098550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1E0D1B64-07C1-4B40-93C9-7E878C4B65E3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419AD929-26D9-402F-8A81-5B73E15FC3CB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BB8D4AE4-4E0D-4606-B6AF-60E1FE4432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28" name="组合 127">
                      <a:extLst>
                        <a:ext uri="{FF2B5EF4-FFF2-40B4-BE49-F238E27FC236}">
                          <a16:creationId xmlns:a16="http://schemas.microsoft.com/office/drawing/2014/main" id="{544073CC-1E8A-47C5-94B0-4C6C580E36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130" name="矩形: 圆角 129">
                        <a:extLst>
                          <a:ext uri="{FF2B5EF4-FFF2-40B4-BE49-F238E27FC236}">
                            <a16:creationId xmlns:a16="http://schemas.microsoft.com/office/drawing/2014/main" id="{763E3C78-8267-4D67-A1B8-77DF6C94AC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131" name="矩形: 圆角 130">
                        <a:extLst>
                          <a:ext uri="{FF2B5EF4-FFF2-40B4-BE49-F238E27FC236}">
                            <a16:creationId xmlns:a16="http://schemas.microsoft.com/office/drawing/2014/main" id="{C2ECB4B1-AA5B-4F03-ADA6-CC56CD21C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矩形: 圆角 131">
                        <a:extLst>
                          <a:ext uri="{FF2B5EF4-FFF2-40B4-BE49-F238E27FC236}">
                            <a16:creationId xmlns:a16="http://schemas.microsoft.com/office/drawing/2014/main" id="{694283A3-C2CE-4F67-8509-6644AADE96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33" name="矩形: 圆角 132">
                        <a:extLst>
                          <a:ext uri="{FF2B5EF4-FFF2-40B4-BE49-F238E27FC236}">
                            <a16:creationId xmlns:a16="http://schemas.microsoft.com/office/drawing/2014/main" id="{3954AF72-9B43-4402-B460-D84BA073C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34" name="矩形: 圆角 133">
                        <a:extLst>
                          <a:ext uri="{FF2B5EF4-FFF2-40B4-BE49-F238E27FC236}">
                            <a16:creationId xmlns:a16="http://schemas.microsoft.com/office/drawing/2014/main" id="{AB4CD65B-CCF8-4E70-A1F8-5139984927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135" name="直接箭头连接符 134">
                        <a:extLst>
                          <a:ext uri="{FF2B5EF4-FFF2-40B4-BE49-F238E27FC236}">
                            <a16:creationId xmlns:a16="http://schemas.microsoft.com/office/drawing/2014/main" id="{AB033E54-3559-4533-893B-45DB9C057120}"/>
                          </a:ext>
                        </a:extLst>
                      </p:cNvPr>
                      <p:cNvCxnSpPr>
                        <a:stCxn id="132" idx="2"/>
                        <a:endCxn id="133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直接箭头连接符 135">
                        <a:extLst>
                          <a:ext uri="{FF2B5EF4-FFF2-40B4-BE49-F238E27FC236}">
                            <a16:creationId xmlns:a16="http://schemas.microsoft.com/office/drawing/2014/main" id="{C5062A14-AAAF-4F08-BFA0-082BB64395B8}"/>
                          </a:ext>
                        </a:extLst>
                      </p:cNvPr>
                      <p:cNvCxnSpPr>
                        <a:stCxn id="133" idx="2"/>
                        <a:endCxn id="134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连接符: 肘形 136">
                        <a:extLst>
                          <a:ext uri="{FF2B5EF4-FFF2-40B4-BE49-F238E27FC236}">
                            <a16:creationId xmlns:a16="http://schemas.microsoft.com/office/drawing/2014/main" id="{50314BD7-CDFA-43F2-8DD0-63ED747CD04D}"/>
                          </a:ext>
                        </a:extLst>
                      </p:cNvPr>
                      <p:cNvCxnSpPr>
                        <a:stCxn id="134" idx="2"/>
                        <a:endCxn id="132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8" name="文本框 137">
                        <a:extLst>
                          <a:ext uri="{FF2B5EF4-FFF2-40B4-BE49-F238E27FC236}">
                            <a16:creationId xmlns:a16="http://schemas.microsoft.com/office/drawing/2014/main" id="{6E8F2D2C-B8B8-4BE3-BB27-AB982E118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139" name="直接箭头连接符 138">
                        <a:extLst>
                          <a:ext uri="{FF2B5EF4-FFF2-40B4-BE49-F238E27FC236}">
                            <a16:creationId xmlns:a16="http://schemas.microsoft.com/office/drawing/2014/main" id="{2DFDE689-BC7D-4DCC-ADBA-A891B86787D5}"/>
                          </a:ext>
                        </a:extLst>
                      </p:cNvPr>
                      <p:cNvCxnSpPr>
                        <a:stCxn id="131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9" name="文本框 128">
                      <a:extLst>
                        <a:ext uri="{FF2B5EF4-FFF2-40B4-BE49-F238E27FC236}">
                          <a16:creationId xmlns:a16="http://schemas.microsoft.com/office/drawing/2014/main" id="{A263392B-5E82-4192-8D8E-FA53250BB3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125" name="直接箭头连接符 124">
                    <a:extLst>
                      <a:ext uri="{FF2B5EF4-FFF2-40B4-BE49-F238E27FC236}">
                        <a16:creationId xmlns:a16="http://schemas.microsoft.com/office/drawing/2014/main" id="{7CC4A5FA-8B52-492F-8001-9B2C2D98E11D}"/>
                      </a:ext>
                    </a:extLst>
                  </p:cNvPr>
                  <p:cNvCxnSpPr>
                    <a:stCxn id="123" idx="2"/>
                    <a:endCxn id="131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B69DE0F5-661B-46DF-882D-310EA311DB0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516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3903C941-B17E-4591-BC7A-9B8F0223F790}"/>
                    </a:ext>
                  </a:extLst>
                </p:cNvPr>
                <p:cNvGrpSpPr/>
                <p:nvPr/>
              </p:nvGrpSpPr>
              <p:grpSpPr>
                <a:xfrm>
                  <a:off x="4195888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106" name="矩形: 圆角 105">
                    <a:extLst>
                      <a:ext uri="{FF2B5EF4-FFF2-40B4-BE49-F238E27FC236}">
                        <a16:creationId xmlns:a16="http://schemas.microsoft.com/office/drawing/2014/main" id="{BDE2C946-1219-4030-A72B-226A4C46F2CD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107" name="组合 106">
                    <a:extLst>
                      <a:ext uri="{FF2B5EF4-FFF2-40B4-BE49-F238E27FC236}">
                        <a16:creationId xmlns:a16="http://schemas.microsoft.com/office/drawing/2014/main" id="{FAE7A712-3480-4449-A4A6-E35055AA9B5B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110" name="矩形: 圆角 109">
                      <a:extLst>
                        <a:ext uri="{FF2B5EF4-FFF2-40B4-BE49-F238E27FC236}">
                          <a16:creationId xmlns:a16="http://schemas.microsoft.com/office/drawing/2014/main" id="{9E917BF8-4393-446F-90AD-6B0347834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1" name="组合 110">
                      <a:extLst>
                        <a:ext uri="{FF2B5EF4-FFF2-40B4-BE49-F238E27FC236}">
                          <a16:creationId xmlns:a16="http://schemas.microsoft.com/office/drawing/2014/main" id="{5AB3736B-7471-4C18-BD33-A15B6C387B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113" name="矩形: 圆角 112">
                        <a:extLst>
                          <a:ext uri="{FF2B5EF4-FFF2-40B4-BE49-F238E27FC236}">
                            <a16:creationId xmlns:a16="http://schemas.microsoft.com/office/drawing/2014/main" id="{17BBFEDA-7AE0-4B1B-ABD0-9CCE2A37C0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114" name="矩形: 圆角 113">
                        <a:extLst>
                          <a:ext uri="{FF2B5EF4-FFF2-40B4-BE49-F238E27FC236}">
                            <a16:creationId xmlns:a16="http://schemas.microsoft.com/office/drawing/2014/main" id="{35C8EE1D-9750-48DD-9646-A793054AE6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5" name="矩形: 圆角 114">
                        <a:extLst>
                          <a:ext uri="{FF2B5EF4-FFF2-40B4-BE49-F238E27FC236}">
                            <a16:creationId xmlns:a16="http://schemas.microsoft.com/office/drawing/2014/main" id="{FA81408E-49AF-4A91-9605-1E9517D47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16" name="矩形: 圆角 115">
                        <a:extLst>
                          <a:ext uri="{FF2B5EF4-FFF2-40B4-BE49-F238E27FC236}">
                            <a16:creationId xmlns:a16="http://schemas.microsoft.com/office/drawing/2014/main" id="{90D71842-4293-4AD6-9C4E-2A9F57E31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17" name="矩形: 圆角 116">
                        <a:extLst>
                          <a:ext uri="{FF2B5EF4-FFF2-40B4-BE49-F238E27FC236}">
                            <a16:creationId xmlns:a16="http://schemas.microsoft.com/office/drawing/2014/main" id="{09F0F1B8-9B1A-4333-9B65-9A4E4D547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118" name="直接箭头连接符 117">
                        <a:extLst>
                          <a:ext uri="{FF2B5EF4-FFF2-40B4-BE49-F238E27FC236}">
                            <a16:creationId xmlns:a16="http://schemas.microsoft.com/office/drawing/2014/main" id="{4D0BABFD-8CE8-4767-80F3-C6C3BC5B0134}"/>
                          </a:ext>
                        </a:extLst>
                      </p:cNvPr>
                      <p:cNvCxnSpPr>
                        <a:stCxn id="115" idx="2"/>
                        <a:endCxn id="116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直接箭头连接符 118">
                        <a:extLst>
                          <a:ext uri="{FF2B5EF4-FFF2-40B4-BE49-F238E27FC236}">
                            <a16:creationId xmlns:a16="http://schemas.microsoft.com/office/drawing/2014/main" id="{6525DFA4-D899-4898-8479-AF9C02EAEC9D}"/>
                          </a:ext>
                        </a:extLst>
                      </p:cNvPr>
                      <p:cNvCxnSpPr>
                        <a:stCxn id="116" idx="2"/>
                        <a:endCxn id="117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连接符: 肘形 119">
                        <a:extLst>
                          <a:ext uri="{FF2B5EF4-FFF2-40B4-BE49-F238E27FC236}">
                            <a16:creationId xmlns:a16="http://schemas.microsoft.com/office/drawing/2014/main" id="{687001E8-EAC0-4E44-A059-8D80A10A4BAF}"/>
                          </a:ext>
                        </a:extLst>
                      </p:cNvPr>
                      <p:cNvCxnSpPr>
                        <a:stCxn id="117" idx="2"/>
                        <a:endCxn id="115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1" name="文本框 120">
                        <a:extLst>
                          <a:ext uri="{FF2B5EF4-FFF2-40B4-BE49-F238E27FC236}">
                            <a16:creationId xmlns:a16="http://schemas.microsoft.com/office/drawing/2014/main" id="{4DBA935B-5FAE-4F83-81F1-55DEB8A123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122" name="直接箭头连接符 121">
                        <a:extLst>
                          <a:ext uri="{FF2B5EF4-FFF2-40B4-BE49-F238E27FC236}">
                            <a16:creationId xmlns:a16="http://schemas.microsoft.com/office/drawing/2014/main" id="{675887F8-1849-40AA-B0B6-6A8AA06858DB}"/>
                          </a:ext>
                        </a:extLst>
                      </p:cNvPr>
                      <p:cNvCxnSpPr>
                        <a:stCxn id="114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2" name="文本框 111">
                      <a:extLst>
                        <a:ext uri="{FF2B5EF4-FFF2-40B4-BE49-F238E27FC236}">
                          <a16:creationId xmlns:a16="http://schemas.microsoft.com/office/drawing/2014/main" id="{BD5CA628-FBB7-4E2B-A241-F57B674C40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108" name="直接箭头连接符 107">
                    <a:extLst>
                      <a:ext uri="{FF2B5EF4-FFF2-40B4-BE49-F238E27FC236}">
                        <a16:creationId xmlns:a16="http://schemas.microsoft.com/office/drawing/2014/main" id="{415AAF35-CA70-41AF-B184-9A4850C5C459}"/>
                      </a:ext>
                    </a:extLst>
                  </p:cNvPr>
                  <p:cNvCxnSpPr>
                    <a:stCxn id="106" idx="2"/>
                    <a:endCxn id="114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CFDA4C0A-2353-48B2-BDCA-FDF5B91E1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389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6393FC81-AF97-4804-9593-25BF7B4D3155}"/>
                    </a:ext>
                  </a:extLst>
                </p:cNvPr>
                <p:cNvSpPr txBox="1"/>
                <p:nvPr/>
              </p:nvSpPr>
              <p:spPr>
                <a:xfrm>
                  <a:off x="3344194" y="11727518"/>
                  <a:ext cx="1541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Worker Group</a:t>
                  </a:r>
                  <a:endParaRPr lang="zh-CN" altLang="en-US" b="1" dirty="0"/>
                </a:p>
              </p:txBody>
            </p:sp>
          </p:grpSp>
          <p:sp>
            <p:nvSpPr>
              <p:cNvPr id="140" name="箭头: 右 139">
                <a:extLst>
                  <a:ext uri="{FF2B5EF4-FFF2-40B4-BE49-F238E27FC236}">
                    <a16:creationId xmlns:a16="http://schemas.microsoft.com/office/drawing/2014/main" id="{A30C0026-9826-4A99-8341-E695B479D813}"/>
                  </a:ext>
                </a:extLst>
              </p:cNvPr>
              <p:cNvSpPr/>
              <p:nvPr/>
            </p:nvSpPr>
            <p:spPr>
              <a:xfrm>
                <a:off x="7481067" y="9398178"/>
                <a:ext cx="1091402" cy="396000"/>
              </a:xfrm>
              <a:prstGeom prst="rightArrow">
                <a:avLst/>
              </a:prstGeom>
              <a:solidFill>
                <a:srgbClr val="CAAACE"/>
              </a:solidFill>
              <a:ln>
                <a:solidFill>
                  <a:srgbClr val="9559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7CEE869C-FF44-4D5B-BCDA-64C571935521}"/>
                </a:ext>
              </a:extLst>
            </p:cNvPr>
            <p:cNvSpPr txBox="1"/>
            <p:nvPr/>
          </p:nvSpPr>
          <p:spPr>
            <a:xfrm>
              <a:off x="6944856" y="12730616"/>
              <a:ext cx="185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Netty</a:t>
              </a:r>
              <a:r>
                <a:rPr lang="zh-CN" altLang="en-US" dirty="0"/>
                <a:t>模型进阶版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8FFDF4C-6EF3-40CD-8131-B090EFE87BD1}"/>
              </a:ext>
            </a:extLst>
          </p:cNvPr>
          <p:cNvGrpSpPr/>
          <p:nvPr/>
        </p:nvGrpSpPr>
        <p:grpSpPr>
          <a:xfrm>
            <a:off x="1486917" y="13189555"/>
            <a:ext cx="8633946" cy="6999048"/>
            <a:chOff x="2426625" y="14312901"/>
            <a:chExt cx="8633946" cy="699904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E6F7CC9-693D-4F05-85E4-A9997E42C63B}"/>
                </a:ext>
              </a:extLst>
            </p:cNvPr>
            <p:cNvSpPr/>
            <p:nvPr/>
          </p:nvSpPr>
          <p:spPr>
            <a:xfrm>
              <a:off x="5996020" y="14312901"/>
              <a:ext cx="4194652" cy="1550780"/>
            </a:xfrm>
            <a:prstGeom prst="roundRect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0DF0AB77-9F92-427D-81E5-F0E91E3093A2}"/>
                </a:ext>
              </a:extLst>
            </p:cNvPr>
            <p:cNvSpPr txBox="1"/>
            <p:nvPr/>
          </p:nvSpPr>
          <p:spPr>
            <a:xfrm>
              <a:off x="6996339" y="14414501"/>
              <a:ext cx="21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NioEventLoopGroup</a:t>
              </a:r>
              <a:endParaRPr lang="zh-CN" altLang="en-US" b="1" dirty="0"/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944962E5-23CE-4C09-9C9F-77BD2ABA6EEB}"/>
                </a:ext>
              </a:extLst>
            </p:cNvPr>
            <p:cNvSpPr/>
            <p:nvPr/>
          </p:nvSpPr>
          <p:spPr>
            <a:xfrm>
              <a:off x="6229748" y="15050864"/>
              <a:ext cx="1609488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E83C6A87-23B4-46E4-94DB-5E4310886C81}"/>
                </a:ext>
              </a:extLst>
            </p:cNvPr>
            <p:cNvSpPr/>
            <p:nvPr/>
          </p:nvSpPr>
          <p:spPr>
            <a:xfrm>
              <a:off x="8263728" y="15050864"/>
              <a:ext cx="1554364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E3D18344-74F5-4298-824F-9F8BF06021FB}"/>
                </a:ext>
              </a:extLst>
            </p:cNvPr>
            <p:cNvSpPr/>
            <p:nvPr/>
          </p:nvSpPr>
          <p:spPr>
            <a:xfrm>
              <a:off x="4688313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20D9B1CC-E528-4B10-AD8F-CEDFDCF3C166}"/>
                </a:ext>
              </a:extLst>
            </p:cNvPr>
            <p:cNvSpPr/>
            <p:nvPr/>
          </p:nvSpPr>
          <p:spPr>
            <a:xfrm>
              <a:off x="6476556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6F9B58A8-68AE-43BD-82CC-CD8FCB935DDA}"/>
                </a:ext>
              </a:extLst>
            </p:cNvPr>
            <p:cNvSpPr/>
            <p:nvPr/>
          </p:nvSpPr>
          <p:spPr>
            <a:xfrm>
              <a:off x="8264799" y="16492543"/>
              <a:ext cx="1007529" cy="522514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: 圆角 151">
              <a:extLst>
                <a:ext uri="{FF2B5EF4-FFF2-40B4-BE49-F238E27FC236}">
                  <a16:creationId xmlns:a16="http://schemas.microsoft.com/office/drawing/2014/main" id="{CE342A1D-C758-40B7-B90B-22AA5D831D29}"/>
                </a:ext>
              </a:extLst>
            </p:cNvPr>
            <p:cNvSpPr/>
            <p:nvPr/>
          </p:nvSpPr>
          <p:spPr>
            <a:xfrm>
              <a:off x="10053042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F92B8EA5-BDA2-4CE9-8AFF-4E6C38601F71}"/>
                </a:ext>
              </a:extLst>
            </p:cNvPr>
            <p:cNvSpPr/>
            <p:nvPr/>
          </p:nvSpPr>
          <p:spPr>
            <a:xfrm>
              <a:off x="4688313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矩形: 圆角 153">
              <a:extLst>
                <a:ext uri="{FF2B5EF4-FFF2-40B4-BE49-F238E27FC236}">
                  <a16:creationId xmlns:a16="http://schemas.microsoft.com/office/drawing/2014/main" id="{E3437563-6A63-4FAD-B4BE-9446CC454533}"/>
                </a:ext>
              </a:extLst>
            </p:cNvPr>
            <p:cNvSpPr/>
            <p:nvPr/>
          </p:nvSpPr>
          <p:spPr>
            <a:xfrm>
              <a:off x="4688313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A596C92F-2A55-4AAA-BA60-26625B2451AD}"/>
                </a:ext>
              </a:extLst>
            </p:cNvPr>
            <p:cNvSpPr/>
            <p:nvPr/>
          </p:nvSpPr>
          <p:spPr>
            <a:xfrm>
              <a:off x="6487430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ECB30DE8-1C6B-4288-BB36-BD5123D070B1}"/>
                </a:ext>
              </a:extLst>
            </p:cNvPr>
            <p:cNvSpPr/>
            <p:nvPr/>
          </p:nvSpPr>
          <p:spPr>
            <a:xfrm>
              <a:off x="8275673" y="18514551"/>
              <a:ext cx="1007529" cy="522514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39DF8980-E8C7-4A69-BC76-71A93F89FBE1}"/>
                </a:ext>
              </a:extLst>
            </p:cNvPr>
            <p:cNvSpPr/>
            <p:nvPr/>
          </p:nvSpPr>
          <p:spPr>
            <a:xfrm>
              <a:off x="10053042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BFDB5FB1-512D-4990-AE99-2607E170898D}"/>
                </a:ext>
              </a:extLst>
            </p:cNvPr>
            <p:cNvSpPr/>
            <p:nvPr/>
          </p:nvSpPr>
          <p:spPr>
            <a:xfrm>
              <a:off x="6489286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F117A9C0-AD14-4DDC-AB57-1143B342B42F}"/>
                </a:ext>
              </a:extLst>
            </p:cNvPr>
            <p:cNvSpPr/>
            <p:nvPr/>
          </p:nvSpPr>
          <p:spPr>
            <a:xfrm>
              <a:off x="8275673" y="17503095"/>
              <a:ext cx="1005673" cy="522514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矩形: 圆角 159">
              <a:extLst>
                <a:ext uri="{FF2B5EF4-FFF2-40B4-BE49-F238E27FC236}">
                  <a16:creationId xmlns:a16="http://schemas.microsoft.com/office/drawing/2014/main" id="{D4A4CF1D-B56D-4FDA-AD84-87ECB61032F7}"/>
                </a:ext>
              </a:extLst>
            </p:cNvPr>
            <p:cNvSpPr/>
            <p:nvPr/>
          </p:nvSpPr>
          <p:spPr>
            <a:xfrm>
              <a:off x="10053042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矩形: 圆角 160">
              <a:extLst>
                <a:ext uri="{FF2B5EF4-FFF2-40B4-BE49-F238E27FC236}">
                  <a16:creationId xmlns:a16="http://schemas.microsoft.com/office/drawing/2014/main" id="{2F243B3A-EE6E-4622-9189-5370FC6D9275}"/>
                </a:ext>
              </a:extLst>
            </p:cNvPr>
            <p:cNvSpPr/>
            <p:nvPr/>
          </p:nvSpPr>
          <p:spPr>
            <a:xfrm>
              <a:off x="5958194" y="19761169"/>
              <a:ext cx="4194652" cy="1550780"/>
            </a:xfrm>
            <a:prstGeom prst="roundRect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D08296C1-22BD-4D11-AFBE-14E7908F0390}"/>
                </a:ext>
              </a:extLst>
            </p:cNvPr>
            <p:cNvSpPr txBox="1"/>
            <p:nvPr/>
          </p:nvSpPr>
          <p:spPr>
            <a:xfrm>
              <a:off x="6814219" y="19862769"/>
              <a:ext cx="2482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DefaultEventLoopGroup</a:t>
              </a:r>
              <a:endParaRPr lang="zh-CN" altLang="en-US" b="1" dirty="0"/>
            </a:p>
          </p:txBody>
        </p:sp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FBFA8F75-9006-4BFE-AA8F-1B8E0B8D4525}"/>
                </a:ext>
              </a:extLst>
            </p:cNvPr>
            <p:cNvSpPr/>
            <p:nvPr/>
          </p:nvSpPr>
          <p:spPr>
            <a:xfrm>
              <a:off x="6191922" y="20499132"/>
              <a:ext cx="1609488" cy="52251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83BD5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: 圆角 163">
              <a:extLst>
                <a:ext uri="{FF2B5EF4-FFF2-40B4-BE49-F238E27FC236}">
                  <a16:creationId xmlns:a16="http://schemas.microsoft.com/office/drawing/2014/main" id="{7591011C-A767-4655-B8DF-B1875342019D}"/>
                </a:ext>
              </a:extLst>
            </p:cNvPr>
            <p:cNvSpPr/>
            <p:nvPr/>
          </p:nvSpPr>
          <p:spPr>
            <a:xfrm>
              <a:off x="8225902" y="20499132"/>
              <a:ext cx="1554364" cy="52251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DCEE909-B9F1-4DE2-A11C-D9FB630004B2}"/>
                </a:ext>
              </a:extLst>
            </p:cNvPr>
            <p:cNvCxnSpPr/>
            <p:nvPr/>
          </p:nvCxnSpPr>
          <p:spPr>
            <a:xfrm>
              <a:off x="5742949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C14039E8-ED43-447D-A0F7-3A3A71794CF3}"/>
                </a:ext>
              </a:extLst>
            </p:cNvPr>
            <p:cNvCxnSpPr/>
            <p:nvPr/>
          </p:nvCxnSpPr>
          <p:spPr>
            <a:xfrm>
              <a:off x="7570721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D9D6DF14-09F5-4C88-8D54-0B2B34295774}"/>
                </a:ext>
              </a:extLst>
            </p:cNvPr>
            <p:cNvCxnSpPr/>
            <p:nvPr/>
          </p:nvCxnSpPr>
          <p:spPr>
            <a:xfrm>
              <a:off x="9342991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68E71DF1-ACDA-42FE-8DD3-BFE9522C2B77}"/>
                </a:ext>
              </a:extLst>
            </p:cNvPr>
            <p:cNvCxnSpPr/>
            <p:nvPr/>
          </p:nvCxnSpPr>
          <p:spPr>
            <a:xfrm>
              <a:off x="9360474" y="16897129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517062F0-A58B-4FA3-9FAC-B357A44BB803}"/>
                </a:ext>
              </a:extLst>
            </p:cNvPr>
            <p:cNvCxnSpPr/>
            <p:nvPr/>
          </p:nvCxnSpPr>
          <p:spPr>
            <a:xfrm>
              <a:off x="7555290" y="16909829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A70A27BB-A563-465B-906A-888B0E93EFEA}"/>
                </a:ext>
              </a:extLst>
            </p:cNvPr>
            <p:cNvCxnSpPr/>
            <p:nvPr/>
          </p:nvCxnSpPr>
          <p:spPr>
            <a:xfrm>
              <a:off x="5754963" y="1689055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1E816CEB-7401-4BC4-8BCA-01B50E6D1DC7}"/>
                </a:ext>
              </a:extLst>
            </p:cNvPr>
            <p:cNvCxnSpPr/>
            <p:nvPr/>
          </p:nvCxnSpPr>
          <p:spPr>
            <a:xfrm>
              <a:off x="5725466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432EAF00-24EB-49B5-815E-F1A64B004DBA}"/>
                </a:ext>
              </a:extLst>
            </p:cNvPr>
            <p:cNvCxnSpPr/>
            <p:nvPr/>
          </p:nvCxnSpPr>
          <p:spPr>
            <a:xfrm>
              <a:off x="7553238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2C4B3317-7C73-4B73-8457-65A126BEED99}"/>
                </a:ext>
              </a:extLst>
            </p:cNvPr>
            <p:cNvCxnSpPr/>
            <p:nvPr/>
          </p:nvCxnSpPr>
          <p:spPr>
            <a:xfrm>
              <a:off x="9325508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4097EBAF-1186-49D5-A7BB-1A182D20EEDD}"/>
                </a:ext>
              </a:extLst>
            </p:cNvPr>
            <p:cNvCxnSpPr/>
            <p:nvPr/>
          </p:nvCxnSpPr>
          <p:spPr>
            <a:xfrm>
              <a:off x="9342991" y="1787899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3B2846E6-8E32-406C-A7F1-6CBF282FAA34}"/>
                </a:ext>
              </a:extLst>
            </p:cNvPr>
            <p:cNvCxnSpPr/>
            <p:nvPr/>
          </p:nvCxnSpPr>
          <p:spPr>
            <a:xfrm>
              <a:off x="7537807" y="1789169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CAD79D3F-04DB-4435-86E4-D350D541D301}"/>
                </a:ext>
              </a:extLst>
            </p:cNvPr>
            <p:cNvCxnSpPr/>
            <p:nvPr/>
          </p:nvCxnSpPr>
          <p:spPr>
            <a:xfrm>
              <a:off x="5737480" y="17872427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7909C8D0-0C86-46EE-A34A-535498E2856B}"/>
                </a:ext>
              </a:extLst>
            </p:cNvPr>
            <p:cNvCxnSpPr/>
            <p:nvPr/>
          </p:nvCxnSpPr>
          <p:spPr>
            <a:xfrm>
              <a:off x="5717397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057B4460-9C59-4681-A79D-5EEAD3CEFFFF}"/>
                </a:ext>
              </a:extLst>
            </p:cNvPr>
            <p:cNvCxnSpPr/>
            <p:nvPr/>
          </p:nvCxnSpPr>
          <p:spPr>
            <a:xfrm>
              <a:off x="7545169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FB81F72F-E843-4E91-B2E1-2F317DEB0D3D}"/>
                </a:ext>
              </a:extLst>
            </p:cNvPr>
            <p:cNvCxnSpPr/>
            <p:nvPr/>
          </p:nvCxnSpPr>
          <p:spPr>
            <a:xfrm>
              <a:off x="9317439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6EF87188-C8D0-404C-90BA-3F4D7CBC9DFB}"/>
                </a:ext>
              </a:extLst>
            </p:cNvPr>
            <p:cNvCxnSpPr/>
            <p:nvPr/>
          </p:nvCxnSpPr>
          <p:spPr>
            <a:xfrm>
              <a:off x="9334922" y="18916194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8A070790-870C-4839-90CF-267D19D26972}"/>
                </a:ext>
              </a:extLst>
            </p:cNvPr>
            <p:cNvCxnSpPr/>
            <p:nvPr/>
          </p:nvCxnSpPr>
          <p:spPr>
            <a:xfrm>
              <a:off x="7529738" y="18928894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518593F7-5DA1-4391-9C5F-1EE0481EEA8B}"/>
                </a:ext>
              </a:extLst>
            </p:cNvPr>
            <p:cNvCxnSpPr/>
            <p:nvPr/>
          </p:nvCxnSpPr>
          <p:spPr>
            <a:xfrm>
              <a:off x="5729411" y="18909623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29B5AF7F-06A6-4EBB-8C10-EDC7931073BB}"/>
                </a:ext>
              </a:extLst>
            </p:cNvPr>
            <p:cNvSpPr/>
            <p:nvPr/>
          </p:nvSpPr>
          <p:spPr>
            <a:xfrm>
              <a:off x="2428436" y="16645596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箭头: 右 182">
              <a:extLst>
                <a:ext uri="{FF2B5EF4-FFF2-40B4-BE49-F238E27FC236}">
                  <a16:creationId xmlns:a16="http://schemas.microsoft.com/office/drawing/2014/main" id="{CBFE6941-2C02-4341-8812-FCDB3F6B6672}"/>
                </a:ext>
              </a:extLst>
            </p:cNvPr>
            <p:cNvSpPr/>
            <p:nvPr/>
          </p:nvSpPr>
          <p:spPr>
            <a:xfrm>
              <a:off x="2426626" y="17659687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箭头: 右 183">
              <a:extLst>
                <a:ext uri="{FF2B5EF4-FFF2-40B4-BE49-F238E27FC236}">
                  <a16:creationId xmlns:a16="http://schemas.microsoft.com/office/drawing/2014/main" id="{63499C52-74E5-41C8-A087-20E7222D027A}"/>
                </a:ext>
              </a:extLst>
            </p:cNvPr>
            <p:cNvSpPr/>
            <p:nvPr/>
          </p:nvSpPr>
          <p:spPr>
            <a:xfrm>
              <a:off x="2426625" y="18696229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8647C302-3573-44B5-A53D-13162FEDD77F}"/>
                </a:ext>
              </a:extLst>
            </p:cNvPr>
            <p:cNvSpPr txBox="1"/>
            <p:nvPr/>
          </p:nvSpPr>
          <p:spPr>
            <a:xfrm>
              <a:off x="2778075" y="16369703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Channel1</a:t>
              </a:r>
              <a:endParaRPr lang="zh-CN" altLang="en-US" dirty="0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93497956-E248-48B3-968D-FDDD91F13CF2}"/>
                </a:ext>
              </a:extLst>
            </p:cNvPr>
            <p:cNvSpPr txBox="1"/>
            <p:nvPr/>
          </p:nvSpPr>
          <p:spPr>
            <a:xfrm>
              <a:off x="2778075" y="17359131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Channel2</a:t>
              </a:r>
              <a:endParaRPr lang="zh-CN" altLang="en-US" dirty="0"/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BE4F4A2F-6269-43B8-97E9-9C0E4F77C03D}"/>
                </a:ext>
              </a:extLst>
            </p:cNvPr>
            <p:cNvSpPr txBox="1"/>
            <p:nvPr/>
          </p:nvSpPr>
          <p:spPr>
            <a:xfrm>
              <a:off x="2778075" y="1839567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Channel3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E64D73-FB13-4147-B26D-FB919EECEC19}"/>
              </a:ext>
            </a:extLst>
          </p:cNvPr>
          <p:cNvGrpSpPr/>
          <p:nvPr/>
        </p:nvGrpSpPr>
        <p:grpSpPr>
          <a:xfrm>
            <a:off x="1532022" y="21190743"/>
            <a:ext cx="7226286" cy="4121257"/>
            <a:chOff x="944400" y="21632092"/>
            <a:chExt cx="7226286" cy="412125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F0B5B30-D7E2-4D52-8E97-7B5E2E9FCAA2}"/>
                </a:ext>
              </a:extLst>
            </p:cNvPr>
            <p:cNvGrpSpPr/>
            <p:nvPr/>
          </p:nvGrpSpPr>
          <p:grpSpPr>
            <a:xfrm>
              <a:off x="944400" y="22382609"/>
              <a:ext cx="7226286" cy="3370740"/>
              <a:chOff x="944400" y="22382609"/>
              <a:chExt cx="7226286" cy="3370740"/>
            </a:xfrm>
          </p:grpSpPr>
          <p:sp>
            <p:nvSpPr>
              <p:cNvPr id="188" name="流程图: 终止 187">
                <a:extLst>
                  <a:ext uri="{FF2B5EF4-FFF2-40B4-BE49-F238E27FC236}">
                    <a16:creationId xmlns:a16="http://schemas.microsoft.com/office/drawing/2014/main" id="{07B5EC6B-3E40-4B16-AD29-EC319A86F95F}"/>
                  </a:ext>
                </a:extLst>
              </p:cNvPr>
              <p:cNvSpPr/>
              <p:nvPr/>
            </p:nvSpPr>
            <p:spPr>
              <a:xfrm>
                <a:off x="944400" y="22382609"/>
                <a:ext cx="1007529" cy="522514"/>
              </a:xfrm>
              <a:prstGeom prst="flowChartTerminator">
                <a:avLst/>
              </a:prstGeom>
              <a:solidFill>
                <a:srgbClr val="99CCFF"/>
              </a:solidFill>
              <a:ln>
                <a:solidFill>
                  <a:srgbClr val="0D86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流程图: 终止 188">
                <a:extLst>
                  <a:ext uri="{FF2B5EF4-FFF2-40B4-BE49-F238E27FC236}">
                    <a16:creationId xmlns:a16="http://schemas.microsoft.com/office/drawing/2014/main" id="{77F07E24-1191-47F8-BBF4-607187779294}"/>
                  </a:ext>
                </a:extLst>
              </p:cNvPr>
              <p:cNvSpPr/>
              <p:nvPr/>
            </p:nvSpPr>
            <p:spPr>
              <a:xfrm>
                <a:off x="944400" y="23332018"/>
                <a:ext cx="1005673" cy="522514"/>
              </a:xfrm>
              <a:prstGeom prst="flowChartTerminator">
                <a:avLst/>
              </a:prstGeom>
              <a:solidFill>
                <a:srgbClr val="FF898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流程图: 终止 189">
                <a:extLst>
                  <a:ext uri="{FF2B5EF4-FFF2-40B4-BE49-F238E27FC236}">
                    <a16:creationId xmlns:a16="http://schemas.microsoft.com/office/drawing/2014/main" id="{FC8F9D5A-F5F3-48D7-B997-7D9B408E7A7E}"/>
                  </a:ext>
                </a:extLst>
              </p:cNvPr>
              <p:cNvSpPr/>
              <p:nvPr/>
            </p:nvSpPr>
            <p:spPr>
              <a:xfrm>
                <a:off x="944400" y="24281427"/>
                <a:ext cx="1007529" cy="522514"/>
              </a:xfrm>
              <a:prstGeom prst="flowChartTerminator">
                <a:avLst/>
              </a:prstGeom>
              <a:solidFill>
                <a:srgbClr val="C5E0B4"/>
              </a:solidFill>
              <a:ln>
                <a:solidFill>
                  <a:srgbClr val="93C57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流程图: 终止 191">
                <a:extLst>
                  <a:ext uri="{FF2B5EF4-FFF2-40B4-BE49-F238E27FC236}">
                    <a16:creationId xmlns:a16="http://schemas.microsoft.com/office/drawing/2014/main" id="{81447D2C-7CEF-44B6-B712-CC67CE189097}"/>
                  </a:ext>
                </a:extLst>
              </p:cNvPr>
              <p:cNvSpPr/>
              <p:nvPr/>
            </p:nvSpPr>
            <p:spPr>
              <a:xfrm>
                <a:off x="944400" y="25230835"/>
                <a:ext cx="1005673" cy="522514"/>
              </a:xfrm>
              <a:prstGeom prst="flowChartTerminator">
                <a:avLst/>
              </a:prstGeom>
              <a:solidFill>
                <a:srgbClr val="FFE699"/>
              </a:solidFill>
              <a:ln>
                <a:solidFill>
                  <a:srgbClr val="FFCF3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190057E3-6A65-4BE5-B4EC-5DA0CD9FD230}"/>
                  </a:ext>
                </a:extLst>
              </p:cNvPr>
              <p:cNvSpPr/>
              <p:nvPr/>
            </p:nvSpPr>
            <p:spPr>
              <a:xfrm>
                <a:off x="3032333" y="22382609"/>
                <a:ext cx="2567625" cy="52251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rgbClr val="0D86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9130DB84-2FD2-4B15-AD84-422544C0E519}"/>
                  </a:ext>
                </a:extLst>
              </p:cNvPr>
              <p:cNvSpPr/>
              <p:nvPr/>
            </p:nvSpPr>
            <p:spPr>
              <a:xfrm>
                <a:off x="5603061" y="22382609"/>
                <a:ext cx="2567625" cy="52251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rgbClr val="0D86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A4760735-1ABE-4D11-B6F2-6C94ABD6F663}"/>
                  </a:ext>
                </a:extLst>
              </p:cNvPr>
              <p:cNvSpPr/>
              <p:nvPr/>
            </p:nvSpPr>
            <p:spPr>
              <a:xfrm>
                <a:off x="3032333" y="23330104"/>
                <a:ext cx="2567625" cy="522514"/>
              </a:xfrm>
              <a:prstGeom prst="rect">
                <a:avLst/>
              </a:prstGeom>
              <a:solidFill>
                <a:srgbClr val="FF898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82C13D74-9966-4AA0-8541-BBEE8C77918D}"/>
                  </a:ext>
                </a:extLst>
              </p:cNvPr>
              <p:cNvSpPr/>
              <p:nvPr/>
            </p:nvSpPr>
            <p:spPr>
              <a:xfrm>
                <a:off x="5601480" y="23330104"/>
                <a:ext cx="2567625" cy="522514"/>
              </a:xfrm>
              <a:prstGeom prst="rect">
                <a:avLst/>
              </a:prstGeom>
              <a:solidFill>
                <a:srgbClr val="FF898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C9E0FD86-5460-4B32-B5BD-92CB7CF71612}"/>
                  </a:ext>
                </a:extLst>
              </p:cNvPr>
              <p:cNvSpPr/>
              <p:nvPr/>
            </p:nvSpPr>
            <p:spPr>
              <a:xfrm>
                <a:off x="3033032" y="24283439"/>
                <a:ext cx="2566926" cy="522514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93C57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9B4DF06A-FB8E-4FFE-A169-4ADEF7932224}"/>
                  </a:ext>
                </a:extLst>
              </p:cNvPr>
              <p:cNvSpPr/>
              <p:nvPr/>
            </p:nvSpPr>
            <p:spPr>
              <a:xfrm>
                <a:off x="5598772" y="24283439"/>
                <a:ext cx="2566926" cy="522514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93C57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F2A0F722-297D-4759-ADA3-7586949A1874}"/>
                  </a:ext>
                </a:extLst>
              </p:cNvPr>
              <p:cNvSpPr/>
              <p:nvPr/>
            </p:nvSpPr>
            <p:spPr>
              <a:xfrm>
                <a:off x="3038177" y="25230835"/>
                <a:ext cx="2560595" cy="522514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rgbClr val="FFCF3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B91A1367-55F0-4452-8ADF-A662E7705C30}"/>
                  </a:ext>
                </a:extLst>
              </p:cNvPr>
              <p:cNvSpPr/>
              <p:nvPr/>
            </p:nvSpPr>
            <p:spPr>
              <a:xfrm>
                <a:off x="5606902" y="25230835"/>
                <a:ext cx="2560595" cy="522514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rgbClr val="FFCF3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</p:grp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74C1FB4A-C3F0-4FFA-9497-37FC905603E5}"/>
                </a:ext>
              </a:extLst>
            </p:cNvPr>
            <p:cNvSpPr txBox="1"/>
            <p:nvPr/>
          </p:nvSpPr>
          <p:spPr>
            <a:xfrm>
              <a:off x="3992979" y="216320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病人</a:t>
              </a: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ADD759EC-54E1-4C98-9156-C0EE4FB32941}"/>
                </a:ext>
              </a:extLst>
            </p:cNvPr>
            <p:cNvSpPr txBox="1"/>
            <p:nvPr/>
          </p:nvSpPr>
          <p:spPr>
            <a:xfrm>
              <a:off x="6580654" y="216320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病人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CEB88A-B03C-4E2C-BE55-DC73E6B477EE}"/>
              </a:ext>
            </a:extLst>
          </p:cNvPr>
          <p:cNvGrpSpPr/>
          <p:nvPr/>
        </p:nvGrpSpPr>
        <p:grpSpPr>
          <a:xfrm>
            <a:off x="1644329" y="26597547"/>
            <a:ext cx="5134551" cy="1579478"/>
            <a:chOff x="4075007" y="27420232"/>
            <a:chExt cx="5134551" cy="1579478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AC63324E-D4BF-4E8D-8F8D-4B7E40C81698}"/>
                </a:ext>
              </a:extLst>
            </p:cNvPr>
            <p:cNvSpPr/>
            <p:nvPr/>
          </p:nvSpPr>
          <p:spPr>
            <a:xfrm>
              <a:off x="4075007" y="27420232"/>
              <a:ext cx="5134551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F6B824FF-0186-4C79-A98B-1C7D5DEF672D}"/>
                </a:ext>
              </a:extLst>
            </p:cNvPr>
            <p:cNvSpPr/>
            <p:nvPr/>
          </p:nvSpPr>
          <p:spPr>
            <a:xfrm>
              <a:off x="4075007" y="28477196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846CB202-EED2-4C65-8341-42A111E6179E}"/>
                </a:ext>
              </a:extLst>
            </p:cNvPr>
            <p:cNvSpPr/>
            <p:nvPr/>
          </p:nvSpPr>
          <p:spPr>
            <a:xfrm>
              <a:off x="5358124" y="28477196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53769F7-3EBF-4D9A-9E26-6963D1F7E90A}"/>
                </a:ext>
              </a:extLst>
            </p:cNvPr>
            <p:cNvSpPr/>
            <p:nvPr/>
          </p:nvSpPr>
          <p:spPr>
            <a:xfrm>
              <a:off x="6641241" y="28477196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5E5AC28C-8458-449D-A09C-B39032267204}"/>
                </a:ext>
              </a:extLst>
            </p:cNvPr>
            <p:cNvSpPr/>
            <p:nvPr/>
          </p:nvSpPr>
          <p:spPr>
            <a:xfrm>
              <a:off x="7924358" y="28477196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E39F5601-6A62-4B3C-9099-CDFDB20A0DED}"/>
                </a:ext>
              </a:extLst>
            </p:cNvPr>
            <p:cNvSpPr/>
            <p:nvPr/>
          </p:nvSpPr>
          <p:spPr>
            <a:xfrm>
              <a:off x="6515814" y="27942746"/>
              <a:ext cx="258815" cy="5225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826EE01-A517-4376-AB29-83F3E07C7729}"/>
              </a:ext>
            </a:extLst>
          </p:cNvPr>
          <p:cNvGrpSpPr/>
          <p:nvPr/>
        </p:nvGrpSpPr>
        <p:grpSpPr>
          <a:xfrm>
            <a:off x="1644329" y="29226850"/>
            <a:ext cx="5165384" cy="6669719"/>
            <a:chOff x="10251480" y="27066920"/>
            <a:chExt cx="5165384" cy="6669719"/>
          </a:xfrm>
        </p:grpSpPr>
        <p:sp>
          <p:nvSpPr>
            <p:cNvPr id="208" name="流程图: 终止 207">
              <a:extLst>
                <a:ext uri="{FF2B5EF4-FFF2-40B4-BE49-F238E27FC236}">
                  <a16:creationId xmlns:a16="http://schemas.microsoft.com/office/drawing/2014/main" id="{7AD021EC-0F34-4E45-8C38-A976518D024E}"/>
                </a:ext>
              </a:extLst>
            </p:cNvPr>
            <p:cNvSpPr/>
            <p:nvPr/>
          </p:nvSpPr>
          <p:spPr>
            <a:xfrm>
              <a:off x="10359878" y="27066920"/>
              <a:ext cx="1007529" cy="522514"/>
            </a:xfrm>
            <a:prstGeom prst="flowChartTerminator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流程图: 终止 208">
              <a:extLst>
                <a:ext uri="{FF2B5EF4-FFF2-40B4-BE49-F238E27FC236}">
                  <a16:creationId xmlns:a16="http://schemas.microsoft.com/office/drawing/2014/main" id="{89EF50B6-DA28-4CA5-BE85-B75227C92131}"/>
                </a:ext>
              </a:extLst>
            </p:cNvPr>
            <p:cNvSpPr/>
            <p:nvPr/>
          </p:nvSpPr>
          <p:spPr>
            <a:xfrm>
              <a:off x="11735017" y="27066920"/>
              <a:ext cx="1005673" cy="522514"/>
            </a:xfrm>
            <a:prstGeom prst="flowChartTerminator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流程图: 终止 209">
              <a:extLst>
                <a:ext uri="{FF2B5EF4-FFF2-40B4-BE49-F238E27FC236}">
                  <a16:creationId xmlns:a16="http://schemas.microsoft.com/office/drawing/2014/main" id="{C7E26563-3F46-4427-9791-C0C8CBD9C146}"/>
                </a:ext>
              </a:extLst>
            </p:cNvPr>
            <p:cNvSpPr/>
            <p:nvPr/>
          </p:nvSpPr>
          <p:spPr>
            <a:xfrm>
              <a:off x="13026397" y="27066920"/>
              <a:ext cx="1007529" cy="522514"/>
            </a:xfrm>
            <a:prstGeom prst="flowChartTerminator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1" name="流程图: 终止 210">
              <a:extLst>
                <a:ext uri="{FF2B5EF4-FFF2-40B4-BE49-F238E27FC236}">
                  <a16:creationId xmlns:a16="http://schemas.microsoft.com/office/drawing/2014/main" id="{1F7CF6E7-5999-468B-AFF0-DDE073214AA2}"/>
                </a:ext>
              </a:extLst>
            </p:cNvPr>
            <p:cNvSpPr/>
            <p:nvPr/>
          </p:nvSpPr>
          <p:spPr>
            <a:xfrm>
              <a:off x="14407777" y="27066920"/>
              <a:ext cx="1005673" cy="522514"/>
            </a:xfrm>
            <a:prstGeom prst="flowChartTerminator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7B2DC54F-E636-4C4C-8F1E-CD6A5492985F}"/>
                </a:ext>
              </a:extLst>
            </p:cNvPr>
            <p:cNvSpPr/>
            <p:nvPr/>
          </p:nvSpPr>
          <p:spPr>
            <a:xfrm>
              <a:off x="10255676" y="27981397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ACA0F8F6-721A-4E8F-B5F1-2C6B3427DCF5}"/>
                </a:ext>
              </a:extLst>
            </p:cNvPr>
            <p:cNvSpPr/>
            <p:nvPr/>
          </p:nvSpPr>
          <p:spPr>
            <a:xfrm>
              <a:off x="10255676" y="28498584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1B0B9EFA-D511-4381-BA23-1F33B00DE8A7}"/>
                </a:ext>
              </a:extLst>
            </p:cNvPr>
            <p:cNvSpPr/>
            <p:nvPr/>
          </p:nvSpPr>
          <p:spPr>
            <a:xfrm>
              <a:off x="10255676" y="29024026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0DD119E4-48B4-4986-BA51-7EFE17350D0B}"/>
                </a:ext>
              </a:extLst>
            </p:cNvPr>
            <p:cNvSpPr/>
            <p:nvPr/>
          </p:nvSpPr>
          <p:spPr>
            <a:xfrm>
              <a:off x="10255676" y="29541213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D66C6A7E-2E59-4F78-A124-1BFDB24BECFE}"/>
                </a:ext>
              </a:extLst>
            </p:cNvPr>
            <p:cNvSpPr/>
            <p:nvPr/>
          </p:nvSpPr>
          <p:spPr>
            <a:xfrm>
              <a:off x="10251480" y="30057567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EE56F17A-461F-49CB-AA79-20D96E72C486}"/>
                </a:ext>
              </a:extLst>
            </p:cNvPr>
            <p:cNvSpPr/>
            <p:nvPr/>
          </p:nvSpPr>
          <p:spPr>
            <a:xfrm>
              <a:off x="10251480" y="30574754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39A6FB0-95BC-4B8F-8C70-E97B553301D8}"/>
                </a:ext>
              </a:extLst>
            </p:cNvPr>
            <p:cNvSpPr/>
            <p:nvPr/>
          </p:nvSpPr>
          <p:spPr>
            <a:xfrm>
              <a:off x="10251480" y="31100196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4FCD9746-229F-4553-8B9A-2B19AB35A5E2}"/>
                </a:ext>
              </a:extLst>
            </p:cNvPr>
            <p:cNvSpPr/>
            <p:nvPr/>
          </p:nvSpPr>
          <p:spPr>
            <a:xfrm>
              <a:off x="10251480" y="31617383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79C0A7A4-B0BD-479C-8694-05BFF13127AC}"/>
                </a:ext>
              </a:extLst>
            </p:cNvPr>
            <p:cNvSpPr/>
            <p:nvPr/>
          </p:nvSpPr>
          <p:spPr>
            <a:xfrm>
              <a:off x="11543343" y="28498584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C8CBE482-5CA2-43B5-82BE-EC7F13863D7F}"/>
                </a:ext>
              </a:extLst>
            </p:cNvPr>
            <p:cNvSpPr/>
            <p:nvPr/>
          </p:nvSpPr>
          <p:spPr>
            <a:xfrm>
              <a:off x="11543391" y="29024026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D69C917D-5FE0-4EA8-A638-03D11E1AE459}"/>
                </a:ext>
              </a:extLst>
            </p:cNvPr>
            <p:cNvSpPr/>
            <p:nvPr/>
          </p:nvSpPr>
          <p:spPr>
            <a:xfrm>
              <a:off x="11538283" y="29539849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60DAF9E-701F-4F21-BD75-7567D80D61E3}"/>
                </a:ext>
              </a:extLst>
            </p:cNvPr>
            <p:cNvSpPr/>
            <p:nvPr/>
          </p:nvSpPr>
          <p:spPr>
            <a:xfrm>
              <a:off x="11538331" y="30065291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0E2FE461-2297-43C6-A152-46F5536CCBF1}"/>
                </a:ext>
              </a:extLst>
            </p:cNvPr>
            <p:cNvSpPr/>
            <p:nvPr/>
          </p:nvSpPr>
          <p:spPr>
            <a:xfrm>
              <a:off x="11543343" y="30582478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EAB5B1A6-1DC9-4D77-B38B-7DFEE2692038}"/>
                </a:ext>
              </a:extLst>
            </p:cNvPr>
            <p:cNvSpPr/>
            <p:nvPr/>
          </p:nvSpPr>
          <p:spPr>
            <a:xfrm>
              <a:off x="11543391" y="31107920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C13588DC-15C2-4D41-ACC7-C81D739709E0}"/>
                </a:ext>
              </a:extLst>
            </p:cNvPr>
            <p:cNvSpPr/>
            <p:nvPr/>
          </p:nvSpPr>
          <p:spPr>
            <a:xfrm>
              <a:off x="11538283" y="31623743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8242250-CA04-4F45-9413-D2C848287D0F}"/>
                </a:ext>
              </a:extLst>
            </p:cNvPr>
            <p:cNvSpPr/>
            <p:nvPr/>
          </p:nvSpPr>
          <p:spPr>
            <a:xfrm>
              <a:off x="11538331" y="32149185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618784D1-300C-4AF0-9A28-0BBDEF87C7A7}"/>
                </a:ext>
              </a:extLst>
            </p:cNvPr>
            <p:cNvSpPr/>
            <p:nvPr/>
          </p:nvSpPr>
          <p:spPr>
            <a:xfrm>
              <a:off x="12836183" y="29024026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CEBCEC3-AF0E-4F6F-BBCC-3C263479CBB1}"/>
                </a:ext>
              </a:extLst>
            </p:cNvPr>
            <p:cNvSpPr/>
            <p:nvPr/>
          </p:nvSpPr>
          <p:spPr>
            <a:xfrm>
              <a:off x="12836183" y="29546540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026B8A50-E45B-4D2A-87A7-F0B267E22E0D}"/>
                </a:ext>
              </a:extLst>
            </p:cNvPr>
            <p:cNvSpPr/>
            <p:nvPr/>
          </p:nvSpPr>
          <p:spPr>
            <a:xfrm>
              <a:off x="12836183" y="30069054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D918909E-68B6-443C-847D-CCAC46C69215}"/>
                </a:ext>
              </a:extLst>
            </p:cNvPr>
            <p:cNvSpPr/>
            <p:nvPr/>
          </p:nvSpPr>
          <p:spPr>
            <a:xfrm>
              <a:off x="12836183" y="30591568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2BF981C2-7DE9-47C1-A6D8-5CD8777FE1ED}"/>
                </a:ext>
              </a:extLst>
            </p:cNvPr>
            <p:cNvSpPr/>
            <p:nvPr/>
          </p:nvSpPr>
          <p:spPr>
            <a:xfrm>
              <a:off x="12832769" y="31114082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68B180C6-1318-4F8F-BFCF-1E9715B8442E}"/>
                </a:ext>
              </a:extLst>
            </p:cNvPr>
            <p:cNvSpPr/>
            <p:nvPr/>
          </p:nvSpPr>
          <p:spPr>
            <a:xfrm>
              <a:off x="12832769" y="31636596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1BA1E131-7B5B-4AE2-B201-71CF1BCC7015}"/>
                </a:ext>
              </a:extLst>
            </p:cNvPr>
            <p:cNvSpPr/>
            <p:nvPr/>
          </p:nvSpPr>
          <p:spPr>
            <a:xfrm>
              <a:off x="12832769" y="32159110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8A9B462F-5792-4CB5-9437-3FB1428C723D}"/>
                </a:ext>
              </a:extLst>
            </p:cNvPr>
            <p:cNvSpPr/>
            <p:nvPr/>
          </p:nvSpPr>
          <p:spPr>
            <a:xfrm>
              <a:off x="12832769" y="32681624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E2858D9-CEC7-40DA-A837-0D684E5FCB14}"/>
                </a:ext>
              </a:extLst>
            </p:cNvPr>
            <p:cNvSpPr/>
            <p:nvPr/>
          </p:nvSpPr>
          <p:spPr>
            <a:xfrm>
              <a:off x="14131664" y="29546540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515E488-CBAF-438B-93AB-3FF8F88105A0}"/>
                </a:ext>
              </a:extLst>
            </p:cNvPr>
            <p:cNvSpPr/>
            <p:nvPr/>
          </p:nvSpPr>
          <p:spPr>
            <a:xfrm>
              <a:off x="14131664" y="30069054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41382284-64F4-44F3-B886-502ECC62A095}"/>
                </a:ext>
              </a:extLst>
            </p:cNvPr>
            <p:cNvSpPr/>
            <p:nvPr/>
          </p:nvSpPr>
          <p:spPr>
            <a:xfrm>
              <a:off x="14129245" y="30592465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D0ACC0C8-10D1-452E-A7B5-3A0AEF78CD0F}"/>
                </a:ext>
              </a:extLst>
            </p:cNvPr>
            <p:cNvSpPr/>
            <p:nvPr/>
          </p:nvSpPr>
          <p:spPr>
            <a:xfrm>
              <a:off x="14129245" y="31114979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C1D13A75-FDE0-476D-B36B-3325F217F1E8}"/>
                </a:ext>
              </a:extLst>
            </p:cNvPr>
            <p:cNvSpPr/>
            <p:nvPr/>
          </p:nvSpPr>
          <p:spPr>
            <a:xfrm>
              <a:off x="14130669" y="31645686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39DC625A-43BE-423A-80C1-14C32CDA3D33}"/>
                </a:ext>
              </a:extLst>
            </p:cNvPr>
            <p:cNvSpPr/>
            <p:nvPr/>
          </p:nvSpPr>
          <p:spPr>
            <a:xfrm>
              <a:off x="14130669" y="32168200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E3FA47E-791A-4EE6-BB82-B72082F37D73}"/>
                </a:ext>
              </a:extLst>
            </p:cNvPr>
            <p:cNvSpPr/>
            <p:nvPr/>
          </p:nvSpPr>
          <p:spPr>
            <a:xfrm>
              <a:off x="14128250" y="32691611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2B86322B-FEA2-4DF5-91C8-C73EB8384C0A}"/>
                </a:ext>
              </a:extLst>
            </p:cNvPr>
            <p:cNvSpPr/>
            <p:nvPr/>
          </p:nvSpPr>
          <p:spPr>
            <a:xfrm>
              <a:off x="14128250" y="33214125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00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</TotalTime>
  <Words>720</Words>
  <Application>Microsoft Office PowerPoint</Application>
  <PresentationFormat>自定义</PresentationFormat>
  <Paragraphs>440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zq</dc:creator>
  <cp:lastModifiedBy>w zq</cp:lastModifiedBy>
  <cp:revision>46</cp:revision>
  <dcterms:created xsi:type="dcterms:W3CDTF">2022-11-06T11:44:48Z</dcterms:created>
  <dcterms:modified xsi:type="dcterms:W3CDTF">2022-11-19T05:54:16Z</dcterms:modified>
</cp:coreProperties>
</file>