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zq" initials="wz" lastIdx="1" clrIdx="0">
    <p:extLst>
      <p:ext uri="{19B8F6BF-5375-455C-9EA6-DF929625EA0E}">
        <p15:presenceInfo xmlns:p15="http://schemas.microsoft.com/office/powerpoint/2012/main" userId="c2f84aa1a5b967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61B0FF"/>
    <a:srgbClr val="FF8989"/>
    <a:srgbClr val="99CCFF"/>
    <a:srgbClr val="F4A570"/>
    <a:srgbClr val="F9D1B5"/>
    <a:srgbClr val="FFDD71"/>
    <a:srgbClr val="FFF3CD"/>
    <a:srgbClr val="C5E0B4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75" d="100"/>
          <a:sy n="75" d="100"/>
        </p:scale>
        <p:origin x="-2856" y="-1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3D1528-AF76-48F9-876B-254F838451A1}"/>
              </a:ext>
            </a:extLst>
          </p:cNvPr>
          <p:cNvSpPr txBox="1"/>
          <p:nvPr/>
        </p:nvSpPr>
        <p:spPr>
          <a:xfrm>
            <a:off x="857250" y="53340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NIO</a:t>
            </a:r>
            <a:r>
              <a:rPr lang="zh-CN" altLang="en-US" sz="3600" b="1" dirty="0"/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296003-691C-47F9-942A-BE7FDE675D16}"/>
              </a:ext>
            </a:extLst>
          </p:cNvPr>
          <p:cNvSpPr/>
          <p:nvPr/>
        </p:nvSpPr>
        <p:spPr>
          <a:xfrm>
            <a:off x="1625600" y="1892300"/>
            <a:ext cx="1296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49B43-3F23-4BFD-8486-E917E3254F46}"/>
              </a:ext>
            </a:extLst>
          </p:cNvPr>
          <p:cNvSpPr/>
          <p:nvPr/>
        </p:nvSpPr>
        <p:spPr>
          <a:xfrm>
            <a:off x="3810000" y="1892300"/>
            <a:ext cx="1296133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6A5D81-8422-41D0-B508-87B6EFE315EA}"/>
              </a:ext>
            </a:extLst>
          </p:cNvPr>
          <p:cNvCxnSpPr>
            <a:cxnSpLocks/>
          </p:cNvCxnSpPr>
          <p:nvPr/>
        </p:nvCxnSpPr>
        <p:spPr>
          <a:xfrm>
            <a:off x="2921733" y="20383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93A57-740C-49FC-91D8-0D2C1A119164}"/>
              </a:ext>
            </a:extLst>
          </p:cNvPr>
          <p:cNvCxnSpPr>
            <a:cxnSpLocks/>
          </p:cNvCxnSpPr>
          <p:nvPr/>
        </p:nvCxnSpPr>
        <p:spPr>
          <a:xfrm>
            <a:off x="2921733" y="22288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F771AE-22E3-4D62-9D52-BA012726B3A4}"/>
              </a:ext>
            </a:extLst>
          </p:cNvPr>
          <p:cNvGrpSpPr/>
          <p:nvPr/>
        </p:nvGrpSpPr>
        <p:grpSpPr>
          <a:xfrm>
            <a:off x="1310053" y="3924300"/>
            <a:ext cx="4595447" cy="2219310"/>
            <a:chOff x="1310053" y="3924300"/>
            <a:chExt cx="4595447" cy="22193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E798D4-657D-49EB-A7C2-6280466C59DD}"/>
                </a:ext>
              </a:extLst>
            </p:cNvPr>
            <p:cNvSpPr/>
            <p:nvPr/>
          </p:nvSpPr>
          <p:spPr>
            <a:xfrm>
              <a:off x="1310053" y="3924300"/>
              <a:ext cx="4595447" cy="221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561488-D083-4EBC-8D13-DD618A967168}"/>
                </a:ext>
              </a:extLst>
            </p:cNvPr>
            <p:cNvGrpSpPr/>
            <p:nvPr/>
          </p:nvGrpSpPr>
          <p:grpSpPr>
            <a:xfrm>
              <a:off x="1589451" y="4378319"/>
              <a:ext cx="4036651" cy="1577972"/>
              <a:chOff x="1625599" y="4244974"/>
              <a:chExt cx="4036651" cy="157797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4BEB66-6B2F-467E-8238-E8F355D0F3CE}"/>
                  </a:ext>
                </a:extLst>
              </p:cNvPr>
              <p:cNvSpPr/>
              <p:nvPr/>
            </p:nvSpPr>
            <p:spPr>
              <a:xfrm>
                <a:off x="1625600" y="424497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6C7BB2-D100-4446-B6F8-A77E6CAFE9A8}"/>
                  </a:ext>
                </a:extLst>
              </p:cNvPr>
              <p:cNvSpPr/>
              <p:nvPr/>
            </p:nvSpPr>
            <p:spPr>
              <a:xfrm>
                <a:off x="1625599" y="5397499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5E6842B-D9B6-4645-98EC-3CE4DB20DF70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65716" y="4664073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52D380E-A90E-4BE2-A56B-83F6CECE17D0}"/>
                  </a:ext>
                </a:extLst>
              </p:cNvPr>
              <p:cNvSpPr/>
              <p:nvPr/>
            </p:nvSpPr>
            <p:spPr>
              <a:xfrm>
                <a:off x="4582016" y="4248148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A5C2E0-32E2-4CC9-8203-DEBA93763B1F}"/>
                  </a:ext>
                </a:extLst>
              </p:cNvPr>
              <p:cNvSpPr/>
              <p:nvPr/>
            </p:nvSpPr>
            <p:spPr>
              <a:xfrm>
                <a:off x="4582015" y="5400673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20229C4-4E0E-4F80-A006-EBBE30DA4D03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5122132" y="4667247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C768F2-65CB-409D-97CB-DF77AC425EA3}"/>
                  </a:ext>
                </a:extLst>
              </p:cNvPr>
              <p:cNvSpPr/>
              <p:nvPr/>
            </p:nvSpPr>
            <p:spPr>
              <a:xfrm>
                <a:off x="3103808" y="4251322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21E785-D8E8-4A87-BCB9-3C2E37D24A2A}"/>
                  </a:ext>
                </a:extLst>
              </p:cNvPr>
              <p:cNvSpPr/>
              <p:nvPr/>
            </p:nvSpPr>
            <p:spPr>
              <a:xfrm>
                <a:off x="3103807" y="5403847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6EE1C9E-7A55-4CC6-B97F-61CBAE2A07FE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3643924" y="4670421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6BA364-E5AA-4784-996C-FDC32ACB6E83}"/>
                </a:ext>
              </a:extLst>
            </p:cNvPr>
            <p:cNvSpPr txBox="1"/>
            <p:nvPr/>
          </p:nvSpPr>
          <p:spPr>
            <a:xfrm>
              <a:off x="3105075" y="39661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多线程版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E45995-DAA2-43B6-9287-818571488804}"/>
              </a:ext>
            </a:extLst>
          </p:cNvPr>
          <p:cNvSpPr/>
          <p:nvPr/>
        </p:nvSpPr>
        <p:spPr>
          <a:xfrm>
            <a:off x="1310054" y="7258036"/>
            <a:ext cx="6433772" cy="221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B348C4-0702-4F56-88DD-B3C2EBDF7160}"/>
              </a:ext>
            </a:extLst>
          </p:cNvPr>
          <p:cNvSpPr txBox="1"/>
          <p:nvPr/>
        </p:nvSpPr>
        <p:spPr>
          <a:xfrm>
            <a:off x="4024239" y="7299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线程池版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14F78C-6293-40E5-82D8-7CA1E1562A9C}"/>
              </a:ext>
            </a:extLst>
          </p:cNvPr>
          <p:cNvGrpSpPr/>
          <p:nvPr/>
        </p:nvGrpSpPr>
        <p:grpSpPr>
          <a:xfrm>
            <a:off x="1575165" y="7691189"/>
            <a:ext cx="5903550" cy="1571624"/>
            <a:chOff x="1589451" y="7691189"/>
            <a:chExt cx="5903550" cy="15716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9483EF-4915-45D3-BEC4-F057B2560B43}"/>
                </a:ext>
              </a:extLst>
            </p:cNvPr>
            <p:cNvSpPr/>
            <p:nvPr/>
          </p:nvSpPr>
          <p:spPr>
            <a:xfrm>
              <a:off x="2393337" y="7710217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41E895-B6F2-4CE3-8A9E-94F81C432805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2129568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844BD0-F37D-446C-8EF0-36C5312E4870}"/>
                </a:ext>
              </a:extLst>
            </p:cNvPr>
            <p:cNvSpPr/>
            <p:nvPr/>
          </p:nvSpPr>
          <p:spPr>
            <a:xfrm>
              <a:off x="5608881" y="7691189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5F190B-8FF5-4694-B868-9D98CD01C5A9}"/>
                </a:ext>
              </a:extLst>
            </p:cNvPr>
            <p:cNvGrpSpPr/>
            <p:nvPr/>
          </p:nvGrpSpPr>
          <p:grpSpPr>
            <a:xfrm>
              <a:off x="4804995" y="8843714"/>
              <a:ext cx="2688006" cy="419099"/>
              <a:chOff x="4804995" y="8843714"/>
              <a:chExt cx="2688006" cy="41909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4108E7-0EAB-4BF5-BBF2-99F0E6BA3353}"/>
                  </a:ext>
                </a:extLst>
              </p:cNvPr>
              <p:cNvSpPr/>
              <p:nvPr/>
            </p:nvSpPr>
            <p:spPr>
              <a:xfrm>
                <a:off x="6412767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Socket4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EA97F0-AAEF-4314-BAC7-9BD4B891AF97}"/>
                  </a:ext>
                </a:extLst>
              </p:cNvPr>
              <p:cNvSpPr/>
              <p:nvPr/>
            </p:nvSpPr>
            <p:spPr>
              <a:xfrm>
                <a:off x="4804995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883F053-13D7-4FBE-92D2-498FA7E6F3B8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5345112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D5122E1-7F38-4DAD-97A9-C5AE3C5AA1F4}"/>
                </a:ext>
              </a:extLst>
            </p:cNvPr>
            <p:cNvGrpSpPr/>
            <p:nvPr/>
          </p:nvGrpSpPr>
          <p:grpSpPr>
            <a:xfrm>
              <a:off x="1589451" y="8843714"/>
              <a:ext cx="2688006" cy="419099"/>
              <a:chOff x="1589451" y="8843714"/>
              <a:chExt cx="2688006" cy="41909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E470755-A7BB-4E6F-89FC-E70278CE12CD}"/>
                  </a:ext>
                </a:extLst>
              </p:cNvPr>
              <p:cNvSpPr/>
              <p:nvPr/>
            </p:nvSpPr>
            <p:spPr>
              <a:xfrm>
                <a:off x="1589451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142245-D513-41AA-A5AE-C42098DA967A}"/>
                  </a:ext>
                </a:extLst>
              </p:cNvPr>
              <p:cNvSpPr/>
              <p:nvPr/>
            </p:nvSpPr>
            <p:spPr>
              <a:xfrm>
                <a:off x="3197223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E227F31-6C60-4F92-997E-F4D7BDC59D22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2933454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8F4B60-ABF6-4E36-90EB-1DFD806C7AB5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>
              <a:off x="6148998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EBA077F0-BCAC-4C9F-B05C-8ADCBC35F7C7}"/>
              </a:ext>
            </a:extLst>
          </p:cNvPr>
          <p:cNvSpPr/>
          <p:nvPr/>
        </p:nvSpPr>
        <p:spPr>
          <a:xfrm>
            <a:off x="1310054" y="10048981"/>
            <a:ext cx="3235813" cy="305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84B48F-0D34-4FA0-9FB5-479ACFF6F39E}"/>
              </a:ext>
            </a:extLst>
          </p:cNvPr>
          <p:cNvSpPr txBox="1"/>
          <p:nvPr/>
        </p:nvSpPr>
        <p:spPr>
          <a:xfrm>
            <a:off x="2416466" y="10129526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Selector</a:t>
            </a:r>
            <a:r>
              <a:rPr lang="zh-CN" altLang="en-US" sz="1600" b="1" dirty="0">
                <a:solidFill>
                  <a:schemeClr val="bg1"/>
                </a:solidFill>
              </a:rPr>
              <a:t>版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2D3EE4-9596-4D66-8A58-AF4BDC1D4C9A}"/>
              </a:ext>
            </a:extLst>
          </p:cNvPr>
          <p:cNvGrpSpPr/>
          <p:nvPr/>
        </p:nvGrpSpPr>
        <p:grpSpPr>
          <a:xfrm>
            <a:off x="1572199" y="10571528"/>
            <a:ext cx="2690972" cy="2293680"/>
            <a:chOff x="1535845" y="10640734"/>
            <a:chExt cx="2690972" cy="229368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1CBEAEB-B739-4809-9F10-4224AF826124}"/>
                </a:ext>
              </a:extLst>
            </p:cNvPr>
            <p:cNvSpPr/>
            <p:nvPr/>
          </p:nvSpPr>
          <p:spPr>
            <a:xfrm>
              <a:off x="2346020" y="10640734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460534B-64C0-440F-A9BA-703E87C31634}"/>
                </a:ext>
              </a:extLst>
            </p:cNvPr>
            <p:cNvGrpSpPr/>
            <p:nvPr/>
          </p:nvGrpSpPr>
          <p:grpSpPr>
            <a:xfrm>
              <a:off x="1535845" y="12515315"/>
              <a:ext cx="2690972" cy="419099"/>
              <a:chOff x="1535845" y="12413715"/>
              <a:chExt cx="2690972" cy="4190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61DEC3F-42A0-4C6F-A15C-0F6E8A394A6F}"/>
                  </a:ext>
                </a:extLst>
              </p:cNvPr>
              <p:cNvSpPr/>
              <p:nvPr/>
            </p:nvSpPr>
            <p:spPr>
              <a:xfrm>
                <a:off x="1535845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66F3B0-B456-4DBD-8691-6C24C19395C4}"/>
                  </a:ext>
                </a:extLst>
              </p:cNvPr>
              <p:cNvSpPr/>
              <p:nvPr/>
            </p:nvSpPr>
            <p:spPr>
              <a:xfrm>
                <a:off x="3146583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B8A6D2C-B985-4CD1-A77D-4B9F3A976657}"/>
                </a:ext>
              </a:extLst>
            </p:cNvPr>
            <p:cNvSpPr/>
            <p:nvPr/>
          </p:nvSpPr>
          <p:spPr>
            <a:xfrm>
              <a:off x="2346020" y="11527225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Selector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35D20E-5A01-4274-8602-C159E8C42B3B}"/>
                </a:ext>
              </a:extLst>
            </p:cNvPr>
            <p:cNvCxnSpPr>
              <a:stCxn id="56" idx="2"/>
              <a:endCxn id="72" idx="0"/>
            </p:cNvCxnSpPr>
            <p:nvPr/>
          </p:nvCxnSpPr>
          <p:spPr>
            <a:xfrm>
              <a:off x="2886137" y="11059833"/>
              <a:ext cx="0" cy="46739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D23C887-7678-4C35-9800-4B2077D39AFB}"/>
                </a:ext>
              </a:extLst>
            </p:cNvPr>
            <p:cNvCxnSpPr>
              <a:stCxn id="72" idx="2"/>
              <a:endCxn id="64" idx="0"/>
            </p:cNvCxnSpPr>
            <p:nvPr/>
          </p:nvCxnSpPr>
          <p:spPr>
            <a:xfrm flipH="1">
              <a:off x="2075962" y="11946324"/>
              <a:ext cx="810175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68FDE0A-C6C2-441E-830C-B01A4FE8A84D}"/>
                </a:ext>
              </a:extLst>
            </p:cNvPr>
            <p:cNvCxnSpPr>
              <a:stCxn id="72" idx="2"/>
              <a:endCxn id="65" idx="0"/>
            </p:cNvCxnSpPr>
            <p:nvPr/>
          </p:nvCxnSpPr>
          <p:spPr>
            <a:xfrm>
              <a:off x="2886137" y="11946324"/>
              <a:ext cx="800563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695441C4-46E3-4E7E-B8A9-8F7BFB5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2630"/>
              </p:ext>
            </p:extLst>
          </p:nvPr>
        </p:nvGraphicFramePr>
        <p:xfrm>
          <a:off x="10564973" y="117973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69E137-C6A2-497D-AD4F-936313FA84D2}"/>
              </a:ext>
            </a:extLst>
          </p:cNvPr>
          <p:cNvSpPr txBox="1"/>
          <p:nvPr/>
        </p:nvSpPr>
        <p:spPr>
          <a:xfrm>
            <a:off x="13676186" y="51987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F7DD265D-AACA-48EF-A499-A1503AAED4CE}"/>
              </a:ext>
            </a:extLst>
          </p:cNvPr>
          <p:cNvSpPr/>
          <p:nvPr/>
        </p:nvSpPr>
        <p:spPr>
          <a:xfrm>
            <a:off x="10782410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14FB74-C282-4682-9586-0FEE7E28E275}"/>
              </a:ext>
            </a:extLst>
          </p:cNvPr>
          <p:cNvSpPr txBox="1"/>
          <p:nvPr/>
        </p:nvSpPr>
        <p:spPr>
          <a:xfrm>
            <a:off x="10332060" y="27775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FB171B8F-C9F3-4035-B03F-107734B8AED2}"/>
              </a:ext>
            </a:extLst>
          </p:cNvPr>
          <p:cNvSpPr/>
          <p:nvPr/>
        </p:nvSpPr>
        <p:spPr>
          <a:xfrm>
            <a:off x="17230571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25B25B-32E4-4D43-8C44-F2310510000D}"/>
              </a:ext>
            </a:extLst>
          </p:cNvPr>
          <p:cNvSpPr txBox="1"/>
          <p:nvPr/>
        </p:nvSpPr>
        <p:spPr>
          <a:xfrm>
            <a:off x="16716261" y="2777584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58" name="表格 13">
            <a:extLst>
              <a:ext uri="{FF2B5EF4-FFF2-40B4-BE49-F238E27FC236}">
                <a16:creationId xmlns:a16="http://schemas.microsoft.com/office/drawing/2014/main" id="{A1F921E6-9420-4576-9222-8E7ED9F9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1996"/>
              </p:ext>
            </p:extLst>
          </p:nvPr>
        </p:nvGraphicFramePr>
        <p:xfrm>
          <a:off x="10564973" y="428745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8C181DA-BC1C-427B-AA68-749C1B9CCAEF}"/>
              </a:ext>
            </a:extLst>
          </p:cNvPr>
          <p:cNvSpPr txBox="1"/>
          <p:nvPr/>
        </p:nvSpPr>
        <p:spPr>
          <a:xfrm>
            <a:off x="13676186" y="362760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0" name="箭头: 上 59">
            <a:extLst>
              <a:ext uri="{FF2B5EF4-FFF2-40B4-BE49-F238E27FC236}">
                <a16:creationId xmlns:a16="http://schemas.microsoft.com/office/drawing/2014/main" id="{D67C4FAE-5909-46C2-A966-66F784F28D76}"/>
              </a:ext>
            </a:extLst>
          </p:cNvPr>
          <p:cNvSpPr/>
          <p:nvPr/>
        </p:nvSpPr>
        <p:spPr>
          <a:xfrm>
            <a:off x="1294141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610F5A-2D3B-479C-81B9-558D2BC7A18D}"/>
              </a:ext>
            </a:extLst>
          </p:cNvPr>
          <p:cNvSpPr txBox="1"/>
          <p:nvPr/>
        </p:nvSpPr>
        <p:spPr>
          <a:xfrm>
            <a:off x="12491060" y="58853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3505065B-5D79-4FF4-B12A-169A08ACDC50}"/>
              </a:ext>
            </a:extLst>
          </p:cNvPr>
          <p:cNvSpPr/>
          <p:nvPr/>
        </p:nvSpPr>
        <p:spPr>
          <a:xfrm>
            <a:off x="17230571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491BD-D95D-4900-8F70-366285279AE8}"/>
              </a:ext>
            </a:extLst>
          </p:cNvPr>
          <p:cNvSpPr txBox="1"/>
          <p:nvPr/>
        </p:nvSpPr>
        <p:spPr>
          <a:xfrm>
            <a:off x="16716261" y="588531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66" name="表格 13">
            <a:extLst>
              <a:ext uri="{FF2B5EF4-FFF2-40B4-BE49-F238E27FC236}">
                <a16:creationId xmlns:a16="http://schemas.microsoft.com/office/drawing/2014/main" id="{7E87F978-3A45-4568-B27D-1170C103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42958"/>
              </p:ext>
            </p:extLst>
          </p:nvPr>
        </p:nvGraphicFramePr>
        <p:xfrm>
          <a:off x="10564973" y="725994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10D20411-5050-4CFC-A15F-954AD2CBA242}"/>
              </a:ext>
            </a:extLst>
          </p:cNvPr>
          <p:cNvSpPr txBox="1"/>
          <p:nvPr/>
        </p:nvSpPr>
        <p:spPr>
          <a:xfrm>
            <a:off x="13676186" y="660008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69B775A3-5A07-45B9-9467-C8BA60D14CBE}"/>
              </a:ext>
            </a:extLst>
          </p:cNvPr>
          <p:cNvSpPr/>
          <p:nvPr/>
        </p:nvSpPr>
        <p:spPr>
          <a:xfrm>
            <a:off x="10757010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1B36D6-DCE3-4621-B01F-39F267721A13}"/>
              </a:ext>
            </a:extLst>
          </p:cNvPr>
          <p:cNvSpPr txBox="1"/>
          <p:nvPr/>
        </p:nvSpPr>
        <p:spPr>
          <a:xfrm>
            <a:off x="10306660" y="88577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70" name="箭头: 上 69">
            <a:extLst>
              <a:ext uri="{FF2B5EF4-FFF2-40B4-BE49-F238E27FC236}">
                <a16:creationId xmlns:a16="http://schemas.microsoft.com/office/drawing/2014/main" id="{204F5693-D2B4-4A1A-B56E-DEE7EBE44BE3}"/>
              </a:ext>
            </a:extLst>
          </p:cNvPr>
          <p:cNvSpPr/>
          <p:nvPr/>
        </p:nvSpPr>
        <p:spPr>
          <a:xfrm>
            <a:off x="17230571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B4F4B5-3E21-406A-B867-4D3DE328C128}"/>
              </a:ext>
            </a:extLst>
          </p:cNvPr>
          <p:cNvSpPr txBox="1"/>
          <p:nvPr/>
        </p:nvSpPr>
        <p:spPr>
          <a:xfrm>
            <a:off x="16716261" y="885779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48BBEF5-59F0-49F7-8DE7-1ECC53AB1202}"/>
              </a:ext>
            </a:extLst>
          </p:cNvPr>
          <p:cNvSpPr/>
          <p:nvPr/>
        </p:nvSpPr>
        <p:spPr>
          <a:xfrm>
            <a:off x="12949611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A6E1A3-7995-4B51-A0AA-B1CBDF14CE22}"/>
              </a:ext>
            </a:extLst>
          </p:cNvPr>
          <p:cNvSpPr txBox="1"/>
          <p:nvPr/>
        </p:nvSpPr>
        <p:spPr>
          <a:xfrm>
            <a:off x="12669179" y="88543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graphicFrame>
        <p:nvGraphicFramePr>
          <p:cNvPr id="78" name="表格 13">
            <a:extLst>
              <a:ext uri="{FF2B5EF4-FFF2-40B4-BE49-F238E27FC236}">
                <a16:creationId xmlns:a16="http://schemas.microsoft.com/office/drawing/2014/main" id="{5D6D031A-D4B2-49B8-8999-AF4377109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5675"/>
              </p:ext>
            </p:extLst>
          </p:nvPr>
        </p:nvGraphicFramePr>
        <p:xfrm>
          <a:off x="10590373" y="10192088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3ED4E5E0-636C-4297-840F-5B07F5BB807D}"/>
              </a:ext>
            </a:extLst>
          </p:cNvPr>
          <p:cNvSpPr txBox="1"/>
          <p:nvPr/>
        </p:nvSpPr>
        <p:spPr>
          <a:xfrm>
            <a:off x="13701586" y="9532233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82" name="箭头: 上 81">
            <a:extLst>
              <a:ext uri="{FF2B5EF4-FFF2-40B4-BE49-F238E27FC236}">
                <a16:creationId xmlns:a16="http://schemas.microsoft.com/office/drawing/2014/main" id="{97232312-290A-4002-9DFC-F43DF6383CC6}"/>
              </a:ext>
            </a:extLst>
          </p:cNvPr>
          <p:cNvSpPr/>
          <p:nvPr/>
        </p:nvSpPr>
        <p:spPr>
          <a:xfrm>
            <a:off x="11531710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F1DDDB4-2937-4C60-8846-97354E3B2D8E}"/>
              </a:ext>
            </a:extLst>
          </p:cNvPr>
          <p:cNvSpPr txBox="1"/>
          <p:nvPr/>
        </p:nvSpPr>
        <p:spPr>
          <a:xfrm>
            <a:off x="11081360" y="117772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84" name="箭头: 上 83">
            <a:extLst>
              <a:ext uri="{FF2B5EF4-FFF2-40B4-BE49-F238E27FC236}">
                <a16:creationId xmlns:a16="http://schemas.microsoft.com/office/drawing/2014/main" id="{4313D6E2-46ED-4572-9684-7D1CD7D4CDF8}"/>
              </a:ext>
            </a:extLst>
          </p:cNvPr>
          <p:cNvSpPr/>
          <p:nvPr/>
        </p:nvSpPr>
        <p:spPr>
          <a:xfrm>
            <a:off x="17255971" y="111102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9C88D3-88E3-4F51-B693-42F36BF70D24}"/>
              </a:ext>
            </a:extLst>
          </p:cNvPr>
          <p:cNvSpPr txBox="1"/>
          <p:nvPr/>
        </p:nvSpPr>
        <p:spPr>
          <a:xfrm>
            <a:off x="16741661" y="1178994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86" name="箭头: 上 85">
            <a:extLst>
              <a:ext uri="{FF2B5EF4-FFF2-40B4-BE49-F238E27FC236}">
                <a16:creationId xmlns:a16="http://schemas.microsoft.com/office/drawing/2014/main" id="{8594161C-7CAD-47AC-B828-4133DC02C8B4}"/>
              </a:ext>
            </a:extLst>
          </p:cNvPr>
          <p:cNvSpPr/>
          <p:nvPr/>
        </p:nvSpPr>
        <p:spPr>
          <a:xfrm>
            <a:off x="12975011" y="1110684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92F5668-6A45-44E8-8F4A-947DFD8E35BE}"/>
              </a:ext>
            </a:extLst>
          </p:cNvPr>
          <p:cNvSpPr txBox="1"/>
          <p:nvPr/>
        </p:nvSpPr>
        <p:spPr>
          <a:xfrm>
            <a:off x="12694579" y="1178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88" name="箭头: 上 87">
            <a:extLst>
              <a:ext uri="{FF2B5EF4-FFF2-40B4-BE49-F238E27FC236}">
                <a16:creationId xmlns:a16="http://schemas.microsoft.com/office/drawing/2014/main" id="{73FD7067-19D6-4BBD-AF8F-CD295B97B062}"/>
              </a:ext>
            </a:extLst>
          </p:cNvPr>
          <p:cNvSpPr/>
          <p:nvPr/>
        </p:nvSpPr>
        <p:spPr>
          <a:xfrm>
            <a:off x="9592785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10BDC0C-9C50-4B0A-9A97-53C6469387FF}"/>
              </a:ext>
            </a:extLst>
          </p:cNvPr>
          <p:cNvSpPr txBox="1"/>
          <p:nvPr/>
        </p:nvSpPr>
        <p:spPr>
          <a:xfrm>
            <a:off x="9247433" y="2777584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0" name="箭头: 上 89">
            <a:extLst>
              <a:ext uri="{FF2B5EF4-FFF2-40B4-BE49-F238E27FC236}">
                <a16:creationId xmlns:a16="http://schemas.microsoft.com/office/drawing/2014/main" id="{2954B3C7-654F-41EC-8BA4-2C5289191F43}"/>
              </a:ext>
            </a:extLst>
          </p:cNvPr>
          <p:cNvSpPr/>
          <p:nvPr/>
        </p:nvSpPr>
        <p:spPr>
          <a:xfrm>
            <a:off x="968508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A172FB2-2811-4020-8144-B2FBE8068F90}"/>
              </a:ext>
            </a:extLst>
          </p:cNvPr>
          <p:cNvSpPr txBox="1"/>
          <p:nvPr/>
        </p:nvSpPr>
        <p:spPr>
          <a:xfrm>
            <a:off x="9339728" y="588531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2" name="箭头: 上 91">
            <a:extLst>
              <a:ext uri="{FF2B5EF4-FFF2-40B4-BE49-F238E27FC236}">
                <a16:creationId xmlns:a16="http://schemas.microsoft.com/office/drawing/2014/main" id="{44201B24-4828-4BA0-A369-C14B19B0CEB6}"/>
              </a:ext>
            </a:extLst>
          </p:cNvPr>
          <p:cNvSpPr/>
          <p:nvPr/>
        </p:nvSpPr>
        <p:spPr>
          <a:xfrm>
            <a:off x="9592785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FC334F-17B6-49D3-B65E-FBE768CE4FA9}"/>
              </a:ext>
            </a:extLst>
          </p:cNvPr>
          <p:cNvSpPr txBox="1"/>
          <p:nvPr/>
        </p:nvSpPr>
        <p:spPr>
          <a:xfrm>
            <a:off x="9247433" y="885436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E5DEAA9E-E2F4-4C86-AF06-CFB63DF4927A}"/>
              </a:ext>
            </a:extLst>
          </p:cNvPr>
          <p:cNvSpPr/>
          <p:nvPr/>
        </p:nvSpPr>
        <p:spPr>
          <a:xfrm>
            <a:off x="9592785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395523-7AD5-4D66-A56E-03D7539E4BB9}"/>
              </a:ext>
            </a:extLst>
          </p:cNvPr>
          <p:cNvSpPr txBox="1"/>
          <p:nvPr/>
        </p:nvSpPr>
        <p:spPr>
          <a:xfrm>
            <a:off x="9247433" y="11777241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96" name="表格 13">
            <a:extLst>
              <a:ext uri="{FF2B5EF4-FFF2-40B4-BE49-F238E27FC236}">
                <a16:creationId xmlns:a16="http://schemas.microsoft.com/office/drawing/2014/main" id="{CA48F6EE-1219-4CEB-A380-E7D545E5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3935"/>
              </p:ext>
            </p:extLst>
          </p:nvPr>
        </p:nvGraphicFramePr>
        <p:xfrm>
          <a:off x="10564973" y="13230293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F120BF8D-BA7D-4262-8AA1-E41871919A0C}"/>
              </a:ext>
            </a:extLst>
          </p:cNvPr>
          <p:cNvSpPr txBox="1"/>
          <p:nvPr/>
        </p:nvSpPr>
        <p:spPr>
          <a:xfrm>
            <a:off x="13676186" y="12570438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98" name="箭头: 上 97">
            <a:extLst>
              <a:ext uri="{FF2B5EF4-FFF2-40B4-BE49-F238E27FC236}">
                <a16:creationId xmlns:a16="http://schemas.microsoft.com/office/drawing/2014/main" id="{D0974EF7-FEC8-4B71-9025-55C17165174B}"/>
              </a:ext>
            </a:extLst>
          </p:cNvPr>
          <p:cNvSpPr/>
          <p:nvPr/>
        </p:nvSpPr>
        <p:spPr>
          <a:xfrm>
            <a:off x="10782410" y="141357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E31A3E-455B-4C3F-8E11-3E4DCCBE41A5}"/>
              </a:ext>
            </a:extLst>
          </p:cNvPr>
          <p:cNvSpPr txBox="1"/>
          <p:nvPr/>
        </p:nvSpPr>
        <p:spPr>
          <a:xfrm>
            <a:off x="10332060" y="1481544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1D7ACEB1-1E94-4BFB-9E58-67C1BF6E2B48}"/>
              </a:ext>
            </a:extLst>
          </p:cNvPr>
          <p:cNvSpPr/>
          <p:nvPr/>
        </p:nvSpPr>
        <p:spPr>
          <a:xfrm>
            <a:off x="17230571" y="141484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6CB1E-E135-409B-AA55-CFA7B919E64F}"/>
              </a:ext>
            </a:extLst>
          </p:cNvPr>
          <p:cNvSpPr txBox="1"/>
          <p:nvPr/>
        </p:nvSpPr>
        <p:spPr>
          <a:xfrm>
            <a:off x="16716261" y="14828146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9B3551F1-BA95-4DD6-9B9A-470C9EC0AA53}"/>
              </a:ext>
            </a:extLst>
          </p:cNvPr>
          <p:cNvSpPr/>
          <p:nvPr/>
        </p:nvSpPr>
        <p:spPr>
          <a:xfrm>
            <a:off x="12949611" y="1414505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59FF38-74AB-42AB-B82C-D26F70CA8F9A}"/>
              </a:ext>
            </a:extLst>
          </p:cNvPr>
          <p:cNvSpPr txBox="1"/>
          <p:nvPr/>
        </p:nvSpPr>
        <p:spPr>
          <a:xfrm>
            <a:off x="12669179" y="148247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104" name="箭头: 上 103">
            <a:extLst>
              <a:ext uri="{FF2B5EF4-FFF2-40B4-BE49-F238E27FC236}">
                <a16:creationId xmlns:a16="http://schemas.microsoft.com/office/drawing/2014/main" id="{D58FA68D-6912-48C0-AD2B-6B8DAF18A068}"/>
              </a:ext>
            </a:extLst>
          </p:cNvPr>
          <p:cNvSpPr/>
          <p:nvPr/>
        </p:nvSpPr>
        <p:spPr>
          <a:xfrm>
            <a:off x="9567385" y="141611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BE3F73A-E881-4BD2-AD16-64D7694974C0}"/>
              </a:ext>
            </a:extLst>
          </p:cNvPr>
          <p:cNvSpPr txBox="1"/>
          <p:nvPr/>
        </p:nvSpPr>
        <p:spPr>
          <a:xfrm>
            <a:off x="9222033" y="14840846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15" name="表格 13">
            <a:extLst>
              <a:ext uri="{FF2B5EF4-FFF2-40B4-BE49-F238E27FC236}">
                <a16:creationId xmlns:a16="http://schemas.microsoft.com/office/drawing/2014/main" id="{260FD878-B42C-48D9-A895-C212CEF12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1778"/>
              </p:ext>
            </p:extLst>
          </p:nvPr>
        </p:nvGraphicFramePr>
        <p:xfrm>
          <a:off x="10564973" y="1615900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C0A70794-82F1-4EBF-8FF9-94338EC9EAC3}"/>
              </a:ext>
            </a:extLst>
          </p:cNvPr>
          <p:cNvSpPr txBox="1"/>
          <p:nvPr/>
        </p:nvSpPr>
        <p:spPr>
          <a:xfrm>
            <a:off x="13676186" y="1549915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17" name="箭头: 上 116">
            <a:extLst>
              <a:ext uri="{FF2B5EF4-FFF2-40B4-BE49-F238E27FC236}">
                <a16:creationId xmlns:a16="http://schemas.microsoft.com/office/drawing/2014/main" id="{023F5F14-B175-4320-AB30-F58256303527}"/>
              </a:ext>
            </a:extLst>
          </p:cNvPr>
          <p:cNvSpPr/>
          <p:nvPr/>
        </p:nvSpPr>
        <p:spPr>
          <a:xfrm>
            <a:off x="10782410" y="170644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680211B-102B-40E4-A28E-9983F8FF5DB0}"/>
              </a:ext>
            </a:extLst>
          </p:cNvPr>
          <p:cNvSpPr txBox="1"/>
          <p:nvPr/>
        </p:nvSpPr>
        <p:spPr>
          <a:xfrm>
            <a:off x="10332060" y="17744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19" name="箭头: 上 118">
            <a:extLst>
              <a:ext uri="{FF2B5EF4-FFF2-40B4-BE49-F238E27FC236}">
                <a16:creationId xmlns:a16="http://schemas.microsoft.com/office/drawing/2014/main" id="{5AE27646-60EA-4EE2-9076-64AA444910A2}"/>
              </a:ext>
            </a:extLst>
          </p:cNvPr>
          <p:cNvSpPr/>
          <p:nvPr/>
        </p:nvSpPr>
        <p:spPr>
          <a:xfrm>
            <a:off x="17230571" y="170771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1994E5-E6AB-47CD-BAD8-D8C4B6D68308}"/>
              </a:ext>
            </a:extLst>
          </p:cNvPr>
          <p:cNvSpPr txBox="1"/>
          <p:nvPr/>
        </p:nvSpPr>
        <p:spPr>
          <a:xfrm>
            <a:off x="16716261" y="1775686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23" name="箭头: 上 122">
            <a:extLst>
              <a:ext uri="{FF2B5EF4-FFF2-40B4-BE49-F238E27FC236}">
                <a16:creationId xmlns:a16="http://schemas.microsoft.com/office/drawing/2014/main" id="{4033CB58-C9C1-4F36-B024-0F17DCB54009}"/>
              </a:ext>
            </a:extLst>
          </p:cNvPr>
          <p:cNvSpPr/>
          <p:nvPr/>
        </p:nvSpPr>
        <p:spPr>
          <a:xfrm>
            <a:off x="9567385" y="170898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DDB5032-1494-4A1D-AE3A-D241FB7F11DB}"/>
              </a:ext>
            </a:extLst>
          </p:cNvPr>
          <p:cNvSpPr txBox="1"/>
          <p:nvPr/>
        </p:nvSpPr>
        <p:spPr>
          <a:xfrm>
            <a:off x="9222033" y="1776956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72090E4-FA72-484B-BF00-71314158A961}"/>
              </a:ext>
            </a:extLst>
          </p:cNvPr>
          <p:cNvSpPr txBox="1"/>
          <p:nvPr/>
        </p:nvSpPr>
        <p:spPr>
          <a:xfrm>
            <a:off x="10782410" y="1551267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处于被遗忘状态</a:t>
            </a:r>
          </a:p>
        </p:txBody>
      </p:sp>
      <p:graphicFrame>
        <p:nvGraphicFramePr>
          <p:cNvPr id="126" name="表格 13">
            <a:extLst>
              <a:ext uri="{FF2B5EF4-FFF2-40B4-BE49-F238E27FC236}">
                <a16:creationId xmlns:a16="http://schemas.microsoft.com/office/drawing/2014/main" id="{4C4BA0BD-1DAF-4620-8D7F-863C1692E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9006"/>
              </p:ext>
            </p:extLst>
          </p:nvPr>
        </p:nvGraphicFramePr>
        <p:xfrm>
          <a:off x="10682668" y="1928735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27" name="文本框 126">
            <a:extLst>
              <a:ext uri="{FF2B5EF4-FFF2-40B4-BE49-F238E27FC236}">
                <a16:creationId xmlns:a16="http://schemas.microsoft.com/office/drawing/2014/main" id="{EDDB6E73-A6A3-4438-A063-2C569BB62208}"/>
              </a:ext>
            </a:extLst>
          </p:cNvPr>
          <p:cNvSpPr txBox="1"/>
          <p:nvPr/>
        </p:nvSpPr>
        <p:spPr>
          <a:xfrm>
            <a:off x="13793881" y="1862749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EBD3B63D-5DCC-4FE6-82D8-35C830C02D5D}"/>
              </a:ext>
            </a:extLst>
          </p:cNvPr>
          <p:cNvSpPr/>
          <p:nvPr/>
        </p:nvSpPr>
        <p:spPr>
          <a:xfrm>
            <a:off x="12366955" y="201928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05158E8-8743-424D-A462-5142D3EA8B49}"/>
              </a:ext>
            </a:extLst>
          </p:cNvPr>
          <p:cNvSpPr txBox="1"/>
          <p:nvPr/>
        </p:nvSpPr>
        <p:spPr>
          <a:xfrm>
            <a:off x="11916605" y="208725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position=2</a:t>
            </a:r>
            <a:endParaRPr lang="zh-CN" altLang="en-US" dirty="0"/>
          </a:p>
        </p:txBody>
      </p:sp>
      <p:sp>
        <p:nvSpPr>
          <p:cNvPr id="130" name="箭头: 上 129">
            <a:extLst>
              <a:ext uri="{FF2B5EF4-FFF2-40B4-BE49-F238E27FC236}">
                <a16:creationId xmlns:a16="http://schemas.microsoft.com/office/drawing/2014/main" id="{2DEDFF84-7F10-492F-BC3C-321C1DBE3832}"/>
              </a:ext>
            </a:extLst>
          </p:cNvPr>
          <p:cNvSpPr/>
          <p:nvPr/>
        </p:nvSpPr>
        <p:spPr>
          <a:xfrm>
            <a:off x="17348266" y="202055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348B3DE-51D2-48F9-BB70-1F43F62ADCF2}"/>
              </a:ext>
            </a:extLst>
          </p:cNvPr>
          <p:cNvSpPr txBox="1"/>
          <p:nvPr/>
        </p:nvSpPr>
        <p:spPr>
          <a:xfrm>
            <a:off x="16833956" y="2088520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32" name="箭头: 上 131">
            <a:extLst>
              <a:ext uri="{FF2B5EF4-FFF2-40B4-BE49-F238E27FC236}">
                <a16:creationId xmlns:a16="http://schemas.microsoft.com/office/drawing/2014/main" id="{8EC9467A-B089-45ED-9FCC-479295A1B3C4}"/>
              </a:ext>
            </a:extLst>
          </p:cNvPr>
          <p:cNvSpPr/>
          <p:nvPr/>
        </p:nvSpPr>
        <p:spPr>
          <a:xfrm>
            <a:off x="14534156" y="2020211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2FDB1DF-240E-44A7-A3AC-8759CD7D48A7}"/>
              </a:ext>
            </a:extLst>
          </p:cNvPr>
          <p:cNvSpPr txBox="1"/>
          <p:nvPr/>
        </p:nvSpPr>
        <p:spPr>
          <a:xfrm>
            <a:off x="14253724" y="208817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34" name="箭头: 上 133">
            <a:extLst>
              <a:ext uri="{FF2B5EF4-FFF2-40B4-BE49-F238E27FC236}">
                <a16:creationId xmlns:a16="http://schemas.microsoft.com/office/drawing/2014/main" id="{171B61B8-2EBA-41AC-9691-8B763AE11E0B}"/>
              </a:ext>
            </a:extLst>
          </p:cNvPr>
          <p:cNvSpPr/>
          <p:nvPr/>
        </p:nvSpPr>
        <p:spPr>
          <a:xfrm>
            <a:off x="9685080" y="202182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C38AAB-9356-4D32-B017-2D643CC07C62}"/>
              </a:ext>
            </a:extLst>
          </p:cNvPr>
          <p:cNvSpPr txBox="1"/>
          <p:nvPr/>
        </p:nvSpPr>
        <p:spPr>
          <a:xfrm>
            <a:off x="9339728" y="2089790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36" name="表格 13">
            <a:extLst>
              <a:ext uri="{FF2B5EF4-FFF2-40B4-BE49-F238E27FC236}">
                <a16:creationId xmlns:a16="http://schemas.microsoft.com/office/drawing/2014/main" id="{D8F0E4B7-7D8A-43C9-92AA-8601D12A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79423"/>
              </p:ext>
            </p:extLst>
          </p:nvPr>
        </p:nvGraphicFramePr>
        <p:xfrm>
          <a:off x="10682668" y="2322751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38" name="箭头: 上 137">
            <a:extLst>
              <a:ext uri="{FF2B5EF4-FFF2-40B4-BE49-F238E27FC236}">
                <a16:creationId xmlns:a16="http://schemas.microsoft.com/office/drawing/2014/main" id="{54AAF272-1430-4A9D-B149-2EB6A4B4D31C}"/>
              </a:ext>
            </a:extLst>
          </p:cNvPr>
          <p:cNvSpPr/>
          <p:nvPr/>
        </p:nvSpPr>
        <p:spPr>
          <a:xfrm>
            <a:off x="13090855" y="241330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94A690F-92B5-44DD-89D8-A3D2CE7A737E}"/>
              </a:ext>
            </a:extLst>
          </p:cNvPr>
          <p:cNvSpPr txBox="1"/>
          <p:nvPr/>
        </p:nvSpPr>
        <p:spPr>
          <a:xfrm>
            <a:off x="12640505" y="248126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140" name="箭头: 上 139">
            <a:extLst>
              <a:ext uri="{FF2B5EF4-FFF2-40B4-BE49-F238E27FC236}">
                <a16:creationId xmlns:a16="http://schemas.microsoft.com/office/drawing/2014/main" id="{789878CF-E7E7-432E-AB3F-0ACC7B3CCBDF}"/>
              </a:ext>
            </a:extLst>
          </p:cNvPr>
          <p:cNvSpPr/>
          <p:nvPr/>
        </p:nvSpPr>
        <p:spPr>
          <a:xfrm>
            <a:off x="17348266" y="241457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A958DE-F035-403C-8F6A-DAD8402AEC1B}"/>
              </a:ext>
            </a:extLst>
          </p:cNvPr>
          <p:cNvSpPr txBox="1"/>
          <p:nvPr/>
        </p:nvSpPr>
        <p:spPr>
          <a:xfrm>
            <a:off x="16833956" y="24825368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44" name="箭头: 上 143">
            <a:extLst>
              <a:ext uri="{FF2B5EF4-FFF2-40B4-BE49-F238E27FC236}">
                <a16:creationId xmlns:a16="http://schemas.microsoft.com/office/drawing/2014/main" id="{6D550572-B095-44B4-A82B-9BE421A80476}"/>
              </a:ext>
            </a:extLst>
          </p:cNvPr>
          <p:cNvSpPr/>
          <p:nvPr/>
        </p:nvSpPr>
        <p:spPr>
          <a:xfrm>
            <a:off x="9685080" y="241584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436C2FA-3B65-4C80-9451-F87BF8A04762}"/>
              </a:ext>
            </a:extLst>
          </p:cNvPr>
          <p:cNvSpPr txBox="1"/>
          <p:nvPr/>
        </p:nvSpPr>
        <p:spPr>
          <a:xfrm>
            <a:off x="9339728" y="24838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342BA6A-5C07-426C-909D-D826F8E0DB8F}"/>
              </a:ext>
            </a:extLst>
          </p:cNvPr>
          <p:cNvSpPr txBox="1"/>
          <p:nvPr/>
        </p:nvSpPr>
        <p:spPr>
          <a:xfrm>
            <a:off x="12685740" y="22580551"/>
            <a:ext cx="16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再次写被覆盖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D71CBA7-AD4B-4143-A475-547239E3EFEE}"/>
              </a:ext>
            </a:extLst>
          </p:cNvPr>
          <p:cNvSpPr txBox="1"/>
          <p:nvPr/>
        </p:nvSpPr>
        <p:spPr>
          <a:xfrm>
            <a:off x="10944428" y="24063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未读取的前移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BD96976-07BC-4007-8898-772750BBA97B}"/>
              </a:ext>
            </a:extLst>
          </p:cNvPr>
          <p:cNvSpPr/>
          <p:nvPr/>
        </p:nvSpPr>
        <p:spPr>
          <a:xfrm>
            <a:off x="14092691" y="21489990"/>
            <a:ext cx="379954" cy="95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4DBCFE5-6465-483E-A9E8-22AF3F6EB4D7}"/>
              </a:ext>
            </a:extLst>
          </p:cNvPr>
          <p:cNvSpPr txBox="1"/>
          <p:nvPr/>
        </p:nvSpPr>
        <p:spPr>
          <a:xfrm>
            <a:off x="14472645" y="21663865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compact</a:t>
            </a:r>
            <a:endParaRPr lang="zh-CN" altLang="en-US" sz="2400" b="1" dirty="0"/>
          </a:p>
        </p:txBody>
      </p:sp>
      <p:graphicFrame>
        <p:nvGraphicFramePr>
          <p:cNvPr id="149" name="表格 13">
            <a:extLst>
              <a:ext uri="{FF2B5EF4-FFF2-40B4-BE49-F238E27FC236}">
                <a16:creationId xmlns:a16="http://schemas.microsoft.com/office/drawing/2014/main" id="{8522AF7A-43D7-4408-91DB-F0FB6617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7973"/>
              </p:ext>
            </p:extLst>
          </p:nvPr>
        </p:nvGraphicFramePr>
        <p:xfrm>
          <a:off x="486447" y="1474684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50" name="文本框 149">
            <a:extLst>
              <a:ext uri="{FF2B5EF4-FFF2-40B4-BE49-F238E27FC236}">
                <a16:creationId xmlns:a16="http://schemas.microsoft.com/office/drawing/2014/main" id="{536A433A-9CB8-486F-BEF4-5527A5B743E8}"/>
              </a:ext>
            </a:extLst>
          </p:cNvPr>
          <p:cNvSpPr txBox="1"/>
          <p:nvPr/>
        </p:nvSpPr>
        <p:spPr>
          <a:xfrm>
            <a:off x="3597660" y="1408698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1" name="箭头: 上 150">
            <a:extLst>
              <a:ext uri="{FF2B5EF4-FFF2-40B4-BE49-F238E27FC236}">
                <a16:creationId xmlns:a16="http://schemas.microsoft.com/office/drawing/2014/main" id="{CE32B2F6-B7EC-44D0-AEBE-F8A78D479EA4}"/>
              </a:ext>
            </a:extLst>
          </p:cNvPr>
          <p:cNvSpPr/>
          <p:nvPr/>
        </p:nvSpPr>
        <p:spPr>
          <a:xfrm>
            <a:off x="1421434" y="156396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0A1BC07-5ADD-40A2-A2B4-6F4445DA5DC2}"/>
              </a:ext>
            </a:extLst>
          </p:cNvPr>
          <p:cNvSpPr txBox="1"/>
          <p:nvPr/>
        </p:nvSpPr>
        <p:spPr>
          <a:xfrm>
            <a:off x="971084" y="16319294"/>
            <a:ext cx="117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</a:p>
          <a:p>
            <a:pPr algn="ctr"/>
            <a:r>
              <a:rPr lang="en-US" altLang="zh-CN" dirty="0"/>
              <a:t>nark=1</a:t>
            </a:r>
            <a:endParaRPr lang="zh-CN" altLang="en-US" dirty="0"/>
          </a:p>
        </p:txBody>
      </p:sp>
      <p:sp>
        <p:nvSpPr>
          <p:cNvPr id="153" name="箭头: 上 152">
            <a:extLst>
              <a:ext uri="{FF2B5EF4-FFF2-40B4-BE49-F238E27FC236}">
                <a16:creationId xmlns:a16="http://schemas.microsoft.com/office/drawing/2014/main" id="{4B07C974-3539-452E-8378-7960FAC9F1BA}"/>
              </a:ext>
            </a:extLst>
          </p:cNvPr>
          <p:cNvSpPr/>
          <p:nvPr/>
        </p:nvSpPr>
        <p:spPr>
          <a:xfrm>
            <a:off x="7152045" y="156650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BB32E96-595B-4B65-B68F-01E973C858F7}"/>
              </a:ext>
            </a:extLst>
          </p:cNvPr>
          <p:cNvSpPr txBox="1"/>
          <p:nvPr/>
        </p:nvSpPr>
        <p:spPr>
          <a:xfrm>
            <a:off x="6637735" y="1634469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55" name="箭头: 上 154">
            <a:extLst>
              <a:ext uri="{FF2B5EF4-FFF2-40B4-BE49-F238E27FC236}">
                <a16:creationId xmlns:a16="http://schemas.microsoft.com/office/drawing/2014/main" id="{C929FB35-AB40-4B8A-A9C4-7F8A99760162}"/>
              </a:ext>
            </a:extLst>
          </p:cNvPr>
          <p:cNvSpPr/>
          <p:nvPr/>
        </p:nvSpPr>
        <p:spPr>
          <a:xfrm>
            <a:off x="4337935" y="1566160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879073-9633-49B5-BCF5-B1F48C651F77}"/>
              </a:ext>
            </a:extLst>
          </p:cNvPr>
          <p:cNvSpPr txBox="1"/>
          <p:nvPr/>
        </p:nvSpPr>
        <p:spPr>
          <a:xfrm>
            <a:off x="4057503" y="163412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57" name="箭头: 上 156">
            <a:extLst>
              <a:ext uri="{FF2B5EF4-FFF2-40B4-BE49-F238E27FC236}">
                <a16:creationId xmlns:a16="http://schemas.microsoft.com/office/drawing/2014/main" id="{3A5C776A-A798-4CD9-9D9A-3500C8875305}"/>
              </a:ext>
            </a:extLst>
          </p:cNvPr>
          <p:cNvSpPr/>
          <p:nvPr/>
        </p:nvSpPr>
        <p:spPr>
          <a:xfrm>
            <a:off x="2852201" y="1849633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52E4B47-DAD5-43E9-BA48-273FF153DDB3}"/>
              </a:ext>
            </a:extLst>
          </p:cNvPr>
          <p:cNvSpPr txBox="1"/>
          <p:nvPr/>
        </p:nvSpPr>
        <p:spPr>
          <a:xfrm>
            <a:off x="2396369" y="1915829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graphicFrame>
        <p:nvGraphicFramePr>
          <p:cNvPr id="160" name="表格 13">
            <a:extLst>
              <a:ext uri="{FF2B5EF4-FFF2-40B4-BE49-F238E27FC236}">
                <a16:creationId xmlns:a16="http://schemas.microsoft.com/office/drawing/2014/main" id="{01A9FBE9-E49B-49CA-AD0F-5E960F92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89952"/>
              </p:ext>
            </p:extLst>
          </p:nvPr>
        </p:nvGraphicFramePr>
        <p:xfrm>
          <a:off x="457503" y="17553057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62" name="箭头: 上 161">
            <a:extLst>
              <a:ext uri="{FF2B5EF4-FFF2-40B4-BE49-F238E27FC236}">
                <a16:creationId xmlns:a16="http://schemas.microsoft.com/office/drawing/2014/main" id="{FB28B8C4-A1A2-4634-B93F-42B493BCDB8D}"/>
              </a:ext>
            </a:extLst>
          </p:cNvPr>
          <p:cNvSpPr/>
          <p:nvPr/>
        </p:nvSpPr>
        <p:spPr>
          <a:xfrm>
            <a:off x="1430590" y="184585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6E16D5-F1B0-4514-A406-E49DB50ABEF7}"/>
              </a:ext>
            </a:extLst>
          </p:cNvPr>
          <p:cNvSpPr txBox="1"/>
          <p:nvPr/>
        </p:nvSpPr>
        <p:spPr>
          <a:xfrm>
            <a:off x="1120502" y="1913821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  <a:endParaRPr lang="zh-CN" altLang="en-US" dirty="0"/>
          </a:p>
        </p:txBody>
      </p:sp>
      <p:sp>
        <p:nvSpPr>
          <p:cNvPr id="164" name="箭头: 上 163">
            <a:extLst>
              <a:ext uri="{FF2B5EF4-FFF2-40B4-BE49-F238E27FC236}">
                <a16:creationId xmlns:a16="http://schemas.microsoft.com/office/drawing/2014/main" id="{16BC768B-CC17-4BA5-9E28-570D75636D71}"/>
              </a:ext>
            </a:extLst>
          </p:cNvPr>
          <p:cNvSpPr/>
          <p:nvPr/>
        </p:nvSpPr>
        <p:spPr>
          <a:xfrm>
            <a:off x="7123101" y="184712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970A5EA-74D7-47E4-BC0B-D762A0E894E0}"/>
              </a:ext>
            </a:extLst>
          </p:cNvPr>
          <p:cNvSpPr txBox="1"/>
          <p:nvPr/>
        </p:nvSpPr>
        <p:spPr>
          <a:xfrm>
            <a:off x="6608791" y="1915091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66" name="箭头: 上 165">
            <a:extLst>
              <a:ext uri="{FF2B5EF4-FFF2-40B4-BE49-F238E27FC236}">
                <a16:creationId xmlns:a16="http://schemas.microsoft.com/office/drawing/2014/main" id="{1D6B9422-D749-4997-B0CB-D3A8D241E2BE}"/>
              </a:ext>
            </a:extLst>
          </p:cNvPr>
          <p:cNvSpPr/>
          <p:nvPr/>
        </p:nvSpPr>
        <p:spPr>
          <a:xfrm>
            <a:off x="4308991" y="1846781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B2B71DF-FC97-459E-8DB5-76F1DB830DD9}"/>
              </a:ext>
            </a:extLst>
          </p:cNvPr>
          <p:cNvSpPr txBox="1"/>
          <p:nvPr/>
        </p:nvSpPr>
        <p:spPr>
          <a:xfrm>
            <a:off x="4028559" y="191474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FBF398-EF16-4F7F-B7EC-087890CB47AE}"/>
              </a:ext>
            </a:extLst>
          </p:cNvPr>
          <p:cNvSpPr txBox="1"/>
          <p:nvPr/>
        </p:nvSpPr>
        <p:spPr>
          <a:xfrm>
            <a:off x="2990137" y="1709520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505"/>
                </a:solidFill>
              </a:rPr>
              <a:t>position</a:t>
            </a:r>
            <a:r>
              <a:rPr lang="zh-CN" altLang="en-US" dirty="0">
                <a:solidFill>
                  <a:srgbClr val="FF0505"/>
                </a:solidFill>
              </a:rPr>
              <a:t>继续往前走</a:t>
            </a:r>
          </a:p>
        </p:txBody>
      </p:sp>
      <p:graphicFrame>
        <p:nvGraphicFramePr>
          <p:cNvPr id="171" name="表格 13">
            <a:extLst>
              <a:ext uri="{FF2B5EF4-FFF2-40B4-BE49-F238E27FC236}">
                <a16:creationId xmlns:a16="http://schemas.microsoft.com/office/drawing/2014/main" id="{0680B4BC-1E80-4956-9C6B-62E978A0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8135"/>
              </p:ext>
            </p:extLst>
          </p:nvPr>
        </p:nvGraphicFramePr>
        <p:xfrm>
          <a:off x="446092" y="2015250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72" name="箭头: 上 171">
            <a:extLst>
              <a:ext uri="{FF2B5EF4-FFF2-40B4-BE49-F238E27FC236}">
                <a16:creationId xmlns:a16="http://schemas.microsoft.com/office/drawing/2014/main" id="{4460BD29-A67C-4BA2-B57A-132DFC04850B}"/>
              </a:ext>
            </a:extLst>
          </p:cNvPr>
          <p:cNvSpPr/>
          <p:nvPr/>
        </p:nvSpPr>
        <p:spPr>
          <a:xfrm>
            <a:off x="1419179" y="210579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4F1293-D575-4A8D-AE06-44BBC8FD25F4}"/>
              </a:ext>
            </a:extLst>
          </p:cNvPr>
          <p:cNvSpPr txBox="1"/>
          <p:nvPr/>
        </p:nvSpPr>
        <p:spPr>
          <a:xfrm>
            <a:off x="968828" y="21737658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</a:p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174" name="箭头: 上 173">
            <a:extLst>
              <a:ext uri="{FF2B5EF4-FFF2-40B4-BE49-F238E27FC236}">
                <a16:creationId xmlns:a16="http://schemas.microsoft.com/office/drawing/2014/main" id="{4071080F-AC32-42D8-86EA-AC26A7B1BCAB}"/>
              </a:ext>
            </a:extLst>
          </p:cNvPr>
          <p:cNvSpPr/>
          <p:nvPr/>
        </p:nvSpPr>
        <p:spPr>
          <a:xfrm>
            <a:off x="7111690" y="210706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C77A8AB-8D05-42E4-9F59-112112232640}"/>
              </a:ext>
            </a:extLst>
          </p:cNvPr>
          <p:cNvSpPr txBox="1"/>
          <p:nvPr/>
        </p:nvSpPr>
        <p:spPr>
          <a:xfrm>
            <a:off x="6597380" y="21750358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76" name="箭头: 上 175">
            <a:extLst>
              <a:ext uri="{FF2B5EF4-FFF2-40B4-BE49-F238E27FC236}">
                <a16:creationId xmlns:a16="http://schemas.microsoft.com/office/drawing/2014/main" id="{8785C2D6-85EB-47F4-A9D4-EC431E871DD0}"/>
              </a:ext>
            </a:extLst>
          </p:cNvPr>
          <p:cNvSpPr/>
          <p:nvPr/>
        </p:nvSpPr>
        <p:spPr>
          <a:xfrm>
            <a:off x="4297580" y="2106726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5AA960-3718-4231-BF23-AE711B308499}"/>
              </a:ext>
            </a:extLst>
          </p:cNvPr>
          <p:cNvSpPr txBox="1"/>
          <p:nvPr/>
        </p:nvSpPr>
        <p:spPr>
          <a:xfrm>
            <a:off x="4017148" y="217469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B6ED2F4-80D7-4B82-B076-3FF29E0C77BD}"/>
              </a:ext>
            </a:extLst>
          </p:cNvPr>
          <p:cNvSpPr txBox="1"/>
          <p:nvPr/>
        </p:nvSpPr>
        <p:spPr>
          <a:xfrm>
            <a:off x="2358080" y="19694649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调用</a:t>
            </a:r>
            <a:r>
              <a:rPr lang="en-US" altLang="zh-CN" dirty="0">
                <a:solidFill>
                  <a:srgbClr val="FF0505"/>
                </a:solidFill>
              </a:rPr>
              <a:t>reset</a:t>
            </a:r>
            <a:r>
              <a:rPr lang="zh-CN" altLang="en-US" dirty="0">
                <a:solidFill>
                  <a:srgbClr val="FF0505"/>
                </a:solidFill>
              </a:rPr>
              <a:t>方法</a:t>
            </a:r>
            <a:r>
              <a:rPr lang="en-US" altLang="zh-CN" dirty="0">
                <a:solidFill>
                  <a:srgbClr val="FF0505"/>
                </a:solidFill>
              </a:rPr>
              <a:t>,position</a:t>
            </a:r>
            <a:r>
              <a:rPr lang="zh-CN" altLang="en-US" dirty="0">
                <a:solidFill>
                  <a:srgbClr val="FF0505"/>
                </a:solidFill>
              </a:rPr>
              <a:t>回到</a:t>
            </a:r>
            <a:r>
              <a:rPr lang="en-US" altLang="zh-CN" dirty="0">
                <a:solidFill>
                  <a:srgbClr val="FF0505"/>
                </a:solidFill>
              </a:rPr>
              <a:t>mark</a:t>
            </a:r>
            <a:endParaRPr lang="zh-CN" altLang="en-US" dirty="0">
              <a:solidFill>
                <a:srgbClr val="FF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764601" y="2750909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789319" y="2873091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774290" y="121029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0908643" y="10988561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29CD57F-B12B-4CA1-8EE9-A7055C74A6D7}"/>
              </a:ext>
            </a:extLst>
          </p:cNvPr>
          <p:cNvSpPr/>
          <p:nvPr/>
        </p:nvSpPr>
        <p:spPr>
          <a:xfrm>
            <a:off x="1541754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7D3FF465-F826-40A6-8C3C-53D6EF0B1EB5}"/>
              </a:ext>
            </a:extLst>
          </p:cNvPr>
          <p:cNvSpPr/>
          <p:nvPr/>
        </p:nvSpPr>
        <p:spPr>
          <a:xfrm>
            <a:off x="3678895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1BDDCB9A-D279-4CB9-990F-DF3C56BD60CC}"/>
              </a:ext>
            </a:extLst>
          </p:cNvPr>
          <p:cNvSpPr/>
          <p:nvPr/>
        </p:nvSpPr>
        <p:spPr>
          <a:xfrm>
            <a:off x="5946014" y="22129757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04FF55-D5E5-40A3-AD30-5A4B50E8EA75}"/>
              </a:ext>
            </a:extLst>
          </p:cNvPr>
          <p:cNvGrpSpPr/>
          <p:nvPr/>
        </p:nvGrpSpPr>
        <p:grpSpPr>
          <a:xfrm>
            <a:off x="23587514" y="10956195"/>
            <a:ext cx="12136135" cy="9886512"/>
            <a:chOff x="3173357" y="22411489"/>
            <a:chExt cx="12136135" cy="9886512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8C5D704-184F-40D6-A2A8-66197A387476}"/>
                </a:ext>
              </a:extLst>
            </p:cNvPr>
            <p:cNvGrpSpPr/>
            <p:nvPr/>
          </p:nvGrpSpPr>
          <p:grpSpPr>
            <a:xfrm>
              <a:off x="3173357" y="22411489"/>
              <a:ext cx="12136135" cy="9402548"/>
              <a:chOff x="3173357" y="22411489"/>
              <a:chExt cx="12136135" cy="9402548"/>
            </a:xfrm>
          </p:grpSpPr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0B6F6887-8FE7-4E1E-B3E2-035D1B4F0322}"/>
                  </a:ext>
                </a:extLst>
              </p:cNvPr>
              <p:cNvSpPr/>
              <p:nvPr/>
            </p:nvSpPr>
            <p:spPr>
              <a:xfrm>
                <a:off x="3173357" y="2255245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DB205F30-558F-4E29-9D86-D0D6F88C2556}"/>
                  </a:ext>
                </a:extLst>
              </p:cNvPr>
              <p:cNvSpPr/>
              <p:nvPr/>
            </p:nvSpPr>
            <p:spPr>
              <a:xfrm>
                <a:off x="3173357" y="2406181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BEA3A17C-03CE-489D-9EB9-646EF6D29430}"/>
                  </a:ext>
                </a:extLst>
              </p:cNvPr>
              <p:cNvSpPr/>
              <p:nvPr/>
            </p:nvSpPr>
            <p:spPr>
              <a:xfrm>
                <a:off x="3173357" y="255711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6624B095-9883-460C-B110-63A66D7ED0B5}"/>
                  </a:ext>
                </a:extLst>
              </p:cNvPr>
              <p:cNvCxnSpPr>
                <a:cxnSpLocks/>
                <a:stCxn id="371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24672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75CD25F-2910-46B8-B324-C9ED1460AB9F}"/>
                  </a:ext>
                </a:extLst>
              </p:cNvPr>
              <p:cNvCxnSpPr>
                <a:cxnSpLocks/>
                <a:stCxn id="369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95789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B2B02383-2B3A-4789-9506-1F59EB6701C8}"/>
                  </a:ext>
                </a:extLst>
              </p:cNvPr>
              <p:cNvCxnSpPr>
                <a:cxnSpLocks/>
                <a:stCxn id="368" idx="3"/>
                <a:endCxn id="387" idx="1"/>
              </p:cNvCxnSpPr>
              <p:nvPr/>
            </p:nvCxnSpPr>
            <p:spPr>
              <a:xfrm>
                <a:off x="4290724" y="22758633"/>
                <a:ext cx="2204812" cy="55145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1EBE38E-BF31-4007-80D6-57108B2A4379}"/>
                  </a:ext>
                </a:extLst>
              </p:cNvPr>
              <p:cNvGrpSpPr/>
              <p:nvPr/>
            </p:nvGrpSpPr>
            <p:grpSpPr>
              <a:xfrm>
                <a:off x="5864630" y="22411489"/>
                <a:ext cx="9444862" cy="9402548"/>
                <a:chOff x="5864630" y="22411489"/>
                <a:chExt cx="9444862" cy="9402548"/>
              </a:xfrm>
            </p:grpSpPr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F1B4A5BE-A355-4786-BC1C-60E4FC79C1F1}"/>
                    </a:ext>
                  </a:extLst>
                </p:cNvPr>
                <p:cNvGrpSpPr/>
                <p:nvPr/>
              </p:nvGrpSpPr>
              <p:grpSpPr>
                <a:xfrm>
                  <a:off x="6495536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85" name="矩形: 圆角 384">
                    <a:extLst>
                      <a:ext uri="{FF2B5EF4-FFF2-40B4-BE49-F238E27FC236}">
                        <a16:creationId xmlns:a16="http://schemas.microsoft.com/office/drawing/2014/main" id="{B3F4CF33-921E-4CF3-BDC9-3A7C2689B030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6" name="矩形: 圆角 385">
                    <a:extLst>
                      <a:ext uri="{FF2B5EF4-FFF2-40B4-BE49-F238E27FC236}">
                        <a16:creationId xmlns:a16="http://schemas.microsoft.com/office/drawing/2014/main" id="{318DA1FE-31E3-4F90-AA35-865A6AACC507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7" name="矩形: 圆角 386">
                    <a:extLst>
                      <a:ext uri="{FF2B5EF4-FFF2-40B4-BE49-F238E27FC236}">
                        <a16:creationId xmlns:a16="http://schemas.microsoft.com/office/drawing/2014/main" id="{92822415-76E4-42E4-8A5C-49424BB9146A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F16BD38A-E0CE-4E8A-AAA0-467000A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89" name="矩形: 圆角 388">
                  <a:extLst>
                    <a:ext uri="{FF2B5EF4-FFF2-40B4-BE49-F238E27FC236}">
                      <a16:creationId xmlns:a16="http://schemas.microsoft.com/office/drawing/2014/main" id="{4DB24456-692D-44EA-A20E-9ECE601058EA}"/>
                    </a:ext>
                  </a:extLst>
                </p:cNvPr>
                <p:cNvSpPr/>
                <p:nvPr/>
              </p:nvSpPr>
              <p:spPr>
                <a:xfrm>
                  <a:off x="6319385" y="22411489"/>
                  <a:ext cx="3282201" cy="1517110"/>
                </a:xfrm>
                <a:prstGeom prst="roundRect">
                  <a:avLst>
                    <a:gd name="adj" fmla="val 941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DD766191-0138-49F7-8881-4E0D0E0033E3}"/>
                    </a:ext>
                  </a:extLst>
                </p:cNvPr>
                <p:cNvSpPr txBox="1"/>
                <p:nvPr/>
              </p:nvSpPr>
              <p:spPr>
                <a:xfrm>
                  <a:off x="7291841" y="22411489"/>
                  <a:ext cx="13372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BossGroup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79D69351-C0F9-4FD8-8E9C-7DC57031B160}"/>
                    </a:ext>
                  </a:extLst>
                </p:cNvPr>
                <p:cNvGrpSpPr/>
                <p:nvPr/>
              </p:nvGrpSpPr>
              <p:grpSpPr>
                <a:xfrm>
                  <a:off x="11586087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85BF4E2-85EA-4137-AC75-56765A30E725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486CCCA0-916F-4C99-911F-55330227BFD5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C597DBBE-7AF8-4B06-9549-A465CD77EE11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文本框 394">
                    <a:extLst>
                      <a:ext uri="{FF2B5EF4-FFF2-40B4-BE49-F238E27FC236}">
                        <a16:creationId xmlns:a16="http://schemas.microsoft.com/office/drawing/2014/main" id="{6F1E7385-71CB-40CA-A7C7-38702F8B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04EF5451-57AB-4D22-8CF1-51A05786EDFD}"/>
                    </a:ext>
                  </a:extLst>
                </p:cNvPr>
                <p:cNvSpPr/>
                <p:nvPr/>
              </p:nvSpPr>
              <p:spPr>
                <a:xfrm>
                  <a:off x="11409936" y="22411489"/>
                  <a:ext cx="3282201" cy="3039312"/>
                </a:xfrm>
                <a:prstGeom prst="roundRect">
                  <a:avLst>
                    <a:gd name="adj" fmla="val 356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3C9B77F7-253B-4A78-A26F-FB1305AE2C0D}"/>
                    </a:ext>
                  </a:extLst>
                </p:cNvPr>
                <p:cNvSpPr txBox="1"/>
                <p:nvPr/>
              </p:nvSpPr>
              <p:spPr>
                <a:xfrm>
                  <a:off x="12231389" y="22411489"/>
                  <a:ext cx="1639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WorkerGroup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2C7A7E81-8ACE-4B79-B9A0-8966A8ADD60B}"/>
                    </a:ext>
                  </a:extLst>
                </p:cNvPr>
                <p:cNvGrpSpPr/>
                <p:nvPr/>
              </p:nvGrpSpPr>
              <p:grpSpPr>
                <a:xfrm>
                  <a:off x="11586087" y="24369589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16B3BBB2-7AB1-408F-AE7B-6BE73FB55191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66BE216B-54D4-4509-9D5E-7D87320DF8B9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1" name="矩形: 圆角 400">
                    <a:extLst>
                      <a:ext uri="{FF2B5EF4-FFF2-40B4-BE49-F238E27FC236}">
                        <a16:creationId xmlns:a16="http://schemas.microsoft.com/office/drawing/2014/main" id="{312988AF-C481-4395-892F-0EE6344195C9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文本框 401">
                    <a:extLst>
                      <a:ext uri="{FF2B5EF4-FFF2-40B4-BE49-F238E27FC236}">
                        <a16:creationId xmlns:a16="http://schemas.microsoft.com/office/drawing/2014/main" id="{7C44F533-6218-4671-BE77-31A6FED55E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3" name="文本框 402">
                  <a:extLst>
                    <a:ext uri="{FF2B5EF4-FFF2-40B4-BE49-F238E27FC236}">
                      <a16:creationId xmlns:a16="http://schemas.microsoft.com/office/drawing/2014/main" id="{F837C98D-A048-47CB-B6C5-6FEB63F10C61}"/>
                    </a:ext>
                  </a:extLst>
                </p:cNvPr>
                <p:cNvSpPr txBox="1"/>
                <p:nvPr/>
              </p:nvSpPr>
              <p:spPr>
                <a:xfrm>
                  <a:off x="12775961" y="23860602"/>
                  <a:ext cx="550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DCEC9CEC-BFB6-41EB-BFD5-30CEAD700E06}"/>
                    </a:ext>
                  </a:extLst>
                </p:cNvPr>
                <p:cNvSpPr/>
                <p:nvPr/>
              </p:nvSpPr>
              <p:spPr>
                <a:xfrm>
                  <a:off x="6651342" y="26540376"/>
                  <a:ext cx="2491286" cy="2491286"/>
                </a:xfrm>
                <a:prstGeom prst="ellipse">
                  <a:avLst/>
                </a:prstGeom>
                <a:noFill/>
                <a:ln w="25400">
                  <a:solidFill>
                    <a:srgbClr val="A8B1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: 圆角 403">
                  <a:extLst>
                    <a:ext uri="{FF2B5EF4-FFF2-40B4-BE49-F238E27FC236}">
                      <a16:creationId xmlns:a16="http://schemas.microsoft.com/office/drawing/2014/main" id="{5F9D40BA-19DD-40DE-9039-4A3494F9A1FD}"/>
                    </a:ext>
                  </a:extLst>
                </p:cNvPr>
                <p:cNvSpPr/>
                <p:nvPr/>
              </p:nvSpPr>
              <p:spPr>
                <a:xfrm>
                  <a:off x="7472340" y="26352184"/>
                  <a:ext cx="84929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Step1: select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7132C39F-DDB6-4F3E-96C5-8A805EE29837}"/>
                    </a:ext>
                  </a:extLst>
                </p:cNvPr>
                <p:cNvSpPr/>
                <p:nvPr/>
              </p:nvSpPr>
              <p:spPr>
                <a:xfrm>
                  <a:off x="8015300" y="27517504"/>
                  <a:ext cx="215740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processSelectedKeys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6" name="矩形: 圆角 405">
                  <a:extLst>
                    <a:ext uri="{FF2B5EF4-FFF2-40B4-BE49-F238E27FC236}">
                      <a16:creationId xmlns:a16="http://schemas.microsoft.com/office/drawing/2014/main" id="{768B208C-C389-4E97-9B6A-4B11759FB677}"/>
                    </a:ext>
                  </a:extLst>
                </p:cNvPr>
                <p:cNvSpPr/>
                <p:nvPr/>
              </p:nvSpPr>
              <p:spPr>
                <a:xfrm>
                  <a:off x="5864630" y="27517503"/>
                  <a:ext cx="1387118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runAllTasks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A60A74D-605F-49F8-A373-C7E988595219}"/>
                    </a:ext>
                  </a:extLst>
                </p:cNvPr>
                <p:cNvGrpSpPr/>
                <p:nvPr/>
              </p:nvGrpSpPr>
              <p:grpSpPr>
                <a:xfrm>
                  <a:off x="10959972" y="26352184"/>
                  <a:ext cx="4349520" cy="2679478"/>
                  <a:chOff x="10959972" y="26352184"/>
                  <a:chExt cx="4349520" cy="2679478"/>
                </a:xfrm>
              </p:grpSpPr>
              <p:sp>
                <p:nvSpPr>
                  <p:cNvPr id="407" name="椭圆 406">
                    <a:extLst>
                      <a:ext uri="{FF2B5EF4-FFF2-40B4-BE49-F238E27FC236}">
                        <a16:creationId xmlns:a16="http://schemas.microsoft.com/office/drawing/2014/main" id="{4C76F645-51E9-4461-AA61-FC4B987898F6}"/>
                      </a:ext>
                    </a:extLst>
                  </p:cNvPr>
                  <p:cNvSpPr/>
                  <p:nvPr/>
                </p:nvSpPr>
                <p:spPr>
                  <a:xfrm>
                    <a:off x="11746684" y="26540376"/>
                    <a:ext cx="2491286" cy="2491286"/>
                  </a:xfrm>
                  <a:prstGeom prst="ellipse">
                    <a:avLst/>
                  </a:prstGeom>
                  <a:noFill/>
                  <a:ln w="25400">
                    <a:solidFill>
                      <a:srgbClr val="A8B1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51021D8A-C1BA-4085-BC39-1484B17BF0B1}"/>
                      </a:ext>
                    </a:extLst>
                  </p:cNvPr>
                  <p:cNvSpPr/>
                  <p:nvPr/>
                </p:nvSpPr>
                <p:spPr>
                  <a:xfrm>
                    <a:off x="12567682" y="26352184"/>
                    <a:ext cx="84929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Step1: 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D1A0B209-21CC-4F3E-A651-2E6F585B5F9F}"/>
                      </a:ext>
                    </a:extLst>
                  </p:cNvPr>
                  <p:cNvSpPr/>
                  <p:nvPr/>
                </p:nvSpPr>
                <p:spPr>
                  <a:xfrm>
                    <a:off x="13110642" y="27517504"/>
                    <a:ext cx="219885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processSelectedKeys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54A4A3AD-19F9-4354-9DF9-EAFC42B5E3DF}"/>
                      </a:ext>
                    </a:extLst>
                  </p:cNvPr>
                  <p:cNvSpPr/>
                  <p:nvPr/>
                </p:nvSpPr>
                <p:spPr>
                  <a:xfrm>
                    <a:off x="10959972" y="27517503"/>
                    <a:ext cx="1387118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runAllTasks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2882B4-BED2-435B-A3D6-DEF8259D58E1}"/>
                    </a:ext>
                  </a:extLst>
                </p:cNvPr>
                <p:cNvGrpSpPr/>
                <p:nvPr/>
              </p:nvGrpSpPr>
              <p:grpSpPr>
                <a:xfrm>
                  <a:off x="11850010" y="29776560"/>
                  <a:ext cx="2374553" cy="2037477"/>
                  <a:chOff x="11743621" y="29471760"/>
                  <a:chExt cx="2374553" cy="2037477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BD3721E1-02AF-42E9-B25C-2F5AFC89F2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3064" y="29915056"/>
                    <a:ext cx="1935666" cy="1389483"/>
                    <a:chOff x="11980168" y="29915056"/>
                    <a:chExt cx="1935666" cy="1389483"/>
                  </a:xfrm>
                </p:grpSpPr>
                <p:sp>
                  <p:nvSpPr>
                    <p:cNvPr id="412" name="矩形: 圆角 411">
                      <a:extLst>
                        <a:ext uri="{FF2B5EF4-FFF2-40B4-BE49-F238E27FC236}">
                          <a16:creationId xmlns:a16="http://schemas.microsoft.com/office/drawing/2014/main" id="{BC303B90-8BEB-4492-BF25-F619BA8E0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29915056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3" name="矩形: 圆角 412">
                      <a:extLst>
                        <a:ext uri="{FF2B5EF4-FFF2-40B4-BE49-F238E27FC236}">
                          <a16:creationId xmlns:a16="http://schemas.microsoft.com/office/drawing/2014/main" id="{7C0493DD-C267-4E51-A1DE-03AAC044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30892183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2A217BF7-20B7-438B-B222-0BBB2474F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72926" y="30409743"/>
                      <a:ext cx="5501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A1D2D73C-91F7-4F3D-99EC-7F2DE5ACA463}"/>
                      </a:ext>
                    </a:extLst>
                  </p:cNvPr>
                  <p:cNvSpPr/>
                  <p:nvPr/>
                </p:nvSpPr>
                <p:spPr>
                  <a:xfrm>
                    <a:off x="11743621" y="29471760"/>
                    <a:ext cx="2374553" cy="2037477"/>
                  </a:xfrm>
                  <a:prstGeom prst="roundRect">
                    <a:avLst>
                      <a:gd name="adj" fmla="val 11680"/>
                    </a:avLst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" name="文本框 415">
                    <a:extLst>
                      <a:ext uri="{FF2B5EF4-FFF2-40B4-BE49-F238E27FC236}">
                        <a16:creationId xmlns:a16="http://schemas.microsoft.com/office/drawing/2014/main" id="{68585CD5-CABF-4E2A-93D9-52372ECB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8959" y="29500814"/>
                    <a:ext cx="10438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4"/>
                        </a:solidFill>
                      </a:rPr>
                      <a:t>Pipeline</a:t>
                    </a:r>
                    <a:endParaRPr lang="zh-CN" altLang="en-US" sz="2000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2B855F9-33CF-472F-818E-90D9176166B2}"/>
                    </a:ext>
                  </a:extLst>
                </p:cNvPr>
                <p:cNvCxnSpPr>
                  <a:cxnSpLocks/>
                  <a:stCxn id="387" idx="2"/>
                  <a:endCxn id="404" idx="0"/>
                </p:cNvCxnSpPr>
                <p:nvPr/>
              </p:nvCxnSpPr>
              <p:spPr>
                <a:xfrm flipH="1">
                  <a:off x="7896985" y="23786504"/>
                  <a:ext cx="63500" cy="25656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曲线 16">
                  <a:extLst>
                    <a:ext uri="{FF2B5EF4-FFF2-40B4-BE49-F238E27FC236}">
                      <a16:creationId xmlns:a16="http://schemas.microsoft.com/office/drawing/2014/main" id="{430E5C8D-46D4-4B53-9C08-A6186445A174}"/>
                    </a:ext>
                  </a:extLst>
                </p:cNvPr>
                <p:cNvCxnSpPr>
                  <a:stCxn id="405" idx="3"/>
                  <a:endCxn id="401" idx="1"/>
                </p:cNvCxnSpPr>
                <p:nvPr/>
              </p:nvCxnSpPr>
              <p:spPr>
                <a:xfrm flipV="1">
                  <a:off x="10172700" y="24846001"/>
                  <a:ext cx="1413387" cy="2940018"/>
                </a:xfrm>
                <a:prstGeom prst="curvedConnector3">
                  <a:avLst>
                    <a:gd name="adj1" fmla="val 25739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BDD7FA6-3261-4232-84AC-EC8567FB57E2}"/>
                    </a:ext>
                  </a:extLst>
                </p:cNvPr>
                <p:cNvCxnSpPr>
                  <a:stCxn id="401" idx="2"/>
                  <a:endCxn id="408" idx="0"/>
                </p:cNvCxnSpPr>
                <p:nvPr/>
              </p:nvCxnSpPr>
              <p:spPr>
                <a:xfrm flipH="1">
                  <a:off x="12992327" y="25322413"/>
                  <a:ext cx="58709" cy="102977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B9BA9CB1-22FE-4635-BE54-9D22965064B8}"/>
                    </a:ext>
                  </a:extLst>
                </p:cNvPr>
                <p:cNvCxnSpPr>
                  <a:stCxn id="409" idx="2"/>
                  <a:endCxn id="415" idx="0"/>
                </p:cNvCxnSpPr>
                <p:nvPr/>
              </p:nvCxnSpPr>
              <p:spPr>
                <a:xfrm rot="5400000">
                  <a:off x="12762664" y="28329156"/>
                  <a:ext cx="1722027" cy="1172780"/>
                </a:xfrm>
                <a:prstGeom prst="curvedConnector3">
                  <a:avLst>
                    <a:gd name="adj1" fmla="val 64013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文本框 416">
                  <a:extLst>
                    <a:ext uri="{FF2B5EF4-FFF2-40B4-BE49-F238E27FC236}">
                      <a16:creationId xmlns:a16="http://schemas.microsoft.com/office/drawing/2014/main" id="{F051E2F4-D94D-4237-AF06-3A12F9098205}"/>
                    </a:ext>
                  </a:extLst>
                </p:cNvPr>
                <p:cNvSpPr txBox="1"/>
                <p:nvPr/>
              </p:nvSpPr>
              <p:spPr>
                <a:xfrm>
                  <a:off x="7099209" y="2702329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8A0BE28-538E-41AA-93A8-85F98C3857F7}"/>
                    </a:ext>
                  </a:extLst>
                </p:cNvPr>
                <p:cNvSpPr txBox="1"/>
                <p:nvPr/>
              </p:nvSpPr>
              <p:spPr>
                <a:xfrm>
                  <a:off x="12234755" y="2703620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弧形 81">
                  <a:extLst>
                    <a:ext uri="{FF2B5EF4-FFF2-40B4-BE49-F238E27FC236}">
                      <a16:creationId xmlns:a16="http://schemas.microsoft.com/office/drawing/2014/main" id="{8AD03824-3477-452A-86A2-EE6D4A172D0C}"/>
                    </a:ext>
                  </a:extLst>
                </p:cNvPr>
                <p:cNvSpPr/>
                <p:nvPr/>
              </p:nvSpPr>
              <p:spPr>
                <a:xfrm>
                  <a:off x="8304971" y="26712989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弧形 418">
                  <a:extLst>
                    <a:ext uri="{FF2B5EF4-FFF2-40B4-BE49-F238E27FC236}">
                      <a16:creationId xmlns:a16="http://schemas.microsoft.com/office/drawing/2014/main" id="{37C1C1CD-85BE-4A79-9A4C-4C3FE6F2F228}"/>
                    </a:ext>
                  </a:extLst>
                </p:cNvPr>
                <p:cNvSpPr/>
                <p:nvPr/>
              </p:nvSpPr>
              <p:spPr>
                <a:xfrm>
                  <a:off x="13454632" y="26712988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BBD19594-DFB3-4785-86F6-B83C05759908}"/>
                    </a:ext>
                  </a:extLst>
                </p:cNvPr>
                <p:cNvSpPr txBox="1"/>
                <p:nvPr/>
              </p:nvSpPr>
              <p:spPr>
                <a:xfrm>
                  <a:off x="7947833" y="25898806"/>
                  <a:ext cx="7544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Accept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EFF2A39-FF3B-4C72-8B8A-385A27D3B939}"/>
                    </a:ext>
                  </a:extLst>
                </p:cNvPr>
                <p:cNvSpPr txBox="1"/>
                <p:nvPr/>
              </p:nvSpPr>
              <p:spPr>
                <a:xfrm>
                  <a:off x="9353737" y="25652585"/>
                  <a:ext cx="1273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注册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Channel</a:t>
                  </a:r>
                </a:p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到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Selector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1DEB27D1-E7CE-464B-88D3-11EFD5602488}"/>
                    </a:ext>
                  </a:extLst>
                </p:cNvPr>
                <p:cNvSpPr txBox="1"/>
                <p:nvPr/>
              </p:nvSpPr>
              <p:spPr>
                <a:xfrm>
                  <a:off x="13055680" y="25972535"/>
                  <a:ext cx="1237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Read / Write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82130FC-95AC-42D4-A34E-86B36B6E82DD}"/>
                </a:ext>
              </a:extLst>
            </p:cNvPr>
            <p:cNvSpPr txBox="1"/>
            <p:nvPr/>
          </p:nvSpPr>
          <p:spPr>
            <a:xfrm>
              <a:off x="8591214" y="31897891"/>
              <a:ext cx="130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Netty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矩形 292">
            <a:extLst>
              <a:ext uri="{FF2B5EF4-FFF2-40B4-BE49-F238E27FC236}">
                <a16:creationId xmlns:a16="http://schemas.microsoft.com/office/drawing/2014/main" id="{77EA51E0-7472-4167-B12A-E5FD0327FEB1}"/>
              </a:ext>
            </a:extLst>
          </p:cNvPr>
          <p:cNvSpPr/>
          <p:nvPr/>
        </p:nvSpPr>
        <p:spPr>
          <a:xfrm>
            <a:off x="18059961" y="20083777"/>
            <a:ext cx="7136235" cy="3597789"/>
          </a:xfrm>
          <a:prstGeom prst="rect">
            <a:avLst/>
          </a:prstGeom>
          <a:solidFill>
            <a:srgbClr val="C5E0B4"/>
          </a:solidFill>
          <a:ln>
            <a:solidFill>
              <a:srgbClr val="93C5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7B32A547-311D-484F-B550-3BB712EF532B}"/>
              </a:ext>
            </a:extLst>
          </p:cNvPr>
          <p:cNvSpPr/>
          <p:nvPr/>
        </p:nvSpPr>
        <p:spPr>
          <a:xfrm>
            <a:off x="18317033" y="21484305"/>
            <a:ext cx="6616645" cy="1958938"/>
          </a:xfrm>
          <a:prstGeom prst="rect">
            <a:avLst/>
          </a:prstGeom>
          <a:solidFill>
            <a:srgbClr val="FFF3CD"/>
          </a:solidFill>
          <a:ln>
            <a:solidFill>
              <a:srgbClr val="FFD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E4AA7E-CC1E-44C5-B981-3D912AF1DDDC}"/>
              </a:ext>
            </a:extLst>
          </p:cNvPr>
          <p:cNvSpPr txBox="1"/>
          <p:nvPr/>
        </p:nvSpPr>
        <p:spPr>
          <a:xfrm>
            <a:off x="857250" y="533400"/>
            <a:ext cx="21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Netty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89DDD3-4314-44D0-8AAF-75BF18800FB6}"/>
              </a:ext>
            </a:extLst>
          </p:cNvPr>
          <p:cNvGrpSpPr/>
          <p:nvPr/>
        </p:nvGrpSpPr>
        <p:grpSpPr>
          <a:xfrm>
            <a:off x="1098550" y="1943101"/>
            <a:ext cx="9687539" cy="2777192"/>
            <a:chOff x="1098550" y="1943101"/>
            <a:chExt cx="9687539" cy="277719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B5198B-CB20-4BA4-801C-BE30EC31E391}"/>
                </a:ext>
              </a:extLst>
            </p:cNvPr>
            <p:cNvGrpSpPr/>
            <p:nvPr/>
          </p:nvGrpSpPr>
          <p:grpSpPr>
            <a:xfrm>
              <a:off x="1098550" y="1943101"/>
              <a:ext cx="9687539" cy="2231150"/>
              <a:chOff x="1098550" y="1943101"/>
              <a:chExt cx="9687539" cy="223115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A5772FB-7B86-4319-A931-B41A9B550099}"/>
                  </a:ext>
                </a:extLst>
              </p:cNvPr>
              <p:cNvSpPr/>
              <p:nvPr/>
            </p:nvSpPr>
            <p:spPr>
              <a:xfrm>
                <a:off x="1098550" y="20256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6B11947-1CEF-4F42-B8BD-F451301E052B}"/>
                  </a:ext>
                </a:extLst>
              </p:cNvPr>
              <p:cNvSpPr/>
              <p:nvPr/>
            </p:nvSpPr>
            <p:spPr>
              <a:xfrm>
                <a:off x="1098550" y="28892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B7520E0-75B5-4C2B-8E94-5AF7F8F799A0}"/>
                  </a:ext>
                </a:extLst>
              </p:cNvPr>
              <p:cNvSpPr/>
              <p:nvPr/>
            </p:nvSpPr>
            <p:spPr>
              <a:xfrm>
                <a:off x="1098550" y="37528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FB1760-AE17-41B1-9DF1-01EA1B22EEE7}"/>
                  </a:ext>
                </a:extLst>
              </p:cNvPr>
              <p:cNvSpPr/>
              <p:nvPr/>
            </p:nvSpPr>
            <p:spPr>
              <a:xfrm>
                <a:off x="3200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0E8A1-4688-425A-9466-61503E36D6A3}"/>
                  </a:ext>
                </a:extLst>
              </p:cNvPr>
              <p:cNvSpPr txBox="1"/>
              <p:nvPr/>
            </p:nvSpPr>
            <p:spPr>
              <a:xfrm>
                <a:off x="3200400" y="1955800"/>
                <a:ext cx="1337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BossGroup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0BAB07-46EB-45DB-85C9-657DD711E68B}"/>
                  </a:ext>
                </a:extLst>
              </p:cNvPr>
              <p:cNvSpPr/>
              <p:nvPr/>
            </p:nvSpPr>
            <p:spPr>
              <a:xfrm>
                <a:off x="3467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5DBDDBE-A20E-4D89-B407-BB3C2E3F2A87}"/>
                  </a:ext>
                </a:extLst>
              </p:cNvPr>
              <p:cNvSpPr/>
              <p:nvPr/>
            </p:nvSpPr>
            <p:spPr>
              <a:xfrm>
                <a:off x="50292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accept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B0D5A4-E5B5-44DE-B5B8-383B872FC9E6}"/>
                  </a:ext>
                </a:extLst>
              </p:cNvPr>
              <p:cNvSpPr/>
              <p:nvPr/>
            </p:nvSpPr>
            <p:spPr>
              <a:xfrm>
                <a:off x="7391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5563F-9278-4705-9402-EF0046A8F7F0}"/>
                  </a:ext>
                </a:extLst>
              </p:cNvPr>
              <p:cNvSpPr txBox="1"/>
              <p:nvPr/>
            </p:nvSpPr>
            <p:spPr>
              <a:xfrm>
                <a:off x="7391400" y="1955800"/>
                <a:ext cx="1639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WorkerGroup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142171-EDEB-4A76-8333-67B72C9F9E9B}"/>
                  </a:ext>
                </a:extLst>
              </p:cNvPr>
              <p:cNvSpPr/>
              <p:nvPr/>
            </p:nvSpPr>
            <p:spPr>
              <a:xfrm>
                <a:off x="7658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19FF48E-0622-4A6D-A377-305B8A3AB657}"/>
                  </a:ext>
                </a:extLst>
              </p:cNvPr>
              <p:cNvSpPr/>
              <p:nvPr/>
            </p:nvSpPr>
            <p:spPr>
              <a:xfrm>
                <a:off x="4002394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SocketChannel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AAA7C51-A608-4AAE-9202-BE82BC9ABE47}"/>
                  </a:ext>
                </a:extLst>
              </p:cNvPr>
              <p:cNvSpPr/>
              <p:nvPr/>
            </p:nvSpPr>
            <p:spPr>
              <a:xfrm>
                <a:off x="6680200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NioSocketChannel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92EF7D-3BA3-4B2D-AF90-F3496A33E3D2}"/>
                  </a:ext>
                </a:extLst>
              </p:cNvPr>
              <p:cNvSpPr/>
              <p:nvPr/>
            </p:nvSpPr>
            <p:spPr>
              <a:xfrm>
                <a:off x="9715500" y="3778191"/>
                <a:ext cx="1070589" cy="39600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Handler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96CE5-9229-43F3-9936-045E3C2168D0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2133600" y="2225676"/>
                <a:ext cx="1066800" cy="3079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18C6EA-135F-44C0-9D58-97E8E4B79796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2133600" y="2533651"/>
                <a:ext cx="1066800" cy="5556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C08CC66-938E-4DFD-AC9A-EAB0D1BEE99C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133600" y="2533651"/>
                <a:ext cx="1066800" cy="14192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155E91-872D-42CE-AF1E-BD16030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950" y="2952810"/>
                <a:ext cx="0" cy="8253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084E384-6DA9-4767-A13C-C3A1F1B7663B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958194" y="3976251"/>
                <a:ext cx="72200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C356536-D489-44CF-92F8-B6D5E806AD17}"/>
                  </a:ext>
                </a:extLst>
              </p:cNvPr>
              <p:cNvCxnSpPr>
                <a:stCxn id="17" idx="0"/>
                <a:endCxn id="12" idx="2"/>
              </p:cNvCxnSpPr>
              <p:nvPr/>
            </p:nvCxnSpPr>
            <p:spPr>
              <a:xfrm flipV="1">
                <a:off x="7658100" y="2952810"/>
                <a:ext cx="535295" cy="8254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73A1935-A3EA-4236-A12F-6AF1991B69C7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8997950" y="3124200"/>
                <a:ext cx="1252845" cy="6539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B02B4EF-86BE-458A-97DE-D46B48B26BBE}"/>
                  </a:ext>
                </a:extLst>
              </p:cNvPr>
              <p:cNvSpPr txBox="1"/>
              <p:nvPr/>
            </p:nvSpPr>
            <p:spPr>
              <a:xfrm>
                <a:off x="7226985" y="323798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注册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D882D-A0F4-460C-B393-3E0FA96276EF}"/>
                </a:ext>
              </a:extLst>
            </p:cNvPr>
            <p:cNvSpPr txBox="1"/>
            <p:nvPr/>
          </p:nvSpPr>
          <p:spPr>
            <a:xfrm>
              <a:off x="5013860" y="4350961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模型简单版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435E9B-5523-49C2-8FE3-238B764E5FBB}"/>
              </a:ext>
            </a:extLst>
          </p:cNvPr>
          <p:cNvGrpSpPr/>
          <p:nvPr/>
        </p:nvGrpSpPr>
        <p:grpSpPr>
          <a:xfrm>
            <a:off x="817039" y="5657119"/>
            <a:ext cx="13972935" cy="6707417"/>
            <a:chOff x="886848" y="6392531"/>
            <a:chExt cx="13972935" cy="670741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531E4FD-F7D2-4728-B658-E68127E7C45E}"/>
                </a:ext>
              </a:extLst>
            </p:cNvPr>
            <p:cNvGrpSpPr/>
            <p:nvPr/>
          </p:nvGrpSpPr>
          <p:grpSpPr>
            <a:xfrm>
              <a:off x="886848" y="6392531"/>
              <a:ext cx="13972935" cy="6127107"/>
              <a:chOff x="1003300" y="5969743"/>
              <a:chExt cx="13972935" cy="6127107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33429FD-976A-4FF4-96EF-2CBFD2FC85D0}"/>
                  </a:ext>
                </a:extLst>
              </p:cNvPr>
              <p:cNvGrpSpPr/>
              <p:nvPr/>
            </p:nvGrpSpPr>
            <p:grpSpPr>
              <a:xfrm>
                <a:off x="100330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C46F0E5-E7E5-4439-A915-82721333788B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6358721-94D3-4126-B640-FB896A73AE34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92CBEC90-9A94-4D29-BCF2-B45B8E61BE66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14226C5E-3554-488B-8C4A-64A7F7C8C1E3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39C8D588-246F-460A-A608-B7D163916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12127B26-85EC-4D22-A1C9-7242674C3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00C6337A-8E73-4F8B-A871-D7D726E39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C77D144D-EBCE-40C0-B3C1-61DE7B445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矩形: 圆角 42">
                        <a:extLst>
                          <a:ext uri="{FF2B5EF4-FFF2-40B4-BE49-F238E27FC236}">
                            <a16:creationId xmlns:a16="http://schemas.microsoft.com/office/drawing/2014/main" id="{2917D233-0047-4B79-B91A-223D46591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4" name="矩形: 圆角 43">
                        <a:extLst>
                          <a:ext uri="{FF2B5EF4-FFF2-40B4-BE49-F238E27FC236}">
                            <a16:creationId xmlns:a16="http://schemas.microsoft.com/office/drawing/2014/main" id="{DE625163-B0AA-480B-A6BA-9D30B9BEC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5" name="矩形: 圆角 44">
                        <a:extLst>
                          <a:ext uri="{FF2B5EF4-FFF2-40B4-BE49-F238E27FC236}">
                            <a16:creationId xmlns:a16="http://schemas.microsoft.com/office/drawing/2014/main" id="{E42CAAE0-9CA0-49B2-A966-E6C9B558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1A92CAD9-47F5-488D-BC65-8DDBDBECA200}"/>
                          </a:ext>
                        </a:extLst>
                      </p:cNvPr>
                      <p:cNvCxnSpPr>
                        <a:stCxn id="43" idx="2"/>
                        <a:endCxn id="44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84C2B4B1-F9DD-4A4E-890D-6503536CAE5C}"/>
                          </a:ext>
                        </a:extLst>
                      </p:cNvPr>
                      <p:cNvCxnSpPr>
                        <a:stCxn id="44" idx="2"/>
                        <a:endCxn id="45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连接符: 肘形 52">
                        <a:extLst>
                          <a:ext uri="{FF2B5EF4-FFF2-40B4-BE49-F238E27FC236}">
                            <a16:creationId xmlns:a16="http://schemas.microsoft.com/office/drawing/2014/main" id="{071E4AFA-2B0B-4A1D-B5C4-F48F5F323284}"/>
                          </a:ext>
                        </a:extLst>
                      </p:cNvPr>
                      <p:cNvCxnSpPr>
                        <a:stCxn id="45" idx="2"/>
                        <a:endCxn id="43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67266296-A987-4439-BD67-23550ADD93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57" name="直接箭头连接符 56">
                        <a:extLst>
                          <a:ext uri="{FF2B5EF4-FFF2-40B4-BE49-F238E27FC236}">
                            <a16:creationId xmlns:a16="http://schemas.microsoft.com/office/drawing/2014/main" id="{65FB33ED-74DC-4DDA-B606-FAD458FF5D94}"/>
                          </a:ext>
                        </a:extLst>
                      </p:cNvPr>
                      <p:cNvCxnSpPr>
                        <a:stCxn id="4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4ACD2017-E6C2-47B7-B07C-0350DB910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837029F4-2108-4807-A5F4-41C6071D07EF}"/>
                      </a:ext>
                    </a:extLst>
                  </p:cNvPr>
                  <p:cNvCxnSpPr>
                    <a:stCxn id="40" idx="2"/>
                    <a:endCxn id="4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518F9B4-25C8-4A3E-9F03-C8CA9A60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E369E76-C35D-482F-A3CD-E69C3EEE1376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2A96FF8D-E2BF-444F-8964-7359161EE718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EA9F8A5-75DA-43FA-B6E6-1D1D32B10710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35B14F99-4FC7-47A2-BCC4-C0A6A39A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27DC7205-E87D-4631-AC81-4C6D583A9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C4B201FC-F6A6-4B25-8145-0721697FA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89" name="矩形: 圆角 88">
                        <a:extLst>
                          <a:ext uri="{FF2B5EF4-FFF2-40B4-BE49-F238E27FC236}">
                            <a16:creationId xmlns:a16="http://schemas.microsoft.com/office/drawing/2014/main" id="{E35A437E-BFAD-4E8D-B9CA-D098CA05D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矩形: 圆角 89">
                        <a:extLst>
                          <a:ext uri="{FF2B5EF4-FFF2-40B4-BE49-F238E27FC236}">
                            <a16:creationId xmlns:a16="http://schemas.microsoft.com/office/drawing/2014/main" id="{EF1928F6-09C0-43A0-B48F-EE5F1141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1" name="矩形: 圆角 90">
                        <a:extLst>
                          <a:ext uri="{FF2B5EF4-FFF2-40B4-BE49-F238E27FC236}">
                            <a16:creationId xmlns:a16="http://schemas.microsoft.com/office/drawing/2014/main" id="{F98755AC-AACB-4284-A1CF-CC135C1E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2" name="矩形: 圆角 91">
                        <a:extLst>
                          <a:ext uri="{FF2B5EF4-FFF2-40B4-BE49-F238E27FC236}">
                            <a16:creationId xmlns:a16="http://schemas.microsoft.com/office/drawing/2014/main" id="{A058B413-3A87-4E20-B2AF-DAA364EF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010CF312-A843-4361-AB71-E93540C6BB6D}"/>
                          </a:ext>
                        </a:extLst>
                      </p:cNvPr>
                      <p:cNvCxnSpPr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91112B90-79DB-4C51-A1FB-4CAB27B84835}"/>
                          </a:ext>
                        </a:extLst>
                      </p:cNvPr>
                      <p:cNvCxnSpPr>
                        <a:stCxn id="91" idx="2"/>
                        <a:endCxn id="92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连接符: 肘形 94">
                        <a:extLst>
                          <a:ext uri="{FF2B5EF4-FFF2-40B4-BE49-F238E27FC236}">
                            <a16:creationId xmlns:a16="http://schemas.microsoft.com/office/drawing/2014/main" id="{51A21872-BEBD-4651-85B9-D0717AE6212F}"/>
                          </a:ext>
                        </a:extLst>
                      </p:cNvPr>
                      <p:cNvCxnSpPr>
                        <a:stCxn id="92" idx="2"/>
                        <a:endCxn id="90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820706EC-A328-4627-86CC-03C49667B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97" name="直接箭头连接符 96">
                        <a:extLst>
                          <a:ext uri="{FF2B5EF4-FFF2-40B4-BE49-F238E27FC236}">
                            <a16:creationId xmlns:a16="http://schemas.microsoft.com/office/drawing/2014/main" id="{B5C0DC0D-1EB5-408F-9FE2-3D6BA380B4F4}"/>
                          </a:ext>
                        </a:extLst>
                      </p:cNvPr>
                      <p:cNvCxnSpPr>
                        <a:stCxn id="89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E393326-B3DD-4C9E-BBAA-9A311A3B9E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C98C139E-F376-418B-BE26-ACB8E65B74BE}"/>
                      </a:ext>
                    </a:extLst>
                  </p:cNvPr>
                  <p:cNvCxnSpPr>
                    <a:stCxn id="81" idx="2"/>
                    <a:endCxn id="89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42FC11FA-A6B5-42E8-B105-74101A544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062091F-EA2C-47EB-B430-D5FA21BBEC55}"/>
                    </a:ext>
                  </a:extLst>
                </p:cNvPr>
                <p:cNvSpPr txBox="1"/>
                <p:nvPr/>
              </p:nvSpPr>
              <p:spPr>
                <a:xfrm>
                  <a:off x="3480000" y="11727518"/>
                  <a:ext cx="127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Boss Group</a:t>
                  </a:r>
                  <a:endParaRPr lang="zh-CN" altLang="en-US" b="1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A0938C0-C94C-4E3D-BA10-A7B74C16B835}"/>
                  </a:ext>
                </a:extLst>
              </p:cNvPr>
              <p:cNvGrpSpPr/>
              <p:nvPr/>
            </p:nvGrpSpPr>
            <p:grpSpPr>
              <a:xfrm>
                <a:off x="875255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80F92F6A-1E73-4946-BB54-A6ECF9FB286C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EADDEB61-C944-48CC-BD7E-DAEA72F14A53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E0D1B64-07C1-4B40-93C9-7E878C4B65E3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419AD929-26D9-402F-8A81-5B73E15FC3C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BB8D4AE4-4E0D-4606-B6AF-60E1FE4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544073CC-1E8A-47C5-94B0-4C6C580E36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30" name="矩形: 圆角 129">
                        <a:extLst>
                          <a:ext uri="{FF2B5EF4-FFF2-40B4-BE49-F238E27FC236}">
                            <a16:creationId xmlns:a16="http://schemas.microsoft.com/office/drawing/2014/main" id="{763E3C78-8267-4D67-A1B8-77DF6C94A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31" name="矩形: 圆角 130">
                        <a:extLst>
                          <a:ext uri="{FF2B5EF4-FFF2-40B4-BE49-F238E27FC236}">
                            <a16:creationId xmlns:a16="http://schemas.microsoft.com/office/drawing/2014/main" id="{C2ECB4B1-AA5B-4F03-ADA6-CC56CD21C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矩形: 圆角 131">
                        <a:extLst>
                          <a:ext uri="{FF2B5EF4-FFF2-40B4-BE49-F238E27FC236}">
                            <a16:creationId xmlns:a16="http://schemas.microsoft.com/office/drawing/2014/main" id="{694283A3-C2CE-4F67-8509-6644AADE9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3" name="矩形: 圆角 132">
                        <a:extLst>
                          <a:ext uri="{FF2B5EF4-FFF2-40B4-BE49-F238E27FC236}">
                            <a16:creationId xmlns:a16="http://schemas.microsoft.com/office/drawing/2014/main" id="{3954AF72-9B43-4402-B460-D84BA073C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4" name="矩形: 圆角 133">
                        <a:extLst>
                          <a:ext uri="{FF2B5EF4-FFF2-40B4-BE49-F238E27FC236}">
                            <a16:creationId xmlns:a16="http://schemas.microsoft.com/office/drawing/2014/main" id="{AB4CD65B-CCF8-4E70-A1F8-513998492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35" name="直接箭头连接符 134">
                        <a:extLst>
                          <a:ext uri="{FF2B5EF4-FFF2-40B4-BE49-F238E27FC236}">
                            <a16:creationId xmlns:a16="http://schemas.microsoft.com/office/drawing/2014/main" id="{AB033E54-3559-4533-893B-45DB9C057120}"/>
                          </a:ext>
                        </a:extLst>
                      </p:cNvPr>
                      <p:cNvCxnSpPr>
                        <a:stCxn id="132" idx="2"/>
                        <a:endCxn id="133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接箭头连接符 135">
                        <a:extLst>
                          <a:ext uri="{FF2B5EF4-FFF2-40B4-BE49-F238E27FC236}">
                            <a16:creationId xmlns:a16="http://schemas.microsoft.com/office/drawing/2014/main" id="{C5062A14-AAAF-4F08-BFA0-082BB64395B8}"/>
                          </a:ext>
                        </a:extLst>
                      </p:cNvPr>
                      <p:cNvCxnSpPr>
                        <a:stCxn id="133" idx="2"/>
                        <a:endCxn id="134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连接符: 肘形 136">
                        <a:extLst>
                          <a:ext uri="{FF2B5EF4-FFF2-40B4-BE49-F238E27FC236}">
                            <a16:creationId xmlns:a16="http://schemas.microsoft.com/office/drawing/2014/main" id="{50314BD7-CDFA-43F2-8DD0-63ED747CD04D}"/>
                          </a:ext>
                        </a:extLst>
                      </p:cNvPr>
                      <p:cNvCxnSpPr>
                        <a:stCxn id="134" idx="2"/>
                        <a:endCxn id="132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6E8F2D2C-B8B8-4BE3-BB27-AB982E118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39" name="直接箭头连接符 138">
                        <a:extLst>
                          <a:ext uri="{FF2B5EF4-FFF2-40B4-BE49-F238E27FC236}">
                            <a16:creationId xmlns:a16="http://schemas.microsoft.com/office/drawing/2014/main" id="{2DFDE689-BC7D-4DCC-ADBA-A891B86787D5}"/>
                          </a:ext>
                        </a:extLst>
                      </p:cNvPr>
                      <p:cNvCxnSpPr>
                        <a:stCxn id="13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A263392B-5E82-4192-8D8E-FA53250BB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7CC4A5FA-8B52-492F-8001-9B2C2D98E11D}"/>
                      </a:ext>
                    </a:extLst>
                  </p:cNvPr>
                  <p:cNvCxnSpPr>
                    <a:stCxn id="123" idx="2"/>
                    <a:endCxn id="13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B69DE0F5-661B-46DF-882D-310EA31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903C941-B17E-4591-BC7A-9B8F0223F790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BDE2C946-1219-4030-A72B-226A4C46F2CD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AE7A712-3480-4449-A4A6-E35055AA9B5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10" name="矩形: 圆角 109">
                      <a:extLst>
                        <a:ext uri="{FF2B5EF4-FFF2-40B4-BE49-F238E27FC236}">
                          <a16:creationId xmlns:a16="http://schemas.microsoft.com/office/drawing/2014/main" id="{9E917BF8-4393-446F-90AD-6B0347834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5AB3736B-7471-4C18-BD33-A15B6C387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13" name="矩形: 圆角 112">
                        <a:extLst>
                          <a:ext uri="{FF2B5EF4-FFF2-40B4-BE49-F238E27FC236}">
                            <a16:creationId xmlns:a16="http://schemas.microsoft.com/office/drawing/2014/main" id="{17BBFEDA-7AE0-4B1B-ABD0-9CCE2A37C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14" name="矩形: 圆角 113">
                        <a:extLst>
                          <a:ext uri="{FF2B5EF4-FFF2-40B4-BE49-F238E27FC236}">
                            <a16:creationId xmlns:a16="http://schemas.microsoft.com/office/drawing/2014/main" id="{35C8EE1D-9750-48DD-9646-A793054A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矩形: 圆角 114">
                        <a:extLst>
                          <a:ext uri="{FF2B5EF4-FFF2-40B4-BE49-F238E27FC236}">
                            <a16:creationId xmlns:a16="http://schemas.microsoft.com/office/drawing/2014/main" id="{FA81408E-49AF-4A91-9605-1E9517D47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6" name="矩形: 圆角 115">
                        <a:extLst>
                          <a:ext uri="{FF2B5EF4-FFF2-40B4-BE49-F238E27FC236}">
                            <a16:creationId xmlns:a16="http://schemas.microsoft.com/office/drawing/2014/main" id="{90D71842-4293-4AD6-9C4E-2A9F57E31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7" name="矩形: 圆角 116">
                        <a:extLst>
                          <a:ext uri="{FF2B5EF4-FFF2-40B4-BE49-F238E27FC236}">
                            <a16:creationId xmlns:a16="http://schemas.microsoft.com/office/drawing/2014/main" id="{09F0F1B8-9B1A-4333-9B65-9A4E4D547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D0BABFD-8CE8-4767-80F3-C6C3BC5B0134}"/>
                          </a:ext>
                        </a:extLst>
                      </p:cNvPr>
                      <p:cNvCxnSpPr>
                        <a:stCxn id="115" idx="2"/>
                        <a:endCxn id="116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接箭头连接符 118">
                        <a:extLst>
                          <a:ext uri="{FF2B5EF4-FFF2-40B4-BE49-F238E27FC236}">
                            <a16:creationId xmlns:a16="http://schemas.microsoft.com/office/drawing/2014/main" id="{6525DFA4-D899-4898-8479-AF9C02EAEC9D}"/>
                          </a:ext>
                        </a:extLst>
                      </p:cNvPr>
                      <p:cNvCxnSpPr>
                        <a:stCxn id="116" idx="2"/>
                        <a:endCxn id="117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连接符: 肘形 119">
                        <a:extLst>
                          <a:ext uri="{FF2B5EF4-FFF2-40B4-BE49-F238E27FC236}">
                            <a16:creationId xmlns:a16="http://schemas.microsoft.com/office/drawing/2014/main" id="{687001E8-EAC0-4E44-A059-8D80A10A4BAF}"/>
                          </a:ext>
                        </a:extLst>
                      </p:cNvPr>
                      <p:cNvCxnSpPr>
                        <a:stCxn id="117" idx="2"/>
                        <a:endCxn id="115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文本框 120">
                        <a:extLst>
                          <a:ext uri="{FF2B5EF4-FFF2-40B4-BE49-F238E27FC236}">
                            <a16:creationId xmlns:a16="http://schemas.microsoft.com/office/drawing/2014/main" id="{4DBA935B-5FAE-4F83-81F1-55DEB8A123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675887F8-1849-40AA-B0B6-6A8AA06858DB}"/>
                          </a:ext>
                        </a:extLst>
                      </p:cNvPr>
                      <p:cNvCxnSpPr>
                        <a:stCxn id="114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BD5CA628-FBB7-4E2B-A241-F57B674C4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415AAF35-CA70-41AF-B184-9A4850C5C459}"/>
                      </a:ext>
                    </a:extLst>
                  </p:cNvPr>
                  <p:cNvCxnSpPr>
                    <a:stCxn id="106" idx="2"/>
                    <a:endCxn id="114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CFDA4C0A-2353-48B2-BDCA-FDF5B91E1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393FC81-AF97-4804-9593-25BF7B4D3155}"/>
                    </a:ext>
                  </a:extLst>
                </p:cNvPr>
                <p:cNvSpPr txBox="1"/>
                <p:nvPr/>
              </p:nvSpPr>
              <p:spPr>
                <a:xfrm>
                  <a:off x="3344194" y="11727518"/>
                  <a:ext cx="15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Worker Group</a:t>
                  </a:r>
                  <a:endParaRPr lang="zh-CN" altLang="en-US" b="1" dirty="0"/>
                </a:p>
              </p:txBody>
            </p:sp>
          </p:grpSp>
          <p:sp>
            <p:nvSpPr>
              <p:cNvPr id="140" name="箭头: 右 139">
                <a:extLst>
                  <a:ext uri="{FF2B5EF4-FFF2-40B4-BE49-F238E27FC236}">
                    <a16:creationId xmlns:a16="http://schemas.microsoft.com/office/drawing/2014/main" id="{A30C0026-9826-4A99-8341-E695B479D813}"/>
                  </a:ext>
                </a:extLst>
              </p:cNvPr>
              <p:cNvSpPr/>
              <p:nvPr/>
            </p:nvSpPr>
            <p:spPr>
              <a:xfrm>
                <a:off x="7481067" y="9398178"/>
                <a:ext cx="1091402" cy="396000"/>
              </a:xfrm>
              <a:prstGeom prst="rightArrow">
                <a:avLst/>
              </a:prstGeom>
              <a:solidFill>
                <a:srgbClr val="CAAACE"/>
              </a:solidFill>
              <a:ln>
                <a:solidFill>
                  <a:srgbClr val="9559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CEE869C-FF44-4D5B-BCDA-64C571935521}"/>
                </a:ext>
              </a:extLst>
            </p:cNvPr>
            <p:cNvSpPr txBox="1"/>
            <p:nvPr/>
          </p:nvSpPr>
          <p:spPr>
            <a:xfrm>
              <a:off x="6944856" y="12730616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模型进阶版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FFDF4C-6EF3-40CD-8131-B090EFE87BD1}"/>
              </a:ext>
            </a:extLst>
          </p:cNvPr>
          <p:cNvGrpSpPr/>
          <p:nvPr/>
        </p:nvGrpSpPr>
        <p:grpSpPr>
          <a:xfrm>
            <a:off x="1486917" y="13189555"/>
            <a:ext cx="8633946" cy="6999048"/>
            <a:chOff x="2426625" y="14312901"/>
            <a:chExt cx="8633946" cy="699904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E6F7CC9-693D-4F05-85E4-A9997E42C63B}"/>
                </a:ext>
              </a:extLst>
            </p:cNvPr>
            <p:cNvSpPr/>
            <p:nvPr/>
          </p:nvSpPr>
          <p:spPr>
            <a:xfrm>
              <a:off x="5996020" y="14312901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DF0AB77-9F92-427D-81E5-F0E91E3093A2}"/>
                </a:ext>
              </a:extLst>
            </p:cNvPr>
            <p:cNvSpPr txBox="1"/>
            <p:nvPr/>
          </p:nvSpPr>
          <p:spPr>
            <a:xfrm>
              <a:off x="6996339" y="14414501"/>
              <a:ext cx="21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NioEventLoopGroup</a:t>
              </a:r>
              <a:endParaRPr lang="zh-CN" altLang="en-US" b="1" dirty="0"/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944962E5-23CE-4C09-9C9F-77BD2ABA6EEB}"/>
                </a:ext>
              </a:extLst>
            </p:cNvPr>
            <p:cNvSpPr/>
            <p:nvPr/>
          </p:nvSpPr>
          <p:spPr>
            <a:xfrm>
              <a:off x="6229748" y="15050864"/>
              <a:ext cx="1609488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83C6A87-23B4-46E4-94DB-5E4310886C81}"/>
                </a:ext>
              </a:extLst>
            </p:cNvPr>
            <p:cNvSpPr/>
            <p:nvPr/>
          </p:nvSpPr>
          <p:spPr>
            <a:xfrm>
              <a:off x="8263728" y="15050864"/>
              <a:ext cx="1554364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3D18344-74F5-4298-824F-9F8BF06021FB}"/>
                </a:ext>
              </a:extLst>
            </p:cNvPr>
            <p:cNvSpPr/>
            <p:nvPr/>
          </p:nvSpPr>
          <p:spPr>
            <a:xfrm>
              <a:off x="4688313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20D9B1CC-E528-4B10-AD8F-CEDFDCF3C166}"/>
                </a:ext>
              </a:extLst>
            </p:cNvPr>
            <p:cNvSpPr/>
            <p:nvPr/>
          </p:nvSpPr>
          <p:spPr>
            <a:xfrm>
              <a:off x="6476556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6F9B58A8-68AE-43BD-82CC-CD8FCB935DDA}"/>
                </a:ext>
              </a:extLst>
            </p:cNvPr>
            <p:cNvSpPr/>
            <p:nvPr/>
          </p:nvSpPr>
          <p:spPr>
            <a:xfrm>
              <a:off x="8264799" y="16492543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CE342A1D-C758-40B7-B90B-22AA5D831D29}"/>
                </a:ext>
              </a:extLst>
            </p:cNvPr>
            <p:cNvSpPr/>
            <p:nvPr/>
          </p:nvSpPr>
          <p:spPr>
            <a:xfrm>
              <a:off x="10053042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F92B8EA5-BDA2-4CE9-8AFF-4E6C38601F71}"/>
                </a:ext>
              </a:extLst>
            </p:cNvPr>
            <p:cNvSpPr/>
            <p:nvPr/>
          </p:nvSpPr>
          <p:spPr>
            <a:xfrm>
              <a:off x="4688313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E3437563-6A63-4FAD-B4BE-9446CC454533}"/>
                </a:ext>
              </a:extLst>
            </p:cNvPr>
            <p:cNvSpPr/>
            <p:nvPr/>
          </p:nvSpPr>
          <p:spPr>
            <a:xfrm>
              <a:off x="4688313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A596C92F-2A55-4AAA-BA60-26625B2451AD}"/>
                </a:ext>
              </a:extLst>
            </p:cNvPr>
            <p:cNvSpPr/>
            <p:nvPr/>
          </p:nvSpPr>
          <p:spPr>
            <a:xfrm>
              <a:off x="6487430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ECB30DE8-1C6B-4288-BB36-BD5123D070B1}"/>
                </a:ext>
              </a:extLst>
            </p:cNvPr>
            <p:cNvSpPr/>
            <p:nvPr/>
          </p:nvSpPr>
          <p:spPr>
            <a:xfrm>
              <a:off x="8275673" y="18514551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39DF8980-E8C7-4A69-BC76-71A93F89FBE1}"/>
                </a:ext>
              </a:extLst>
            </p:cNvPr>
            <p:cNvSpPr/>
            <p:nvPr/>
          </p:nvSpPr>
          <p:spPr>
            <a:xfrm>
              <a:off x="10053042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BFDB5FB1-512D-4990-AE99-2607E170898D}"/>
                </a:ext>
              </a:extLst>
            </p:cNvPr>
            <p:cNvSpPr/>
            <p:nvPr/>
          </p:nvSpPr>
          <p:spPr>
            <a:xfrm>
              <a:off x="6489286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F117A9C0-AD14-4DDC-AB57-1143B342B42F}"/>
                </a:ext>
              </a:extLst>
            </p:cNvPr>
            <p:cNvSpPr/>
            <p:nvPr/>
          </p:nvSpPr>
          <p:spPr>
            <a:xfrm>
              <a:off x="8275673" y="17503095"/>
              <a:ext cx="1005673" cy="522514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D4A4CF1D-B56D-4FDA-AD84-87ECB61032F7}"/>
                </a:ext>
              </a:extLst>
            </p:cNvPr>
            <p:cNvSpPr/>
            <p:nvPr/>
          </p:nvSpPr>
          <p:spPr>
            <a:xfrm>
              <a:off x="10053042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2F243B3A-EE6E-4622-9189-5370FC6D9275}"/>
                </a:ext>
              </a:extLst>
            </p:cNvPr>
            <p:cNvSpPr/>
            <p:nvPr/>
          </p:nvSpPr>
          <p:spPr>
            <a:xfrm>
              <a:off x="5958194" y="19761169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08296C1-22BD-4D11-AFBE-14E7908F0390}"/>
                </a:ext>
              </a:extLst>
            </p:cNvPr>
            <p:cNvSpPr txBox="1"/>
            <p:nvPr/>
          </p:nvSpPr>
          <p:spPr>
            <a:xfrm>
              <a:off x="6814219" y="19862769"/>
              <a:ext cx="2482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DefaultEventLoopGroup</a:t>
              </a:r>
              <a:endParaRPr lang="zh-CN" altLang="en-US" b="1" dirty="0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FBFA8F75-9006-4BFE-AA8F-1B8E0B8D4525}"/>
                </a:ext>
              </a:extLst>
            </p:cNvPr>
            <p:cNvSpPr/>
            <p:nvPr/>
          </p:nvSpPr>
          <p:spPr>
            <a:xfrm>
              <a:off x="6191922" y="20499132"/>
              <a:ext cx="1609488" cy="5225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3BD5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7591011C-A767-4655-B8DF-B1875342019D}"/>
                </a:ext>
              </a:extLst>
            </p:cNvPr>
            <p:cNvSpPr/>
            <p:nvPr/>
          </p:nvSpPr>
          <p:spPr>
            <a:xfrm>
              <a:off x="8225902" y="20499132"/>
              <a:ext cx="1554364" cy="52251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CEE909-B9F1-4DE2-A11C-D9FB630004B2}"/>
                </a:ext>
              </a:extLst>
            </p:cNvPr>
            <p:cNvCxnSpPr/>
            <p:nvPr/>
          </p:nvCxnSpPr>
          <p:spPr>
            <a:xfrm>
              <a:off x="5742949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C14039E8-ED43-447D-A0F7-3A3A71794CF3}"/>
                </a:ext>
              </a:extLst>
            </p:cNvPr>
            <p:cNvCxnSpPr/>
            <p:nvPr/>
          </p:nvCxnSpPr>
          <p:spPr>
            <a:xfrm>
              <a:off x="757072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D9D6DF14-09F5-4C88-8D54-0B2B34295774}"/>
                </a:ext>
              </a:extLst>
            </p:cNvPr>
            <p:cNvCxnSpPr/>
            <p:nvPr/>
          </p:nvCxnSpPr>
          <p:spPr>
            <a:xfrm>
              <a:off x="934299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8E71DF1-ACDA-42FE-8DD3-BFE9522C2B77}"/>
                </a:ext>
              </a:extLst>
            </p:cNvPr>
            <p:cNvCxnSpPr/>
            <p:nvPr/>
          </p:nvCxnSpPr>
          <p:spPr>
            <a:xfrm>
              <a:off x="9360474" y="168971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17062F0-A58B-4FA3-9FAC-B357A44BB803}"/>
                </a:ext>
              </a:extLst>
            </p:cNvPr>
            <p:cNvCxnSpPr/>
            <p:nvPr/>
          </p:nvCxnSpPr>
          <p:spPr>
            <a:xfrm>
              <a:off x="7555290" y="169098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A70A27BB-A563-465B-906A-888B0E93EFEA}"/>
                </a:ext>
              </a:extLst>
            </p:cNvPr>
            <p:cNvCxnSpPr/>
            <p:nvPr/>
          </p:nvCxnSpPr>
          <p:spPr>
            <a:xfrm>
              <a:off x="5754963" y="1689055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E816CEB-7401-4BC4-8BCA-01B50E6D1DC7}"/>
                </a:ext>
              </a:extLst>
            </p:cNvPr>
            <p:cNvCxnSpPr/>
            <p:nvPr/>
          </p:nvCxnSpPr>
          <p:spPr>
            <a:xfrm>
              <a:off x="5725466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432EAF00-24EB-49B5-815E-F1A64B004DBA}"/>
                </a:ext>
              </a:extLst>
            </p:cNvPr>
            <p:cNvCxnSpPr/>
            <p:nvPr/>
          </p:nvCxnSpPr>
          <p:spPr>
            <a:xfrm>
              <a:off x="755323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C4B3317-7C73-4B73-8457-65A126BEED99}"/>
                </a:ext>
              </a:extLst>
            </p:cNvPr>
            <p:cNvCxnSpPr/>
            <p:nvPr/>
          </p:nvCxnSpPr>
          <p:spPr>
            <a:xfrm>
              <a:off x="932550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4097EBAF-1186-49D5-A7BB-1A182D20EEDD}"/>
                </a:ext>
              </a:extLst>
            </p:cNvPr>
            <p:cNvCxnSpPr/>
            <p:nvPr/>
          </p:nvCxnSpPr>
          <p:spPr>
            <a:xfrm>
              <a:off x="9342991" y="178789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3B2846E6-8E32-406C-A7F1-6CBF282FAA34}"/>
                </a:ext>
              </a:extLst>
            </p:cNvPr>
            <p:cNvCxnSpPr/>
            <p:nvPr/>
          </p:nvCxnSpPr>
          <p:spPr>
            <a:xfrm>
              <a:off x="7537807" y="178916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CAD79D3F-04DB-4435-86E4-D350D541D301}"/>
                </a:ext>
              </a:extLst>
            </p:cNvPr>
            <p:cNvCxnSpPr/>
            <p:nvPr/>
          </p:nvCxnSpPr>
          <p:spPr>
            <a:xfrm>
              <a:off x="5737480" y="17872427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909C8D0-0C86-46EE-A34A-535498E2856B}"/>
                </a:ext>
              </a:extLst>
            </p:cNvPr>
            <p:cNvCxnSpPr/>
            <p:nvPr/>
          </p:nvCxnSpPr>
          <p:spPr>
            <a:xfrm>
              <a:off x="5717397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57B4460-9C59-4681-A79D-5EEAD3CEFFFF}"/>
                </a:ext>
              </a:extLst>
            </p:cNvPr>
            <p:cNvCxnSpPr/>
            <p:nvPr/>
          </p:nvCxnSpPr>
          <p:spPr>
            <a:xfrm>
              <a:off x="754516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FB81F72F-E843-4E91-B2E1-2F317DEB0D3D}"/>
                </a:ext>
              </a:extLst>
            </p:cNvPr>
            <p:cNvCxnSpPr/>
            <p:nvPr/>
          </p:nvCxnSpPr>
          <p:spPr>
            <a:xfrm>
              <a:off x="931743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6EF87188-C8D0-404C-90BA-3F4D7CBC9DFB}"/>
                </a:ext>
              </a:extLst>
            </p:cNvPr>
            <p:cNvCxnSpPr/>
            <p:nvPr/>
          </p:nvCxnSpPr>
          <p:spPr>
            <a:xfrm>
              <a:off x="9334922" y="189161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8A070790-870C-4839-90CF-267D19D26972}"/>
                </a:ext>
              </a:extLst>
            </p:cNvPr>
            <p:cNvCxnSpPr/>
            <p:nvPr/>
          </p:nvCxnSpPr>
          <p:spPr>
            <a:xfrm>
              <a:off x="7529738" y="189288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518593F7-5DA1-4391-9C5F-1EE0481EEA8B}"/>
                </a:ext>
              </a:extLst>
            </p:cNvPr>
            <p:cNvCxnSpPr/>
            <p:nvPr/>
          </p:nvCxnSpPr>
          <p:spPr>
            <a:xfrm>
              <a:off x="5729411" y="18909623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9B5AF7F-06A6-4EBB-8C10-EDC7931073BB}"/>
                </a:ext>
              </a:extLst>
            </p:cNvPr>
            <p:cNvSpPr/>
            <p:nvPr/>
          </p:nvSpPr>
          <p:spPr>
            <a:xfrm>
              <a:off x="2428436" y="16645596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箭头: 右 182">
              <a:extLst>
                <a:ext uri="{FF2B5EF4-FFF2-40B4-BE49-F238E27FC236}">
                  <a16:creationId xmlns:a16="http://schemas.microsoft.com/office/drawing/2014/main" id="{CBFE6941-2C02-4341-8812-FCDB3F6B6672}"/>
                </a:ext>
              </a:extLst>
            </p:cNvPr>
            <p:cNvSpPr/>
            <p:nvPr/>
          </p:nvSpPr>
          <p:spPr>
            <a:xfrm>
              <a:off x="2426626" y="17659687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箭头: 右 183">
              <a:extLst>
                <a:ext uri="{FF2B5EF4-FFF2-40B4-BE49-F238E27FC236}">
                  <a16:creationId xmlns:a16="http://schemas.microsoft.com/office/drawing/2014/main" id="{63499C52-74E5-41C8-A087-20E7222D027A}"/>
                </a:ext>
              </a:extLst>
            </p:cNvPr>
            <p:cNvSpPr/>
            <p:nvPr/>
          </p:nvSpPr>
          <p:spPr>
            <a:xfrm>
              <a:off x="2426625" y="18696229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647C302-3573-44B5-A53D-13162FEDD77F}"/>
                </a:ext>
              </a:extLst>
            </p:cNvPr>
            <p:cNvSpPr txBox="1"/>
            <p:nvPr/>
          </p:nvSpPr>
          <p:spPr>
            <a:xfrm>
              <a:off x="2778075" y="16369703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Channel1</a:t>
              </a:r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93497956-E248-48B3-968D-FDDD91F13CF2}"/>
                </a:ext>
              </a:extLst>
            </p:cNvPr>
            <p:cNvSpPr txBox="1"/>
            <p:nvPr/>
          </p:nvSpPr>
          <p:spPr>
            <a:xfrm>
              <a:off x="2778075" y="173591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Channel2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BE4F4A2F-6269-43B8-97E9-9C0E4F77C03D}"/>
                </a:ext>
              </a:extLst>
            </p:cNvPr>
            <p:cNvSpPr txBox="1"/>
            <p:nvPr/>
          </p:nvSpPr>
          <p:spPr>
            <a:xfrm>
              <a:off x="2778075" y="1839567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Channel3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E64D73-FB13-4147-B26D-FB919EECEC19}"/>
              </a:ext>
            </a:extLst>
          </p:cNvPr>
          <p:cNvGrpSpPr/>
          <p:nvPr/>
        </p:nvGrpSpPr>
        <p:grpSpPr>
          <a:xfrm>
            <a:off x="1532022" y="21190743"/>
            <a:ext cx="7226286" cy="4121257"/>
            <a:chOff x="944400" y="21632092"/>
            <a:chExt cx="7226286" cy="412125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F0B5B30-D7E2-4D52-8E97-7B5E2E9FCAA2}"/>
                </a:ext>
              </a:extLst>
            </p:cNvPr>
            <p:cNvGrpSpPr/>
            <p:nvPr/>
          </p:nvGrpSpPr>
          <p:grpSpPr>
            <a:xfrm>
              <a:off x="944400" y="22382609"/>
              <a:ext cx="7226286" cy="3370740"/>
              <a:chOff x="944400" y="22382609"/>
              <a:chExt cx="7226286" cy="3370740"/>
            </a:xfrm>
          </p:grpSpPr>
          <p:sp>
            <p:nvSpPr>
              <p:cNvPr id="188" name="流程图: 终止 187">
                <a:extLst>
                  <a:ext uri="{FF2B5EF4-FFF2-40B4-BE49-F238E27FC236}">
                    <a16:creationId xmlns:a16="http://schemas.microsoft.com/office/drawing/2014/main" id="{07B5EC6B-3E40-4B16-AD29-EC319A86F95F}"/>
                  </a:ext>
                </a:extLst>
              </p:cNvPr>
              <p:cNvSpPr/>
              <p:nvPr/>
            </p:nvSpPr>
            <p:spPr>
              <a:xfrm>
                <a:off x="944400" y="22382609"/>
                <a:ext cx="1007529" cy="522514"/>
              </a:xfrm>
              <a:prstGeom prst="flowChartTerminator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流程图: 终止 188">
                <a:extLst>
                  <a:ext uri="{FF2B5EF4-FFF2-40B4-BE49-F238E27FC236}">
                    <a16:creationId xmlns:a16="http://schemas.microsoft.com/office/drawing/2014/main" id="{77F07E24-1191-47F8-BBF4-607187779294}"/>
                  </a:ext>
                </a:extLst>
              </p:cNvPr>
              <p:cNvSpPr/>
              <p:nvPr/>
            </p:nvSpPr>
            <p:spPr>
              <a:xfrm>
                <a:off x="944400" y="23332018"/>
                <a:ext cx="1005673" cy="522514"/>
              </a:xfrm>
              <a:prstGeom prst="flowChartTerminator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流程图: 终止 189">
                <a:extLst>
                  <a:ext uri="{FF2B5EF4-FFF2-40B4-BE49-F238E27FC236}">
                    <a16:creationId xmlns:a16="http://schemas.microsoft.com/office/drawing/2014/main" id="{FC8F9D5A-F5F3-48D7-B997-7D9B408E7A7E}"/>
                  </a:ext>
                </a:extLst>
              </p:cNvPr>
              <p:cNvSpPr/>
              <p:nvPr/>
            </p:nvSpPr>
            <p:spPr>
              <a:xfrm>
                <a:off x="944400" y="24281427"/>
                <a:ext cx="1007529" cy="522514"/>
              </a:xfrm>
              <a:prstGeom prst="flowChartTerminator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流程图: 终止 191">
                <a:extLst>
                  <a:ext uri="{FF2B5EF4-FFF2-40B4-BE49-F238E27FC236}">
                    <a16:creationId xmlns:a16="http://schemas.microsoft.com/office/drawing/2014/main" id="{81447D2C-7CEF-44B6-B712-CC67CE189097}"/>
                  </a:ext>
                </a:extLst>
              </p:cNvPr>
              <p:cNvSpPr/>
              <p:nvPr/>
            </p:nvSpPr>
            <p:spPr>
              <a:xfrm>
                <a:off x="944400" y="25230835"/>
                <a:ext cx="1005673" cy="522514"/>
              </a:xfrm>
              <a:prstGeom prst="flowChartTerminator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190057E3-6A65-4BE5-B4EC-5DA0CD9FD230}"/>
                  </a:ext>
                </a:extLst>
              </p:cNvPr>
              <p:cNvSpPr/>
              <p:nvPr/>
            </p:nvSpPr>
            <p:spPr>
              <a:xfrm>
                <a:off x="3032333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130DB84-2FD2-4B15-AD84-422544C0E519}"/>
                  </a:ext>
                </a:extLst>
              </p:cNvPr>
              <p:cNvSpPr/>
              <p:nvPr/>
            </p:nvSpPr>
            <p:spPr>
              <a:xfrm>
                <a:off x="5603061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A4760735-1ABE-4D11-B6F2-6C94ABD6F663}"/>
                  </a:ext>
                </a:extLst>
              </p:cNvPr>
              <p:cNvSpPr/>
              <p:nvPr/>
            </p:nvSpPr>
            <p:spPr>
              <a:xfrm>
                <a:off x="3032333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2C13D74-9966-4AA0-8541-BBEE8C77918D}"/>
                  </a:ext>
                </a:extLst>
              </p:cNvPr>
              <p:cNvSpPr/>
              <p:nvPr/>
            </p:nvSpPr>
            <p:spPr>
              <a:xfrm>
                <a:off x="5601480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C9E0FD86-5460-4B32-B5BD-92CB7CF71612}"/>
                  </a:ext>
                </a:extLst>
              </p:cNvPr>
              <p:cNvSpPr/>
              <p:nvPr/>
            </p:nvSpPr>
            <p:spPr>
              <a:xfrm>
                <a:off x="303303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9B4DF06A-FB8E-4FFE-A169-4ADEF7932224}"/>
                  </a:ext>
                </a:extLst>
              </p:cNvPr>
              <p:cNvSpPr/>
              <p:nvPr/>
            </p:nvSpPr>
            <p:spPr>
              <a:xfrm>
                <a:off x="559877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F2A0F722-297D-4759-ADA3-7586949A1874}"/>
                  </a:ext>
                </a:extLst>
              </p:cNvPr>
              <p:cNvSpPr/>
              <p:nvPr/>
            </p:nvSpPr>
            <p:spPr>
              <a:xfrm>
                <a:off x="3038177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91A1367-55F0-4452-8ADF-A662E7705C30}"/>
                  </a:ext>
                </a:extLst>
              </p:cNvPr>
              <p:cNvSpPr/>
              <p:nvPr/>
            </p:nvSpPr>
            <p:spPr>
              <a:xfrm>
                <a:off x="5606902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</p:grp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74C1FB4A-C3F0-4FFA-9497-37FC905603E5}"/>
                </a:ext>
              </a:extLst>
            </p:cNvPr>
            <p:cNvSpPr txBox="1"/>
            <p:nvPr/>
          </p:nvSpPr>
          <p:spPr>
            <a:xfrm>
              <a:off x="3992979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ADD759EC-54E1-4C98-9156-C0EE4FB32941}"/>
                </a:ext>
              </a:extLst>
            </p:cNvPr>
            <p:cNvSpPr txBox="1"/>
            <p:nvPr/>
          </p:nvSpPr>
          <p:spPr>
            <a:xfrm>
              <a:off x="6580654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CEB88A-B03C-4E2C-BE55-DC73E6B477EE}"/>
              </a:ext>
            </a:extLst>
          </p:cNvPr>
          <p:cNvGrpSpPr/>
          <p:nvPr/>
        </p:nvGrpSpPr>
        <p:grpSpPr>
          <a:xfrm>
            <a:off x="1644329" y="26597547"/>
            <a:ext cx="5134551" cy="1579478"/>
            <a:chOff x="4075007" y="27420232"/>
            <a:chExt cx="5134551" cy="1579478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C63324E-D4BF-4E8D-8F8D-4B7E40C81698}"/>
                </a:ext>
              </a:extLst>
            </p:cNvPr>
            <p:cNvSpPr/>
            <p:nvPr/>
          </p:nvSpPr>
          <p:spPr>
            <a:xfrm>
              <a:off x="4075007" y="27420232"/>
              <a:ext cx="5134551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6B824FF-0186-4C79-A98B-1C7D5DEF672D}"/>
                </a:ext>
              </a:extLst>
            </p:cNvPr>
            <p:cNvSpPr/>
            <p:nvPr/>
          </p:nvSpPr>
          <p:spPr>
            <a:xfrm>
              <a:off x="4075007" y="28477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46CB202-EED2-4C65-8341-42A111E6179E}"/>
                </a:ext>
              </a:extLst>
            </p:cNvPr>
            <p:cNvSpPr/>
            <p:nvPr/>
          </p:nvSpPr>
          <p:spPr>
            <a:xfrm>
              <a:off x="5358124" y="2847719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53769F7-3EBF-4D9A-9E26-6963D1F7E90A}"/>
                </a:ext>
              </a:extLst>
            </p:cNvPr>
            <p:cNvSpPr/>
            <p:nvPr/>
          </p:nvSpPr>
          <p:spPr>
            <a:xfrm>
              <a:off x="6641241" y="284771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E5AC28C-8458-449D-A09C-B39032267204}"/>
                </a:ext>
              </a:extLst>
            </p:cNvPr>
            <p:cNvSpPr/>
            <p:nvPr/>
          </p:nvSpPr>
          <p:spPr>
            <a:xfrm>
              <a:off x="7924358" y="2847719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E39F5601-6A62-4B3C-9099-CDFDB20A0DED}"/>
                </a:ext>
              </a:extLst>
            </p:cNvPr>
            <p:cNvSpPr/>
            <p:nvPr/>
          </p:nvSpPr>
          <p:spPr>
            <a:xfrm>
              <a:off x="6515814" y="27942746"/>
              <a:ext cx="258815" cy="5225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26EE01-A517-4376-AB29-83F3E07C7729}"/>
              </a:ext>
            </a:extLst>
          </p:cNvPr>
          <p:cNvGrpSpPr/>
          <p:nvPr/>
        </p:nvGrpSpPr>
        <p:grpSpPr>
          <a:xfrm>
            <a:off x="1644329" y="29226850"/>
            <a:ext cx="5165384" cy="6669719"/>
            <a:chOff x="10251480" y="27066920"/>
            <a:chExt cx="5165384" cy="6669719"/>
          </a:xfrm>
        </p:grpSpPr>
        <p:sp>
          <p:nvSpPr>
            <p:cNvPr id="208" name="流程图: 终止 207">
              <a:extLst>
                <a:ext uri="{FF2B5EF4-FFF2-40B4-BE49-F238E27FC236}">
                  <a16:creationId xmlns:a16="http://schemas.microsoft.com/office/drawing/2014/main" id="{7AD021EC-0F34-4E45-8C38-A976518D024E}"/>
                </a:ext>
              </a:extLst>
            </p:cNvPr>
            <p:cNvSpPr/>
            <p:nvPr/>
          </p:nvSpPr>
          <p:spPr>
            <a:xfrm>
              <a:off x="10359878" y="27066920"/>
              <a:ext cx="1007529" cy="522514"/>
            </a:xfrm>
            <a:prstGeom prst="flowChartTerminator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流程图: 终止 208">
              <a:extLst>
                <a:ext uri="{FF2B5EF4-FFF2-40B4-BE49-F238E27FC236}">
                  <a16:creationId xmlns:a16="http://schemas.microsoft.com/office/drawing/2014/main" id="{89EF50B6-DA28-4CA5-BE85-B75227C92131}"/>
                </a:ext>
              </a:extLst>
            </p:cNvPr>
            <p:cNvSpPr/>
            <p:nvPr/>
          </p:nvSpPr>
          <p:spPr>
            <a:xfrm>
              <a:off x="11735017" y="27066920"/>
              <a:ext cx="1005673" cy="522514"/>
            </a:xfrm>
            <a:prstGeom prst="flowChartTerminator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流程图: 终止 209">
              <a:extLst>
                <a:ext uri="{FF2B5EF4-FFF2-40B4-BE49-F238E27FC236}">
                  <a16:creationId xmlns:a16="http://schemas.microsoft.com/office/drawing/2014/main" id="{C7E26563-3F46-4427-9791-C0C8CBD9C146}"/>
                </a:ext>
              </a:extLst>
            </p:cNvPr>
            <p:cNvSpPr/>
            <p:nvPr/>
          </p:nvSpPr>
          <p:spPr>
            <a:xfrm>
              <a:off x="13026397" y="27066920"/>
              <a:ext cx="1007529" cy="522514"/>
            </a:xfrm>
            <a:prstGeom prst="flowChartTerminator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流程图: 终止 210">
              <a:extLst>
                <a:ext uri="{FF2B5EF4-FFF2-40B4-BE49-F238E27FC236}">
                  <a16:creationId xmlns:a16="http://schemas.microsoft.com/office/drawing/2014/main" id="{1F7CF6E7-5999-468B-AFF0-DDE073214AA2}"/>
                </a:ext>
              </a:extLst>
            </p:cNvPr>
            <p:cNvSpPr/>
            <p:nvPr/>
          </p:nvSpPr>
          <p:spPr>
            <a:xfrm>
              <a:off x="14407777" y="27066920"/>
              <a:ext cx="1005673" cy="522514"/>
            </a:xfrm>
            <a:prstGeom prst="flowChartTerminator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B2DC54F-E636-4C4C-8F1E-CD6A5492985F}"/>
                </a:ext>
              </a:extLst>
            </p:cNvPr>
            <p:cNvSpPr/>
            <p:nvPr/>
          </p:nvSpPr>
          <p:spPr>
            <a:xfrm>
              <a:off x="10255676" y="2798139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CA0F8F6-721A-4E8F-B5F1-2C6B3427DCF5}"/>
                </a:ext>
              </a:extLst>
            </p:cNvPr>
            <p:cNvSpPr/>
            <p:nvPr/>
          </p:nvSpPr>
          <p:spPr>
            <a:xfrm>
              <a:off x="10255676" y="2849858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1B0B9EFA-D511-4381-BA23-1F33B00DE8A7}"/>
                </a:ext>
              </a:extLst>
            </p:cNvPr>
            <p:cNvSpPr/>
            <p:nvPr/>
          </p:nvSpPr>
          <p:spPr>
            <a:xfrm>
              <a:off x="10255676" y="2902402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DD119E4-48B4-4986-BA51-7EFE17350D0B}"/>
                </a:ext>
              </a:extLst>
            </p:cNvPr>
            <p:cNvSpPr/>
            <p:nvPr/>
          </p:nvSpPr>
          <p:spPr>
            <a:xfrm>
              <a:off x="10255676" y="2954121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66C6A7E-2E59-4F78-A124-1BFDB24BECFE}"/>
                </a:ext>
              </a:extLst>
            </p:cNvPr>
            <p:cNvSpPr/>
            <p:nvPr/>
          </p:nvSpPr>
          <p:spPr>
            <a:xfrm>
              <a:off x="10251480" y="3005756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E56F17A-461F-49CB-AA79-20D96E72C486}"/>
                </a:ext>
              </a:extLst>
            </p:cNvPr>
            <p:cNvSpPr/>
            <p:nvPr/>
          </p:nvSpPr>
          <p:spPr>
            <a:xfrm>
              <a:off x="10251480" y="3057475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39A6FB0-95BC-4B8F-8C70-E97B553301D8}"/>
                </a:ext>
              </a:extLst>
            </p:cNvPr>
            <p:cNvSpPr/>
            <p:nvPr/>
          </p:nvSpPr>
          <p:spPr>
            <a:xfrm>
              <a:off x="10251480" y="31100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4FCD9746-229F-4553-8B9A-2B19AB35A5E2}"/>
                </a:ext>
              </a:extLst>
            </p:cNvPr>
            <p:cNvSpPr/>
            <p:nvPr/>
          </p:nvSpPr>
          <p:spPr>
            <a:xfrm>
              <a:off x="10251480" y="3161738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9C0A7A4-B0BD-479C-8694-05BFF13127AC}"/>
                </a:ext>
              </a:extLst>
            </p:cNvPr>
            <p:cNvSpPr/>
            <p:nvPr/>
          </p:nvSpPr>
          <p:spPr>
            <a:xfrm>
              <a:off x="11543343" y="28498584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8CBE482-5CA2-43B5-82BE-EC7F13863D7F}"/>
                </a:ext>
              </a:extLst>
            </p:cNvPr>
            <p:cNvSpPr/>
            <p:nvPr/>
          </p:nvSpPr>
          <p:spPr>
            <a:xfrm>
              <a:off x="11543391" y="2902402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D69C917D-5FE0-4EA8-A638-03D11E1AE459}"/>
                </a:ext>
              </a:extLst>
            </p:cNvPr>
            <p:cNvSpPr/>
            <p:nvPr/>
          </p:nvSpPr>
          <p:spPr>
            <a:xfrm>
              <a:off x="11538283" y="29539849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60DAF9E-701F-4F21-BD75-7567D80D61E3}"/>
                </a:ext>
              </a:extLst>
            </p:cNvPr>
            <p:cNvSpPr/>
            <p:nvPr/>
          </p:nvSpPr>
          <p:spPr>
            <a:xfrm>
              <a:off x="11538331" y="30065291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0E2FE461-2297-43C6-A152-46F5536CCBF1}"/>
                </a:ext>
              </a:extLst>
            </p:cNvPr>
            <p:cNvSpPr/>
            <p:nvPr/>
          </p:nvSpPr>
          <p:spPr>
            <a:xfrm>
              <a:off x="11543343" y="30582478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EAB5B1A6-1DC9-4D77-B38B-7DFEE2692038}"/>
                </a:ext>
              </a:extLst>
            </p:cNvPr>
            <p:cNvSpPr/>
            <p:nvPr/>
          </p:nvSpPr>
          <p:spPr>
            <a:xfrm>
              <a:off x="11543391" y="31107920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13588DC-15C2-4D41-ACC7-C81D739709E0}"/>
                </a:ext>
              </a:extLst>
            </p:cNvPr>
            <p:cNvSpPr/>
            <p:nvPr/>
          </p:nvSpPr>
          <p:spPr>
            <a:xfrm>
              <a:off x="11538283" y="31623743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8242250-CA04-4F45-9413-D2C848287D0F}"/>
                </a:ext>
              </a:extLst>
            </p:cNvPr>
            <p:cNvSpPr/>
            <p:nvPr/>
          </p:nvSpPr>
          <p:spPr>
            <a:xfrm>
              <a:off x="11538331" y="32149185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618784D1-300C-4AF0-9A28-0BBDEF87C7A7}"/>
                </a:ext>
              </a:extLst>
            </p:cNvPr>
            <p:cNvSpPr/>
            <p:nvPr/>
          </p:nvSpPr>
          <p:spPr>
            <a:xfrm>
              <a:off x="12836183" y="2902402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CEBCEC3-AF0E-4F6F-BBCC-3C263479CBB1}"/>
                </a:ext>
              </a:extLst>
            </p:cNvPr>
            <p:cNvSpPr/>
            <p:nvPr/>
          </p:nvSpPr>
          <p:spPr>
            <a:xfrm>
              <a:off x="12836183" y="2954654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26B8A50-E45B-4D2A-87A7-F0B267E22E0D}"/>
                </a:ext>
              </a:extLst>
            </p:cNvPr>
            <p:cNvSpPr/>
            <p:nvPr/>
          </p:nvSpPr>
          <p:spPr>
            <a:xfrm>
              <a:off x="12836183" y="3006905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D918909E-68B6-443C-847D-CCAC46C69215}"/>
                </a:ext>
              </a:extLst>
            </p:cNvPr>
            <p:cNvSpPr/>
            <p:nvPr/>
          </p:nvSpPr>
          <p:spPr>
            <a:xfrm>
              <a:off x="12836183" y="30591568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2BF981C2-7DE9-47C1-A6D8-5CD8777FE1ED}"/>
                </a:ext>
              </a:extLst>
            </p:cNvPr>
            <p:cNvSpPr/>
            <p:nvPr/>
          </p:nvSpPr>
          <p:spPr>
            <a:xfrm>
              <a:off x="12832769" y="31114082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8B180C6-1318-4F8F-BFCF-1E9715B8442E}"/>
                </a:ext>
              </a:extLst>
            </p:cNvPr>
            <p:cNvSpPr/>
            <p:nvPr/>
          </p:nvSpPr>
          <p:spPr>
            <a:xfrm>
              <a:off x="12832769" y="316365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BA1E131-7B5B-4AE2-B201-71CF1BCC7015}"/>
                </a:ext>
              </a:extLst>
            </p:cNvPr>
            <p:cNvSpPr/>
            <p:nvPr/>
          </p:nvSpPr>
          <p:spPr>
            <a:xfrm>
              <a:off x="12832769" y="3215911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8A9B462F-5792-4CB5-9437-3FB1428C723D}"/>
                </a:ext>
              </a:extLst>
            </p:cNvPr>
            <p:cNvSpPr/>
            <p:nvPr/>
          </p:nvSpPr>
          <p:spPr>
            <a:xfrm>
              <a:off x="12832769" y="3268162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E2858D9-CEC7-40DA-A837-0D684E5FCB14}"/>
                </a:ext>
              </a:extLst>
            </p:cNvPr>
            <p:cNvSpPr/>
            <p:nvPr/>
          </p:nvSpPr>
          <p:spPr>
            <a:xfrm>
              <a:off x="14131664" y="2954654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515E488-CBAF-438B-93AB-3FF8F88105A0}"/>
                </a:ext>
              </a:extLst>
            </p:cNvPr>
            <p:cNvSpPr/>
            <p:nvPr/>
          </p:nvSpPr>
          <p:spPr>
            <a:xfrm>
              <a:off x="14131664" y="30069054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1382284-64F4-44F3-B886-502ECC62A095}"/>
                </a:ext>
              </a:extLst>
            </p:cNvPr>
            <p:cNvSpPr/>
            <p:nvPr/>
          </p:nvSpPr>
          <p:spPr>
            <a:xfrm>
              <a:off x="14129245" y="3059246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D0ACC0C8-10D1-452E-A7B5-3A0AEF78CD0F}"/>
                </a:ext>
              </a:extLst>
            </p:cNvPr>
            <p:cNvSpPr/>
            <p:nvPr/>
          </p:nvSpPr>
          <p:spPr>
            <a:xfrm>
              <a:off x="14129245" y="31114979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C1D13A75-FDE0-476D-B36B-3325F217F1E8}"/>
                </a:ext>
              </a:extLst>
            </p:cNvPr>
            <p:cNvSpPr/>
            <p:nvPr/>
          </p:nvSpPr>
          <p:spPr>
            <a:xfrm>
              <a:off x="14130669" y="3164568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9DC625A-43BE-423A-80C1-14C32CDA3D33}"/>
                </a:ext>
              </a:extLst>
            </p:cNvPr>
            <p:cNvSpPr/>
            <p:nvPr/>
          </p:nvSpPr>
          <p:spPr>
            <a:xfrm>
              <a:off x="14130669" y="3216820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E3FA47E-791A-4EE6-BB82-B72082F37D73}"/>
                </a:ext>
              </a:extLst>
            </p:cNvPr>
            <p:cNvSpPr/>
            <p:nvPr/>
          </p:nvSpPr>
          <p:spPr>
            <a:xfrm>
              <a:off x="14128250" y="32691611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2B86322B-FEA2-4DF5-91C8-C73EB8384C0A}"/>
                </a:ext>
              </a:extLst>
            </p:cNvPr>
            <p:cNvSpPr/>
            <p:nvPr/>
          </p:nvSpPr>
          <p:spPr>
            <a:xfrm>
              <a:off x="14128250" y="3321412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42C81A9-F0D4-46AB-A427-6AC21A05B59C}"/>
              </a:ext>
            </a:extLst>
          </p:cNvPr>
          <p:cNvGrpSpPr/>
          <p:nvPr/>
        </p:nvGrpSpPr>
        <p:grpSpPr>
          <a:xfrm>
            <a:off x="11737515" y="14382357"/>
            <a:ext cx="12323604" cy="3295190"/>
            <a:chOff x="11737515" y="14382357"/>
            <a:chExt cx="12323604" cy="3295190"/>
          </a:xfrm>
        </p:grpSpPr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56D76B70-7D98-4DF5-9115-2E7BEF777F96}"/>
                </a:ext>
              </a:extLst>
            </p:cNvPr>
            <p:cNvSpPr/>
            <p:nvPr/>
          </p:nvSpPr>
          <p:spPr>
            <a:xfrm>
              <a:off x="11737515" y="14382357"/>
              <a:ext cx="1170000" cy="3294308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head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: 圆角 244">
              <a:extLst>
                <a:ext uri="{FF2B5EF4-FFF2-40B4-BE49-F238E27FC236}">
                  <a16:creationId xmlns:a16="http://schemas.microsoft.com/office/drawing/2014/main" id="{05E6DBE2-7CC2-4B98-A197-48E84D47E2B7}"/>
                </a:ext>
              </a:extLst>
            </p:cNvPr>
            <p:cNvSpPr/>
            <p:nvPr/>
          </p:nvSpPr>
          <p:spPr>
            <a:xfrm>
              <a:off x="13596060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7785771-E2D5-4F92-B524-ACE1C7927790}"/>
                </a:ext>
              </a:extLst>
            </p:cNvPr>
            <p:cNvSpPr/>
            <p:nvPr/>
          </p:nvSpPr>
          <p:spPr>
            <a:xfrm>
              <a:off x="15455382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689ED4A-6F0B-4742-B38E-979B342BC9F2}"/>
                </a:ext>
              </a:extLst>
            </p:cNvPr>
            <p:cNvSpPr/>
            <p:nvPr/>
          </p:nvSpPr>
          <p:spPr>
            <a:xfrm>
              <a:off x="19173249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8" name="矩形: 圆角 247">
              <a:extLst>
                <a:ext uri="{FF2B5EF4-FFF2-40B4-BE49-F238E27FC236}">
                  <a16:creationId xmlns:a16="http://schemas.microsoft.com/office/drawing/2014/main" id="{1224ADA8-6773-4BD7-A2E7-9E6FDEA26753}"/>
                </a:ext>
              </a:extLst>
            </p:cNvPr>
            <p:cNvSpPr/>
            <p:nvPr/>
          </p:nvSpPr>
          <p:spPr>
            <a:xfrm>
              <a:off x="17314704" y="14382357"/>
              <a:ext cx="1170000" cy="1728000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出站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id="{191271FA-070A-4BB5-8103-6FE384CCAAE0}"/>
                </a:ext>
              </a:extLst>
            </p:cNvPr>
            <p:cNvSpPr/>
            <p:nvPr/>
          </p:nvSpPr>
          <p:spPr>
            <a:xfrm>
              <a:off x="21032571" y="14382357"/>
              <a:ext cx="1170000" cy="1728000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出站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E1C75613-46A9-4D72-AEA9-0BDBBB73AE51}"/>
                </a:ext>
              </a:extLst>
            </p:cNvPr>
            <p:cNvCxnSpPr>
              <a:cxnSpLocks/>
              <a:endCxn id="245" idx="1"/>
            </p:cNvCxnSpPr>
            <p:nvPr/>
          </p:nvCxnSpPr>
          <p:spPr>
            <a:xfrm>
              <a:off x="12904351" y="16813106"/>
              <a:ext cx="6917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F5482D35-96B8-4380-99D7-FC191511E9C1}"/>
                </a:ext>
              </a:extLst>
            </p:cNvPr>
            <p:cNvCxnSpPr>
              <a:cxnSpLocks/>
              <a:endCxn id="246" idx="1"/>
            </p:cNvCxnSpPr>
            <p:nvPr/>
          </p:nvCxnSpPr>
          <p:spPr>
            <a:xfrm>
              <a:off x="14766837" y="16813106"/>
              <a:ext cx="6885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D49827C4-A1E7-436B-AD46-DADE958C3147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224" y="16809224"/>
              <a:ext cx="2511918" cy="6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93AF5516-2853-4798-B03B-65E37C1675F7}"/>
                </a:ext>
              </a:extLst>
            </p:cNvPr>
            <p:cNvCxnSpPr>
              <a:cxnSpLocks/>
              <a:stCxn id="249" idx="3"/>
            </p:cNvCxnSpPr>
            <p:nvPr/>
          </p:nvCxnSpPr>
          <p:spPr>
            <a:xfrm>
              <a:off x="22202571" y="15246357"/>
              <a:ext cx="688548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B08853F4-AB8F-42FC-A27B-1535D3943D88}"/>
                </a:ext>
              </a:extLst>
            </p:cNvPr>
            <p:cNvSpPr/>
            <p:nvPr/>
          </p:nvSpPr>
          <p:spPr>
            <a:xfrm>
              <a:off x="22891119" y="14382357"/>
              <a:ext cx="1170000" cy="3294308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tail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6898700A-FDD0-40CB-B071-C46617788B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4026" y="16838253"/>
              <a:ext cx="25159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B712F629-8CB0-4F0E-AE76-B772153999B2}"/>
                </a:ext>
              </a:extLst>
            </p:cNvPr>
            <p:cNvCxnSpPr>
              <a:cxnSpLocks/>
              <a:stCxn id="248" idx="3"/>
              <a:endCxn id="249" idx="1"/>
            </p:cNvCxnSpPr>
            <p:nvPr/>
          </p:nvCxnSpPr>
          <p:spPr>
            <a:xfrm>
              <a:off x="18484704" y="15246357"/>
              <a:ext cx="2547867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E4658477-1E1A-48AF-8776-ECF19EEF54F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4351" y="15266697"/>
              <a:ext cx="4410352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5DDF1BA-4D71-4FD1-811C-23BB947C91F9}"/>
              </a:ext>
            </a:extLst>
          </p:cNvPr>
          <p:cNvSpPr txBox="1"/>
          <p:nvPr/>
        </p:nvSpPr>
        <p:spPr>
          <a:xfrm>
            <a:off x="16770643" y="13416258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ChannelPipeline</a:t>
            </a:r>
            <a:endParaRPr lang="zh-CN" altLang="en-US" sz="2400" b="1" dirty="0"/>
          </a:p>
        </p:txBody>
      </p:sp>
      <p:graphicFrame>
        <p:nvGraphicFramePr>
          <p:cNvPr id="25" name="表格 26">
            <a:extLst>
              <a:ext uri="{FF2B5EF4-FFF2-40B4-BE49-F238E27FC236}">
                <a16:creationId xmlns:a16="http://schemas.microsoft.com/office/drawing/2014/main" id="{6669FE75-7CC8-4779-A9F5-40413414E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64123"/>
              </p:ext>
            </p:extLst>
          </p:nvPr>
        </p:nvGraphicFramePr>
        <p:xfrm>
          <a:off x="18484704" y="3013316"/>
          <a:ext cx="15213012" cy="118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99911">
                  <a:extLst>
                    <a:ext uri="{9D8B030D-6E8A-4147-A177-3AD203B41FA5}">
                      <a16:colId xmlns:a16="http://schemas.microsoft.com/office/drawing/2014/main" val="4004772981"/>
                    </a:ext>
                  </a:extLst>
                </a:gridCol>
                <a:gridCol w="4514850">
                  <a:extLst>
                    <a:ext uri="{9D8B030D-6E8A-4147-A177-3AD203B41FA5}">
                      <a16:colId xmlns:a16="http://schemas.microsoft.com/office/drawing/2014/main" val="3435521578"/>
                    </a:ext>
                  </a:extLst>
                </a:gridCol>
                <a:gridCol w="4594998">
                  <a:extLst>
                    <a:ext uri="{9D8B030D-6E8A-4147-A177-3AD203B41FA5}">
                      <a16:colId xmlns:a16="http://schemas.microsoft.com/office/drawing/2014/main" val="2177171419"/>
                    </a:ext>
                  </a:extLst>
                </a:gridCol>
                <a:gridCol w="3803253">
                  <a:extLst>
                    <a:ext uri="{9D8B030D-6E8A-4147-A177-3AD203B41FA5}">
                      <a16:colId xmlns:a16="http://schemas.microsoft.com/office/drawing/2014/main" val="315520412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废弃部分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可读部分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可写部分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可扩容部分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9751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EFAFAC-BB8D-4D89-8AD7-75BE7477DD21}"/>
              </a:ext>
            </a:extLst>
          </p:cNvPr>
          <p:cNvCxnSpPr>
            <a:cxnSpLocks/>
          </p:cNvCxnSpPr>
          <p:nvPr/>
        </p:nvCxnSpPr>
        <p:spPr>
          <a:xfrm>
            <a:off x="20765730" y="1592826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FD2C0C05-2943-4E4E-8815-41C5345E7B99}"/>
              </a:ext>
            </a:extLst>
          </p:cNvPr>
          <p:cNvCxnSpPr>
            <a:cxnSpLocks/>
          </p:cNvCxnSpPr>
          <p:nvPr/>
        </p:nvCxnSpPr>
        <p:spPr>
          <a:xfrm>
            <a:off x="25342647" y="1592826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2F2EC934-70E7-4D93-AF37-2A9B04E67207}"/>
              </a:ext>
            </a:extLst>
          </p:cNvPr>
          <p:cNvCxnSpPr>
            <a:cxnSpLocks/>
          </p:cNvCxnSpPr>
          <p:nvPr/>
        </p:nvCxnSpPr>
        <p:spPr>
          <a:xfrm>
            <a:off x="29890066" y="1636508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8027EDF-09CA-4321-B5CF-75D5DCF28133}"/>
              </a:ext>
            </a:extLst>
          </p:cNvPr>
          <p:cNvCxnSpPr>
            <a:cxnSpLocks/>
          </p:cNvCxnSpPr>
          <p:nvPr/>
        </p:nvCxnSpPr>
        <p:spPr>
          <a:xfrm>
            <a:off x="33697716" y="1559899"/>
            <a:ext cx="0" cy="14204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BC79EF6-32FD-4DB4-B339-AA4B799CD2A1}"/>
              </a:ext>
            </a:extLst>
          </p:cNvPr>
          <p:cNvSpPr txBox="1"/>
          <p:nvPr/>
        </p:nvSpPr>
        <p:spPr>
          <a:xfrm>
            <a:off x="19997822" y="8257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读指针</a:t>
            </a: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9AD2BA3B-C64A-4F77-9350-06C7BEDD6FDA}"/>
              </a:ext>
            </a:extLst>
          </p:cNvPr>
          <p:cNvSpPr txBox="1"/>
          <p:nvPr/>
        </p:nvSpPr>
        <p:spPr>
          <a:xfrm>
            <a:off x="24515146" y="8257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写指针</a:t>
            </a: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7B9AB6A7-19F6-4ADF-A914-44F4EFB03E21}"/>
              </a:ext>
            </a:extLst>
          </p:cNvPr>
          <p:cNvSpPr txBox="1"/>
          <p:nvPr/>
        </p:nvSpPr>
        <p:spPr>
          <a:xfrm>
            <a:off x="28803762" y="8257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当前容量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EF21306-6D83-47C9-8BD9-F11171E5E234}"/>
              </a:ext>
            </a:extLst>
          </p:cNvPr>
          <p:cNvSpPr txBox="1"/>
          <p:nvPr/>
        </p:nvSpPr>
        <p:spPr>
          <a:xfrm>
            <a:off x="32546078" y="8072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最大容量</a:t>
            </a: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BA85B4DF-F5D5-4AD3-ADA4-322808932B86}"/>
              </a:ext>
            </a:extLst>
          </p:cNvPr>
          <p:cNvSpPr/>
          <p:nvPr/>
        </p:nvSpPr>
        <p:spPr>
          <a:xfrm rot="5400000">
            <a:off x="25729744" y="-1292711"/>
            <a:ext cx="722929" cy="15213011"/>
          </a:xfrm>
          <a:prstGeom prst="rightBrace">
            <a:avLst>
              <a:gd name="adj1" fmla="val 61376"/>
              <a:gd name="adj2" fmla="val 49031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右大括号 266">
            <a:extLst>
              <a:ext uri="{FF2B5EF4-FFF2-40B4-BE49-F238E27FC236}">
                <a16:creationId xmlns:a16="http://schemas.microsoft.com/office/drawing/2014/main" id="{9F75AE55-CC0E-4602-8D2C-611FF54A760B}"/>
              </a:ext>
            </a:extLst>
          </p:cNvPr>
          <p:cNvSpPr/>
          <p:nvPr/>
        </p:nvSpPr>
        <p:spPr>
          <a:xfrm rot="5400000">
            <a:off x="23825919" y="-1056327"/>
            <a:ext cx="722929" cy="11405363"/>
          </a:xfrm>
          <a:prstGeom prst="rightBrace">
            <a:avLst>
              <a:gd name="adj1" fmla="val 36895"/>
              <a:gd name="adj2" fmla="val 49031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A77CDBA1-FDDD-4306-AF71-2B8BEA33CC50}"/>
              </a:ext>
            </a:extLst>
          </p:cNvPr>
          <p:cNvSpPr txBox="1"/>
          <p:nvPr/>
        </p:nvSpPr>
        <p:spPr>
          <a:xfrm>
            <a:off x="23210916" y="515595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当前容量</a:t>
            </a: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0BB6331E-F665-40D7-984B-3A8E8DFB1A94}"/>
              </a:ext>
            </a:extLst>
          </p:cNvPr>
          <p:cNvSpPr txBox="1"/>
          <p:nvPr/>
        </p:nvSpPr>
        <p:spPr>
          <a:xfrm>
            <a:off x="25101689" y="68099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最大容量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2D51FF-5FFF-47BA-8CFF-5194057F7EF3}"/>
              </a:ext>
            </a:extLst>
          </p:cNvPr>
          <p:cNvGrpSpPr/>
          <p:nvPr/>
        </p:nvGrpSpPr>
        <p:grpSpPr>
          <a:xfrm>
            <a:off x="11643445" y="19413213"/>
            <a:ext cx="4864813" cy="3113668"/>
            <a:chOff x="11643445" y="19413213"/>
            <a:chExt cx="4864813" cy="311366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246F679-77FA-447E-B750-6727BC9AC14A}"/>
                </a:ext>
              </a:extLst>
            </p:cNvPr>
            <p:cNvCxnSpPr>
              <a:stCxn id="271" idx="3"/>
              <a:endCxn id="273" idx="3"/>
            </p:cNvCxnSpPr>
            <p:nvPr/>
          </p:nvCxnSpPr>
          <p:spPr>
            <a:xfrm>
              <a:off x="14458304" y="19674470"/>
              <a:ext cx="342" cy="259141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DCF1A73-F4DD-4815-A932-8B1189C91863}"/>
                </a:ext>
              </a:extLst>
            </p:cNvPr>
            <p:cNvCxnSpPr>
              <a:stCxn id="271" idx="1"/>
              <a:endCxn id="273" idx="1"/>
            </p:cNvCxnSpPr>
            <p:nvPr/>
          </p:nvCxnSpPr>
          <p:spPr>
            <a:xfrm>
              <a:off x="11643446" y="19674470"/>
              <a:ext cx="0" cy="259141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DB86409-86B0-4698-B366-86972B402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445" y="21231561"/>
              <a:ext cx="805636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372E897-490F-4D30-A68F-D7B45F89CD51}"/>
                </a:ext>
              </a:extLst>
            </p:cNvPr>
            <p:cNvCxnSpPr>
              <a:endCxn id="273" idx="0"/>
            </p:cNvCxnSpPr>
            <p:nvPr/>
          </p:nvCxnSpPr>
          <p:spPr>
            <a:xfrm flipH="1">
              <a:off x="13051046" y="21231561"/>
              <a:ext cx="869537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B18E84F-B07B-4EBB-B7B1-4286DEDEA82D}"/>
                </a:ext>
              </a:extLst>
            </p:cNvPr>
            <p:cNvCxnSpPr>
              <a:endCxn id="273" idx="0"/>
            </p:cNvCxnSpPr>
            <p:nvPr/>
          </p:nvCxnSpPr>
          <p:spPr>
            <a:xfrm flipH="1">
              <a:off x="13051046" y="21231561"/>
              <a:ext cx="1985709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FDCB125-325D-49AE-B7B7-D76DB3E1BBF0}"/>
                </a:ext>
              </a:extLst>
            </p:cNvPr>
            <p:cNvCxnSpPr/>
            <p:nvPr/>
          </p:nvCxnSpPr>
          <p:spPr>
            <a:xfrm flipH="1">
              <a:off x="14458304" y="21231561"/>
              <a:ext cx="2049954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8D5D4524-5AEF-4E48-9DF9-083A1AAE14E3}"/>
                </a:ext>
              </a:extLst>
            </p:cNvPr>
            <p:cNvSpPr/>
            <p:nvPr/>
          </p:nvSpPr>
          <p:spPr>
            <a:xfrm>
              <a:off x="12449080" y="20709047"/>
              <a:ext cx="1471503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Slice 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775F0FC4-A421-4124-8E8F-985D833BAD27}"/>
                </a:ext>
              </a:extLst>
            </p:cNvPr>
            <p:cNvSpPr/>
            <p:nvPr/>
          </p:nvSpPr>
          <p:spPr>
            <a:xfrm>
              <a:off x="11643446" y="19413213"/>
              <a:ext cx="2814858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原始</a:t>
              </a:r>
              <a:r>
                <a:rPr lang="en-US" altLang="zh-CN" dirty="0">
                  <a:solidFill>
                    <a:schemeClr val="tx1"/>
                  </a:solidFill>
                </a:rPr>
                <a:t>ByteBuf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F4B7750-22D1-42F4-81F5-E0AC71B6C7B4}"/>
                </a:ext>
              </a:extLst>
            </p:cNvPr>
            <p:cNvSpPr/>
            <p:nvPr/>
          </p:nvSpPr>
          <p:spPr>
            <a:xfrm>
              <a:off x="11643446" y="22004881"/>
              <a:ext cx="2815200" cy="522000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物理内存</a:t>
              </a: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3DC7E00A-FBFB-4AB1-80CA-37BD280C20B5}"/>
                </a:ext>
              </a:extLst>
            </p:cNvPr>
            <p:cNvSpPr/>
            <p:nvPr/>
          </p:nvSpPr>
          <p:spPr>
            <a:xfrm>
              <a:off x="15036755" y="20709047"/>
              <a:ext cx="1471503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Slice 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7730B40-A256-423A-BB32-E0F0A73CF0AD}"/>
                </a:ext>
              </a:extLst>
            </p:cNvPr>
            <p:cNvCxnSpPr>
              <a:stCxn id="271" idx="2"/>
              <a:endCxn id="270" idx="0"/>
            </p:cNvCxnSpPr>
            <p:nvPr/>
          </p:nvCxnSpPr>
          <p:spPr>
            <a:xfrm>
              <a:off x="13050875" y="19935727"/>
              <a:ext cx="133957" cy="7733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34B7A79-45A9-4A39-906F-BEA653497759}"/>
                </a:ext>
              </a:extLst>
            </p:cNvPr>
            <p:cNvCxnSpPr>
              <a:stCxn id="271" idx="2"/>
              <a:endCxn id="274" idx="0"/>
            </p:cNvCxnSpPr>
            <p:nvPr/>
          </p:nvCxnSpPr>
          <p:spPr>
            <a:xfrm>
              <a:off x="13050875" y="19935727"/>
              <a:ext cx="2721632" cy="7733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A0C10A2-9AAC-47CC-96C6-38D8C59F63CA}"/>
              </a:ext>
            </a:extLst>
          </p:cNvPr>
          <p:cNvGrpSpPr/>
          <p:nvPr/>
        </p:nvGrpSpPr>
        <p:grpSpPr>
          <a:xfrm>
            <a:off x="11643444" y="23434069"/>
            <a:ext cx="3620834" cy="3113668"/>
            <a:chOff x="11643444" y="23434069"/>
            <a:chExt cx="3620834" cy="3113668"/>
          </a:xfrm>
        </p:grpSpPr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EFC46A54-984E-4BFF-BF1E-96C1C6F4E1E0}"/>
                </a:ext>
              </a:extLst>
            </p:cNvPr>
            <p:cNvCxnSpPr>
              <a:stCxn id="282" idx="3"/>
              <a:endCxn id="283" idx="3"/>
            </p:cNvCxnSpPr>
            <p:nvPr/>
          </p:nvCxnSpPr>
          <p:spPr>
            <a:xfrm>
              <a:off x="14458303" y="23695326"/>
              <a:ext cx="342" cy="259141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35B478FC-67B9-4725-940A-9A4332C5B8CC}"/>
                </a:ext>
              </a:extLst>
            </p:cNvPr>
            <p:cNvCxnSpPr>
              <a:stCxn id="282" idx="1"/>
              <a:endCxn id="283" idx="1"/>
            </p:cNvCxnSpPr>
            <p:nvPr/>
          </p:nvCxnSpPr>
          <p:spPr>
            <a:xfrm>
              <a:off x="11643445" y="23695326"/>
              <a:ext cx="0" cy="259141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F47B7191-9457-4C85-BF73-BB28D1866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444" y="25252417"/>
              <a:ext cx="805636" cy="77332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79724F7D-9193-44FF-8181-A6FC76627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8303" y="25251903"/>
              <a:ext cx="805635" cy="773834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739A296B-8525-4670-8353-7AC371FD9C94}"/>
                </a:ext>
              </a:extLst>
            </p:cNvPr>
            <p:cNvSpPr/>
            <p:nvPr/>
          </p:nvSpPr>
          <p:spPr>
            <a:xfrm>
              <a:off x="12449078" y="24729903"/>
              <a:ext cx="281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duplicate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E46677FA-837D-4530-AA3F-290F4134D367}"/>
                </a:ext>
              </a:extLst>
            </p:cNvPr>
            <p:cNvSpPr/>
            <p:nvPr/>
          </p:nvSpPr>
          <p:spPr>
            <a:xfrm>
              <a:off x="11643445" y="23434069"/>
              <a:ext cx="2814858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原始</a:t>
              </a:r>
              <a:r>
                <a:rPr lang="en-US" altLang="zh-CN" dirty="0">
                  <a:solidFill>
                    <a:schemeClr val="tx1"/>
                  </a:solidFill>
                </a:rPr>
                <a:t>ByteBuf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FCB62402-51DB-48A5-8341-068CE1F4A6AE}"/>
                </a:ext>
              </a:extLst>
            </p:cNvPr>
            <p:cNvSpPr/>
            <p:nvPr/>
          </p:nvSpPr>
          <p:spPr>
            <a:xfrm>
              <a:off x="11643445" y="26025737"/>
              <a:ext cx="2815200" cy="522000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物理内存</a:t>
              </a:r>
            </a:p>
          </p:txBody>
        </p: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02335190-3AA5-48DD-BF91-466C25C90FCA}"/>
                </a:ext>
              </a:extLst>
            </p:cNvPr>
            <p:cNvCxnSpPr>
              <a:stCxn id="282" idx="2"/>
              <a:endCxn id="281" idx="0"/>
            </p:cNvCxnSpPr>
            <p:nvPr/>
          </p:nvCxnSpPr>
          <p:spPr>
            <a:xfrm>
              <a:off x="13050874" y="23956583"/>
              <a:ext cx="805804" cy="7733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椭圆 271">
            <a:extLst>
              <a:ext uri="{FF2B5EF4-FFF2-40B4-BE49-F238E27FC236}">
                <a16:creationId xmlns:a16="http://schemas.microsoft.com/office/drawing/2014/main" id="{FAA3ED72-8078-49FA-9221-D9264F516FD8}"/>
              </a:ext>
            </a:extLst>
          </p:cNvPr>
          <p:cNvSpPr/>
          <p:nvPr/>
        </p:nvSpPr>
        <p:spPr>
          <a:xfrm>
            <a:off x="20993282" y="22239569"/>
            <a:ext cx="1471503" cy="522514"/>
          </a:xfrm>
          <a:prstGeom prst="ellipse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表格 51">
            <a:extLst>
              <a:ext uri="{FF2B5EF4-FFF2-40B4-BE49-F238E27FC236}">
                <a16:creationId xmlns:a16="http://schemas.microsoft.com/office/drawing/2014/main" id="{DB2E85C0-BA0D-49CD-8E95-6567CA3CA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49131"/>
              </p:ext>
            </p:extLst>
          </p:nvPr>
        </p:nvGraphicFramePr>
        <p:xfrm>
          <a:off x="18419695" y="22317946"/>
          <a:ext cx="14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85242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71631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25178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67223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326349"/>
                  </a:ext>
                </a:extLst>
              </a:tr>
            </a:tbl>
          </a:graphicData>
        </a:graphic>
      </p:graphicFrame>
      <p:sp>
        <p:nvSpPr>
          <p:cNvPr id="280" name="矩形 279">
            <a:extLst>
              <a:ext uri="{FF2B5EF4-FFF2-40B4-BE49-F238E27FC236}">
                <a16:creationId xmlns:a16="http://schemas.microsoft.com/office/drawing/2014/main" id="{70C68D50-176D-4C79-A62B-68810E801DFF}"/>
              </a:ext>
            </a:extLst>
          </p:cNvPr>
          <p:cNvSpPr/>
          <p:nvPr/>
        </p:nvSpPr>
        <p:spPr>
          <a:xfrm>
            <a:off x="23598372" y="22259978"/>
            <a:ext cx="1126259" cy="481696"/>
          </a:xfrm>
          <a:prstGeom prst="rect">
            <a:avLst/>
          </a:prstGeom>
          <a:solidFill>
            <a:srgbClr val="FF89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4D74258-96E4-4162-96E5-FBF36FBF134E}"/>
              </a:ext>
            </a:extLst>
          </p:cNvPr>
          <p:cNvCxnSpPr>
            <a:cxnSpLocks/>
            <a:endCxn id="272" idx="3"/>
          </p:cNvCxnSpPr>
          <p:nvPr/>
        </p:nvCxnSpPr>
        <p:spPr>
          <a:xfrm>
            <a:off x="19139695" y="22683706"/>
            <a:ext cx="2069084" cy="1857"/>
          </a:xfrm>
          <a:prstGeom prst="bentConnector4">
            <a:avLst>
              <a:gd name="adj1" fmla="val -506"/>
              <a:gd name="adj2" fmla="val 169239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B2CAEFC2-627C-499E-9886-CC40484AD7E5}"/>
              </a:ext>
            </a:extLst>
          </p:cNvPr>
          <p:cNvCxnSpPr>
            <a:stCxn id="272" idx="5"/>
            <a:endCxn id="280" idx="2"/>
          </p:cNvCxnSpPr>
          <p:nvPr/>
        </p:nvCxnSpPr>
        <p:spPr>
          <a:xfrm rot="16200000" flipH="1">
            <a:off x="23177340" y="21757511"/>
            <a:ext cx="56111" cy="1912214"/>
          </a:xfrm>
          <a:prstGeom prst="bentConnector3">
            <a:avLst>
              <a:gd name="adj1" fmla="val 54377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2A44695-57B7-4CBE-A03B-FF379B6E4446}"/>
              </a:ext>
            </a:extLst>
          </p:cNvPr>
          <p:cNvSpPr txBox="1"/>
          <p:nvPr/>
        </p:nvSpPr>
        <p:spPr>
          <a:xfrm>
            <a:off x="20720411" y="21512624"/>
            <a:ext cx="208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ToIntegerDecoder</a:t>
            </a:r>
            <a:endParaRPr lang="zh-CN" altLang="en-US" sz="2000" b="1" dirty="0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E9C21272-20A1-4F8C-A840-92A193183BBB}"/>
              </a:ext>
            </a:extLst>
          </p:cNvPr>
          <p:cNvSpPr/>
          <p:nvPr/>
        </p:nvSpPr>
        <p:spPr>
          <a:xfrm>
            <a:off x="23324882" y="20556287"/>
            <a:ext cx="1673238" cy="522000"/>
          </a:xfrm>
          <a:prstGeom prst="rect">
            <a:avLst/>
          </a:prstGeom>
          <a:solidFill>
            <a:srgbClr val="F9D1B5"/>
          </a:solidFill>
          <a:ln>
            <a:solidFill>
              <a:srgbClr val="F4A5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A1267F2A-B4FE-4BA3-8B16-9DBF38F830BE}"/>
              </a:ext>
            </a:extLst>
          </p:cNvPr>
          <p:cNvSpPr txBox="1"/>
          <p:nvPr/>
        </p:nvSpPr>
        <p:spPr>
          <a:xfrm>
            <a:off x="19944619" y="22671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6B04AF2A-667D-42C6-972A-E58725E977EA}"/>
              </a:ext>
            </a:extLst>
          </p:cNvPr>
          <p:cNvSpPr txBox="1"/>
          <p:nvPr/>
        </p:nvSpPr>
        <p:spPr>
          <a:xfrm>
            <a:off x="22801750" y="22671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</a:t>
            </a: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BB2B6AC8-9B60-4618-8BDC-47D71CF98415}"/>
              </a:ext>
            </a:extLst>
          </p:cNvPr>
          <p:cNvSpPr txBox="1"/>
          <p:nvPr/>
        </p:nvSpPr>
        <p:spPr>
          <a:xfrm>
            <a:off x="18330159" y="23011366"/>
            <a:ext cx="13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入站</a:t>
            </a:r>
            <a:r>
              <a:rPr lang="en-US" altLang="zh-CN" dirty="0"/>
              <a:t>ByteBuf</a:t>
            </a:r>
            <a:endParaRPr lang="zh-CN" altLang="en-US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186A9F63-AB61-4F52-83F8-E899DD57C040}"/>
              </a:ext>
            </a:extLst>
          </p:cNvPr>
          <p:cNvSpPr txBox="1"/>
          <p:nvPr/>
        </p:nvSpPr>
        <p:spPr>
          <a:xfrm>
            <a:off x="22388197" y="23031711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包含解码</a:t>
            </a:r>
            <a:r>
              <a:rPr lang="en-US" altLang="zh-CN" dirty="0"/>
              <a:t>Integer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DF8EFDB-401C-46DA-A5E6-93E45111B979}"/>
              </a:ext>
            </a:extLst>
          </p:cNvPr>
          <p:cNvCxnSpPr>
            <a:stCxn id="280" idx="0"/>
            <a:endCxn id="288" idx="2"/>
          </p:cNvCxnSpPr>
          <p:nvPr/>
        </p:nvCxnSpPr>
        <p:spPr>
          <a:xfrm flipH="1" flipV="1">
            <a:off x="24161501" y="21078287"/>
            <a:ext cx="1" cy="11816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524A264B-F19C-4522-B134-DED2DB96D996}"/>
              </a:ext>
            </a:extLst>
          </p:cNvPr>
          <p:cNvSpPr txBox="1"/>
          <p:nvPr/>
        </p:nvSpPr>
        <p:spPr>
          <a:xfrm>
            <a:off x="20722246" y="20083777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ChannelPipeline</a:t>
            </a:r>
            <a:endParaRPr lang="zh-CN" altLang="en-US" sz="2000" b="1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1D0FED48-4E66-49F5-90DD-F41912305DF1}"/>
              </a:ext>
            </a:extLst>
          </p:cNvPr>
          <p:cNvSpPr/>
          <p:nvPr/>
        </p:nvSpPr>
        <p:spPr>
          <a:xfrm>
            <a:off x="18030519" y="24642644"/>
            <a:ext cx="7136235" cy="3597789"/>
          </a:xfrm>
          <a:prstGeom prst="rect">
            <a:avLst/>
          </a:prstGeom>
          <a:solidFill>
            <a:srgbClr val="C5E0B4"/>
          </a:solidFill>
          <a:ln>
            <a:solidFill>
              <a:srgbClr val="93C5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9CD75B80-5730-418A-A3FD-5AC6F6C6466B}"/>
              </a:ext>
            </a:extLst>
          </p:cNvPr>
          <p:cNvSpPr/>
          <p:nvPr/>
        </p:nvSpPr>
        <p:spPr>
          <a:xfrm>
            <a:off x="18287591" y="26043172"/>
            <a:ext cx="6616645" cy="1958938"/>
          </a:xfrm>
          <a:prstGeom prst="rect">
            <a:avLst/>
          </a:prstGeom>
          <a:solidFill>
            <a:srgbClr val="FFF3CD"/>
          </a:solidFill>
          <a:ln>
            <a:solidFill>
              <a:srgbClr val="FFD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ED143052-FB12-4020-8DC2-FCC650BA9949}"/>
              </a:ext>
            </a:extLst>
          </p:cNvPr>
          <p:cNvSpPr/>
          <p:nvPr/>
        </p:nvSpPr>
        <p:spPr>
          <a:xfrm>
            <a:off x="20963840" y="26798436"/>
            <a:ext cx="1471503" cy="522514"/>
          </a:xfrm>
          <a:prstGeom prst="ellipse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8" name="表格 51">
            <a:extLst>
              <a:ext uri="{FF2B5EF4-FFF2-40B4-BE49-F238E27FC236}">
                <a16:creationId xmlns:a16="http://schemas.microsoft.com/office/drawing/2014/main" id="{E08ADB92-1EF6-4294-8145-CFAFFB67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18542"/>
              </p:ext>
            </p:extLst>
          </p:nvPr>
        </p:nvGraphicFramePr>
        <p:xfrm>
          <a:off x="18390253" y="26876813"/>
          <a:ext cx="144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85242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71631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25178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67223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326349"/>
                  </a:ext>
                </a:extLst>
              </a:tr>
            </a:tbl>
          </a:graphicData>
        </a:graphic>
      </p:graphicFrame>
      <p:sp>
        <p:nvSpPr>
          <p:cNvPr id="299" name="矩形 298">
            <a:extLst>
              <a:ext uri="{FF2B5EF4-FFF2-40B4-BE49-F238E27FC236}">
                <a16:creationId xmlns:a16="http://schemas.microsoft.com/office/drawing/2014/main" id="{A0880830-531E-4E61-B875-4ADC28880921}"/>
              </a:ext>
            </a:extLst>
          </p:cNvPr>
          <p:cNvSpPr/>
          <p:nvPr/>
        </p:nvSpPr>
        <p:spPr>
          <a:xfrm>
            <a:off x="23568930" y="26818845"/>
            <a:ext cx="1126259" cy="481696"/>
          </a:xfrm>
          <a:prstGeom prst="rect">
            <a:avLst/>
          </a:prstGeom>
          <a:solidFill>
            <a:srgbClr val="FF89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7B2E48F7-C709-4D02-9126-459C175959D8}"/>
              </a:ext>
            </a:extLst>
          </p:cNvPr>
          <p:cNvCxnSpPr>
            <a:cxnSpLocks/>
            <a:endCxn id="297" idx="3"/>
          </p:cNvCxnSpPr>
          <p:nvPr/>
        </p:nvCxnSpPr>
        <p:spPr>
          <a:xfrm>
            <a:off x="19110253" y="27242573"/>
            <a:ext cx="2069084" cy="1857"/>
          </a:xfrm>
          <a:prstGeom prst="bentConnector4">
            <a:avLst>
              <a:gd name="adj1" fmla="val -506"/>
              <a:gd name="adj2" fmla="val 169239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2187EBBC-816A-4963-8F14-F0EC811D6867}"/>
              </a:ext>
            </a:extLst>
          </p:cNvPr>
          <p:cNvCxnSpPr>
            <a:stCxn id="297" idx="5"/>
            <a:endCxn id="299" idx="2"/>
          </p:cNvCxnSpPr>
          <p:nvPr/>
        </p:nvCxnSpPr>
        <p:spPr>
          <a:xfrm rot="16200000" flipH="1">
            <a:off x="23147898" y="26316378"/>
            <a:ext cx="56111" cy="1912214"/>
          </a:xfrm>
          <a:prstGeom prst="bentConnector3">
            <a:avLst>
              <a:gd name="adj1" fmla="val 54377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BF076C1D-99F4-49D0-971B-2B764DCA60CF}"/>
              </a:ext>
            </a:extLst>
          </p:cNvPr>
          <p:cNvSpPr txBox="1"/>
          <p:nvPr/>
        </p:nvSpPr>
        <p:spPr>
          <a:xfrm>
            <a:off x="20690969" y="26071491"/>
            <a:ext cx="208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ToIntegerDecoder</a:t>
            </a:r>
            <a:endParaRPr lang="zh-CN" altLang="en-US" sz="2000" b="1" dirty="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A5A3DC43-7AC8-4798-8DE5-4C7C432FA6C3}"/>
              </a:ext>
            </a:extLst>
          </p:cNvPr>
          <p:cNvSpPr/>
          <p:nvPr/>
        </p:nvSpPr>
        <p:spPr>
          <a:xfrm>
            <a:off x="23295440" y="25115154"/>
            <a:ext cx="1673238" cy="522000"/>
          </a:xfrm>
          <a:prstGeom prst="rect">
            <a:avLst/>
          </a:prstGeom>
          <a:solidFill>
            <a:srgbClr val="F9D1B5"/>
          </a:solidFill>
          <a:ln>
            <a:solidFill>
              <a:srgbClr val="F4A5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122AC18D-2A38-4D59-9D2F-CCF97D80FD3A}"/>
              </a:ext>
            </a:extLst>
          </p:cNvPr>
          <p:cNvSpPr txBox="1"/>
          <p:nvPr/>
        </p:nvSpPr>
        <p:spPr>
          <a:xfrm>
            <a:off x="19915177" y="27230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77FD2025-44DE-4253-98B3-48AD007F0FA9}"/>
              </a:ext>
            </a:extLst>
          </p:cNvPr>
          <p:cNvSpPr txBox="1"/>
          <p:nvPr/>
        </p:nvSpPr>
        <p:spPr>
          <a:xfrm>
            <a:off x="22772308" y="27230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</a:t>
            </a: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8C149677-D9E2-4AB2-801E-02B931D622AE}"/>
              </a:ext>
            </a:extLst>
          </p:cNvPr>
          <p:cNvSpPr txBox="1"/>
          <p:nvPr/>
        </p:nvSpPr>
        <p:spPr>
          <a:xfrm>
            <a:off x="18300717" y="27570233"/>
            <a:ext cx="138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入站</a:t>
            </a:r>
            <a:r>
              <a:rPr lang="en-US" altLang="zh-CN" dirty="0"/>
              <a:t>ByteBuf</a:t>
            </a:r>
            <a:endParaRPr lang="zh-CN" altLang="en-US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91593016-0625-4F87-AF4D-252D0A3C570F}"/>
              </a:ext>
            </a:extLst>
          </p:cNvPr>
          <p:cNvSpPr txBox="1"/>
          <p:nvPr/>
        </p:nvSpPr>
        <p:spPr>
          <a:xfrm>
            <a:off x="22358755" y="27590578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包含解码</a:t>
            </a:r>
            <a:r>
              <a:rPr lang="en-US" altLang="zh-CN" dirty="0"/>
              <a:t>Integer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4E816367-D630-42F6-827F-025D05099DB8}"/>
              </a:ext>
            </a:extLst>
          </p:cNvPr>
          <p:cNvCxnSpPr>
            <a:stCxn id="299" idx="0"/>
            <a:endCxn id="303" idx="2"/>
          </p:cNvCxnSpPr>
          <p:nvPr/>
        </p:nvCxnSpPr>
        <p:spPr>
          <a:xfrm flipH="1" flipV="1">
            <a:off x="24132059" y="25637154"/>
            <a:ext cx="1" cy="11816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BF19BB34-05C2-4106-A68A-BDBC5C686BC1}"/>
              </a:ext>
            </a:extLst>
          </p:cNvPr>
          <p:cNvSpPr txBox="1"/>
          <p:nvPr/>
        </p:nvSpPr>
        <p:spPr>
          <a:xfrm>
            <a:off x="20692804" y="24642644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ChannelPipeline</a:t>
            </a:r>
            <a:endParaRPr lang="zh-CN" altLang="en-US" sz="2000" b="1" dirty="0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F9F9C072-3E39-4DEE-9FB8-B26FACE2F2BD}"/>
              </a:ext>
            </a:extLst>
          </p:cNvPr>
          <p:cNvSpPr/>
          <p:nvPr/>
        </p:nvSpPr>
        <p:spPr>
          <a:xfrm>
            <a:off x="9697997" y="30137564"/>
            <a:ext cx="1335679" cy="522514"/>
          </a:xfrm>
          <a:prstGeom prst="roundRect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B172CC51-1301-4B47-B4FA-0886921E6DAA}"/>
              </a:ext>
            </a:extLst>
          </p:cNvPr>
          <p:cNvSpPr/>
          <p:nvPr/>
        </p:nvSpPr>
        <p:spPr>
          <a:xfrm>
            <a:off x="12260460" y="30147020"/>
            <a:ext cx="1335600" cy="522514"/>
          </a:xfrm>
          <a:prstGeom prst="roundRect">
            <a:avLst/>
          </a:prstGeom>
          <a:solidFill>
            <a:srgbClr val="FF89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369E3AE-7025-4049-8EBF-D5AA8E7F0506}"/>
              </a:ext>
            </a:extLst>
          </p:cNvPr>
          <p:cNvCxnSpPr>
            <a:stCxn id="310" idx="2"/>
          </p:cNvCxnSpPr>
          <p:nvPr/>
        </p:nvCxnSpPr>
        <p:spPr>
          <a:xfrm flipH="1">
            <a:off x="10365836" y="30660078"/>
            <a:ext cx="1" cy="4171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4C55199-C763-4F37-9A7A-8D888254C3D4}"/>
              </a:ext>
            </a:extLst>
          </p:cNvPr>
          <p:cNvCxnSpPr>
            <a:stCxn id="311" idx="2"/>
          </p:cNvCxnSpPr>
          <p:nvPr/>
        </p:nvCxnSpPr>
        <p:spPr>
          <a:xfrm>
            <a:off x="12928260" y="30669533"/>
            <a:ext cx="0" cy="417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5266DC0-CA9C-4BF6-857F-D3E9753AFC0E}"/>
              </a:ext>
            </a:extLst>
          </p:cNvPr>
          <p:cNvCxnSpPr/>
          <p:nvPr/>
        </p:nvCxnSpPr>
        <p:spPr>
          <a:xfrm>
            <a:off x="10365836" y="31051500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2706C973-3AA1-44B6-8771-1ADB6F197E62}"/>
              </a:ext>
            </a:extLst>
          </p:cNvPr>
          <p:cNvCxnSpPr>
            <a:cxnSpLocks/>
          </p:cNvCxnSpPr>
          <p:nvPr/>
        </p:nvCxnSpPr>
        <p:spPr>
          <a:xfrm flipH="1">
            <a:off x="10365837" y="31526632"/>
            <a:ext cx="2550014" cy="401168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877B20E9-A5CE-4625-BCB5-A14A158EC46E}"/>
              </a:ext>
            </a:extLst>
          </p:cNvPr>
          <p:cNvCxnSpPr/>
          <p:nvPr/>
        </p:nvCxnSpPr>
        <p:spPr>
          <a:xfrm>
            <a:off x="10378245" y="32116064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7DEECDBF-AF67-45B0-8B79-5FF419F12034}"/>
              </a:ext>
            </a:extLst>
          </p:cNvPr>
          <p:cNvCxnSpPr>
            <a:cxnSpLocks/>
          </p:cNvCxnSpPr>
          <p:nvPr/>
        </p:nvCxnSpPr>
        <p:spPr>
          <a:xfrm flipH="1">
            <a:off x="10378246" y="32585335"/>
            <a:ext cx="2537605" cy="407029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14D6BAF0-238B-4168-920D-818CEF979BF2}"/>
              </a:ext>
            </a:extLst>
          </p:cNvPr>
          <p:cNvCxnSpPr/>
          <p:nvPr/>
        </p:nvCxnSpPr>
        <p:spPr>
          <a:xfrm>
            <a:off x="10365836" y="33244932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EB79E1B4-CB1B-4C8E-A13B-0173B685DB2D}"/>
              </a:ext>
            </a:extLst>
          </p:cNvPr>
          <p:cNvCxnSpPr>
            <a:cxnSpLocks/>
          </p:cNvCxnSpPr>
          <p:nvPr/>
        </p:nvCxnSpPr>
        <p:spPr>
          <a:xfrm flipH="1">
            <a:off x="10365837" y="33714832"/>
            <a:ext cx="2560999" cy="406400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278BAA39-3F79-4CE8-8F9F-064ED7ADEF9D}"/>
              </a:ext>
            </a:extLst>
          </p:cNvPr>
          <p:cNvSpPr txBox="1"/>
          <p:nvPr/>
        </p:nvSpPr>
        <p:spPr>
          <a:xfrm>
            <a:off x="11164952" y="3081169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segment</a:t>
            </a:r>
            <a:endParaRPr lang="zh-CN" altLang="en-US" dirty="0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0162B400-0870-4743-BD2F-BD318C7AA47D}"/>
              </a:ext>
            </a:extLst>
          </p:cNvPr>
          <p:cNvSpPr txBox="1"/>
          <p:nvPr/>
        </p:nvSpPr>
        <p:spPr>
          <a:xfrm>
            <a:off x="11164952" y="3144930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ack</a:t>
            </a:r>
            <a:endParaRPr lang="zh-CN" altLang="en-US" dirty="0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D78945A5-8994-492B-A849-8A476B68663A}"/>
              </a:ext>
            </a:extLst>
          </p:cNvPr>
          <p:cNvSpPr txBox="1"/>
          <p:nvPr/>
        </p:nvSpPr>
        <p:spPr>
          <a:xfrm>
            <a:off x="11164952" y="31929221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segment</a:t>
            </a:r>
            <a:endParaRPr lang="zh-CN" altLang="en-US" dirty="0"/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32C4C023-5817-4C3C-B674-11478EB4B6D1}"/>
              </a:ext>
            </a:extLst>
          </p:cNvPr>
          <p:cNvSpPr txBox="1"/>
          <p:nvPr/>
        </p:nvSpPr>
        <p:spPr>
          <a:xfrm>
            <a:off x="11164952" y="3248313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ack</a:t>
            </a:r>
            <a:endParaRPr lang="zh-CN" altLang="en-US" dirty="0"/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36FF3B6F-C0FD-45B5-985A-9B5E43497BAD}"/>
              </a:ext>
            </a:extLst>
          </p:cNvPr>
          <p:cNvSpPr txBox="1"/>
          <p:nvPr/>
        </p:nvSpPr>
        <p:spPr>
          <a:xfrm>
            <a:off x="11164952" y="33088955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segment</a:t>
            </a:r>
            <a:endParaRPr lang="zh-CN" altLang="en-US" dirty="0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469F1853-09F5-430E-9316-26C0F32D4A13}"/>
              </a:ext>
            </a:extLst>
          </p:cNvPr>
          <p:cNvSpPr txBox="1"/>
          <p:nvPr/>
        </p:nvSpPr>
        <p:spPr>
          <a:xfrm>
            <a:off x="11164952" y="336507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ack</a:t>
            </a:r>
            <a:endParaRPr lang="zh-CN" altLang="en-US" dirty="0"/>
          </a:p>
        </p:txBody>
      </p:sp>
      <p:sp>
        <p:nvSpPr>
          <p:cNvPr id="321" name="矩形: 圆角 320">
            <a:extLst>
              <a:ext uri="{FF2B5EF4-FFF2-40B4-BE49-F238E27FC236}">
                <a16:creationId xmlns:a16="http://schemas.microsoft.com/office/drawing/2014/main" id="{E66B6AF4-6885-4CCA-8572-1689B2BC6938}"/>
              </a:ext>
            </a:extLst>
          </p:cNvPr>
          <p:cNvSpPr/>
          <p:nvPr/>
        </p:nvSpPr>
        <p:spPr>
          <a:xfrm>
            <a:off x="14704133" y="30172486"/>
            <a:ext cx="1335679" cy="522514"/>
          </a:xfrm>
          <a:prstGeom prst="roundRect">
            <a:avLst/>
          </a:prstGeom>
          <a:solidFill>
            <a:srgbClr val="99CCFF"/>
          </a:solidFill>
          <a:ln>
            <a:solidFill>
              <a:srgbClr val="0D8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322" name="矩形: 圆角 321">
            <a:extLst>
              <a:ext uri="{FF2B5EF4-FFF2-40B4-BE49-F238E27FC236}">
                <a16:creationId xmlns:a16="http://schemas.microsoft.com/office/drawing/2014/main" id="{95B79227-67E1-4B67-95E8-89BF3D6FDA13}"/>
              </a:ext>
            </a:extLst>
          </p:cNvPr>
          <p:cNvSpPr/>
          <p:nvPr/>
        </p:nvSpPr>
        <p:spPr>
          <a:xfrm>
            <a:off x="17266596" y="30181942"/>
            <a:ext cx="1335600" cy="522514"/>
          </a:xfrm>
          <a:prstGeom prst="roundRect">
            <a:avLst/>
          </a:prstGeom>
          <a:solidFill>
            <a:srgbClr val="FF89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7F4B5214-5CBA-4600-8213-57AF9E6C4CE8}"/>
              </a:ext>
            </a:extLst>
          </p:cNvPr>
          <p:cNvCxnSpPr>
            <a:stCxn id="321" idx="2"/>
          </p:cNvCxnSpPr>
          <p:nvPr/>
        </p:nvCxnSpPr>
        <p:spPr>
          <a:xfrm flipH="1">
            <a:off x="15371972" y="30695000"/>
            <a:ext cx="1" cy="4171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5666BB94-DE34-4661-AED4-7247451E9AD2}"/>
              </a:ext>
            </a:extLst>
          </p:cNvPr>
          <p:cNvCxnSpPr>
            <a:stCxn id="322" idx="2"/>
          </p:cNvCxnSpPr>
          <p:nvPr/>
        </p:nvCxnSpPr>
        <p:spPr>
          <a:xfrm>
            <a:off x="17934396" y="30704455"/>
            <a:ext cx="0" cy="417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F0EDDDDA-84F9-4CBB-8EDA-B3FF54323B6C}"/>
              </a:ext>
            </a:extLst>
          </p:cNvPr>
          <p:cNvCxnSpPr>
            <a:cxnSpLocks/>
          </p:cNvCxnSpPr>
          <p:nvPr/>
        </p:nvCxnSpPr>
        <p:spPr>
          <a:xfrm>
            <a:off x="15371972" y="30972122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9CE517B5-598F-445F-AE05-AF3F222DCAA5}"/>
              </a:ext>
            </a:extLst>
          </p:cNvPr>
          <p:cNvCxnSpPr>
            <a:cxnSpLocks/>
          </p:cNvCxnSpPr>
          <p:nvPr/>
        </p:nvCxnSpPr>
        <p:spPr>
          <a:xfrm flipH="1">
            <a:off x="15367192" y="31398994"/>
            <a:ext cx="2550014" cy="401168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6F637A7C-0655-481C-BE45-2479AB415A2B}"/>
              </a:ext>
            </a:extLst>
          </p:cNvPr>
          <p:cNvCxnSpPr>
            <a:cxnSpLocks/>
          </p:cNvCxnSpPr>
          <p:nvPr/>
        </p:nvCxnSpPr>
        <p:spPr>
          <a:xfrm>
            <a:off x="15371972" y="31101250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76BBADC4-AB40-40E0-95CD-77F7B0B75BD2}"/>
              </a:ext>
            </a:extLst>
          </p:cNvPr>
          <p:cNvCxnSpPr>
            <a:cxnSpLocks/>
          </p:cNvCxnSpPr>
          <p:nvPr/>
        </p:nvCxnSpPr>
        <p:spPr>
          <a:xfrm flipH="1">
            <a:off x="15367192" y="31526298"/>
            <a:ext cx="2537605" cy="407029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92961D5D-4334-4EA5-A4C5-874EBA6AD35E}"/>
              </a:ext>
            </a:extLst>
          </p:cNvPr>
          <p:cNvCxnSpPr>
            <a:cxnSpLocks/>
          </p:cNvCxnSpPr>
          <p:nvPr/>
        </p:nvCxnSpPr>
        <p:spPr>
          <a:xfrm>
            <a:off x="15371972" y="31230378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32C28330-8FAF-4D41-865C-918B8D80D262}"/>
              </a:ext>
            </a:extLst>
          </p:cNvPr>
          <p:cNvCxnSpPr>
            <a:cxnSpLocks/>
          </p:cNvCxnSpPr>
          <p:nvPr/>
        </p:nvCxnSpPr>
        <p:spPr>
          <a:xfrm flipH="1">
            <a:off x="15367192" y="31655925"/>
            <a:ext cx="2560999" cy="406400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8956F3D6-C874-4CD0-AD22-5E451FD43B24}"/>
              </a:ext>
            </a:extLst>
          </p:cNvPr>
          <p:cNvCxnSpPr>
            <a:cxnSpLocks/>
          </p:cNvCxnSpPr>
          <p:nvPr/>
        </p:nvCxnSpPr>
        <p:spPr>
          <a:xfrm>
            <a:off x="15371972" y="31359505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AE43F702-D754-4FD7-A435-F4A5C4F9C04D}"/>
              </a:ext>
            </a:extLst>
          </p:cNvPr>
          <p:cNvCxnSpPr>
            <a:cxnSpLocks/>
          </p:cNvCxnSpPr>
          <p:nvPr/>
        </p:nvCxnSpPr>
        <p:spPr>
          <a:xfrm flipH="1">
            <a:off x="15367192" y="31791478"/>
            <a:ext cx="2560999" cy="406400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F2119E6A-A01C-4D3D-8656-96E380D3BB3B}"/>
              </a:ext>
            </a:extLst>
          </p:cNvPr>
          <p:cNvCxnSpPr>
            <a:cxnSpLocks/>
          </p:cNvCxnSpPr>
          <p:nvPr/>
        </p:nvCxnSpPr>
        <p:spPr>
          <a:xfrm>
            <a:off x="15382035" y="31834584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7EC3997F-78E8-454F-B4C8-63BDF877CBDA}"/>
              </a:ext>
            </a:extLst>
          </p:cNvPr>
          <p:cNvCxnSpPr>
            <a:cxnSpLocks/>
          </p:cNvCxnSpPr>
          <p:nvPr/>
        </p:nvCxnSpPr>
        <p:spPr>
          <a:xfrm>
            <a:off x="15382035" y="31963712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ADC291A-93E1-4B3A-B108-BA00995603E0}"/>
              </a:ext>
            </a:extLst>
          </p:cNvPr>
          <p:cNvCxnSpPr>
            <a:cxnSpLocks/>
          </p:cNvCxnSpPr>
          <p:nvPr/>
        </p:nvCxnSpPr>
        <p:spPr>
          <a:xfrm>
            <a:off x="15382035" y="32092840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F6A9B42A-F564-4947-8501-78CD48487E89}"/>
              </a:ext>
            </a:extLst>
          </p:cNvPr>
          <p:cNvCxnSpPr>
            <a:cxnSpLocks/>
          </p:cNvCxnSpPr>
          <p:nvPr/>
        </p:nvCxnSpPr>
        <p:spPr>
          <a:xfrm>
            <a:off x="15382035" y="32221967"/>
            <a:ext cx="2562424" cy="406400"/>
          </a:xfrm>
          <a:prstGeom prst="straightConnector1">
            <a:avLst/>
          </a:prstGeom>
          <a:ln w="19050">
            <a:solidFill>
              <a:srgbClr val="61B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62BC3A6E-FB15-43C5-851E-F2A8A46AD5D2}"/>
              </a:ext>
            </a:extLst>
          </p:cNvPr>
          <p:cNvCxnSpPr>
            <a:cxnSpLocks/>
          </p:cNvCxnSpPr>
          <p:nvPr/>
        </p:nvCxnSpPr>
        <p:spPr>
          <a:xfrm flipH="1">
            <a:off x="15372596" y="32274595"/>
            <a:ext cx="2550014" cy="401168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7A45B936-30E6-445C-BD66-8C89216FF8DF}"/>
              </a:ext>
            </a:extLst>
          </p:cNvPr>
          <p:cNvCxnSpPr>
            <a:cxnSpLocks/>
          </p:cNvCxnSpPr>
          <p:nvPr/>
        </p:nvCxnSpPr>
        <p:spPr>
          <a:xfrm flipH="1">
            <a:off x="15372596" y="32401899"/>
            <a:ext cx="2537605" cy="407029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A29D767E-D1B6-4462-9403-43A9C70696EC}"/>
              </a:ext>
            </a:extLst>
          </p:cNvPr>
          <p:cNvCxnSpPr>
            <a:cxnSpLocks/>
          </p:cNvCxnSpPr>
          <p:nvPr/>
        </p:nvCxnSpPr>
        <p:spPr>
          <a:xfrm flipH="1">
            <a:off x="15372596" y="32531526"/>
            <a:ext cx="2560999" cy="406400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6EB54702-80D4-4489-8ABC-8C7ED3DC38C7}"/>
              </a:ext>
            </a:extLst>
          </p:cNvPr>
          <p:cNvCxnSpPr>
            <a:cxnSpLocks/>
          </p:cNvCxnSpPr>
          <p:nvPr/>
        </p:nvCxnSpPr>
        <p:spPr>
          <a:xfrm flipH="1">
            <a:off x="15372596" y="32667079"/>
            <a:ext cx="2560999" cy="406400"/>
          </a:xfrm>
          <a:prstGeom prst="straightConnector1">
            <a:avLst/>
          </a:prstGeom>
          <a:ln w="19050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左大括号 278">
            <a:extLst>
              <a:ext uri="{FF2B5EF4-FFF2-40B4-BE49-F238E27FC236}">
                <a16:creationId xmlns:a16="http://schemas.microsoft.com/office/drawing/2014/main" id="{81F0ACEE-1088-4EDB-A056-564A5F4A41F7}"/>
              </a:ext>
            </a:extLst>
          </p:cNvPr>
          <p:cNvSpPr/>
          <p:nvPr/>
        </p:nvSpPr>
        <p:spPr>
          <a:xfrm>
            <a:off x="15217441" y="31087939"/>
            <a:ext cx="132047" cy="73069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01D5E885-472F-4C4E-8760-BE7BF652FF0F}"/>
              </a:ext>
            </a:extLst>
          </p:cNvPr>
          <p:cNvSpPr txBox="1"/>
          <p:nvPr/>
        </p:nvSpPr>
        <p:spPr>
          <a:xfrm>
            <a:off x="14570487" y="31254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窗口</a:t>
            </a:r>
          </a:p>
        </p:txBody>
      </p:sp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3160</TotalTime>
  <Words>823</Words>
  <Application>Microsoft Office PowerPoint</Application>
  <PresentationFormat>自定义</PresentationFormat>
  <Paragraphs>507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65</cp:revision>
  <dcterms:created xsi:type="dcterms:W3CDTF">2022-11-06T11:44:48Z</dcterms:created>
  <dcterms:modified xsi:type="dcterms:W3CDTF">2022-11-24T11:01:38Z</dcterms:modified>
</cp:coreProperties>
</file>