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22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4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81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67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4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8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0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1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50A4-89BF-4EFE-9F3E-FC245BB932D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2B7F7F-112D-4751-A960-43E9F313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5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自动化测试基础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主要内容：</a:t>
            </a:r>
            <a:r>
              <a:rPr lang="en-US" altLang="zh-CN" dirty="0" err="1" smtClean="0"/>
              <a:t>python+selenium</a:t>
            </a:r>
            <a:r>
              <a:rPr lang="zh-CN" altLang="en-US" dirty="0" smtClean="0"/>
              <a:t>环境搭建，元素定位，多窗口切换，会话框处理和用例模块化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2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自动化中常用的键盘事件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611" y="1414732"/>
            <a:ext cx="10064001" cy="4496490"/>
          </a:xfrm>
        </p:spPr>
        <p:txBody>
          <a:bodyPr/>
          <a:lstStyle/>
          <a:p>
            <a:r>
              <a:rPr lang="zh-CN" altLang="en-US" dirty="0" smtClean="0"/>
              <a:t>需要导入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/>
              <a:t>#coding=utf-8</a:t>
            </a:r>
            <a:br>
              <a:rPr lang="en-US" altLang="zh-CN" dirty="0"/>
            </a:br>
            <a:r>
              <a:rPr lang="en-US" altLang="zh-CN" dirty="0"/>
              <a:t>from selenium import </a:t>
            </a:r>
            <a:r>
              <a:rPr lang="en-US" altLang="zh-CN" dirty="0" err="1"/>
              <a:t>webdriver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zh-CN" altLang="en-US" dirty="0"/>
              <a:t>引入 </a:t>
            </a:r>
            <a:r>
              <a:rPr lang="en-US" altLang="zh-CN" dirty="0"/>
              <a:t>Keys </a:t>
            </a:r>
            <a:r>
              <a:rPr lang="zh-CN" altLang="en-US" dirty="0"/>
              <a:t>类包</a:t>
            </a:r>
            <a:br>
              <a:rPr lang="zh-CN" altLang="en-US" dirty="0"/>
            </a:br>
            <a:r>
              <a:rPr lang="en-US" altLang="zh-CN" dirty="0"/>
              <a:t>from </a:t>
            </a:r>
            <a:r>
              <a:rPr lang="en-US" altLang="zh-CN" dirty="0" err="1"/>
              <a:t>selenium.webdriver.common.keys</a:t>
            </a:r>
            <a:r>
              <a:rPr lang="en-US" altLang="zh-CN" dirty="0"/>
              <a:t> import Keys</a:t>
            </a:r>
            <a:br>
              <a:rPr lang="en-US" altLang="zh-CN" dirty="0"/>
            </a:br>
            <a:r>
              <a:rPr lang="en-US" altLang="zh-CN" dirty="0"/>
              <a:t>import time</a:t>
            </a:r>
            <a:br>
              <a:rPr lang="en-US" altLang="zh-CN" dirty="0"/>
            </a:br>
            <a:r>
              <a:rPr lang="en-US" altLang="zh-CN" dirty="0"/>
              <a:t>driver = </a:t>
            </a:r>
            <a:r>
              <a:rPr lang="en-US" altLang="zh-CN" dirty="0" err="1"/>
              <a:t>webdriver.Firefox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driver.get</a:t>
            </a:r>
            <a:r>
              <a:rPr lang="en-US" altLang="zh-CN" dirty="0"/>
              <a:t>("http://www.baidu.com")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zh-CN" altLang="en-US" dirty="0"/>
              <a:t>输入框输入内容</a:t>
            </a:r>
            <a:br>
              <a:rPr lang="zh-CN" altLang="en-US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("kw").</a:t>
            </a:r>
            <a:r>
              <a:rPr lang="en-US" altLang="zh-CN" dirty="0" err="1"/>
              <a:t>send_keys</a:t>
            </a:r>
            <a:r>
              <a:rPr lang="en-US" altLang="zh-CN" dirty="0"/>
              <a:t>("</a:t>
            </a:r>
            <a:r>
              <a:rPr lang="en-US" altLang="zh-CN" dirty="0" err="1" smtClean="0"/>
              <a:t>seleniumn</a:t>
            </a:r>
            <a:r>
              <a:rPr lang="en-US" altLang="zh-CN" dirty="0" smtClean="0"/>
              <a:t>")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zh-CN" altLang="en-US" dirty="0"/>
              <a:t>删除多输入的一个 </a:t>
            </a:r>
            <a:r>
              <a:rPr lang="en-US" altLang="zh-CN" dirty="0"/>
              <a:t>m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("kw").</a:t>
            </a:r>
            <a:r>
              <a:rPr lang="en-US" altLang="zh-CN" dirty="0" err="1"/>
              <a:t>send_keys</a:t>
            </a:r>
            <a:r>
              <a:rPr lang="en-US" altLang="zh-CN" dirty="0"/>
              <a:t>(</a:t>
            </a:r>
            <a:r>
              <a:rPr lang="en-US" altLang="zh-CN" dirty="0" err="1"/>
              <a:t>Keys.BACK_SPACE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自动化中多窗口的切换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4000" dirty="0"/>
              <a:t>from selenium import </a:t>
            </a:r>
            <a:r>
              <a:rPr lang="en-US" altLang="zh-CN" sz="4000" dirty="0" err="1"/>
              <a:t>webdriver</a:t>
            </a:r>
            <a:endParaRPr lang="en-US" altLang="zh-CN" sz="4000" dirty="0"/>
          </a:p>
          <a:p>
            <a:r>
              <a:rPr lang="en-US" altLang="zh-CN" sz="4000" dirty="0"/>
              <a:t>import time</a:t>
            </a:r>
          </a:p>
          <a:p>
            <a:r>
              <a:rPr lang="en-US" altLang="zh-CN" sz="4000" dirty="0"/>
              <a:t>d = </a:t>
            </a:r>
            <a:r>
              <a:rPr lang="en-US" altLang="zh-CN" sz="4000" dirty="0" err="1"/>
              <a:t>webdriver.Firefox</a:t>
            </a:r>
            <a:r>
              <a:rPr lang="en-US" altLang="zh-CN" sz="4000" dirty="0"/>
              <a:t>()</a:t>
            </a:r>
          </a:p>
          <a:p>
            <a:r>
              <a:rPr lang="en-US" altLang="zh-CN" sz="4000" dirty="0" err="1"/>
              <a:t>d,get</a:t>
            </a:r>
            <a:r>
              <a:rPr lang="en-US" altLang="zh-CN" sz="4000" dirty="0"/>
              <a:t>("https://www.baidu.com/index.php?tn=monline_3_dg")</a:t>
            </a:r>
          </a:p>
          <a:p>
            <a:r>
              <a:rPr lang="en-US" altLang="zh-CN" sz="4000" dirty="0"/>
              <a:t>#</a:t>
            </a:r>
            <a:r>
              <a:rPr lang="zh-CN" altLang="en-US" sz="4000" dirty="0"/>
              <a:t>获取当前句柄</a:t>
            </a:r>
          </a:p>
          <a:p>
            <a:r>
              <a:rPr lang="en-US" altLang="zh-CN" sz="4000" dirty="0"/>
              <a:t>h1 = </a:t>
            </a:r>
            <a:r>
              <a:rPr lang="en-US" altLang="zh-CN" sz="4000" dirty="0" err="1"/>
              <a:t>d.current_window_handle</a:t>
            </a:r>
            <a:endParaRPr lang="en-US" altLang="zh-CN" sz="4000" dirty="0"/>
          </a:p>
          <a:p>
            <a:r>
              <a:rPr lang="en-US" altLang="zh-CN" sz="4000" dirty="0" err="1"/>
              <a:t>d.find_element_by_id</a:t>
            </a:r>
            <a:r>
              <a:rPr lang="en-US" altLang="zh-CN" sz="4000" dirty="0"/>
              <a:t>("kw").</a:t>
            </a:r>
            <a:r>
              <a:rPr lang="en-US" altLang="zh-CN" sz="4000" dirty="0" err="1"/>
              <a:t>send_keys</a:t>
            </a:r>
            <a:r>
              <a:rPr lang="en-US" altLang="zh-CN" sz="4000" dirty="0"/>
              <a:t>(u"</a:t>
            </a:r>
            <a:r>
              <a:rPr lang="zh-CN" altLang="en-US" sz="4000" dirty="0"/>
              <a:t>美团</a:t>
            </a:r>
            <a:r>
              <a:rPr lang="en-US" altLang="zh-CN" sz="4000" dirty="0"/>
              <a:t>")</a:t>
            </a:r>
          </a:p>
          <a:p>
            <a:r>
              <a:rPr lang="en-US" altLang="zh-CN" sz="4000" dirty="0" err="1"/>
              <a:t>d.find_element_by_id</a:t>
            </a:r>
            <a:r>
              <a:rPr lang="en-US" altLang="zh-CN" sz="4000" dirty="0"/>
              <a:t>("</a:t>
            </a:r>
            <a:r>
              <a:rPr lang="en-US" altLang="zh-CN" sz="4000" dirty="0" err="1"/>
              <a:t>su</a:t>
            </a:r>
            <a:r>
              <a:rPr lang="en-US" altLang="zh-CN" sz="4000" dirty="0"/>
              <a:t>").click()</a:t>
            </a:r>
          </a:p>
          <a:p>
            <a:r>
              <a:rPr lang="en-US" altLang="zh-CN" sz="4000" dirty="0" err="1"/>
              <a:t>ele</a:t>
            </a:r>
            <a:r>
              <a:rPr lang="en-US" altLang="zh-CN" sz="4000" dirty="0"/>
              <a:t> = </a:t>
            </a:r>
            <a:r>
              <a:rPr lang="en-US" altLang="zh-CN" sz="4000" dirty="0" err="1"/>
              <a:t>d.find_element_by_partial_link_text</a:t>
            </a:r>
            <a:r>
              <a:rPr lang="en-US" altLang="zh-CN" sz="4000" dirty="0"/>
              <a:t>(u"</a:t>
            </a:r>
            <a:r>
              <a:rPr lang="zh-CN" altLang="en-US" sz="4000" dirty="0"/>
              <a:t>深圳美团网</a:t>
            </a:r>
            <a:r>
              <a:rPr lang="en-US" altLang="zh-CN" sz="4000" dirty="0"/>
              <a:t>").click()</a:t>
            </a:r>
          </a:p>
          <a:p>
            <a:r>
              <a:rPr lang="en-US" altLang="zh-CN" sz="4000" dirty="0"/>
              <a:t>h2 = </a:t>
            </a:r>
            <a:r>
              <a:rPr lang="en-US" altLang="zh-CN" sz="4000" dirty="0" err="1"/>
              <a:t>d.current_window_handle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#</a:t>
            </a:r>
            <a:r>
              <a:rPr lang="zh-CN" altLang="en-US" sz="4000" dirty="0"/>
              <a:t>获取所有窗口句柄</a:t>
            </a:r>
          </a:p>
          <a:p>
            <a:r>
              <a:rPr lang="en-US" altLang="zh-CN" sz="4000" dirty="0"/>
              <a:t>windows = </a:t>
            </a:r>
            <a:r>
              <a:rPr lang="en-US" altLang="zh-CN" sz="4000" dirty="0" err="1"/>
              <a:t>d.window_handles</a:t>
            </a:r>
            <a:endParaRPr lang="en-US" altLang="zh-CN" sz="4000" dirty="0"/>
          </a:p>
          <a:p>
            <a:r>
              <a:rPr lang="en-US" altLang="zh-CN" sz="4000" dirty="0"/>
              <a:t>for h in windows:</a:t>
            </a:r>
          </a:p>
          <a:p>
            <a:r>
              <a:rPr lang="en-US" altLang="zh-CN" sz="4000" dirty="0"/>
              <a:t>    if h != h1:</a:t>
            </a:r>
          </a:p>
          <a:p>
            <a:r>
              <a:rPr lang="en-US" altLang="zh-CN" sz="4000" dirty="0"/>
              <a:t>    </a:t>
            </a:r>
            <a:r>
              <a:rPr lang="en-US" altLang="zh-CN" sz="4000" dirty="0" err="1"/>
              <a:t>d.switch_to_window</a:t>
            </a:r>
            <a:r>
              <a:rPr lang="en-US" altLang="zh-CN" sz="4000" dirty="0"/>
              <a:t>(h2)</a:t>
            </a:r>
          </a:p>
          <a:p>
            <a:r>
              <a:rPr lang="en-US" altLang="zh-CN" sz="4000" dirty="0"/>
              <a:t>        else:</a:t>
            </a:r>
          </a:p>
          <a:p>
            <a:r>
              <a:rPr lang="en-US" altLang="zh-CN" sz="4000" dirty="0"/>
              <a:t>            </a:t>
            </a:r>
            <a:r>
              <a:rPr lang="en-US" altLang="zh-CN" sz="4000" dirty="0" err="1"/>
              <a:t>d.switch_to_window</a:t>
            </a:r>
            <a:r>
              <a:rPr lang="en-US" altLang="zh-CN" sz="4000" dirty="0"/>
              <a:t>(h1)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18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自动化中对话框的处理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276709"/>
            <a:ext cx="10133012" cy="4634513"/>
          </a:xfrm>
        </p:spPr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百度页面的搜索设置</a:t>
            </a:r>
          </a:p>
          <a:p>
            <a:r>
              <a:rPr lang="en-US" altLang="zh-CN" dirty="0"/>
              <a:t>ele2 = </a:t>
            </a:r>
            <a:r>
              <a:rPr lang="en-US" altLang="zh-CN" dirty="0" err="1"/>
              <a:t>d.find_element_by_link_text</a:t>
            </a:r>
            <a:r>
              <a:rPr lang="en-US" altLang="zh-CN" dirty="0"/>
              <a:t>("</a:t>
            </a:r>
            <a:r>
              <a:rPr lang="zh-CN" altLang="en-US" dirty="0"/>
              <a:t>搜索设置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ele2.click()</a:t>
            </a:r>
          </a:p>
          <a:p>
            <a:r>
              <a:rPr lang="en-US" altLang="zh-CN" dirty="0"/>
              <a:t>ele3 = </a:t>
            </a:r>
            <a:r>
              <a:rPr lang="en-US" altLang="zh-CN" dirty="0" err="1"/>
              <a:t>d.find_element_by_class_name</a:t>
            </a:r>
            <a:r>
              <a:rPr lang="en-US" altLang="zh-CN" dirty="0"/>
              <a:t>("</a:t>
            </a:r>
            <a:r>
              <a:rPr lang="en-US" altLang="zh-CN" dirty="0" err="1"/>
              <a:t>prefpanelgo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ele3.click()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切换到警告页面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d.switch_to_alert</a:t>
            </a:r>
            <a:r>
              <a:rPr lang="en-US" altLang="zh-CN" dirty="0"/>
              <a:t>().text)</a:t>
            </a:r>
          </a:p>
          <a:p>
            <a:r>
              <a:rPr lang="en-US" altLang="zh-CN" dirty="0" err="1"/>
              <a:t>d.switch_to_alert</a:t>
            </a:r>
            <a:r>
              <a:rPr lang="en-US" altLang="zh-CN" dirty="0"/>
              <a:t>().accept()</a:t>
            </a:r>
          </a:p>
          <a:p>
            <a:r>
              <a:rPr lang="en-US" altLang="zh-CN" dirty="0" err="1"/>
              <a:t>d.switch_to_alert</a:t>
            </a:r>
            <a:r>
              <a:rPr lang="en-US" altLang="zh-CN" dirty="0"/>
              <a:t>().dismiss()</a:t>
            </a:r>
          </a:p>
          <a:p>
            <a:r>
              <a:rPr lang="en-US" altLang="zh-CN" dirty="0" err="1"/>
              <a:t>d.switch_to_alert</a:t>
            </a:r>
            <a:r>
              <a:rPr lang="en-US" altLang="zh-CN" dirty="0"/>
              <a:t>().</a:t>
            </a:r>
            <a:r>
              <a:rPr lang="en-US" altLang="zh-CN" dirty="0" err="1"/>
              <a:t>send_keys</a:t>
            </a:r>
            <a:r>
              <a:rPr lang="en-US" altLang="zh-CN" dirty="0"/>
              <a:t>("right")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07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自动化中验证码的处理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306" y="1408981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首先，识别库需要先安装 （</a:t>
            </a:r>
            <a:r>
              <a:rPr lang="en-US" altLang="zh-CN" dirty="0" smtClean="0"/>
              <a:t>tesseract_ocr.exe</a:t>
            </a:r>
            <a:r>
              <a:rPr lang="zh-CN" altLang="en-US" dirty="0" smtClean="0"/>
              <a:t>），安装图像处理库</a:t>
            </a:r>
            <a:r>
              <a:rPr lang="en-US" altLang="zh-CN" dirty="0" smtClean="0"/>
              <a:t>pillow(pip install pillow),</a:t>
            </a:r>
            <a:r>
              <a:rPr lang="zh-CN" altLang="en-US" dirty="0" smtClean="0"/>
              <a:t>安装验证码识别库</a:t>
            </a:r>
            <a:r>
              <a:rPr lang="en-US" altLang="zh-CN" dirty="0" err="1" smtClean="0"/>
              <a:t>pytesseract</a:t>
            </a:r>
            <a:r>
              <a:rPr lang="en-US" altLang="zh-CN" dirty="0"/>
              <a:t> (pillow(pip install </a:t>
            </a:r>
            <a:r>
              <a:rPr lang="en-US" altLang="zh-CN" dirty="0" err="1"/>
              <a:t>pytesseract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思路：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先截取保存页面窗口 ，</a:t>
            </a:r>
            <a:r>
              <a:rPr lang="en-US" altLang="zh-CN" dirty="0" smtClean="0"/>
              <a:t>2.</a:t>
            </a:r>
            <a:r>
              <a:rPr lang="zh-CN" altLang="en-US" dirty="0" smtClean="0"/>
              <a:t>定位到验证码图片 </a:t>
            </a:r>
            <a:r>
              <a:rPr lang="en-US" altLang="zh-CN" dirty="0" smtClean="0"/>
              <a:t>3.</a:t>
            </a:r>
            <a:r>
              <a:rPr lang="zh-CN" altLang="en-US" dirty="0" smtClean="0"/>
              <a:t>获取验证码位置 </a:t>
            </a:r>
            <a:r>
              <a:rPr lang="en-US" altLang="zh-CN" dirty="0" smtClean="0"/>
              <a:t>4.</a:t>
            </a:r>
            <a:r>
              <a:rPr lang="zh-CN" altLang="en-US" dirty="0" smtClean="0"/>
              <a:t>获取截图范围 </a:t>
            </a:r>
            <a:r>
              <a:rPr lang="en-US" altLang="zh-CN" dirty="0" smtClean="0"/>
              <a:t>5.</a:t>
            </a:r>
            <a:r>
              <a:rPr lang="zh-CN" altLang="en-US" dirty="0" smtClean="0"/>
              <a:t>打开页面窗口图片 </a:t>
            </a:r>
            <a:r>
              <a:rPr lang="en-US" altLang="zh-CN" dirty="0" smtClean="0"/>
              <a:t>6.</a:t>
            </a:r>
            <a:r>
              <a:rPr lang="zh-CN" altLang="en-US" dirty="0" smtClean="0"/>
              <a:t>截取验证码图片 </a:t>
            </a:r>
            <a:r>
              <a:rPr lang="en-US" altLang="zh-CN" dirty="0" smtClean="0"/>
              <a:t>7.</a:t>
            </a:r>
            <a:r>
              <a:rPr lang="zh-CN" altLang="en-US" dirty="0" smtClean="0"/>
              <a:t>保存验证码图片 </a:t>
            </a:r>
            <a:r>
              <a:rPr lang="en-US" altLang="zh-CN" dirty="0" smtClean="0"/>
              <a:t>8.</a:t>
            </a:r>
            <a:r>
              <a:rPr lang="zh-CN" altLang="en-US" dirty="0" smtClean="0"/>
              <a:t>打开验证码图片</a:t>
            </a:r>
            <a:r>
              <a:rPr lang="en-US" altLang="zh-CN" dirty="0" smtClean="0"/>
              <a:t>9.</a:t>
            </a:r>
            <a:r>
              <a:rPr lang="zh-CN" altLang="en-US" dirty="0" smtClean="0"/>
              <a:t>增加对比度，锐化，亮度 ，然后保存</a:t>
            </a:r>
            <a:r>
              <a:rPr lang="en-US" altLang="zh-CN" dirty="0" smtClean="0"/>
              <a:t>10.</a:t>
            </a:r>
            <a:r>
              <a:rPr lang="zh-CN" altLang="en-US" dirty="0" smtClean="0"/>
              <a:t>打开处理后的验证码图片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用例模块化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279" y="1466491"/>
            <a:ext cx="10564333" cy="4444731"/>
          </a:xfrm>
        </p:spPr>
        <p:txBody>
          <a:bodyPr/>
          <a:lstStyle/>
          <a:p>
            <a:r>
              <a:rPr lang="zh-CN" altLang="en-US" dirty="0" smtClean="0"/>
              <a:t>测试过程中，有些每个用例都要用，但又功能独立的操作，比如，登录和退出，这样就可以把登录脚本模块化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80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9843" y="0"/>
            <a:ext cx="10205048" cy="6297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Selenium</a:t>
            </a:r>
            <a:r>
              <a:rPr lang="zh-CN" altLang="en-US" dirty="0"/>
              <a:t>用例模块化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004" y="810883"/>
            <a:ext cx="11081917" cy="6575456"/>
          </a:xfrm>
        </p:spPr>
        <p:txBody>
          <a:bodyPr/>
          <a:lstStyle/>
          <a:p>
            <a:r>
              <a:rPr lang="en-US" altLang="zh-CN" dirty="0"/>
              <a:t>#coding=utf-8</a:t>
            </a:r>
            <a:br>
              <a:rPr lang="en-US" altLang="zh-CN" dirty="0"/>
            </a:br>
            <a:r>
              <a:rPr lang="en-US" altLang="zh-CN" dirty="0"/>
              <a:t>from selenium import 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   #</a:t>
            </a:r>
            <a:r>
              <a:rPr lang="zh-CN" altLang="en-US" dirty="0" smtClean="0"/>
              <a:t>导入各种模块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from selenium.webdriver.common.by import By</a:t>
            </a:r>
            <a:br>
              <a:rPr lang="en-US" altLang="zh-CN" dirty="0"/>
            </a:br>
            <a:r>
              <a:rPr lang="en-US" altLang="zh-CN" dirty="0"/>
              <a:t>from </a:t>
            </a:r>
            <a:r>
              <a:rPr lang="en-US" altLang="zh-CN" dirty="0" err="1"/>
              <a:t>selenium.webdriver.common.keys</a:t>
            </a:r>
            <a:r>
              <a:rPr lang="en-US" altLang="zh-CN" dirty="0"/>
              <a:t> import Keys</a:t>
            </a:r>
            <a:br>
              <a:rPr lang="en-US" altLang="zh-CN" dirty="0"/>
            </a:br>
            <a:r>
              <a:rPr lang="en-US" altLang="zh-CN" dirty="0"/>
              <a:t>from </a:t>
            </a:r>
            <a:r>
              <a:rPr lang="en-US" altLang="zh-CN" dirty="0" err="1"/>
              <a:t>selenium.webdriver.support.ui</a:t>
            </a:r>
            <a:r>
              <a:rPr lang="en-US" altLang="zh-CN" dirty="0"/>
              <a:t> import Select</a:t>
            </a:r>
            <a:br>
              <a:rPr lang="en-US" altLang="zh-CN" dirty="0"/>
            </a:br>
            <a:r>
              <a:rPr lang="en-US" altLang="zh-CN" dirty="0" smtClean="0"/>
              <a:t>import </a:t>
            </a:r>
            <a:r>
              <a:rPr lang="en-US" altLang="zh-CN" dirty="0" err="1"/>
              <a:t>unittest</a:t>
            </a:r>
            <a:r>
              <a:rPr lang="en-US" altLang="zh-CN" dirty="0"/>
              <a:t>, time</a:t>
            </a:r>
            <a:br>
              <a:rPr lang="en-US" altLang="zh-CN" dirty="0"/>
            </a:br>
            <a:r>
              <a:rPr lang="en-US" altLang="zh-CN" dirty="0"/>
              <a:t>class Login(</a:t>
            </a:r>
            <a:r>
              <a:rPr lang="en-US" altLang="zh-CN" dirty="0" err="1"/>
              <a:t>unittest.TestCase</a:t>
            </a:r>
            <a:r>
              <a:rPr lang="en-US" altLang="zh-CN" dirty="0" smtClean="0"/>
              <a:t>):   #</a:t>
            </a:r>
            <a:r>
              <a:rPr lang="zh-CN" altLang="en-US" dirty="0" smtClean="0"/>
              <a:t>定义登录的一个类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setUp</a:t>
            </a:r>
            <a:r>
              <a:rPr lang="en-US" altLang="zh-CN" dirty="0"/>
              <a:t>(self</a:t>
            </a:r>
            <a:r>
              <a:rPr lang="en-US" altLang="zh-CN" dirty="0" smtClean="0"/>
              <a:t>):     #</a:t>
            </a:r>
            <a:r>
              <a:rPr lang="zh-CN" altLang="en-US" dirty="0" smtClean="0"/>
              <a:t>初始化赋值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self.driver</a:t>
            </a:r>
            <a:r>
              <a:rPr lang="en-US" altLang="zh-CN" dirty="0"/>
              <a:t> = </a:t>
            </a:r>
            <a:r>
              <a:rPr lang="en-US" altLang="zh-CN" dirty="0" err="1"/>
              <a:t>webdriver.Firefox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self.driver.implicitly_wait</a:t>
            </a:r>
            <a:r>
              <a:rPr lang="en-US" altLang="zh-CN" dirty="0"/>
              <a:t>(30)</a:t>
            </a:r>
            <a:br>
              <a:rPr lang="en-US" altLang="zh-CN" dirty="0"/>
            </a:br>
            <a:r>
              <a:rPr lang="en-US" altLang="zh-CN" dirty="0" err="1"/>
              <a:t>self.base_url</a:t>
            </a:r>
            <a:r>
              <a:rPr lang="en-US" altLang="zh-CN" dirty="0"/>
              <a:t> = "http://www.csdn.net/"</a:t>
            </a:r>
            <a:br>
              <a:rPr lang="en-US" altLang="zh-CN" dirty="0"/>
            </a:br>
            <a:r>
              <a:rPr lang="en-US" altLang="zh-CN" dirty="0" err="1"/>
              <a:t>self.verificationErrors</a:t>
            </a:r>
            <a:r>
              <a:rPr lang="en-US" altLang="zh-CN" dirty="0"/>
              <a:t> = []</a:t>
            </a:r>
            <a:br>
              <a:rPr lang="en-US" altLang="zh-CN" dirty="0"/>
            </a:br>
            <a:r>
              <a:rPr lang="en-US" altLang="zh-CN" dirty="0" err="1"/>
              <a:t>self.accept_next_alert</a:t>
            </a:r>
            <a:r>
              <a:rPr lang="en-US" altLang="zh-CN" dirty="0"/>
              <a:t> = True</a:t>
            </a:r>
            <a:br>
              <a:rPr lang="en-US" altLang="zh-CN" dirty="0"/>
            </a:br>
            <a:r>
              <a:rPr lang="en-US" altLang="zh-CN" dirty="0" smtClean="0"/>
              <a:t>#</a:t>
            </a:r>
            <a:r>
              <a:rPr lang="en-US" altLang="zh-CN" dirty="0" err="1" smtClean="0"/>
              <a:t>csdn</a:t>
            </a:r>
            <a:r>
              <a:rPr lang="zh-CN" altLang="en-US" dirty="0" smtClean="0"/>
              <a:t>登录</a:t>
            </a:r>
            <a:r>
              <a:rPr lang="zh-CN" altLang="en-US" dirty="0"/>
              <a:t>用例</a:t>
            </a:r>
            <a:br>
              <a:rPr lang="zh-CN" altLang="en-US" dirty="0"/>
            </a:b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test_login</a:t>
            </a:r>
            <a:r>
              <a:rPr lang="en-US" altLang="zh-CN" dirty="0"/>
              <a:t>(self):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3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4348" y="20261"/>
            <a:ext cx="8959820" cy="59221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Selenium</a:t>
            </a:r>
            <a:r>
              <a:rPr lang="zh-CN" altLang="en-US" dirty="0"/>
              <a:t>用例模块化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3192" y="931652"/>
            <a:ext cx="10903789" cy="57969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driver = </a:t>
            </a:r>
            <a:r>
              <a:rPr lang="en-US" altLang="zh-CN" dirty="0" err="1"/>
              <a:t>self.driver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 err="1"/>
              <a:t>self.base_url</a:t>
            </a:r>
            <a:r>
              <a:rPr lang="en-US" altLang="zh-CN" dirty="0"/>
              <a:t> +</a:t>
            </a:r>
            <a:br>
              <a:rPr lang="en-US" altLang="zh-CN" dirty="0"/>
            </a:br>
            <a:r>
              <a:rPr lang="en-US" altLang="zh-CN" dirty="0" smtClean="0"/>
              <a:t>/</a:t>
            </a:r>
            <a:r>
              <a:rPr lang="en-US" altLang="zh-CN" dirty="0" err="1" smtClean="0"/>
              <a:t>login?from</a:t>
            </a:r>
            <a:r>
              <a:rPr lang="en-US" altLang="zh-CN" dirty="0" smtClean="0"/>
              <a:t>=http</a:t>
            </a:r>
            <a:r>
              <a:rPr lang="en-US" altLang="zh-CN" dirty="0"/>
              <a:t>://</a:t>
            </a:r>
            <a:r>
              <a:rPr lang="en-US" altLang="zh-CN" dirty="0" smtClean="0"/>
              <a:t>my.csdn.net/my/</a:t>
            </a:r>
            <a:r>
              <a:rPr lang="en-US" altLang="zh-CN" dirty="0" err="1" smtClean="0"/>
              <a:t>mycsdn</a:t>
            </a:r>
            <a:r>
              <a:rPr lang="en-US" altLang="zh-CN" dirty="0" smtClean="0"/>
              <a:t>“) #</a:t>
            </a:r>
            <a:r>
              <a:rPr lang="zh-CN" altLang="en-US" dirty="0" smtClean="0"/>
              <a:t>我的</a:t>
            </a:r>
            <a:r>
              <a:rPr lang="en-US" altLang="zh-CN" dirty="0" err="1" smtClean="0"/>
              <a:t>csdn</a:t>
            </a:r>
            <a:r>
              <a:rPr lang="zh-CN" altLang="en-US" dirty="0" smtClean="0"/>
              <a:t>登录页面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driver.maximize_window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zh-CN" altLang="en-US" dirty="0"/>
              <a:t>登陆</a:t>
            </a:r>
            <a:br>
              <a:rPr lang="zh-CN" altLang="en-US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user_name</a:t>
            </a:r>
            <a:r>
              <a:rPr lang="en-US" altLang="zh-CN" dirty="0"/>
              <a:t>").clear()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user_name</a:t>
            </a:r>
            <a:r>
              <a:rPr lang="en-US" altLang="zh-CN" dirty="0"/>
              <a:t>").</a:t>
            </a:r>
            <a:r>
              <a:rPr lang="en-US" altLang="zh-CN" dirty="0" err="1"/>
              <a:t>send_keys</a:t>
            </a:r>
            <a:r>
              <a:rPr lang="en-US" altLang="zh-CN" dirty="0"/>
              <a:t>("username")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user_pwd</a:t>
            </a:r>
            <a:r>
              <a:rPr lang="en-US" altLang="zh-CN" dirty="0"/>
              <a:t>").clear()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user_pwd</a:t>
            </a:r>
            <a:r>
              <a:rPr lang="en-US" altLang="zh-CN" dirty="0"/>
              <a:t>").</a:t>
            </a:r>
            <a:r>
              <a:rPr lang="en-US" altLang="zh-CN" dirty="0" err="1"/>
              <a:t>send_keys</a:t>
            </a:r>
            <a:r>
              <a:rPr lang="en-US" altLang="zh-CN" dirty="0"/>
              <a:t>("123456")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dl_an_submit</a:t>
            </a:r>
            <a:r>
              <a:rPr lang="en-US" altLang="zh-CN" dirty="0"/>
              <a:t>").click()</a:t>
            </a:r>
            <a:br>
              <a:rPr lang="en-US" altLang="zh-CN" dirty="0"/>
            </a:b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  <a:br>
              <a:rPr lang="en-US" altLang="zh-CN" dirty="0"/>
            </a:br>
            <a:r>
              <a:rPr lang="en-US" altLang="zh-CN" dirty="0" smtClean="0"/>
              <a:t>#</a:t>
            </a:r>
            <a:r>
              <a:rPr lang="zh-CN" altLang="en-US" dirty="0"/>
              <a:t>退出</a:t>
            </a:r>
            <a:br>
              <a:rPr lang="zh-CN" altLang="en-US" dirty="0"/>
            </a:br>
            <a:r>
              <a:rPr lang="en-US" altLang="zh-CN" dirty="0" err="1"/>
              <a:t>driver.find_element_by_class_name</a:t>
            </a:r>
            <a:r>
              <a:rPr lang="en-US" altLang="zh-CN" dirty="0"/>
              <a:t>("</a:t>
            </a:r>
            <a:r>
              <a:rPr lang="en-US" altLang="zh-CN" dirty="0" err="1"/>
              <a:t>Usertool</a:t>
            </a:r>
            <a:r>
              <a:rPr lang="en-US" altLang="zh-CN" dirty="0"/>
              <a:t>").click()</a:t>
            </a:r>
            <a:br>
              <a:rPr lang="en-US" altLang="zh-CN" dirty="0"/>
            </a:br>
            <a:r>
              <a:rPr lang="en-US" altLang="zh-CN" dirty="0" err="1"/>
              <a:t>time.sleep</a:t>
            </a:r>
            <a:r>
              <a:rPr lang="en-US" altLang="zh-CN" dirty="0"/>
              <a:t>(2)</a:t>
            </a:r>
            <a:br>
              <a:rPr lang="en-US" altLang="zh-CN" dirty="0"/>
            </a:br>
            <a:r>
              <a:rPr lang="en-US" altLang="zh-CN" dirty="0" err="1"/>
              <a:t>driver.find_element_by_link_text</a:t>
            </a:r>
            <a:r>
              <a:rPr lang="en-US" altLang="zh-CN" dirty="0"/>
              <a:t>("</a:t>
            </a:r>
            <a:r>
              <a:rPr lang="zh-CN" altLang="en-US" dirty="0"/>
              <a:t>退出</a:t>
            </a:r>
            <a:r>
              <a:rPr lang="en-US" altLang="zh-CN" dirty="0"/>
              <a:t>").click()</a:t>
            </a:r>
            <a:br>
              <a:rPr lang="en-US" altLang="zh-CN" dirty="0"/>
            </a:br>
            <a:r>
              <a:rPr lang="en-US" altLang="zh-CN" dirty="0" err="1"/>
              <a:t>time.sleep</a:t>
            </a:r>
            <a:r>
              <a:rPr lang="en-US" altLang="zh-CN" dirty="0"/>
              <a:t>(2)</a:t>
            </a:r>
            <a:br>
              <a:rPr lang="en-US" altLang="zh-CN" dirty="0"/>
            </a:b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tearDown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 err="1"/>
              <a:t>self.driver.quit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smtClean="0"/>
              <a:t>if </a:t>
            </a:r>
            <a:r>
              <a:rPr lang="en-US" altLang="zh-CN" dirty="0"/>
              <a:t>__name__ == "__main__":</a:t>
            </a:r>
            <a:br>
              <a:rPr lang="en-US" altLang="zh-CN" dirty="0"/>
            </a:br>
            <a:r>
              <a:rPr lang="en-US" altLang="zh-CN" dirty="0" err="1"/>
              <a:t>unittest.main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36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3743" y="0"/>
            <a:ext cx="10020869" cy="5175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Selenium</a:t>
            </a:r>
            <a:r>
              <a:rPr lang="zh-CN" altLang="en-US" dirty="0"/>
              <a:t>用例模块化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211" y="517585"/>
            <a:ext cx="10978401" cy="6340415"/>
          </a:xfrm>
        </p:spPr>
        <p:txBody>
          <a:bodyPr/>
          <a:lstStyle/>
          <a:p>
            <a:r>
              <a:rPr lang="zh-CN" altLang="en-US" dirty="0" smtClean="0"/>
              <a:t>把刚才那段代码，登录部分单独分离出来，建成新的脚本</a:t>
            </a:r>
            <a:r>
              <a:rPr lang="en-US" altLang="zh-CN" dirty="0" smtClean="0"/>
              <a:t>login.py</a:t>
            </a:r>
          </a:p>
          <a:p>
            <a:r>
              <a:rPr lang="en-US" altLang="zh-CN" dirty="0"/>
              <a:t>#coding=utf-8</a:t>
            </a:r>
            <a:br>
              <a:rPr lang="en-US" altLang="zh-CN" dirty="0"/>
            </a:br>
            <a:r>
              <a:rPr lang="en-US" altLang="zh-CN" dirty="0"/>
              <a:t>from selenium import </a:t>
            </a:r>
            <a:r>
              <a:rPr lang="en-US" altLang="zh-CN" dirty="0" err="1"/>
              <a:t>webdriver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import </a:t>
            </a:r>
            <a:r>
              <a:rPr lang="en-US" altLang="zh-CN" dirty="0" err="1"/>
              <a:t>unittest</a:t>
            </a:r>
            <a:r>
              <a:rPr lang="en-US" altLang="zh-CN" dirty="0"/>
              <a:t>, time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zh-CN" altLang="en-US" dirty="0"/>
              <a:t>登陆模块（函数）</a:t>
            </a:r>
            <a:br>
              <a:rPr lang="zh-CN" altLang="en-US" dirty="0"/>
            </a:br>
            <a:r>
              <a:rPr lang="en-US" altLang="zh-CN" dirty="0" err="1"/>
              <a:t>def</a:t>
            </a:r>
            <a:r>
              <a:rPr lang="en-US" altLang="zh-CN" dirty="0"/>
              <a:t> login(self):</a:t>
            </a:r>
            <a:br>
              <a:rPr lang="en-US" altLang="zh-CN" dirty="0"/>
            </a:br>
            <a:r>
              <a:rPr lang="en-US" altLang="zh-CN" dirty="0"/>
              <a:t>driver = </a:t>
            </a:r>
            <a:r>
              <a:rPr lang="en-US" altLang="zh-CN" dirty="0" err="1"/>
              <a:t>self.driver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driver.maximize_window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user_name</a:t>
            </a:r>
            <a:r>
              <a:rPr lang="en-US" altLang="zh-CN" dirty="0"/>
              <a:t>").clear()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user_name</a:t>
            </a:r>
            <a:r>
              <a:rPr lang="en-US" altLang="zh-CN" dirty="0"/>
              <a:t>").</a:t>
            </a:r>
            <a:r>
              <a:rPr lang="en-US" altLang="zh-CN" dirty="0" err="1"/>
              <a:t>send_keys</a:t>
            </a:r>
            <a:r>
              <a:rPr lang="en-US" altLang="zh-CN" dirty="0"/>
              <a:t>("username")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user_pwd</a:t>
            </a:r>
            <a:r>
              <a:rPr lang="en-US" altLang="zh-CN" dirty="0"/>
              <a:t>").clear()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user_pwd</a:t>
            </a:r>
            <a:r>
              <a:rPr lang="en-US" altLang="zh-CN" dirty="0"/>
              <a:t>").</a:t>
            </a:r>
            <a:r>
              <a:rPr lang="en-US" altLang="zh-CN" dirty="0" err="1"/>
              <a:t>send_keys</a:t>
            </a:r>
            <a:r>
              <a:rPr lang="en-US" altLang="zh-CN" dirty="0"/>
              <a:t>("123456")</a:t>
            </a:r>
            <a:br>
              <a:rPr lang="en-US" altLang="zh-CN" dirty="0"/>
            </a:br>
            <a:r>
              <a:rPr lang="en-US" altLang="zh-CN" dirty="0" err="1"/>
              <a:t>driver.find_element_by_id</a:t>
            </a:r>
            <a:r>
              <a:rPr lang="en-US" altLang="zh-CN" dirty="0"/>
              <a:t>("</a:t>
            </a:r>
            <a:r>
              <a:rPr lang="en-US" altLang="zh-CN" dirty="0" err="1"/>
              <a:t>dl_an_submit</a:t>
            </a:r>
            <a:r>
              <a:rPr lang="en-US" altLang="zh-CN" dirty="0"/>
              <a:t>").click()</a:t>
            </a:r>
            <a:br>
              <a:rPr lang="en-US" altLang="zh-CN" dirty="0"/>
            </a:b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43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4952" y="0"/>
            <a:ext cx="10279662" cy="810883"/>
          </a:xfrm>
        </p:spPr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用例模块化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026" y="983411"/>
            <a:ext cx="10581586" cy="4927811"/>
          </a:xfrm>
        </p:spPr>
        <p:txBody>
          <a:bodyPr/>
          <a:lstStyle/>
          <a:p>
            <a:r>
              <a:rPr lang="zh-CN" altLang="en-US" dirty="0" smtClean="0"/>
              <a:t>调用登录模块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/>
              <a:t>coding=utf-8</a:t>
            </a:r>
            <a:br>
              <a:rPr lang="en-US" altLang="zh-CN" dirty="0"/>
            </a:br>
            <a:r>
              <a:rPr lang="en-US" altLang="zh-CN" dirty="0"/>
              <a:t>from selenium import </a:t>
            </a:r>
            <a:r>
              <a:rPr lang="en-US" altLang="zh-CN" dirty="0" err="1"/>
              <a:t>webdriver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from selenium.webdriver.common.by import By</a:t>
            </a:r>
            <a:br>
              <a:rPr lang="en-US" altLang="zh-CN" dirty="0"/>
            </a:br>
            <a:r>
              <a:rPr lang="en-US" altLang="zh-CN" dirty="0"/>
              <a:t>from </a:t>
            </a:r>
            <a:r>
              <a:rPr lang="en-US" altLang="zh-CN" dirty="0" err="1"/>
              <a:t>selenium.webdriver.common.keys</a:t>
            </a:r>
            <a:r>
              <a:rPr lang="en-US" altLang="zh-CN" dirty="0"/>
              <a:t> import Keys</a:t>
            </a:r>
            <a:br>
              <a:rPr lang="en-US" altLang="zh-CN" dirty="0"/>
            </a:br>
            <a:r>
              <a:rPr lang="en-US" altLang="zh-CN" dirty="0"/>
              <a:t>from </a:t>
            </a:r>
            <a:r>
              <a:rPr lang="en-US" altLang="zh-CN" dirty="0" err="1"/>
              <a:t>selenium.webdriver.support.ui</a:t>
            </a:r>
            <a:r>
              <a:rPr lang="en-US" altLang="zh-CN" dirty="0"/>
              <a:t> import Select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import </a:t>
            </a:r>
            <a:r>
              <a:rPr lang="en-US" altLang="zh-CN" dirty="0" err="1"/>
              <a:t>unittest</a:t>
            </a:r>
            <a:r>
              <a:rPr lang="en-US" altLang="zh-CN" dirty="0"/>
              <a:t>, time</a:t>
            </a:r>
            <a:br>
              <a:rPr lang="en-US" altLang="zh-CN" dirty="0"/>
            </a:br>
            <a:r>
              <a:rPr lang="en-US" altLang="zh-CN" dirty="0"/>
              <a:t>import login #</a:t>
            </a:r>
            <a:r>
              <a:rPr lang="zh-CN" altLang="en-US" dirty="0"/>
              <a:t>导入登录文件</a:t>
            </a:r>
            <a:br>
              <a:rPr lang="zh-CN" altLang="en-US" dirty="0"/>
            </a:br>
            <a:r>
              <a:rPr lang="en-US" altLang="zh-CN" dirty="0"/>
              <a:t>class Login(</a:t>
            </a:r>
            <a:r>
              <a:rPr lang="en-US" altLang="zh-CN" dirty="0" err="1"/>
              <a:t>unittest.TestCase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setUp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 err="1"/>
              <a:t>self.driver</a:t>
            </a:r>
            <a:r>
              <a:rPr lang="en-US" altLang="zh-CN" dirty="0"/>
              <a:t> = </a:t>
            </a:r>
            <a:r>
              <a:rPr lang="en-US" altLang="zh-CN" dirty="0" err="1"/>
              <a:t>webdriver.Firefox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self.driver.implicitly_wait</a:t>
            </a:r>
            <a:r>
              <a:rPr lang="en-US" altLang="zh-CN" dirty="0"/>
              <a:t>(30)</a:t>
            </a:r>
            <a:br>
              <a:rPr lang="en-US" altLang="zh-CN" dirty="0"/>
            </a:br>
            <a:r>
              <a:rPr lang="en-US" altLang="zh-CN" dirty="0" err="1"/>
              <a:t>self.base_url</a:t>
            </a:r>
            <a:r>
              <a:rPr lang="en-US" altLang="zh-CN" dirty="0"/>
              <a:t> = </a:t>
            </a:r>
            <a:r>
              <a:rPr lang="en-US" altLang="zh-CN" dirty="0" smtClean="0"/>
              <a:t>"</a:t>
            </a:r>
            <a:r>
              <a:rPr lang="en-US" altLang="zh-CN" dirty="0"/>
              <a:t> http://www.csdn.net/"</a:t>
            </a:r>
            <a:br>
              <a:rPr lang="en-US" altLang="zh-CN" dirty="0"/>
            </a:br>
            <a:r>
              <a:rPr lang="en-US" altLang="zh-CN" dirty="0" err="1" smtClean="0"/>
              <a:t>self.accept_next_alert</a:t>
            </a:r>
            <a:r>
              <a:rPr lang="en-US" altLang="zh-CN" dirty="0" smtClean="0"/>
              <a:t> </a:t>
            </a:r>
            <a:r>
              <a:rPr lang="en-US" altLang="zh-CN" dirty="0"/>
              <a:t>= True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04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37" y="0"/>
            <a:ext cx="10055375" cy="6038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Selenium</a:t>
            </a:r>
            <a:r>
              <a:rPr lang="zh-CN" altLang="en-US" dirty="0"/>
              <a:t>用例模块化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136" y="681487"/>
            <a:ext cx="10676476" cy="522973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test_login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driver = </a:t>
            </a:r>
            <a:r>
              <a:rPr lang="en-US" altLang="zh-CN" dirty="0" err="1"/>
              <a:t>self.driver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 err="1"/>
              <a:t>self.base_url</a:t>
            </a:r>
            <a:r>
              <a:rPr lang="en-US" altLang="zh-CN" dirty="0"/>
              <a:t> +</a:t>
            </a:r>
            <a:br>
              <a:rPr lang="en-US" altLang="zh-CN" dirty="0"/>
            </a:br>
            <a:r>
              <a:rPr lang="en-US" altLang="zh-CN" dirty="0" smtClean="0"/>
              <a:t>/</a:t>
            </a:r>
            <a:r>
              <a:rPr lang="en-US" altLang="zh-CN" dirty="0" err="1" smtClean="0"/>
              <a:t>login?from</a:t>
            </a:r>
            <a:r>
              <a:rPr lang="en-US" altLang="zh-CN" dirty="0" smtClean="0"/>
              <a:t>=http</a:t>
            </a:r>
            <a:r>
              <a:rPr lang="en-US" altLang="zh-CN" dirty="0"/>
              <a:t>://my.csdn.net/my/</a:t>
            </a:r>
            <a:r>
              <a:rPr lang="en-US" altLang="zh-CN" dirty="0" err="1"/>
              <a:t>mycsdn</a:t>
            </a:r>
            <a:r>
              <a:rPr lang="en-US" altLang="zh-CN" dirty="0" smtClean="0"/>
              <a:t>“)</a:t>
            </a:r>
          </a:p>
          <a:p>
            <a:r>
              <a:rPr lang="en-US" altLang="zh-CN" dirty="0" smtClean="0"/>
              <a:t> #</a:t>
            </a:r>
            <a:r>
              <a:rPr lang="zh-CN" altLang="en-US" dirty="0"/>
              <a:t>调用登录模块</a:t>
            </a:r>
            <a:br>
              <a:rPr lang="zh-CN" altLang="en-US" dirty="0"/>
            </a:br>
            <a:r>
              <a:rPr lang="en-US" altLang="zh-CN" dirty="0" err="1"/>
              <a:t>login.login</a:t>
            </a:r>
            <a:r>
              <a:rPr lang="en-US" altLang="zh-CN" dirty="0"/>
              <a:t>(self)</a:t>
            </a:r>
            <a:br>
              <a:rPr lang="en-US" altLang="zh-CN" dirty="0"/>
            </a:br>
            <a:r>
              <a:rPr lang="en-US" altLang="zh-CN" dirty="0" err="1" smtClean="0"/>
              <a:t>time.sleep</a:t>
            </a:r>
            <a:r>
              <a:rPr lang="en-US" altLang="zh-CN" dirty="0" smtClean="0"/>
              <a:t>(3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#</a:t>
            </a:r>
            <a:r>
              <a:rPr lang="zh-CN" altLang="en-US" dirty="0"/>
              <a:t>退出</a:t>
            </a:r>
            <a:br>
              <a:rPr lang="zh-CN" altLang="en-US" dirty="0"/>
            </a:br>
            <a:r>
              <a:rPr lang="en-US" altLang="zh-CN" dirty="0" err="1"/>
              <a:t>driver.find_element_by_class_name</a:t>
            </a:r>
            <a:r>
              <a:rPr lang="en-US" altLang="zh-CN" dirty="0"/>
              <a:t>("</a:t>
            </a:r>
            <a:r>
              <a:rPr lang="en-US" altLang="zh-CN" dirty="0" err="1"/>
              <a:t>Usertool</a:t>
            </a:r>
            <a:r>
              <a:rPr lang="en-US" altLang="zh-CN" dirty="0"/>
              <a:t>").click()</a:t>
            </a:r>
            <a:br>
              <a:rPr lang="en-US" altLang="zh-CN" dirty="0"/>
            </a:br>
            <a:r>
              <a:rPr lang="en-US" altLang="zh-CN" dirty="0" err="1"/>
              <a:t>time.sleep</a:t>
            </a:r>
            <a:r>
              <a:rPr lang="en-US" altLang="zh-CN" dirty="0"/>
              <a:t>(2)</a:t>
            </a:r>
            <a:br>
              <a:rPr lang="en-US" altLang="zh-CN" dirty="0"/>
            </a:br>
            <a:r>
              <a:rPr lang="en-US" altLang="zh-CN" dirty="0" err="1"/>
              <a:t>driver.find_element_by_link_text</a:t>
            </a:r>
            <a:r>
              <a:rPr lang="en-US" altLang="zh-CN" dirty="0"/>
              <a:t>("</a:t>
            </a:r>
            <a:r>
              <a:rPr lang="zh-CN" altLang="en-US" dirty="0"/>
              <a:t>退出</a:t>
            </a:r>
            <a:r>
              <a:rPr lang="en-US" altLang="zh-CN" dirty="0"/>
              <a:t>").click()</a:t>
            </a:r>
            <a:br>
              <a:rPr lang="en-US" altLang="zh-CN" dirty="0"/>
            </a:br>
            <a:r>
              <a:rPr lang="en-US" altLang="zh-CN" dirty="0" err="1"/>
              <a:t>time.sleep</a:t>
            </a:r>
            <a:r>
              <a:rPr lang="en-US" altLang="zh-CN" dirty="0"/>
              <a:t>(2)</a:t>
            </a:r>
            <a:br>
              <a:rPr lang="en-US" altLang="zh-CN" dirty="0"/>
            </a:b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tearDown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 err="1"/>
              <a:t>self.driver.quit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if __name__ == "__main__":</a:t>
            </a:r>
            <a:br>
              <a:rPr lang="en-US" altLang="zh-CN" dirty="0"/>
            </a:br>
            <a:r>
              <a:rPr lang="en-US" altLang="zh-CN" dirty="0" err="1"/>
              <a:t>unittest.main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60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python+selenium</a:t>
            </a:r>
            <a:r>
              <a:rPr lang="zh-CN" altLang="en-US" dirty="0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首先去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官网下载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（</a:t>
            </a:r>
            <a:r>
              <a:rPr lang="en-US" altLang="zh-CN" u="sng" dirty="0">
                <a:hlinkClick r:id="rId2"/>
              </a:rPr>
              <a:t> http://www.python.org/download/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然后，设置环境变量，在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的安装路径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cmd</a:t>
            </a:r>
            <a:r>
              <a:rPr lang="zh-CN" altLang="zh-CN" dirty="0" smtClean="0"/>
              <a:t>命令行</a:t>
            </a:r>
            <a:r>
              <a:rPr lang="zh-CN" altLang="zh-CN" dirty="0"/>
              <a:t>里输入</a:t>
            </a:r>
            <a:r>
              <a:rPr lang="en-US" altLang="zh-CN" dirty="0"/>
              <a:t>python</a:t>
            </a:r>
            <a:r>
              <a:rPr lang="zh-CN" altLang="zh-CN" dirty="0"/>
              <a:t>，回车。如果看到诸如：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Python 2.7.5 (default, May 15 2013, 22:43:36) [MSC v.1500 32 bit (Intel)] on </a:t>
            </a:r>
            <a:r>
              <a:rPr lang="en-US" altLang="zh-CN" dirty="0" smtClean="0"/>
              <a:t>win32</a:t>
            </a:r>
            <a:r>
              <a:rPr lang="zh-CN" altLang="zh-CN" dirty="0"/>
              <a:t>的提示文字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安装成功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0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1163" y="624110"/>
            <a:ext cx="9753450" cy="48007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自动化小结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2974" y="1587260"/>
            <a:ext cx="10141638" cy="43239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需要对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知识有一定的了解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自动化就是把我们平时手写的用例，通过代码编写出来，然后封装，适用于成熟稳定的系统，对于迭代系统，不适合使用，成本较高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对系统实现的功能非常熟悉，基本不会改动</a:t>
            </a:r>
            <a:r>
              <a:rPr lang="zh-CN" altLang="en-US" smtClean="0"/>
              <a:t>需求，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3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python+selenium</a:t>
            </a:r>
            <a:r>
              <a:rPr lang="zh-CN" altLang="en-US" dirty="0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 err="1"/>
              <a:t>setuptools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 err="1"/>
              <a:t>cmd</a:t>
            </a:r>
            <a:r>
              <a:rPr lang="zh-CN" altLang="en-US" dirty="0"/>
              <a:t>中输入“</a:t>
            </a:r>
            <a:r>
              <a:rPr lang="en-US" altLang="zh-CN" dirty="0" err="1"/>
              <a:t>easy_isntall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65" y="2541113"/>
            <a:ext cx="7019048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python+selenium</a:t>
            </a:r>
            <a:r>
              <a:rPr lang="zh-CN" altLang="en-US" dirty="0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pip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85" y="2419170"/>
            <a:ext cx="6495238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python+selenium</a:t>
            </a:r>
            <a:r>
              <a:rPr lang="zh-CN" altLang="en-US" dirty="0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，进入</a:t>
            </a:r>
            <a:r>
              <a:rPr lang="en-US" altLang="zh-CN" dirty="0" smtClean="0"/>
              <a:t>python script</a:t>
            </a:r>
            <a:r>
              <a:rPr lang="zh-CN" altLang="en-US" dirty="0" smtClean="0"/>
              <a:t>目录，输入</a:t>
            </a:r>
            <a:r>
              <a:rPr lang="en-US" altLang="zh-CN" dirty="0"/>
              <a:t>pip install -U </a:t>
            </a:r>
            <a:r>
              <a:rPr lang="en-US" altLang="zh-CN" dirty="0" smtClean="0"/>
              <a:t>selenium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" y="2563823"/>
            <a:ext cx="6514286" cy="39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34" y="2563823"/>
            <a:ext cx="6409524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python+selenium</a:t>
            </a:r>
            <a:r>
              <a:rPr lang="zh-CN" altLang="en-US" dirty="0"/>
              <a:t>环境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989" y="1492370"/>
            <a:ext cx="9287623" cy="4418852"/>
          </a:xfrm>
        </p:spPr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环境中安装浏览器驱动（电脑是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位的，就要下载相应的火狐，谷歌，</a:t>
            </a:r>
            <a:r>
              <a:rPr lang="en-US" altLang="zh-CN" dirty="0" smtClean="0"/>
              <a:t>IE32</a:t>
            </a:r>
            <a:r>
              <a:rPr lang="zh-CN" altLang="en-US" dirty="0" smtClean="0"/>
              <a:t>位的驱动，）然后解压，把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文件单独拿出来放在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目录下（测试服务器已搭建好）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9" y="2407215"/>
            <a:ext cx="8495238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调用火狐驱动访问百度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58196" y="1250830"/>
            <a:ext cx="9546416" cy="4660392"/>
          </a:xfrm>
        </p:spPr>
        <p:txBody>
          <a:bodyPr/>
          <a:lstStyle/>
          <a:p>
            <a:r>
              <a:rPr lang="zh-CN" altLang="en-US" dirty="0" smtClean="0"/>
              <a:t>导入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输入百度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,</a:t>
            </a:r>
            <a:r>
              <a:rPr lang="zh-CN" altLang="en-US" dirty="0" smtClean="0"/>
              <a:t>能正常访问百度页面</a:t>
            </a:r>
            <a:endParaRPr lang="en-US" altLang="zh-CN" dirty="0" smtClean="0"/>
          </a:p>
          <a:p>
            <a:r>
              <a:rPr lang="en-US" altLang="zh-CN" dirty="0"/>
              <a:t>#coding=utf-8</a:t>
            </a:r>
          </a:p>
          <a:p>
            <a:r>
              <a:rPr lang="en-US" altLang="zh-CN" dirty="0"/>
              <a:t>from selenium import </a:t>
            </a:r>
            <a:r>
              <a:rPr lang="en-US" altLang="zh-CN" dirty="0" err="1"/>
              <a:t>webdriver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driver=</a:t>
            </a:r>
            <a:r>
              <a:rPr lang="en-US" altLang="zh-CN" dirty="0" err="1"/>
              <a:t>webdriver.Firefox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='http://www.baidu.com'</a:t>
            </a:r>
          </a:p>
          <a:p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driver.close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01" y="2620227"/>
            <a:ext cx="5819048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自动化常见的元素定位方法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317" y="1216325"/>
            <a:ext cx="9572295" cy="4694897"/>
          </a:xfrm>
        </p:spPr>
        <p:txBody>
          <a:bodyPr/>
          <a:lstStyle/>
          <a:p>
            <a:r>
              <a:rPr lang="zh-CN" altLang="en-US" dirty="0" smtClean="0"/>
              <a:t>包括</a:t>
            </a:r>
            <a:r>
              <a:rPr lang="en-US" altLang="zh-CN" dirty="0" err="1" smtClean="0"/>
              <a:t>id,xpath,css,link,partial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link,class,name</a:t>
            </a:r>
            <a:r>
              <a:rPr lang="zh-CN" altLang="en-US" dirty="0" smtClean="0"/>
              <a:t>（火狐要安装</a:t>
            </a:r>
            <a:r>
              <a:rPr lang="en-US" altLang="zh-CN" dirty="0" smtClean="0"/>
              <a:t>Firebug,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查看）</a:t>
            </a:r>
            <a:endParaRPr lang="en-US" altLang="zh-CN" dirty="0" smtClean="0"/>
          </a:p>
          <a:p>
            <a:r>
              <a:rPr lang="zh-CN" altLang="en-US" dirty="0" smtClean="0"/>
              <a:t>最常用的是</a:t>
            </a:r>
            <a:r>
              <a:rPr lang="en-US" altLang="zh-CN" dirty="0" err="1" smtClean="0"/>
              <a:t>id,xpath,css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有链接的情形下，用</a:t>
            </a:r>
            <a:r>
              <a:rPr lang="en-US" altLang="zh-CN" dirty="0" smtClean="0"/>
              <a:t>link,</a:t>
            </a:r>
            <a:r>
              <a:rPr lang="zh-CN" altLang="en-US" dirty="0" smtClean="0"/>
              <a:t>链接模糊的定位用</a:t>
            </a:r>
            <a:r>
              <a:rPr lang="en-US" altLang="zh-CN" dirty="0" smtClean="0"/>
              <a:t>partial link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07" y="1968858"/>
            <a:ext cx="5600000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自动化中常用的鼠标事件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3691" y="1285336"/>
            <a:ext cx="9580921" cy="4625886"/>
          </a:xfrm>
        </p:spPr>
        <p:txBody>
          <a:bodyPr/>
          <a:lstStyle/>
          <a:p>
            <a:r>
              <a:rPr lang="en-US" altLang="zh-CN" dirty="0" err="1"/>
              <a:t>ActionChains</a:t>
            </a:r>
            <a:r>
              <a:rPr lang="en-US" altLang="zh-CN" dirty="0"/>
              <a:t> </a:t>
            </a:r>
            <a:r>
              <a:rPr lang="zh-CN" altLang="en-US" dirty="0"/>
              <a:t>类鼠标操作的常用方法：</a:t>
            </a:r>
            <a:br>
              <a:rPr lang="zh-CN" altLang="en-US" dirty="0"/>
            </a:br>
            <a:r>
              <a:rPr lang="zh-CN" altLang="en-US" dirty="0"/>
              <a:t> </a:t>
            </a:r>
            <a:r>
              <a:rPr lang="en-US" altLang="zh-CN" dirty="0" err="1"/>
              <a:t>context_click</a:t>
            </a:r>
            <a:r>
              <a:rPr lang="en-US" altLang="zh-CN" dirty="0"/>
              <a:t>() </a:t>
            </a:r>
            <a:r>
              <a:rPr lang="zh-CN" altLang="en-US" dirty="0"/>
              <a:t>右击</a:t>
            </a:r>
            <a:br>
              <a:rPr lang="zh-CN" altLang="en-US" dirty="0"/>
            </a:br>
            <a:r>
              <a:rPr lang="zh-CN" altLang="en-US" dirty="0"/>
              <a:t> </a:t>
            </a:r>
            <a:r>
              <a:rPr lang="en-US" altLang="zh-CN" dirty="0" err="1"/>
              <a:t>double_click</a:t>
            </a:r>
            <a:r>
              <a:rPr lang="en-US" altLang="zh-CN" dirty="0"/>
              <a:t>() </a:t>
            </a:r>
            <a:r>
              <a:rPr lang="zh-CN" altLang="en-US" dirty="0"/>
              <a:t>双击</a:t>
            </a:r>
            <a:br>
              <a:rPr lang="zh-CN" altLang="en-US" dirty="0"/>
            </a:br>
            <a:r>
              <a:rPr lang="zh-CN" altLang="en-US" dirty="0"/>
              <a:t> </a:t>
            </a:r>
            <a:r>
              <a:rPr lang="en-US" altLang="zh-CN" dirty="0" err="1"/>
              <a:t>drag_and_drop</a:t>
            </a:r>
            <a:r>
              <a:rPr lang="en-US" altLang="zh-CN" dirty="0"/>
              <a:t>() </a:t>
            </a:r>
            <a:r>
              <a:rPr lang="zh-CN" altLang="en-US" dirty="0"/>
              <a:t>拖动</a:t>
            </a:r>
            <a:br>
              <a:rPr lang="zh-CN" altLang="en-US" dirty="0"/>
            </a:br>
            <a:r>
              <a:rPr lang="zh-CN" altLang="en-US" dirty="0"/>
              <a:t> </a:t>
            </a:r>
            <a:r>
              <a:rPr lang="en-US" altLang="zh-CN" dirty="0" err="1"/>
              <a:t>move_to_element</a:t>
            </a:r>
            <a:r>
              <a:rPr lang="en-US" altLang="zh-CN" dirty="0"/>
              <a:t>() </a:t>
            </a:r>
            <a:r>
              <a:rPr lang="zh-CN" altLang="en-US" dirty="0"/>
              <a:t>鼠标悬停在一个元素上</a:t>
            </a:r>
            <a:br>
              <a:rPr lang="zh-CN" altLang="en-US" dirty="0"/>
            </a:br>
            <a:r>
              <a:rPr lang="zh-CN" altLang="en-US" dirty="0"/>
              <a:t> </a:t>
            </a:r>
            <a:r>
              <a:rPr lang="en-US" altLang="zh-CN" dirty="0" err="1"/>
              <a:t>click_and_hold</a:t>
            </a:r>
            <a:r>
              <a:rPr lang="en-US" altLang="zh-CN" dirty="0"/>
              <a:t>() </a:t>
            </a:r>
            <a:r>
              <a:rPr lang="zh-CN" altLang="en-US" dirty="0"/>
              <a:t>按下鼠标左键在一个元素上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80" y="3000307"/>
            <a:ext cx="5600000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4407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646</Words>
  <Application>Microsoft Office PowerPoint</Application>
  <PresentationFormat>宽屏</PresentationFormat>
  <Paragraphs>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幼圆</vt:lpstr>
      <vt:lpstr>Arial</vt:lpstr>
      <vt:lpstr>Century Gothic</vt:lpstr>
      <vt:lpstr>Wingdings 3</vt:lpstr>
      <vt:lpstr>丝状</vt:lpstr>
      <vt:lpstr>自动化测试基础</vt:lpstr>
      <vt:lpstr>python+selenium环境搭建</vt:lpstr>
      <vt:lpstr>python+selenium环境搭建</vt:lpstr>
      <vt:lpstr>python+selenium环境搭建</vt:lpstr>
      <vt:lpstr>python+selenium环境搭建</vt:lpstr>
      <vt:lpstr>python+selenium环境搭建</vt:lpstr>
      <vt:lpstr>调用火狐驱动访问百度</vt:lpstr>
      <vt:lpstr>自动化常见的元素定位方法</vt:lpstr>
      <vt:lpstr>自动化中常用的鼠标事件</vt:lpstr>
      <vt:lpstr>自动化中常用的键盘事件</vt:lpstr>
      <vt:lpstr>自动化中多窗口的切换</vt:lpstr>
      <vt:lpstr>自动化中对话框的处理</vt:lpstr>
      <vt:lpstr>自动化中验证码的处理</vt:lpstr>
      <vt:lpstr>Selenium用例模块化</vt:lpstr>
      <vt:lpstr>Selenium用例模块化</vt:lpstr>
      <vt:lpstr>Selenium用例模块化</vt:lpstr>
      <vt:lpstr>Selenium用例模块化</vt:lpstr>
      <vt:lpstr>Selenium用例模块化</vt:lpstr>
      <vt:lpstr>Selenium用例模块化</vt:lpstr>
      <vt:lpstr>自动化小结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自动化测试基础</dc:title>
  <dc:creator>微软用户</dc:creator>
  <cp:lastModifiedBy>Robin</cp:lastModifiedBy>
  <cp:revision>43</cp:revision>
  <dcterms:created xsi:type="dcterms:W3CDTF">2017-03-13T02:08:46Z</dcterms:created>
  <dcterms:modified xsi:type="dcterms:W3CDTF">2019-06-08T11:12:32Z</dcterms:modified>
</cp:coreProperties>
</file>