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6"/>
  </p:notesMasterIdLst>
  <p:sldIdLst>
    <p:sldId id="256" r:id="rId2"/>
    <p:sldId id="288" r:id="rId3"/>
    <p:sldId id="287" r:id="rId4"/>
    <p:sldId id="29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298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453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67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EfNvGMjbS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1047926" y="579607"/>
            <a:ext cx="4264854" cy="5461990"/>
            <a:chOff x="1378035" y="1025526"/>
            <a:chExt cx="3604636" cy="4616450"/>
          </a:xfrm>
        </p:grpSpPr>
        <p:grpSp>
          <p:nvGrpSpPr>
            <p:cNvPr id="31" name="Google Shape;31;p4"/>
            <p:cNvGrpSpPr/>
            <p:nvPr/>
          </p:nvGrpSpPr>
          <p:grpSpPr>
            <a:xfrm>
              <a:off x="1378035" y="1576388"/>
              <a:ext cx="2074863" cy="4065588"/>
              <a:chOff x="1920875" y="1576388"/>
              <a:chExt cx="2074863" cy="4065588"/>
            </a:xfrm>
          </p:grpSpPr>
          <p:sp>
            <p:nvSpPr>
              <p:cNvPr id="32" name="Google Shape;32;p4"/>
              <p:cNvSpPr/>
              <p:nvPr/>
            </p:nvSpPr>
            <p:spPr>
              <a:xfrm>
                <a:off x="2952750" y="3621088"/>
                <a:ext cx="230188" cy="10382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484" extrusionOk="0">
                    <a:moveTo>
                      <a:pt x="14" y="407"/>
                    </a:moveTo>
                    <a:cubicBezTo>
                      <a:pt x="12" y="420"/>
                      <a:pt x="12" y="420"/>
                      <a:pt x="12" y="420"/>
                    </a:cubicBezTo>
                    <a:cubicBezTo>
                      <a:pt x="12" y="420"/>
                      <a:pt x="0" y="484"/>
                      <a:pt x="30" y="439"/>
                    </a:cubicBezTo>
                    <a:cubicBezTo>
                      <a:pt x="30" y="439"/>
                      <a:pt x="30" y="439"/>
                      <a:pt x="30" y="439"/>
                    </a:cubicBezTo>
                    <a:cubicBezTo>
                      <a:pt x="33" y="432"/>
                      <a:pt x="34" y="427"/>
                      <a:pt x="32" y="422"/>
                    </a:cubicBezTo>
                    <a:cubicBezTo>
                      <a:pt x="36" y="422"/>
                      <a:pt x="33" y="416"/>
                      <a:pt x="35" y="415"/>
                    </a:cubicBezTo>
                    <a:cubicBezTo>
                      <a:pt x="35" y="415"/>
                      <a:pt x="35" y="415"/>
                      <a:pt x="35" y="415"/>
                    </a:cubicBezTo>
                    <a:cubicBezTo>
                      <a:pt x="33" y="410"/>
                      <a:pt x="39" y="406"/>
                      <a:pt x="37" y="402"/>
                    </a:cubicBezTo>
                    <a:cubicBezTo>
                      <a:pt x="37" y="402"/>
                      <a:pt x="38" y="402"/>
                      <a:pt x="38" y="403"/>
                    </a:cubicBezTo>
                    <a:cubicBezTo>
                      <a:pt x="38" y="400"/>
                      <a:pt x="38" y="396"/>
                      <a:pt x="40" y="396"/>
                    </a:cubicBezTo>
                    <a:cubicBezTo>
                      <a:pt x="41" y="388"/>
                      <a:pt x="44" y="378"/>
                      <a:pt x="41" y="373"/>
                    </a:cubicBezTo>
                    <a:cubicBezTo>
                      <a:pt x="42" y="373"/>
                      <a:pt x="42" y="373"/>
                      <a:pt x="42" y="373"/>
                    </a:cubicBezTo>
                    <a:cubicBezTo>
                      <a:pt x="40" y="370"/>
                      <a:pt x="42" y="370"/>
                      <a:pt x="42" y="366"/>
                    </a:cubicBezTo>
                    <a:cubicBezTo>
                      <a:pt x="42" y="366"/>
                      <a:pt x="42" y="366"/>
                      <a:pt x="42" y="366"/>
                    </a:cubicBezTo>
                    <a:cubicBezTo>
                      <a:pt x="41" y="363"/>
                      <a:pt x="43" y="358"/>
                      <a:pt x="43" y="355"/>
                    </a:cubicBezTo>
                    <a:cubicBezTo>
                      <a:pt x="44" y="355"/>
                      <a:pt x="44" y="355"/>
                      <a:pt x="44" y="355"/>
                    </a:cubicBezTo>
                    <a:cubicBezTo>
                      <a:pt x="45" y="349"/>
                      <a:pt x="45" y="349"/>
                      <a:pt x="45" y="349"/>
                    </a:cubicBezTo>
                    <a:cubicBezTo>
                      <a:pt x="44" y="351"/>
                      <a:pt x="44" y="351"/>
                      <a:pt x="44" y="351"/>
                    </a:cubicBezTo>
                    <a:cubicBezTo>
                      <a:pt x="41" y="350"/>
                      <a:pt x="47" y="347"/>
                      <a:pt x="46" y="343"/>
                    </a:cubicBezTo>
                    <a:cubicBezTo>
                      <a:pt x="47" y="339"/>
                      <a:pt x="40" y="333"/>
                      <a:pt x="42" y="329"/>
                    </a:cubicBezTo>
                    <a:cubicBezTo>
                      <a:pt x="41" y="327"/>
                      <a:pt x="45" y="332"/>
                      <a:pt x="44" y="329"/>
                    </a:cubicBezTo>
                    <a:cubicBezTo>
                      <a:pt x="46" y="329"/>
                      <a:pt x="45" y="330"/>
                      <a:pt x="47" y="330"/>
                    </a:cubicBezTo>
                    <a:cubicBezTo>
                      <a:pt x="46" y="327"/>
                      <a:pt x="49" y="325"/>
                      <a:pt x="49" y="322"/>
                    </a:cubicBezTo>
                    <a:cubicBezTo>
                      <a:pt x="50" y="322"/>
                      <a:pt x="50" y="322"/>
                      <a:pt x="50" y="322"/>
                    </a:cubicBezTo>
                    <a:cubicBezTo>
                      <a:pt x="48" y="317"/>
                      <a:pt x="54" y="313"/>
                      <a:pt x="52" y="310"/>
                    </a:cubicBezTo>
                    <a:cubicBezTo>
                      <a:pt x="52" y="305"/>
                      <a:pt x="57" y="307"/>
                      <a:pt x="55" y="302"/>
                    </a:cubicBezTo>
                    <a:cubicBezTo>
                      <a:pt x="57" y="300"/>
                      <a:pt x="57" y="300"/>
                      <a:pt x="57" y="300"/>
                    </a:cubicBezTo>
                    <a:cubicBezTo>
                      <a:pt x="58" y="298"/>
                      <a:pt x="55" y="298"/>
                      <a:pt x="57" y="296"/>
                    </a:cubicBezTo>
                    <a:cubicBezTo>
                      <a:pt x="58" y="297"/>
                      <a:pt x="58" y="293"/>
                      <a:pt x="59" y="295"/>
                    </a:cubicBezTo>
                    <a:cubicBezTo>
                      <a:pt x="62" y="290"/>
                      <a:pt x="58" y="284"/>
                      <a:pt x="63" y="277"/>
                    </a:cubicBezTo>
                    <a:cubicBezTo>
                      <a:pt x="61" y="275"/>
                      <a:pt x="63" y="272"/>
                      <a:pt x="62" y="271"/>
                    </a:cubicBezTo>
                    <a:cubicBezTo>
                      <a:pt x="63" y="271"/>
                      <a:pt x="63" y="264"/>
                      <a:pt x="65" y="268"/>
                    </a:cubicBezTo>
                    <a:cubicBezTo>
                      <a:pt x="65" y="268"/>
                      <a:pt x="65" y="269"/>
                      <a:pt x="64" y="269"/>
                    </a:cubicBezTo>
                    <a:cubicBezTo>
                      <a:pt x="66" y="270"/>
                      <a:pt x="66" y="270"/>
                      <a:pt x="66" y="270"/>
                    </a:cubicBezTo>
                    <a:cubicBezTo>
                      <a:pt x="69" y="266"/>
                      <a:pt x="66" y="262"/>
                      <a:pt x="67" y="258"/>
                    </a:cubicBezTo>
                    <a:cubicBezTo>
                      <a:pt x="66" y="259"/>
                      <a:pt x="66" y="261"/>
                      <a:pt x="65" y="260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7" y="257"/>
                      <a:pt x="67" y="257"/>
                      <a:pt x="67" y="257"/>
                    </a:cubicBezTo>
                    <a:cubicBezTo>
                      <a:pt x="69" y="252"/>
                      <a:pt x="69" y="252"/>
                      <a:pt x="69" y="252"/>
                    </a:cubicBezTo>
                    <a:cubicBezTo>
                      <a:pt x="67" y="252"/>
                      <a:pt x="67" y="252"/>
                      <a:pt x="67" y="252"/>
                    </a:cubicBezTo>
                    <a:cubicBezTo>
                      <a:pt x="69" y="250"/>
                      <a:pt x="71" y="249"/>
                      <a:pt x="70" y="246"/>
                    </a:cubicBezTo>
                    <a:cubicBezTo>
                      <a:pt x="69" y="244"/>
                      <a:pt x="67" y="248"/>
                      <a:pt x="67" y="245"/>
                    </a:cubicBezTo>
                    <a:cubicBezTo>
                      <a:pt x="69" y="242"/>
                      <a:pt x="72" y="237"/>
                      <a:pt x="73" y="232"/>
                    </a:cubicBezTo>
                    <a:cubicBezTo>
                      <a:pt x="71" y="232"/>
                      <a:pt x="72" y="231"/>
                      <a:pt x="72" y="230"/>
                    </a:cubicBezTo>
                    <a:cubicBezTo>
                      <a:pt x="73" y="230"/>
                      <a:pt x="73" y="230"/>
                      <a:pt x="73" y="230"/>
                    </a:cubicBezTo>
                    <a:cubicBezTo>
                      <a:pt x="72" y="224"/>
                      <a:pt x="77" y="229"/>
                      <a:pt x="76" y="224"/>
                    </a:cubicBezTo>
                    <a:cubicBezTo>
                      <a:pt x="74" y="222"/>
                      <a:pt x="74" y="222"/>
                      <a:pt x="74" y="222"/>
                    </a:cubicBezTo>
                    <a:cubicBezTo>
                      <a:pt x="72" y="217"/>
                      <a:pt x="78" y="221"/>
                      <a:pt x="75" y="215"/>
                    </a:cubicBezTo>
                    <a:cubicBezTo>
                      <a:pt x="75" y="217"/>
                      <a:pt x="71" y="215"/>
                      <a:pt x="72" y="213"/>
                    </a:cubicBezTo>
                    <a:cubicBezTo>
                      <a:pt x="74" y="214"/>
                      <a:pt x="74" y="214"/>
                      <a:pt x="74" y="214"/>
                    </a:cubicBezTo>
                    <a:cubicBezTo>
                      <a:pt x="74" y="212"/>
                      <a:pt x="73" y="212"/>
                      <a:pt x="74" y="211"/>
                    </a:cubicBezTo>
                    <a:cubicBezTo>
                      <a:pt x="74" y="212"/>
                      <a:pt x="76" y="212"/>
                      <a:pt x="76" y="210"/>
                    </a:cubicBezTo>
                    <a:cubicBezTo>
                      <a:pt x="78" y="212"/>
                      <a:pt x="78" y="212"/>
                      <a:pt x="78" y="212"/>
                    </a:cubicBezTo>
                    <a:cubicBezTo>
                      <a:pt x="76" y="207"/>
                      <a:pt x="76" y="207"/>
                      <a:pt x="76" y="207"/>
                    </a:cubicBezTo>
                    <a:cubicBezTo>
                      <a:pt x="78" y="205"/>
                      <a:pt x="77" y="200"/>
                      <a:pt x="79" y="199"/>
                    </a:cubicBezTo>
                    <a:cubicBezTo>
                      <a:pt x="79" y="199"/>
                      <a:pt x="81" y="194"/>
                      <a:pt x="80" y="192"/>
                    </a:cubicBezTo>
                    <a:cubicBezTo>
                      <a:pt x="81" y="193"/>
                      <a:pt x="82" y="190"/>
                      <a:pt x="83" y="192"/>
                    </a:cubicBezTo>
                    <a:cubicBezTo>
                      <a:pt x="82" y="190"/>
                      <a:pt x="82" y="185"/>
                      <a:pt x="84" y="183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87" y="177"/>
                      <a:pt x="84" y="172"/>
                      <a:pt x="88" y="166"/>
                    </a:cubicBezTo>
                    <a:cubicBezTo>
                      <a:pt x="86" y="166"/>
                      <a:pt x="87" y="163"/>
                      <a:pt x="85" y="163"/>
                    </a:cubicBezTo>
                    <a:cubicBezTo>
                      <a:pt x="84" y="156"/>
                      <a:pt x="92" y="153"/>
                      <a:pt x="86" y="149"/>
                    </a:cubicBezTo>
                    <a:cubicBezTo>
                      <a:pt x="86" y="146"/>
                      <a:pt x="88" y="146"/>
                      <a:pt x="89" y="145"/>
                    </a:cubicBezTo>
                    <a:cubicBezTo>
                      <a:pt x="89" y="145"/>
                      <a:pt x="89" y="145"/>
                      <a:pt x="89" y="145"/>
                    </a:cubicBezTo>
                    <a:cubicBezTo>
                      <a:pt x="90" y="140"/>
                      <a:pt x="90" y="138"/>
                      <a:pt x="91" y="134"/>
                    </a:cubicBezTo>
                    <a:cubicBezTo>
                      <a:pt x="91" y="132"/>
                      <a:pt x="88" y="131"/>
                      <a:pt x="89" y="128"/>
                    </a:cubicBezTo>
                    <a:cubicBezTo>
                      <a:pt x="90" y="129"/>
                      <a:pt x="90" y="128"/>
                      <a:pt x="91" y="126"/>
                    </a:cubicBezTo>
                    <a:cubicBezTo>
                      <a:pt x="91" y="127"/>
                      <a:pt x="91" y="128"/>
                      <a:pt x="92" y="126"/>
                    </a:cubicBezTo>
                    <a:cubicBezTo>
                      <a:pt x="92" y="126"/>
                      <a:pt x="92" y="125"/>
                      <a:pt x="92" y="125"/>
                    </a:cubicBezTo>
                    <a:cubicBezTo>
                      <a:pt x="92" y="125"/>
                      <a:pt x="92" y="125"/>
                      <a:pt x="92" y="125"/>
                    </a:cubicBezTo>
                    <a:cubicBezTo>
                      <a:pt x="92" y="123"/>
                      <a:pt x="92" y="123"/>
                      <a:pt x="91" y="124"/>
                    </a:cubicBezTo>
                    <a:cubicBezTo>
                      <a:pt x="91" y="124"/>
                      <a:pt x="91" y="124"/>
                      <a:pt x="90" y="124"/>
                    </a:cubicBezTo>
                    <a:cubicBezTo>
                      <a:pt x="93" y="122"/>
                      <a:pt x="92" y="118"/>
                      <a:pt x="94" y="118"/>
                    </a:cubicBezTo>
                    <a:cubicBezTo>
                      <a:pt x="95" y="111"/>
                      <a:pt x="94" y="106"/>
                      <a:pt x="95" y="100"/>
                    </a:cubicBezTo>
                    <a:cubicBezTo>
                      <a:pt x="96" y="100"/>
                      <a:pt x="97" y="101"/>
                      <a:pt x="97" y="103"/>
                    </a:cubicBezTo>
                    <a:cubicBezTo>
                      <a:pt x="97" y="99"/>
                      <a:pt x="97" y="99"/>
                      <a:pt x="97" y="99"/>
                    </a:cubicBezTo>
                    <a:cubicBezTo>
                      <a:pt x="99" y="99"/>
                      <a:pt x="98" y="101"/>
                      <a:pt x="98" y="103"/>
                    </a:cubicBezTo>
                    <a:cubicBezTo>
                      <a:pt x="101" y="99"/>
                      <a:pt x="97" y="93"/>
                      <a:pt x="101" y="88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100" y="86"/>
                      <a:pt x="100" y="86"/>
                    </a:cubicBezTo>
                    <a:cubicBezTo>
                      <a:pt x="100" y="86"/>
                      <a:pt x="99" y="84"/>
                      <a:pt x="99" y="83"/>
                    </a:cubicBezTo>
                    <a:cubicBezTo>
                      <a:pt x="101" y="83"/>
                      <a:pt x="102" y="84"/>
                      <a:pt x="103" y="82"/>
                    </a:cubicBezTo>
                    <a:cubicBezTo>
                      <a:pt x="105" y="80"/>
                      <a:pt x="104" y="75"/>
                      <a:pt x="104" y="72"/>
                    </a:cubicBezTo>
                    <a:cubicBezTo>
                      <a:pt x="103" y="74"/>
                      <a:pt x="102" y="73"/>
                      <a:pt x="102" y="72"/>
                    </a:cubicBezTo>
                    <a:cubicBezTo>
                      <a:pt x="102" y="71"/>
                      <a:pt x="104" y="71"/>
                      <a:pt x="104" y="69"/>
                    </a:cubicBezTo>
                    <a:cubicBezTo>
                      <a:pt x="105" y="70"/>
                      <a:pt x="105" y="70"/>
                      <a:pt x="105" y="70"/>
                    </a:cubicBezTo>
                    <a:cubicBezTo>
                      <a:pt x="104" y="69"/>
                      <a:pt x="104" y="66"/>
                      <a:pt x="104" y="65"/>
                    </a:cubicBezTo>
                    <a:cubicBezTo>
                      <a:pt x="105" y="65"/>
                      <a:pt x="104" y="67"/>
                      <a:pt x="105" y="68"/>
                    </a:cubicBezTo>
                    <a:cubicBezTo>
                      <a:pt x="107" y="62"/>
                      <a:pt x="106" y="65"/>
                      <a:pt x="107" y="60"/>
                    </a:cubicBezTo>
                    <a:cubicBezTo>
                      <a:pt x="106" y="56"/>
                      <a:pt x="105" y="60"/>
                      <a:pt x="104" y="58"/>
                    </a:cubicBezTo>
                    <a:cubicBezTo>
                      <a:pt x="104" y="55"/>
                      <a:pt x="104" y="53"/>
                      <a:pt x="105" y="50"/>
                    </a:cubicBezTo>
                    <a:cubicBezTo>
                      <a:pt x="104" y="50"/>
                      <a:pt x="104" y="50"/>
                      <a:pt x="104" y="50"/>
                    </a:cubicBezTo>
                    <a:cubicBezTo>
                      <a:pt x="103" y="45"/>
                      <a:pt x="104" y="42"/>
                      <a:pt x="107" y="40"/>
                    </a:cubicBezTo>
                    <a:cubicBezTo>
                      <a:pt x="103" y="0"/>
                      <a:pt x="90" y="27"/>
                      <a:pt x="90" y="27"/>
                    </a:cubicBezTo>
                    <a:cubicBezTo>
                      <a:pt x="83" y="40"/>
                      <a:pt x="86" y="49"/>
                      <a:pt x="83" y="66"/>
                    </a:cubicBezTo>
                    <a:cubicBezTo>
                      <a:pt x="78" y="81"/>
                      <a:pt x="74" y="84"/>
                      <a:pt x="72" y="100"/>
                    </a:cubicBezTo>
                    <a:cubicBezTo>
                      <a:pt x="70" y="107"/>
                      <a:pt x="69" y="115"/>
                      <a:pt x="67" y="122"/>
                    </a:cubicBezTo>
                    <a:cubicBezTo>
                      <a:pt x="69" y="126"/>
                      <a:pt x="65" y="132"/>
                      <a:pt x="66" y="136"/>
                    </a:cubicBezTo>
                    <a:cubicBezTo>
                      <a:pt x="65" y="137"/>
                      <a:pt x="65" y="137"/>
                      <a:pt x="65" y="137"/>
                    </a:cubicBezTo>
                    <a:cubicBezTo>
                      <a:pt x="65" y="139"/>
                      <a:pt x="65" y="141"/>
                      <a:pt x="64" y="142"/>
                    </a:cubicBezTo>
                    <a:cubicBezTo>
                      <a:pt x="64" y="142"/>
                      <a:pt x="64" y="142"/>
                      <a:pt x="64" y="142"/>
                    </a:cubicBezTo>
                    <a:cubicBezTo>
                      <a:pt x="64" y="144"/>
                      <a:pt x="63" y="146"/>
                      <a:pt x="63" y="147"/>
                    </a:cubicBezTo>
                    <a:cubicBezTo>
                      <a:pt x="63" y="147"/>
                      <a:pt x="63" y="147"/>
                      <a:pt x="63" y="147"/>
                    </a:cubicBezTo>
                    <a:cubicBezTo>
                      <a:pt x="62" y="150"/>
                      <a:pt x="62" y="150"/>
                      <a:pt x="62" y="150"/>
                    </a:cubicBezTo>
                    <a:cubicBezTo>
                      <a:pt x="62" y="149"/>
                      <a:pt x="62" y="149"/>
                      <a:pt x="62" y="149"/>
                    </a:cubicBezTo>
                    <a:cubicBezTo>
                      <a:pt x="62" y="153"/>
                      <a:pt x="62" y="157"/>
                      <a:pt x="60" y="160"/>
                    </a:cubicBezTo>
                    <a:cubicBezTo>
                      <a:pt x="62" y="160"/>
                      <a:pt x="62" y="160"/>
                      <a:pt x="62" y="160"/>
                    </a:cubicBezTo>
                    <a:cubicBezTo>
                      <a:pt x="59" y="167"/>
                      <a:pt x="62" y="170"/>
                      <a:pt x="58" y="176"/>
                    </a:cubicBezTo>
                    <a:cubicBezTo>
                      <a:pt x="57" y="176"/>
                      <a:pt x="57" y="176"/>
                      <a:pt x="57" y="176"/>
                    </a:cubicBezTo>
                    <a:cubicBezTo>
                      <a:pt x="60" y="185"/>
                      <a:pt x="52" y="188"/>
                      <a:pt x="54" y="197"/>
                    </a:cubicBezTo>
                    <a:cubicBezTo>
                      <a:pt x="54" y="196"/>
                      <a:pt x="53" y="197"/>
                      <a:pt x="53" y="197"/>
                    </a:cubicBezTo>
                    <a:cubicBezTo>
                      <a:pt x="52" y="201"/>
                      <a:pt x="52" y="205"/>
                      <a:pt x="55" y="206"/>
                    </a:cubicBezTo>
                    <a:cubicBezTo>
                      <a:pt x="55" y="209"/>
                      <a:pt x="54" y="208"/>
                      <a:pt x="52" y="208"/>
                    </a:cubicBezTo>
                    <a:cubicBezTo>
                      <a:pt x="54" y="209"/>
                      <a:pt x="54" y="211"/>
                      <a:pt x="53" y="213"/>
                    </a:cubicBezTo>
                    <a:cubicBezTo>
                      <a:pt x="53" y="212"/>
                      <a:pt x="53" y="212"/>
                      <a:pt x="53" y="212"/>
                    </a:cubicBezTo>
                    <a:cubicBezTo>
                      <a:pt x="52" y="219"/>
                      <a:pt x="52" y="219"/>
                      <a:pt x="52" y="219"/>
                    </a:cubicBezTo>
                    <a:cubicBezTo>
                      <a:pt x="55" y="218"/>
                      <a:pt x="55" y="218"/>
                      <a:pt x="55" y="218"/>
                    </a:cubicBezTo>
                    <a:cubicBezTo>
                      <a:pt x="54" y="221"/>
                      <a:pt x="52" y="218"/>
                      <a:pt x="52" y="221"/>
                    </a:cubicBezTo>
                    <a:cubicBezTo>
                      <a:pt x="54" y="222"/>
                      <a:pt x="54" y="222"/>
                      <a:pt x="54" y="222"/>
                    </a:cubicBezTo>
                    <a:cubicBezTo>
                      <a:pt x="53" y="226"/>
                      <a:pt x="49" y="228"/>
                      <a:pt x="46" y="232"/>
                    </a:cubicBezTo>
                    <a:cubicBezTo>
                      <a:pt x="41" y="250"/>
                      <a:pt x="43" y="272"/>
                      <a:pt x="36" y="288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1" y="288"/>
                      <a:pt x="37" y="294"/>
                      <a:pt x="34" y="294"/>
                    </a:cubicBezTo>
                    <a:cubicBezTo>
                      <a:pt x="35" y="296"/>
                      <a:pt x="35" y="296"/>
                      <a:pt x="35" y="296"/>
                    </a:cubicBezTo>
                    <a:cubicBezTo>
                      <a:pt x="34" y="297"/>
                      <a:pt x="34" y="298"/>
                      <a:pt x="33" y="297"/>
                    </a:cubicBezTo>
                    <a:cubicBezTo>
                      <a:pt x="33" y="298"/>
                      <a:pt x="33" y="299"/>
                      <a:pt x="34" y="300"/>
                    </a:cubicBezTo>
                    <a:cubicBezTo>
                      <a:pt x="32" y="302"/>
                      <a:pt x="32" y="302"/>
                      <a:pt x="32" y="302"/>
                    </a:cubicBezTo>
                    <a:cubicBezTo>
                      <a:pt x="29" y="309"/>
                      <a:pt x="31" y="316"/>
                      <a:pt x="29" y="323"/>
                    </a:cubicBezTo>
                    <a:cubicBezTo>
                      <a:pt x="24" y="332"/>
                      <a:pt x="24" y="350"/>
                      <a:pt x="24" y="360"/>
                    </a:cubicBezTo>
                    <a:cubicBezTo>
                      <a:pt x="25" y="375"/>
                      <a:pt x="12" y="389"/>
                      <a:pt x="14" y="405"/>
                    </a:cubicBezTo>
                    <a:cubicBezTo>
                      <a:pt x="13" y="405"/>
                      <a:pt x="14" y="407"/>
                      <a:pt x="14" y="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2651125" y="4127501"/>
                <a:ext cx="301625" cy="114617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534" extrusionOk="0">
                    <a:moveTo>
                      <a:pt x="115" y="129"/>
                    </a:moveTo>
                    <a:cubicBezTo>
                      <a:pt x="117" y="122"/>
                      <a:pt x="116" y="116"/>
                      <a:pt x="117" y="110"/>
                    </a:cubicBezTo>
                    <a:cubicBezTo>
                      <a:pt x="119" y="109"/>
                      <a:pt x="119" y="111"/>
                      <a:pt x="119" y="113"/>
                    </a:cubicBezTo>
                    <a:cubicBezTo>
                      <a:pt x="120" y="108"/>
                      <a:pt x="120" y="108"/>
                      <a:pt x="120" y="108"/>
                    </a:cubicBezTo>
                    <a:cubicBezTo>
                      <a:pt x="122" y="109"/>
                      <a:pt x="120" y="111"/>
                      <a:pt x="120" y="113"/>
                    </a:cubicBezTo>
                    <a:cubicBezTo>
                      <a:pt x="124" y="108"/>
                      <a:pt x="121" y="101"/>
                      <a:pt x="125" y="96"/>
                    </a:cubicBezTo>
                    <a:cubicBezTo>
                      <a:pt x="124" y="94"/>
                      <a:pt x="124" y="94"/>
                      <a:pt x="124" y="94"/>
                    </a:cubicBezTo>
                    <a:cubicBezTo>
                      <a:pt x="125" y="94"/>
                      <a:pt x="125" y="94"/>
                      <a:pt x="125" y="94"/>
                    </a:cubicBezTo>
                    <a:cubicBezTo>
                      <a:pt x="124" y="94"/>
                      <a:pt x="123" y="92"/>
                      <a:pt x="124" y="91"/>
                    </a:cubicBezTo>
                    <a:cubicBezTo>
                      <a:pt x="125" y="91"/>
                      <a:pt x="127" y="93"/>
                      <a:pt x="128" y="90"/>
                    </a:cubicBezTo>
                    <a:cubicBezTo>
                      <a:pt x="130" y="88"/>
                      <a:pt x="129" y="83"/>
                      <a:pt x="129" y="79"/>
                    </a:cubicBezTo>
                    <a:cubicBezTo>
                      <a:pt x="129" y="81"/>
                      <a:pt x="128" y="80"/>
                      <a:pt x="128" y="79"/>
                    </a:cubicBezTo>
                    <a:cubicBezTo>
                      <a:pt x="128" y="78"/>
                      <a:pt x="130" y="78"/>
                      <a:pt x="130" y="76"/>
                    </a:cubicBezTo>
                    <a:cubicBezTo>
                      <a:pt x="131" y="77"/>
                      <a:pt x="131" y="77"/>
                      <a:pt x="131" y="77"/>
                    </a:cubicBezTo>
                    <a:cubicBezTo>
                      <a:pt x="130" y="76"/>
                      <a:pt x="131" y="72"/>
                      <a:pt x="131" y="71"/>
                    </a:cubicBezTo>
                    <a:cubicBezTo>
                      <a:pt x="132" y="71"/>
                      <a:pt x="131" y="74"/>
                      <a:pt x="132" y="75"/>
                    </a:cubicBezTo>
                    <a:cubicBezTo>
                      <a:pt x="134" y="69"/>
                      <a:pt x="133" y="72"/>
                      <a:pt x="135" y="66"/>
                    </a:cubicBezTo>
                    <a:cubicBezTo>
                      <a:pt x="134" y="62"/>
                      <a:pt x="133" y="66"/>
                      <a:pt x="132" y="64"/>
                    </a:cubicBezTo>
                    <a:cubicBezTo>
                      <a:pt x="132" y="61"/>
                      <a:pt x="132" y="58"/>
                      <a:pt x="134" y="55"/>
                    </a:cubicBezTo>
                    <a:cubicBezTo>
                      <a:pt x="132" y="55"/>
                      <a:pt x="132" y="55"/>
                      <a:pt x="132" y="55"/>
                    </a:cubicBezTo>
                    <a:cubicBezTo>
                      <a:pt x="133" y="50"/>
                      <a:pt x="134" y="47"/>
                      <a:pt x="137" y="44"/>
                    </a:cubicBezTo>
                    <a:cubicBezTo>
                      <a:pt x="140" y="0"/>
                      <a:pt x="123" y="29"/>
                      <a:pt x="123" y="29"/>
                    </a:cubicBezTo>
                    <a:cubicBezTo>
                      <a:pt x="113" y="43"/>
                      <a:pt x="115" y="53"/>
                      <a:pt x="109" y="71"/>
                    </a:cubicBezTo>
                    <a:cubicBezTo>
                      <a:pt x="103" y="87"/>
                      <a:pt x="98" y="91"/>
                      <a:pt x="94" y="108"/>
                    </a:cubicBezTo>
                    <a:cubicBezTo>
                      <a:pt x="92" y="116"/>
                      <a:pt x="90" y="125"/>
                      <a:pt x="88" y="133"/>
                    </a:cubicBezTo>
                    <a:cubicBezTo>
                      <a:pt x="90" y="138"/>
                      <a:pt x="85" y="144"/>
                      <a:pt x="86" y="149"/>
                    </a:cubicBez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52"/>
                      <a:pt x="84" y="154"/>
                      <a:pt x="83" y="155"/>
                    </a:cubicBezTo>
                    <a:cubicBezTo>
                      <a:pt x="83" y="155"/>
                      <a:pt x="83" y="155"/>
                      <a:pt x="83" y="155"/>
                    </a:cubicBezTo>
                    <a:cubicBezTo>
                      <a:pt x="83" y="158"/>
                      <a:pt x="82" y="160"/>
                      <a:pt x="82" y="161"/>
                    </a:cubicBezTo>
                    <a:cubicBezTo>
                      <a:pt x="82" y="161"/>
                      <a:pt x="82" y="161"/>
                      <a:pt x="82" y="161"/>
                    </a:cubicBezTo>
                    <a:cubicBezTo>
                      <a:pt x="81" y="164"/>
                      <a:pt x="81" y="164"/>
                      <a:pt x="81" y="164"/>
                    </a:cubicBezTo>
                    <a:cubicBezTo>
                      <a:pt x="81" y="163"/>
                      <a:pt x="81" y="163"/>
                      <a:pt x="81" y="163"/>
                    </a:cubicBezTo>
                    <a:cubicBezTo>
                      <a:pt x="81" y="168"/>
                      <a:pt x="80" y="172"/>
                      <a:pt x="79" y="176"/>
                    </a:cubicBezTo>
                    <a:cubicBezTo>
                      <a:pt x="80" y="176"/>
                      <a:pt x="80" y="176"/>
                      <a:pt x="80" y="176"/>
                    </a:cubicBezTo>
                    <a:cubicBezTo>
                      <a:pt x="76" y="183"/>
                      <a:pt x="79" y="187"/>
                      <a:pt x="75" y="193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7" y="203"/>
                      <a:pt x="68" y="207"/>
                      <a:pt x="70" y="217"/>
                    </a:cubicBezTo>
                    <a:cubicBezTo>
                      <a:pt x="70" y="216"/>
                      <a:pt x="69" y="217"/>
                      <a:pt x="69" y="217"/>
                    </a:cubicBezTo>
                    <a:cubicBezTo>
                      <a:pt x="69" y="221"/>
                      <a:pt x="68" y="226"/>
                      <a:pt x="71" y="227"/>
                    </a:cubicBezTo>
                    <a:cubicBezTo>
                      <a:pt x="70" y="230"/>
                      <a:pt x="70" y="229"/>
                      <a:pt x="68" y="229"/>
                    </a:cubicBezTo>
                    <a:cubicBezTo>
                      <a:pt x="70" y="229"/>
                      <a:pt x="70" y="232"/>
                      <a:pt x="69" y="235"/>
                    </a:cubicBezTo>
                    <a:cubicBezTo>
                      <a:pt x="69" y="233"/>
                      <a:pt x="69" y="233"/>
                      <a:pt x="69" y="233"/>
                    </a:cubicBezTo>
                    <a:cubicBezTo>
                      <a:pt x="68" y="241"/>
                      <a:pt x="68" y="241"/>
                      <a:pt x="68" y="24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69" y="243"/>
                      <a:pt x="67" y="240"/>
                      <a:pt x="67" y="244"/>
                    </a:cubicBezTo>
                    <a:cubicBezTo>
                      <a:pt x="70" y="244"/>
                      <a:pt x="70" y="244"/>
                      <a:pt x="70" y="244"/>
                    </a:cubicBezTo>
                    <a:cubicBezTo>
                      <a:pt x="68" y="249"/>
                      <a:pt x="64" y="251"/>
                      <a:pt x="61" y="256"/>
                    </a:cubicBezTo>
                    <a:cubicBezTo>
                      <a:pt x="55" y="276"/>
                      <a:pt x="56" y="299"/>
                      <a:pt x="48" y="317"/>
                    </a:cubicBezTo>
                    <a:cubicBezTo>
                      <a:pt x="46" y="318"/>
                      <a:pt x="46" y="318"/>
                      <a:pt x="46" y="318"/>
                    </a:cubicBezTo>
                    <a:cubicBezTo>
                      <a:pt x="43" y="318"/>
                      <a:pt x="49" y="324"/>
                      <a:pt x="46" y="324"/>
                    </a:cubicBezTo>
                    <a:cubicBezTo>
                      <a:pt x="47" y="327"/>
                      <a:pt x="47" y="327"/>
                      <a:pt x="47" y="327"/>
                    </a:cubicBezTo>
                    <a:cubicBezTo>
                      <a:pt x="46" y="327"/>
                      <a:pt x="45" y="328"/>
                      <a:pt x="45" y="327"/>
                    </a:cubicBezTo>
                    <a:cubicBezTo>
                      <a:pt x="44" y="329"/>
                      <a:pt x="45" y="329"/>
                      <a:pt x="45" y="331"/>
                    </a:cubicBezTo>
                    <a:cubicBezTo>
                      <a:pt x="43" y="333"/>
                      <a:pt x="43" y="333"/>
                      <a:pt x="43" y="333"/>
                    </a:cubicBezTo>
                    <a:cubicBezTo>
                      <a:pt x="40" y="340"/>
                      <a:pt x="42" y="348"/>
                      <a:pt x="39" y="356"/>
                    </a:cubicBezTo>
                    <a:cubicBezTo>
                      <a:pt x="36" y="361"/>
                      <a:pt x="34" y="368"/>
                      <a:pt x="33" y="375"/>
                    </a:cubicBezTo>
                    <a:cubicBezTo>
                      <a:pt x="32" y="383"/>
                      <a:pt x="31" y="391"/>
                      <a:pt x="30" y="397"/>
                    </a:cubicBezTo>
                    <a:cubicBezTo>
                      <a:pt x="30" y="413"/>
                      <a:pt x="16" y="429"/>
                      <a:pt x="17" y="446"/>
                    </a:cubicBezTo>
                    <a:cubicBezTo>
                      <a:pt x="17" y="447"/>
                      <a:pt x="17" y="448"/>
                      <a:pt x="18" y="448"/>
                    </a:cubicBezTo>
                    <a:cubicBezTo>
                      <a:pt x="17" y="453"/>
                      <a:pt x="16" y="458"/>
                      <a:pt x="15" y="463"/>
                    </a:cubicBezTo>
                    <a:cubicBezTo>
                      <a:pt x="15" y="463"/>
                      <a:pt x="0" y="534"/>
                      <a:pt x="32" y="484"/>
                    </a:cubicBezTo>
                    <a:cubicBezTo>
                      <a:pt x="32" y="484"/>
                      <a:pt x="32" y="484"/>
                      <a:pt x="32" y="484"/>
                    </a:cubicBezTo>
                    <a:cubicBezTo>
                      <a:pt x="35" y="477"/>
                      <a:pt x="37" y="472"/>
                      <a:pt x="35" y="466"/>
                    </a:cubicBezTo>
                    <a:cubicBezTo>
                      <a:pt x="38" y="465"/>
                      <a:pt x="36" y="459"/>
                      <a:pt x="38" y="458"/>
                    </a:cubicBezTo>
                    <a:cubicBezTo>
                      <a:pt x="38" y="458"/>
                      <a:pt x="38" y="458"/>
                      <a:pt x="38" y="458"/>
                    </a:cubicBezTo>
                    <a:cubicBezTo>
                      <a:pt x="36" y="452"/>
                      <a:pt x="42" y="448"/>
                      <a:pt x="41" y="443"/>
                    </a:cubicBezTo>
                    <a:cubicBezTo>
                      <a:pt x="41" y="443"/>
                      <a:pt x="42" y="443"/>
                      <a:pt x="42" y="444"/>
                    </a:cubicBezTo>
                    <a:cubicBezTo>
                      <a:pt x="42" y="441"/>
                      <a:pt x="42" y="436"/>
                      <a:pt x="44" y="436"/>
                    </a:cubicBezTo>
                    <a:cubicBezTo>
                      <a:pt x="46" y="428"/>
                      <a:pt x="49" y="417"/>
                      <a:pt x="47" y="411"/>
                    </a:cubicBezTo>
                    <a:cubicBezTo>
                      <a:pt x="47" y="412"/>
                      <a:pt x="47" y="412"/>
                      <a:pt x="47" y="412"/>
                    </a:cubicBezTo>
                    <a:cubicBezTo>
                      <a:pt x="46" y="408"/>
                      <a:pt x="48" y="408"/>
                      <a:pt x="48" y="404"/>
                    </a:cubicBezTo>
                    <a:cubicBezTo>
                      <a:pt x="48" y="404"/>
                      <a:pt x="48" y="404"/>
                      <a:pt x="48" y="404"/>
                    </a:cubicBezTo>
                    <a:cubicBezTo>
                      <a:pt x="47" y="400"/>
                      <a:pt x="50" y="395"/>
                      <a:pt x="50" y="392"/>
                    </a:cubicBezTo>
                    <a:cubicBezTo>
                      <a:pt x="51" y="392"/>
                      <a:pt x="51" y="392"/>
                      <a:pt x="51" y="392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2" y="388"/>
                      <a:pt x="52" y="388"/>
                      <a:pt x="52" y="388"/>
                    </a:cubicBezTo>
                    <a:cubicBezTo>
                      <a:pt x="48" y="386"/>
                      <a:pt x="55" y="384"/>
                      <a:pt x="54" y="378"/>
                    </a:cubicBezTo>
                    <a:cubicBezTo>
                      <a:pt x="56" y="374"/>
                      <a:pt x="49" y="368"/>
                      <a:pt x="52" y="363"/>
                    </a:cubicBezTo>
                    <a:cubicBezTo>
                      <a:pt x="50" y="361"/>
                      <a:pt x="54" y="366"/>
                      <a:pt x="53" y="362"/>
                    </a:cubicBezTo>
                    <a:cubicBezTo>
                      <a:pt x="55" y="363"/>
                      <a:pt x="54" y="364"/>
                      <a:pt x="56" y="364"/>
                    </a:cubicBezTo>
                    <a:cubicBezTo>
                      <a:pt x="56" y="360"/>
                      <a:pt x="59" y="359"/>
                      <a:pt x="59" y="355"/>
                    </a:cubicBezTo>
                    <a:cubicBezTo>
                      <a:pt x="60" y="355"/>
                      <a:pt x="60" y="355"/>
                      <a:pt x="60" y="355"/>
                    </a:cubicBezTo>
                    <a:cubicBezTo>
                      <a:pt x="59" y="349"/>
                      <a:pt x="65" y="346"/>
                      <a:pt x="63" y="342"/>
                    </a:cubicBezTo>
                    <a:cubicBezTo>
                      <a:pt x="63" y="336"/>
                      <a:pt x="68" y="339"/>
                      <a:pt x="66" y="333"/>
                    </a:cubicBezTo>
                    <a:cubicBezTo>
                      <a:pt x="69" y="331"/>
                      <a:pt x="69" y="331"/>
                      <a:pt x="69" y="331"/>
                    </a:cubicBezTo>
                    <a:cubicBezTo>
                      <a:pt x="70" y="329"/>
                      <a:pt x="67" y="329"/>
                      <a:pt x="68" y="327"/>
                    </a:cubicBezTo>
                    <a:cubicBezTo>
                      <a:pt x="70" y="327"/>
                      <a:pt x="70" y="324"/>
                      <a:pt x="71" y="325"/>
                    </a:cubicBezTo>
                    <a:cubicBezTo>
                      <a:pt x="74" y="320"/>
                      <a:pt x="71" y="313"/>
                      <a:pt x="76" y="306"/>
                    </a:cubicBezTo>
                    <a:cubicBezTo>
                      <a:pt x="74" y="303"/>
                      <a:pt x="76" y="300"/>
                      <a:pt x="75" y="298"/>
                    </a:cubicBezTo>
                    <a:cubicBezTo>
                      <a:pt x="76" y="298"/>
                      <a:pt x="77" y="290"/>
                      <a:pt x="78" y="295"/>
                    </a:cubicBezTo>
                    <a:cubicBezTo>
                      <a:pt x="78" y="296"/>
                      <a:pt x="78" y="296"/>
                      <a:pt x="78" y="296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83" y="293"/>
                      <a:pt x="79" y="289"/>
                      <a:pt x="81" y="284"/>
                    </a:cubicBezTo>
                    <a:cubicBezTo>
                      <a:pt x="80" y="286"/>
                      <a:pt x="80" y="287"/>
                      <a:pt x="79" y="286"/>
                    </a:cubicBezTo>
                    <a:cubicBezTo>
                      <a:pt x="80" y="282"/>
                      <a:pt x="80" y="282"/>
                      <a:pt x="80" y="282"/>
                    </a:cubicBezTo>
                    <a:cubicBezTo>
                      <a:pt x="81" y="283"/>
                      <a:pt x="81" y="283"/>
                      <a:pt x="81" y="283"/>
                    </a:cubicBezTo>
                    <a:cubicBezTo>
                      <a:pt x="83" y="277"/>
                      <a:pt x="83" y="277"/>
                      <a:pt x="83" y="277"/>
                    </a:cubicBezTo>
                    <a:cubicBezTo>
                      <a:pt x="81" y="278"/>
                      <a:pt x="81" y="278"/>
                      <a:pt x="81" y="278"/>
                    </a:cubicBezTo>
                    <a:cubicBezTo>
                      <a:pt x="83" y="275"/>
                      <a:pt x="86" y="274"/>
                      <a:pt x="84" y="271"/>
                    </a:cubicBezTo>
                    <a:cubicBezTo>
                      <a:pt x="83" y="269"/>
                      <a:pt x="82" y="273"/>
                      <a:pt x="82" y="270"/>
                    </a:cubicBezTo>
                    <a:cubicBezTo>
                      <a:pt x="84" y="266"/>
                      <a:pt x="87" y="260"/>
                      <a:pt x="88" y="255"/>
                    </a:cubicBezTo>
                    <a:cubicBezTo>
                      <a:pt x="86" y="255"/>
                      <a:pt x="87" y="254"/>
                      <a:pt x="87" y="253"/>
                    </a:cubicBezTo>
                    <a:cubicBezTo>
                      <a:pt x="88" y="253"/>
                      <a:pt x="88" y="253"/>
                      <a:pt x="88" y="253"/>
                    </a:cubicBezTo>
                    <a:cubicBezTo>
                      <a:pt x="87" y="247"/>
                      <a:pt x="92" y="252"/>
                      <a:pt x="92" y="246"/>
                    </a:cubicBezTo>
                    <a:cubicBezTo>
                      <a:pt x="93" y="247"/>
                      <a:pt x="93" y="247"/>
                      <a:pt x="93" y="247"/>
                    </a:cubicBezTo>
                    <a:cubicBezTo>
                      <a:pt x="90" y="244"/>
                      <a:pt x="90" y="244"/>
                      <a:pt x="90" y="244"/>
                    </a:cubicBezTo>
                    <a:cubicBezTo>
                      <a:pt x="88" y="239"/>
                      <a:pt x="93" y="243"/>
                      <a:pt x="91" y="236"/>
                    </a:cubicBezTo>
                    <a:cubicBezTo>
                      <a:pt x="90" y="238"/>
                      <a:pt x="87" y="236"/>
                      <a:pt x="88" y="234"/>
                    </a:cubicBezTo>
                    <a:cubicBezTo>
                      <a:pt x="90" y="235"/>
                      <a:pt x="90" y="235"/>
                      <a:pt x="90" y="235"/>
                    </a:cubicBezTo>
                    <a:cubicBezTo>
                      <a:pt x="90" y="234"/>
                      <a:pt x="89" y="233"/>
                      <a:pt x="90" y="232"/>
                    </a:cubicBezTo>
                    <a:cubicBezTo>
                      <a:pt x="90" y="233"/>
                      <a:pt x="92" y="233"/>
                      <a:pt x="92" y="231"/>
                    </a:cubicBezTo>
                    <a:cubicBezTo>
                      <a:pt x="93" y="233"/>
                      <a:pt x="93" y="233"/>
                      <a:pt x="93" y="233"/>
                    </a:cubicBezTo>
                    <a:cubicBezTo>
                      <a:pt x="92" y="228"/>
                      <a:pt x="92" y="228"/>
                      <a:pt x="92" y="228"/>
                    </a:cubicBezTo>
                    <a:cubicBezTo>
                      <a:pt x="94" y="225"/>
                      <a:pt x="93" y="220"/>
                      <a:pt x="95" y="219"/>
                    </a:cubicBezTo>
                    <a:cubicBezTo>
                      <a:pt x="95" y="219"/>
                      <a:pt x="98" y="213"/>
                      <a:pt x="96" y="211"/>
                    </a:cubicBezTo>
                    <a:cubicBezTo>
                      <a:pt x="97" y="212"/>
                      <a:pt x="99" y="209"/>
                      <a:pt x="100" y="210"/>
                    </a:cubicBezTo>
                    <a:cubicBezTo>
                      <a:pt x="99" y="208"/>
                      <a:pt x="99" y="203"/>
                      <a:pt x="101" y="201"/>
                    </a:cubicBezTo>
                    <a:cubicBezTo>
                      <a:pt x="101" y="202"/>
                      <a:pt x="101" y="202"/>
                      <a:pt x="101" y="202"/>
                    </a:cubicBezTo>
                    <a:cubicBezTo>
                      <a:pt x="105" y="195"/>
                      <a:pt x="102" y="188"/>
                      <a:pt x="106" y="182"/>
                    </a:cubicBezTo>
                    <a:cubicBezTo>
                      <a:pt x="104" y="182"/>
                      <a:pt x="106" y="179"/>
                      <a:pt x="103" y="179"/>
                    </a:cubicBezTo>
                    <a:cubicBezTo>
                      <a:pt x="103" y="172"/>
                      <a:pt x="111" y="168"/>
                      <a:pt x="105" y="163"/>
                    </a:cubicBezTo>
                    <a:cubicBezTo>
                      <a:pt x="105" y="160"/>
                      <a:pt x="107" y="160"/>
                      <a:pt x="108" y="158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09" y="153"/>
                      <a:pt x="110" y="152"/>
                      <a:pt x="111" y="147"/>
                    </a:cubicBezTo>
                    <a:cubicBezTo>
                      <a:pt x="111" y="145"/>
                      <a:pt x="108" y="144"/>
                      <a:pt x="110" y="140"/>
                    </a:cubicBezTo>
                    <a:cubicBezTo>
                      <a:pt x="111" y="142"/>
                      <a:pt x="111" y="140"/>
                      <a:pt x="111" y="138"/>
                    </a:cubicBezTo>
                    <a:cubicBezTo>
                      <a:pt x="111" y="139"/>
                      <a:pt x="112" y="140"/>
                      <a:pt x="113" y="138"/>
                    </a:cubicBezTo>
                    <a:cubicBezTo>
                      <a:pt x="113" y="138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4"/>
                      <a:pt x="113" y="135"/>
                      <a:pt x="112" y="136"/>
                    </a:cubicBezTo>
                    <a:cubicBezTo>
                      <a:pt x="112" y="136"/>
                      <a:pt x="112" y="136"/>
                      <a:pt x="111" y="136"/>
                    </a:cubicBezTo>
                    <a:cubicBezTo>
                      <a:pt x="114" y="134"/>
                      <a:pt x="113" y="129"/>
                      <a:pt x="115" y="1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2978150" y="4189413"/>
                <a:ext cx="269875" cy="9842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58" extrusionOk="0">
                    <a:moveTo>
                      <a:pt x="125" y="38"/>
                    </a:moveTo>
                    <a:cubicBezTo>
                      <a:pt x="121" y="0"/>
                      <a:pt x="108" y="25"/>
                      <a:pt x="108" y="25"/>
                    </a:cubicBezTo>
                    <a:cubicBezTo>
                      <a:pt x="101" y="38"/>
                      <a:pt x="104" y="46"/>
                      <a:pt x="100" y="63"/>
                    </a:cubicBezTo>
                    <a:cubicBezTo>
                      <a:pt x="95" y="76"/>
                      <a:pt x="91" y="79"/>
                      <a:pt x="88" y="94"/>
                    </a:cubicBezTo>
                    <a:cubicBezTo>
                      <a:pt x="86" y="101"/>
                      <a:pt x="84" y="109"/>
                      <a:pt x="83" y="116"/>
                    </a:cubicBezTo>
                    <a:cubicBezTo>
                      <a:pt x="84" y="119"/>
                      <a:pt x="80" y="124"/>
                      <a:pt x="81" y="129"/>
                    </a:cubicBezTo>
                    <a:cubicBezTo>
                      <a:pt x="80" y="130"/>
                      <a:pt x="80" y="130"/>
                      <a:pt x="80" y="130"/>
                    </a:cubicBezTo>
                    <a:cubicBezTo>
                      <a:pt x="80" y="131"/>
                      <a:pt x="80" y="133"/>
                      <a:pt x="79" y="134"/>
                    </a:cubicBezTo>
                    <a:cubicBezTo>
                      <a:pt x="78" y="134"/>
                      <a:pt x="78" y="134"/>
                      <a:pt x="78" y="134"/>
                    </a:cubicBezTo>
                    <a:cubicBezTo>
                      <a:pt x="79" y="136"/>
                      <a:pt x="78" y="138"/>
                      <a:pt x="78" y="140"/>
                    </a:cubicBezTo>
                    <a:cubicBezTo>
                      <a:pt x="77" y="139"/>
                      <a:pt x="77" y="139"/>
                      <a:pt x="77" y="139"/>
                    </a:cubicBezTo>
                    <a:cubicBezTo>
                      <a:pt x="77" y="142"/>
                      <a:pt x="77" y="142"/>
                      <a:pt x="77" y="142"/>
                    </a:cubicBezTo>
                    <a:cubicBezTo>
                      <a:pt x="77" y="141"/>
                      <a:pt x="77" y="141"/>
                      <a:pt x="77" y="141"/>
                    </a:cubicBezTo>
                    <a:cubicBezTo>
                      <a:pt x="77" y="145"/>
                      <a:pt x="76" y="148"/>
                      <a:pt x="74" y="151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72" y="158"/>
                      <a:pt x="75" y="161"/>
                      <a:pt x="71" y="167"/>
                    </a:cubicBezTo>
                    <a:cubicBezTo>
                      <a:pt x="71" y="166"/>
                      <a:pt x="71" y="166"/>
                      <a:pt x="71" y="166"/>
                    </a:cubicBezTo>
                    <a:cubicBezTo>
                      <a:pt x="73" y="175"/>
                      <a:pt x="64" y="178"/>
                      <a:pt x="67" y="187"/>
                    </a:cubicBezTo>
                    <a:cubicBezTo>
                      <a:pt x="66" y="186"/>
                      <a:pt x="66" y="187"/>
                      <a:pt x="65" y="187"/>
                    </a:cubicBezTo>
                    <a:cubicBezTo>
                      <a:pt x="65" y="190"/>
                      <a:pt x="64" y="194"/>
                      <a:pt x="67" y="195"/>
                    </a:cubicBezTo>
                    <a:cubicBezTo>
                      <a:pt x="67" y="198"/>
                      <a:pt x="66" y="197"/>
                      <a:pt x="64" y="197"/>
                    </a:cubicBezTo>
                    <a:cubicBezTo>
                      <a:pt x="66" y="198"/>
                      <a:pt x="66" y="200"/>
                      <a:pt x="65" y="202"/>
                    </a:cubicBezTo>
                    <a:cubicBezTo>
                      <a:pt x="65" y="201"/>
                      <a:pt x="65" y="201"/>
                      <a:pt x="65" y="201"/>
                    </a:cubicBezTo>
                    <a:cubicBezTo>
                      <a:pt x="64" y="207"/>
                      <a:pt x="64" y="207"/>
                      <a:pt x="64" y="207"/>
                    </a:cubicBezTo>
                    <a:cubicBezTo>
                      <a:pt x="67" y="207"/>
                      <a:pt x="67" y="207"/>
                      <a:pt x="67" y="207"/>
                    </a:cubicBezTo>
                    <a:cubicBezTo>
                      <a:pt x="65" y="210"/>
                      <a:pt x="63" y="207"/>
                      <a:pt x="63" y="210"/>
                    </a:cubicBezTo>
                    <a:cubicBezTo>
                      <a:pt x="66" y="210"/>
                      <a:pt x="66" y="210"/>
                      <a:pt x="66" y="210"/>
                    </a:cubicBezTo>
                    <a:cubicBezTo>
                      <a:pt x="64" y="215"/>
                      <a:pt x="60" y="216"/>
                      <a:pt x="57" y="220"/>
                    </a:cubicBezTo>
                    <a:cubicBezTo>
                      <a:pt x="51" y="237"/>
                      <a:pt x="52" y="257"/>
                      <a:pt x="44" y="273"/>
                    </a:cubicBezTo>
                    <a:cubicBezTo>
                      <a:pt x="42" y="273"/>
                      <a:pt x="42" y="273"/>
                      <a:pt x="42" y="273"/>
                    </a:cubicBezTo>
                    <a:cubicBezTo>
                      <a:pt x="39" y="272"/>
                      <a:pt x="45" y="278"/>
                      <a:pt x="42" y="278"/>
                    </a:cubicBezTo>
                    <a:cubicBezTo>
                      <a:pt x="43" y="280"/>
                      <a:pt x="43" y="280"/>
                      <a:pt x="43" y="280"/>
                    </a:cubicBezTo>
                    <a:cubicBezTo>
                      <a:pt x="42" y="281"/>
                      <a:pt x="41" y="282"/>
                      <a:pt x="41" y="281"/>
                    </a:cubicBezTo>
                    <a:cubicBezTo>
                      <a:pt x="40" y="283"/>
                      <a:pt x="41" y="283"/>
                      <a:pt x="41" y="284"/>
                    </a:cubicBezTo>
                    <a:cubicBezTo>
                      <a:pt x="39" y="286"/>
                      <a:pt x="39" y="286"/>
                      <a:pt x="39" y="286"/>
                    </a:cubicBezTo>
                    <a:cubicBezTo>
                      <a:pt x="36" y="292"/>
                      <a:pt x="38" y="299"/>
                      <a:pt x="35" y="306"/>
                    </a:cubicBezTo>
                    <a:cubicBezTo>
                      <a:pt x="30" y="314"/>
                      <a:pt x="29" y="331"/>
                      <a:pt x="28" y="341"/>
                    </a:cubicBezTo>
                    <a:cubicBezTo>
                      <a:pt x="29" y="355"/>
                      <a:pt x="15" y="369"/>
                      <a:pt x="16" y="383"/>
                    </a:cubicBezTo>
                    <a:cubicBezTo>
                      <a:pt x="16" y="384"/>
                      <a:pt x="17" y="385"/>
                      <a:pt x="17" y="385"/>
                    </a:cubicBezTo>
                    <a:cubicBezTo>
                      <a:pt x="14" y="398"/>
                      <a:pt x="14" y="398"/>
                      <a:pt x="14" y="398"/>
                    </a:cubicBezTo>
                    <a:cubicBezTo>
                      <a:pt x="14" y="398"/>
                      <a:pt x="0" y="458"/>
                      <a:pt x="31" y="417"/>
                    </a:cubicBezTo>
                    <a:cubicBezTo>
                      <a:pt x="31" y="417"/>
                      <a:pt x="31" y="417"/>
                      <a:pt x="31" y="417"/>
                    </a:cubicBezTo>
                    <a:cubicBezTo>
                      <a:pt x="34" y="411"/>
                      <a:pt x="36" y="406"/>
                      <a:pt x="34" y="401"/>
                    </a:cubicBezTo>
                    <a:cubicBezTo>
                      <a:pt x="37" y="401"/>
                      <a:pt x="35" y="395"/>
                      <a:pt x="37" y="394"/>
                    </a:cubicBezTo>
                    <a:cubicBezTo>
                      <a:pt x="37" y="394"/>
                      <a:pt x="37" y="394"/>
                      <a:pt x="37" y="394"/>
                    </a:cubicBezTo>
                    <a:cubicBezTo>
                      <a:pt x="35" y="390"/>
                      <a:pt x="41" y="386"/>
                      <a:pt x="40" y="382"/>
                    </a:cubicBezTo>
                    <a:cubicBezTo>
                      <a:pt x="40" y="382"/>
                      <a:pt x="41" y="382"/>
                      <a:pt x="41" y="383"/>
                    </a:cubicBezTo>
                    <a:cubicBezTo>
                      <a:pt x="41" y="380"/>
                      <a:pt x="41" y="376"/>
                      <a:pt x="43" y="376"/>
                    </a:cubicBezTo>
                    <a:cubicBezTo>
                      <a:pt x="44" y="369"/>
                      <a:pt x="48" y="360"/>
                      <a:pt x="45" y="354"/>
                    </a:cubicBezTo>
                    <a:cubicBezTo>
                      <a:pt x="46" y="355"/>
                      <a:pt x="46" y="355"/>
                      <a:pt x="46" y="355"/>
                    </a:cubicBezTo>
                    <a:cubicBezTo>
                      <a:pt x="44" y="352"/>
                      <a:pt x="46" y="351"/>
                      <a:pt x="46" y="348"/>
                    </a:cubicBezTo>
                    <a:cubicBezTo>
                      <a:pt x="46" y="348"/>
                      <a:pt x="46" y="348"/>
                      <a:pt x="47" y="348"/>
                    </a:cubicBezTo>
                    <a:cubicBezTo>
                      <a:pt x="45" y="345"/>
                      <a:pt x="48" y="340"/>
                      <a:pt x="48" y="337"/>
                    </a:cubicBezTo>
                    <a:cubicBezTo>
                      <a:pt x="49" y="338"/>
                      <a:pt x="49" y="338"/>
                      <a:pt x="49" y="338"/>
                    </a:cubicBezTo>
                    <a:cubicBezTo>
                      <a:pt x="50" y="332"/>
                      <a:pt x="50" y="332"/>
                      <a:pt x="50" y="332"/>
                    </a:cubicBezTo>
                    <a:cubicBezTo>
                      <a:pt x="49" y="334"/>
                      <a:pt x="49" y="334"/>
                      <a:pt x="49" y="334"/>
                    </a:cubicBezTo>
                    <a:cubicBezTo>
                      <a:pt x="46" y="332"/>
                      <a:pt x="53" y="330"/>
                      <a:pt x="51" y="326"/>
                    </a:cubicBezTo>
                    <a:cubicBezTo>
                      <a:pt x="53" y="322"/>
                      <a:pt x="46" y="316"/>
                      <a:pt x="48" y="313"/>
                    </a:cubicBezTo>
                    <a:cubicBezTo>
                      <a:pt x="47" y="311"/>
                      <a:pt x="51" y="315"/>
                      <a:pt x="50" y="312"/>
                    </a:cubicBezTo>
                    <a:cubicBezTo>
                      <a:pt x="52" y="312"/>
                      <a:pt x="51" y="314"/>
                      <a:pt x="53" y="313"/>
                    </a:cubicBezTo>
                    <a:cubicBezTo>
                      <a:pt x="52" y="310"/>
                      <a:pt x="56" y="309"/>
                      <a:pt x="55" y="306"/>
                    </a:cubicBezTo>
                    <a:cubicBezTo>
                      <a:pt x="57" y="306"/>
                      <a:pt x="57" y="306"/>
                      <a:pt x="57" y="306"/>
                    </a:cubicBezTo>
                    <a:cubicBezTo>
                      <a:pt x="55" y="301"/>
                      <a:pt x="61" y="298"/>
                      <a:pt x="59" y="295"/>
                    </a:cubicBezTo>
                    <a:cubicBezTo>
                      <a:pt x="59" y="290"/>
                      <a:pt x="64" y="293"/>
                      <a:pt x="62" y="287"/>
                    </a:cubicBezTo>
                    <a:cubicBezTo>
                      <a:pt x="65" y="286"/>
                      <a:pt x="65" y="286"/>
                      <a:pt x="65" y="286"/>
                    </a:cubicBezTo>
                    <a:cubicBezTo>
                      <a:pt x="66" y="284"/>
                      <a:pt x="63" y="284"/>
                      <a:pt x="64" y="282"/>
                    </a:cubicBezTo>
                    <a:cubicBezTo>
                      <a:pt x="66" y="282"/>
                      <a:pt x="66" y="279"/>
                      <a:pt x="67" y="281"/>
                    </a:cubicBezTo>
                    <a:cubicBezTo>
                      <a:pt x="70" y="276"/>
                      <a:pt x="67" y="270"/>
                      <a:pt x="72" y="264"/>
                    </a:cubicBezTo>
                    <a:cubicBezTo>
                      <a:pt x="70" y="262"/>
                      <a:pt x="72" y="259"/>
                      <a:pt x="71" y="258"/>
                    </a:cubicBezTo>
                    <a:cubicBezTo>
                      <a:pt x="72" y="258"/>
                      <a:pt x="72" y="251"/>
                      <a:pt x="74" y="255"/>
                    </a:cubicBezTo>
                    <a:cubicBezTo>
                      <a:pt x="74" y="256"/>
                      <a:pt x="74" y="256"/>
                      <a:pt x="73" y="256"/>
                    </a:cubicBezTo>
                    <a:cubicBezTo>
                      <a:pt x="75" y="257"/>
                      <a:pt x="75" y="257"/>
                      <a:pt x="75" y="257"/>
                    </a:cubicBezTo>
                    <a:cubicBezTo>
                      <a:pt x="78" y="254"/>
                      <a:pt x="75" y="250"/>
                      <a:pt x="76" y="246"/>
                    </a:cubicBezTo>
                    <a:cubicBezTo>
                      <a:pt x="76" y="247"/>
                      <a:pt x="75" y="249"/>
                      <a:pt x="75" y="247"/>
                    </a:cubicBezTo>
                    <a:cubicBezTo>
                      <a:pt x="76" y="244"/>
                      <a:pt x="76" y="244"/>
                      <a:pt x="76" y="244"/>
                    </a:cubicBezTo>
                    <a:cubicBezTo>
                      <a:pt x="77" y="245"/>
                      <a:pt x="77" y="245"/>
                      <a:pt x="77" y="245"/>
                    </a:cubicBezTo>
                    <a:cubicBezTo>
                      <a:pt x="79" y="240"/>
                      <a:pt x="79" y="240"/>
                      <a:pt x="79" y="240"/>
                    </a:cubicBezTo>
                    <a:cubicBezTo>
                      <a:pt x="77" y="240"/>
                      <a:pt x="77" y="240"/>
                      <a:pt x="77" y="240"/>
                    </a:cubicBezTo>
                    <a:cubicBezTo>
                      <a:pt x="79" y="238"/>
                      <a:pt x="81" y="238"/>
                      <a:pt x="80" y="234"/>
                    </a:cubicBezTo>
                    <a:cubicBezTo>
                      <a:pt x="79" y="233"/>
                      <a:pt x="77" y="236"/>
                      <a:pt x="78" y="233"/>
                    </a:cubicBezTo>
                    <a:cubicBezTo>
                      <a:pt x="79" y="230"/>
                      <a:pt x="82" y="226"/>
                      <a:pt x="84" y="221"/>
                    </a:cubicBezTo>
                    <a:cubicBezTo>
                      <a:pt x="82" y="221"/>
                      <a:pt x="83" y="220"/>
                      <a:pt x="83" y="219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83" y="214"/>
                      <a:pt x="88" y="218"/>
                      <a:pt x="87" y="213"/>
                    </a:cubicBezTo>
                    <a:cubicBezTo>
                      <a:pt x="86" y="212"/>
                      <a:pt x="86" y="212"/>
                      <a:pt x="86" y="212"/>
                    </a:cubicBezTo>
                    <a:cubicBezTo>
                      <a:pt x="84" y="207"/>
                      <a:pt x="89" y="211"/>
                      <a:pt x="86" y="205"/>
                    </a:cubicBezTo>
                    <a:cubicBezTo>
                      <a:pt x="86" y="207"/>
                      <a:pt x="83" y="205"/>
                      <a:pt x="84" y="203"/>
                    </a:cubicBezTo>
                    <a:cubicBezTo>
                      <a:pt x="86" y="204"/>
                      <a:pt x="86" y="204"/>
                      <a:pt x="86" y="204"/>
                    </a:cubicBezTo>
                    <a:cubicBezTo>
                      <a:pt x="86" y="203"/>
                      <a:pt x="85" y="202"/>
                      <a:pt x="86" y="201"/>
                    </a:cubicBezTo>
                    <a:cubicBezTo>
                      <a:pt x="86" y="202"/>
                      <a:pt x="88" y="202"/>
                      <a:pt x="88" y="200"/>
                    </a:cubicBezTo>
                    <a:cubicBezTo>
                      <a:pt x="89" y="202"/>
                      <a:pt x="89" y="202"/>
                      <a:pt x="89" y="202"/>
                    </a:cubicBezTo>
                    <a:cubicBezTo>
                      <a:pt x="88" y="198"/>
                      <a:pt x="88" y="198"/>
                      <a:pt x="88" y="198"/>
                    </a:cubicBezTo>
                    <a:cubicBezTo>
                      <a:pt x="90" y="196"/>
                      <a:pt x="89" y="191"/>
                      <a:pt x="91" y="191"/>
                    </a:cubicBezTo>
                    <a:cubicBezTo>
                      <a:pt x="91" y="191"/>
                      <a:pt x="94" y="185"/>
                      <a:pt x="92" y="183"/>
                    </a:cubicBezTo>
                    <a:cubicBezTo>
                      <a:pt x="93" y="184"/>
                      <a:pt x="95" y="182"/>
                      <a:pt x="96" y="183"/>
                    </a:cubicBezTo>
                    <a:cubicBezTo>
                      <a:pt x="95" y="181"/>
                      <a:pt x="95" y="177"/>
                      <a:pt x="97" y="175"/>
                    </a:cubicBezTo>
                    <a:cubicBezTo>
                      <a:pt x="97" y="176"/>
                      <a:pt x="97" y="176"/>
                      <a:pt x="97" y="176"/>
                    </a:cubicBezTo>
                    <a:cubicBezTo>
                      <a:pt x="100" y="170"/>
                      <a:pt x="98" y="164"/>
                      <a:pt x="101" y="159"/>
                    </a:cubicBezTo>
                    <a:cubicBezTo>
                      <a:pt x="100" y="159"/>
                      <a:pt x="101" y="156"/>
                      <a:pt x="99" y="156"/>
                    </a:cubicBezTo>
                    <a:cubicBezTo>
                      <a:pt x="98" y="149"/>
                      <a:pt x="106" y="146"/>
                      <a:pt x="100" y="142"/>
                    </a:cubicBezTo>
                    <a:cubicBezTo>
                      <a:pt x="101" y="140"/>
                      <a:pt x="103" y="140"/>
                      <a:pt x="103" y="138"/>
                    </a:cubicBezTo>
                    <a:cubicBezTo>
                      <a:pt x="104" y="139"/>
                      <a:pt x="104" y="139"/>
                      <a:pt x="104" y="139"/>
                    </a:cubicBezTo>
                    <a:cubicBezTo>
                      <a:pt x="105" y="134"/>
                      <a:pt x="105" y="132"/>
                      <a:pt x="106" y="129"/>
                    </a:cubicBezTo>
                    <a:cubicBezTo>
                      <a:pt x="106" y="127"/>
                      <a:pt x="103" y="125"/>
                      <a:pt x="105" y="122"/>
                    </a:cubicBezTo>
                    <a:cubicBezTo>
                      <a:pt x="106" y="124"/>
                      <a:pt x="106" y="122"/>
                      <a:pt x="106" y="121"/>
                    </a:cubicBezTo>
                    <a:cubicBezTo>
                      <a:pt x="106" y="122"/>
                      <a:pt x="106" y="122"/>
                      <a:pt x="108" y="121"/>
                    </a:cubicBezTo>
                    <a:cubicBezTo>
                      <a:pt x="107" y="120"/>
                      <a:pt x="107" y="120"/>
                      <a:pt x="107" y="120"/>
                    </a:cubicBezTo>
                    <a:cubicBezTo>
                      <a:pt x="107" y="120"/>
                      <a:pt x="107" y="120"/>
                      <a:pt x="108" y="120"/>
                    </a:cubicBezTo>
                    <a:cubicBezTo>
                      <a:pt x="108" y="117"/>
                      <a:pt x="107" y="118"/>
                      <a:pt x="107" y="119"/>
                    </a:cubicBezTo>
                    <a:cubicBezTo>
                      <a:pt x="107" y="118"/>
                      <a:pt x="106" y="118"/>
                      <a:pt x="106" y="119"/>
                    </a:cubicBezTo>
                    <a:cubicBezTo>
                      <a:pt x="108" y="117"/>
                      <a:pt x="108" y="113"/>
                      <a:pt x="110" y="113"/>
                    </a:cubicBezTo>
                    <a:cubicBezTo>
                      <a:pt x="111" y="106"/>
                      <a:pt x="110" y="101"/>
                      <a:pt x="111" y="96"/>
                    </a:cubicBezTo>
                    <a:cubicBezTo>
                      <a:pt x="112" y="96"/>
                      <a:pt x="113" y="97"/>
                      <a:pt x="113" y="99"/>
                    </a:cubicBezTo>
                    <a:cubicBezTo>
                      <a:pt x="113" y="95"/>
                      <a:pt x="113" y="95"/>
                      <a:pt x="113" y="95"/>
                    </a:cubicBezTo>
                    <a:cubicBezTo>
                      <a:pt x="115" y="95"/>
                      <a:pt x="114" y="97"/>
                      <a:pt x="114" y="99"/>
                    </a:cubicBezTo>
                    <a:cubicBezTo>
                      <a:pt x="118" y="95"/>
                      <a:pt x="114" y="89"/>
                      <a:pt x="118" y="84"/>
                    </a:cubicBezTo>
                    <a:cubicBezTo>
                      <a:pt x="117" y="83"/>
                      <a:pt x="117" y="83"/>
                      <a:pt x="117" y="83"/>
                    </a:cubicBezTo>
                    <a:cubicBezTo>
                      <a:pt x="117" y="82"/>
                      <a:pt x="117" y="82"/>
                      <a:pt x="117" y="82"/>
                    </a:cubicBezTo>
                    <a:cubicBezTo>
                      <a:pt x="116" y="82"/>
                      <a:pt x="116" y="81"/>
                      <a:pt x="116" y="80"/>
                    </a:cubicBezTo>
                    <a:cubicBezTo>
                      <a:pt x="117" y="80"/>
                      <a:pt x="119" y="81"/>
                      <a:pt x="120" y="78"/>
                    </a:cubicBezTo>
                    <a:cubicBezTo>
                      <a:pt x="122" y="77"/>
                      <a:pt x="121" y="72"/>
                      <a:pt x="121" y="69"/>
                    </a:cubicBezTo>
                    <a:cubicBezTo>
                      <a:pt x="120" y="71"/>
                      <a:pt x="119" y="70"/>
                      <a:pt x="119" y="69"/>
                    </a:cubicBezTo>
                    <a:cubicBezTo>
                      <a:pt x="119" y="68"/>
                      <a:pt x="121" y="68"/>
                      <a:pt x="121" y="67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1" y="66"/>
                      <a:pt x="122" y="63"/>
                      <a:pt x="121" y="62"/>
                    </a:cubicBezTo>
                    <a:cubicBezTo>
                      <a:pt x="123" y="62"/>
                      <a:pt x="122" y="65"/>
                      <a:pt x="123" y="65"/>
                    </a:cubicBezTo>
                    <a:cubicBezTo>
                      <a:pt x="124" y="60"/>
                      <a:pt x="123" y="63"/>
                      <a:pt x="125" y="58"/>
                    </a:cubicBezTo>
                    <a:cubicBezTo>
                      <a:pt x="124" y="54"/>
                      <a:pt x="123" y="58"/>
                      <a:pt x="121" y="56"/>
                    </a:cubicBezTo>
                    <a:cubicBezTo>
                      <a:pt x="122" y="53"/>
                      <a:pt x="121" y="50"/>
                      <a:pt x="123" y="48"/>
                    </a:cubicBezTo>
                    <a:cubicBezTo>
                      <a:pt x="121" y="48"/>
                      <a:pt x="121" y="48"/>
                      <a:pt x="121" y="48"/>
                    </a:cubicBezTo>
                    <a:cubicBezTo>
                      <a:pt x="121" y="43"/>
                      <a:pt x="122" y="41"/>
                      <a:pt x="125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1920875" y="3721101"/>
                <a:ext cx="1949450" cy="19208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894" extrusionOk="0">
                    <a:moveTo>
                      <a:pt x="901" y="666"/>
                    </a:moveTo>
                    <a:cubicBezTo>
                      <a:pt x="901" y="665"/>
                      <a:pt x="900" y="665"/>
                      <a:pt x="899" y="665"/>
                    </a:cubicBezTo>
                    <a:cubicBezTo>
                      <a:pt x="894" y="658"/>
                      <a:pt x="901" y="659"/>
                      <a:pt x="894" y="652"/>
                    </a:cubicBezTo>
                    <a:cubicBezTo>
                      <a:pt x="895" y="655"/>
                      <a:pt x="891" y="655"/>
                      <a:pt x="890" y="650"/>
                    </a:cubicBezTo>
                    <a:cubicBezTo>
                      <a:pt x="892" y="651"/>
                      <a:pt x="892" y="651"/>
                      <a:pt x="892" y="651"/>
                    </a:cubicBezTo>
                    <a:cubicBezTo>
                      <a:pt x="891" y="649"/>
                      <a:pt x="890" y="648"/>
                      <a:pt x="890" y="647"/>
                    </a:cubicBezTo>
                    <a:cubicBezTo>
                      <a:pt x="891" y="648"/>
                      <a:pt x="892" y="647"/>
                      <a:pt x="890" y="643"/>
                    </a:cubicBezTo>
                    <a:cubicBezTo>
                      <a:pt x="893" y="645"/>
                      <a:pt x="893" y="645"/>
                      <a:pt x="893" y="645"/>
                    </a:cubicBezTo>
                    <a:cubicBezTo>
                      <a:pt x="891" y="643"/>
                      <a:pt x="890" y="641"/>
                      <a:pt x="888" y="640"/>
                    </a:cubicBezTo>
                    <a:cubicBezTo>
                      <a:pt x="887" y="634"/>
                      <a:pt x="881" y="628"/>
                      <a:pt x="882" y="625"/>
                    </a:cubicBezTo>
                    <a:cubicBezTo>
                      <a:pt x="882" y="625"/>
                      <a:pt x="877" y="616"/>
                      <a:pt x="873" y="615"/>
                    </a:cubicBezTo>
                    <a:cubicBezTo>
                      <a:pt x="875" y="615"/>
                      <a:pt x="873" y="610"/>
                      <a:pt x="875" y="611"/>
                    </a:cubicBezTo>
                    <a:cubicBezTo>
                      <a:pt x="872" y="609"/>
                      <a:pt x="865" y="603"/>
                      <a:pt x="864" y="600"/>
                    </a:cubicBezTo>
                    <a:cubicBezTo>
                      <a:pt x="865" y="600"/>
                      <a:pt x="865" y="600"/>
                      <a:pt x="865" y="600"/>
                    </a:cubicBezTo>
                    <a:cubicBezTo>
                      <a:pt x="858" y="589"/>
                      <a:pt x="848" y="586"/>
                      <a:pt x="841" y="578"/>
                    </a:cubicBezTo>
                    <a:cubicBezTo>
                      <a:pt x="840" y="579"/>
                      <a:pt x="836" y="575"/>
                      <a:pt x="836" y="578"/>
                    </a:cubicBezTo>
                    <a:cubicBezTo>
                      <a:pt x="833" y="576"/>
                      <a:pt x="831" y="575"/>
                      <a:pt x="830" y="573"/>
                    </a:cubicBezTo>
                    <a:cubicBezTo>
                      <a:pt x="831" y="572"/>
                      <a:pt x="832" y="571"/>
                      <a:pt x="833" y="570"/>
                    </a:cubicBezTo>
                    <a:cubicBezTo>
                      <a:pt x="834" y="571"/>
                      <a:pt x="834" y="571"/>
                      <a:pt x="834" y="571"/>
                    </a:cubicBezTo>
                    <a:cubicBezTo>
                      <a:pt x="836" y="566"/>
                      <a:pt x="837" y="562"/>
                      <a:pt x="835" y="558"/>
                    </a:cubicBezTo>
                    <a:cubicBezTo>
                      <a:pt x="838" y="558"/>
                      <a:pt x="836" y="554"/>
                      <a:pt x="837" y="553"/>
                    </a:cubicBezTo>
                    <a:cubicBezTo>
                      <a:pt x="837" y="553"/>
                      <a:pt x="837" y="553"/>
                      <a:pt x="837" y="553"/>
                    </a:cubicBezTo>
                    <a:cubicBezTo>
                      <a:pt x="835" y="549"/>
                      <a:pt x="841" y="547"/>
                      <a:pt x="838" y="543"/>
                    </a:cubicBezTo>
                    <a:cubicBezTo>
                      <a:pt x="839" y="543"/>
                      <a:pt x="840" y="543"/>
                      <a:pt x="840" y="544"/>
                    </a:cubicBezTo>
                    <a:cubicBezTo>
                      <a:pt x="839" y="542"/>
                      <a:pt x="839" y="539"/>
                      <a:pt x="841" y="538"/>
                    </a:cubicBezTo>
                    <a:cubicBezTo>
                      <a:pt x="841" y="533"/>
                      <a:pt x="841" y="525"/>
                      <a:pt x="838" y="521"/>
                    </a:cubicBezTo>
                    <a:cubicBezTo>
                      <a:pt x="838" y="522"/>
                      <a:pt x="838" y="522"/>
                      <a:pt x="838" y="522"/>
                    </a:cubicBezTo>
                    <a:cubicBezTo>
                      <a:pt x="836" y="520"/>
                      <a:pt x="838" y="519"/>
                      <a:pt x="836" y="517"/>
                    </a:cubicBezTo>
                    <a:cubicBezTo>
                      <a:pt x="837" y="517"/>
                      <a:pt x="837" y="517"/>
                      <a:pt x="837" y="517"/>
                    </a:cubicBezTo>
                    <a:cubicBezTo>
                      <a:pt x="834" y="515"/>
                      <a:pt x="836" y="510"/>
                      <a:pt x="834" y="509"/>
                    </a:cubicBezTo>
                    <a:cubicBezTo>
                      <a:pt x="836" y="508"/>
                      <a:pt x="836" y="508"/>
                      <a:pt x="836" y="508"/>
                    </a:cubicBezTo>
                    <a:cubicBezTo>
                      <a:pt x="834" y="504"/>
                      <a:pt x="834" y="504"/>
                      <a:pt x="834" y="504"/>
                    </a:cubicBezTo>
                    <a:cubicBezTo>
                      <a:pt x="834" y="506"/>
                      <a:pt x="834" y="506"/>
                      <a:pt x="834" y="506"/>
                    </a:cubicBezTo>
                    <a:cubicBezTo>
                      <a:pt x="831" y="506"/>
                      <a:pt x="836" y="502"/>
                      <a:pt x="833" y="499"/>
                    </a:cubicBezTo>
                    <a:cubicBezTo>
                      <a:pt x="833" y="496"/>
                      <a:pt x="824" y="496"/>
                      <a:pt x="824" y="492"/>
                    </a:cubicBezTo>
                    <a:cubicBezTo>
                      <a:pt x="822" y="492"/>
                      <a:pt x="828" y="493"/>
                      <a:pt x="825" y="491"/>
                    </a:cubicBezTo>
                    <a:cubicBezTo>
                      <a:pt x="827" y="490"/>
                      <a:pt x="827" y="492"/>
                      <a:pt x="828" y="490"/>
                    </a:cubicBezTo>
                    <a:cubicBezTo>
                      <a:pt x="827" y="489"/>
                      <a:pt x="829" y="486"/>
                      <a:pt x="827" y="484"/>
                    </a:cubicBezTo>
                    <a:cubicBezTo>
                      <a:pt x="828" y="484"/>
                      <a:pt x="828" y="484"/>
                      <a:pt x="828" y="484"/>
                    </a:cubicBezTo>
                    <a:cubicBezTo>
                      <a:pt x="824" y="482"/>
                      <a:pt x="827" y="477"/>
                      <a:pt x="823" y="476"/>
                    </a:cubicBezTo>
                    <a:cubicBezTo>
                      <a:pt x="820" y="473"/>
                      <a:pt x="826" y="471"/>
                      <a:pt x="821" y="470"/>
                    </a:cubicBezTo>
                    <a:cubicBezTo>
                      <a:pt x="822" y="467"/>
                      <a:pt x="822" y="467"/>
                      <a:pt x="822" y="467"/>
                    </a:cubicBezTo>
                    <a:cubicBezTo>
                      <a:pt x="822" y="465"/>
                      <a:pt x="819" y="468"/>
                      <a:pt x="819" y="465"/>
                    </a:cubicBezTo>
                    <a:cubicBezTo>
                      <a:pt x="820" y="465"/>
                      <a:pt x="819" y="463"/>
                      <a:pt x="820" y="463"/>
                    </a:cubicBezTo>
                    <a:cubicBezTo>
                      <a:pt x="819" y="458"/>
                      <a:pt x="813" y="458"/>
                      <a:pt x="812" y="452"/>
                    </a:cubicBezTo>
                    <a:cubicBezTo>
                      <a:pt x="809" y="453"/>
                      <a:pt x="808" y="450"/>
                      <a:pt x="806" y="450"/>
                    </a:cubicBezTo>
                    <a:cubicBezTo>
                      <a:pt x="807" y="449"/>
                      <a:pt x="802" y="446"/>
                      <a:pt x="806" y="447"/>
                    </a:cubicBezTo>
                    <a:cubicBezTo>
                      <a:pt x="806" y="447"/>
                      <a:pt x="807" y="447"/>
                      <a:pt x="806" y="447"/>
                    </a:cubicBezTo>
                    <a:cubicBezTo>
                      <a:pt x="808" y="447"/>
                      <a:pt x="808" y="447"/>
                      <a:pt x="808" y="447"/>
                    </a:cubicBezTo>
                    <a:cubicBezTo>
                      <a:pt x="807" y="442"/>
                      <a:pt x="802" y="444"/>
                      <a:pt x="800" y="442"/>
                    </a:cubicBezTo>
                    <a:cubicBezTo>
                      <a:pt x="801" y="443"/>
                      <a:pt x="802" y="443"/>
                      <a:pt x="800" y="443"/>
                    </a:cubicBezTo>
                    <a:cubicBezTo>
                      <a:pt x="800" y="443"/>
                      <a:pt x="799" y="442"/>
                      <a:pt x="798" y="442"/>
                    </a:cubicBezTo>
                    <a:cubicBezTo>
                      <a:pt x="799" y="441"/>
                      <a:pt x="799" y="441"/>
                      <a:pt x="799" y="441"/>
                    </a:cubicBezTo>
                    <a:cubicBezTo>
                      <a:pt x="798" y="440"/>
                      <a:pt x="797" y="439"/>
                      <a:pt x="796" y="438"/>
                    </a:cubicBezTo>
                    <a:cubicBezTo>
                      <a:pt x="796" y="439"/>
                      <a:pt x="796" y="439"/>
                      <a:pt x="796" y="439"/>
                    </a:cubicBezTo>
                    <a:cubicBezTo>
                      <a:pt x="795" y="437"/>
                      <a:pt x="796" y="435"/>
                      <a:pt x="792" y="435"/>
                    </a:cubicBezTo>
                    <a:cubicBezTo>
                      <a:pt x="791" y="436"/>
                      <a:pt x="793" y="438"/>
                      <a:pt x="791" y="437"/>
                    </a:cubicBezTo>
                    <a:cubicBezTo>
                      <a:pt x="789" y="435"/>
                      <a:pt x="786" y="431"/>
                      <a:pt x="783" y="429"/>
                    </a:cubicBezTo>
                    <a:cubicBezTo>
                      <a:pt x="783" y="431"/>
                      <a:pt x="782" y="430"/>
                      <a:pt x="781" y="430"/>
                    </a:cubicBezTo>
                    <a:cubicBezTo>
                      <a:pt x="782" y="429"/>
                      <a:pt x="782" y="429"/>
                      <a:pt x="782" y="429"/>
                    </a:cubicBezTo>
                    <a:cubicBezTo>
                      <a:pt x="777" y="429"/>
                      <a:pt x="782" y="425"/>
                      <a:pt x="778" y="425"/>
                    </a:cubicBezTo>
                    <a:cubicBezTo>
                      <a:pt x="776" y="426"/>
                      <a:pt x="776" y="426"/>
                      <a:pt x="776" y="426"/>
                    </a:cubicBezTo>
                    <a:cubicBezTo>
                      <a:pt x="772" y="428"/>
                      <a:pt x="776" y="423"/>
                      <a:pt x="771" y="425"/>
                    </a:cubicBezTo>
                    <a:cubicBezTo>
                      <a:pt x="772" y="425"/>
                      <a:pt x="770" y="428"/>
                      <a:pt x="769" y="427"/>
                    </a:cubicBezTo>
                    <a:cubicBezTo>
                      <a:pt x="770" y="426"/>
                      <a:pt x="770" y="426"/>
                      <a:pt x="770" y="426"/>
                    </a:cubicBezTo>
                    <a:cubicBezTo>
                      <a:pt x="769" y="426"/>
                      <a:pt x="768" y="426"/>
                      <a:pt x="768" y="425"/>
                    </a:cubicBezTo>
                    <a:cubicBezTo>
                      <a:pt x="769" y="425"/>
                      <a:pt x="769" y="424"/>
                      <a:pt x="767" y="423"/>
                    </a:cubicBezTo>
                    <a:cubicBezTo>
                      <a:pt x="769" y="422"/>
                      <a:pt x="769" y="422"/>
                      <a:pt x="769" y="422"/>
                    </a:cubicBezTo>
                    <a:cubicBezTo>
                      <a:pt x="765" y="423"/>
                      <a:pt x="765" y="423"/>
                      <a:pt x="765" y="423"/>
                    </a:cubicBezTo>
                    <a:cubicBezTo>
                      <a:pt x="764" y="421"/>
                      <a:pt x="760" y="422"/>
                      <a:pt x="760" y="419"/>
                    </a:cubicBezTo>
                    <a:cubicBezTo>
                      <a:pt x="760" y="419"/>
                      <a:pt x="756" y="417"/>
                      <a:pt x="754" y="419"/>
                    </a:cubicBezTo>
                    <a:cubicBezTo>
                      <a:pt x="756" y="418"/>
                      <a:pt x="753" y="416"/>
                      <a:pt x="755" y="415"/>
                    </a:cubicBezTo>
                    <a:cubicBezTo>
                      <a:pt x="753" y="416"/>
                      <a:pt x="749" y="416"/>
                      <a:pt x="748" y="414"/>
                    </a:cubicBezTo>
                    <a:cubicBezTo>
                      <a:pt x="749" y="414"/>
                      <a:pt x="749" y="414"/>
                      <a:pt x="749" y="414"/>
                    </a:cubicBezTo>
                    <a:cubicBezTo>
                      <a:pt x="744" y="411"/>
                      <a:pt x="739" y="414"/>
                      <a:pt x="735" y="411"/>
                    </a:cubicBezTo>
                    <a:cubicBezTo>
                      <a:pt x="735" y="413"/>
                      <a:pt x="733" y="412"/>
                      <a:pt x="733" y="414"/>
                    </a:cubicBezTo>
                    <a:cubicBezTo>
                      <a:pt x="728" y="415"/>
                      <a:pt x="725" y="408"/>
                      <a:pt x="723" y="415"/>
                    </a:cubicBezTo>
                    <a:cubicBezTo>
                      <a:pt x="720" y="415"/>
                      <a:pt x="720" y="413"/>
                      <a:pt x="719" y="412"/>
                    </a:cubicBezTo>
                    <a:cubicBezTo>
                      <a:pt x="720" y="412"/>
                      <a:pt x="720" y="412"/>
                      <a:pt x="720" y="412"/>
                    </a:cubicBezTo>
                    <a:cubicBezTo>
                      <a:pt x="716" y="412"/>
                      <a:pt x="715" y="412"/>
                      <a:pt x="712" y="411"/>
                    </a:cubicBezTo>
                    <a:cubicBezTo>
                      <a:pt x="710" y="412"/>
                      <a:pt x="710" y="415"/>
                      <a:pt x="707" y="414"/>
                    </a:cubicBezTo>
                    <a:cubicBezTo>
                      <a:pt x="708" y="413"/>
                      <a:pt x="707" y="413"/>
                      <a:pt x="706" y="413"/>
                    </a:cubicBezTo>
                    <a:cubicBezTo>
                      <a:pt x="707" y="413"/>
                      <a:pt x="707" y="413"/>
                      <a:pt x="706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5" y="412"/>
                      <a:pt x="705" y="412"/>
                      <a:pt x="705" y="412"/>
                    </a:cubicBezTo>
                    <a:cubicBezTo>
                      <a:pt x="703" y="412"/>
                      <a:pt x="703" y="413"/>
                      <a:pt x="704" y="413"/>
                    </a:cubicBezTo>
                    <a:cubicBezTo>
                      <a:pt x="704" y="413"/>
                      <a:pt x="704" y="414"/>
                      <a:pt x="704" y="414"/>
                    </a:cubicBezTo>
                    <a:cubicBezTo>
                      <a:pt x="703" y="412"/>
                      <a:pt x="700" y="414"/>
                      <a:pt x="699" y="412"/>
                    </a:cubicBezTo>
                    <a:cubicBezTo>
                      <a:pt x="694" y="412"/>
                      <a:pt x="691" y="414"/>
                      <a:pt x="687" y="415"/>
                    </a:cubicBezTo>
                    <a:cubicBezTo>
                      <a:pt x="686" y="414"/>
                      <a:pt x="687" y="413"/>
                      <a:pt x="688" y="413"/>
                    </a:cubicBezTo>
                    <a:cubicBezTo>
                      <a:pt x="688" y="413"/>
                      <a:pt x="687" y="413"/>
                      <a:pt x="686" y="413"/>
                    </a:cubicBezTo>
                    <a:cubicBezTo>
                      <a:pt x="686" y="411"/>
                      <a:pt x="687" y="412"/>
                      <a:pt x="688" y="412"/>
                    </a:cubicBezTo>
                    <a:cubicBezTo>
                      <a:pt x="684" y="409"/>
                      <a:pt x="681" y="415"/>
                      <a:pt x="677" y="413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6" y="414"/>
                      <a:pt x="676" y="414"/>
                    </a:cubicBezTo>
                    <a:cubicBezTo>
                      <a:pt x="676" y="414"/>
                      <a:pt x="675" y="416"/>
                      <a:pt x="674" y="416"/>
                    </a:cubicBezTo>
                    <a:cubicBezTo>
                      <a:pt x="674" y="414"/>
                      <a:pt x="674" y="412"/>
                      <a:pt x="672" y="413"/>
                    </a:cubicBezTo>
                    <a:cubicBezTo>
                      <a:pt x="670" y="412"/>
                      <a:pt x="668" y="414"/>
                      <a:pt x="666" y="415"/>
                    </a:cubicBezTo>
                    <a:cubicBezTo>
                      <a:pt x="667" y="415"/>
                      <a:pt x="667" y="416"/>
                      <a:pt x="666" y="417"/>
                    </a:cubicBezTo>
                    <a:cubicBezTo>
                      <a:pt x="665" y="417"/>
                      <a:pt x="664" y="415"/>
                      <a:pt x="664" y="416"/>
                    </a:cubicBezTo>
                    <a:cubicBezTo>
                      <a:pt x="663" y="415"/>
                      <a:pt x="663" y="415"/>
                      <a:pt x="663" y="415"/>
                    </a:cubicBezTo>
                    <a:cubicBezTo>
                      <a:pt x="664" y="416"/>
                      <a:pt x="661" y="417"/>
                      <a:pt x="661" y="418"/>
                    </a:cubicBezTo>
                    <a:cubicBezTo>
                      <a:pt x="660" y="416"/>
                      <a:pt x="662" y="416"/>
                      <a:pt x="662" y="415"/>
                    </a:cubicBezTo>
                    <a:cubicBezTo>
                      <a:pt x="658" y="416"/>
                      <a:pt x="660" y="415"/>
                      <a:pt x="656" y="416"/>
                    </a:cubicBezTo>
                    <a:cubicBezTo>
                      <a:pt x="654" y="418"/>
                      <a:pt x="657" y="418"/>
                      <a:pt x="656" y="420"/>
                    </a:cubicBezTo>
                    <a:cubicBezTo>
                      <a:pt x="655" y="421"/>
                      <a:pt x="653" y="423"/>
                      <a:pt x="651" y="422"/>
                    </a:cubicBezTo>
                    <a:cubicBezTo>
                      <a:pt x="652" y="424"/>
                      <a:pt x="652" y="424"/>
                      <a:pt x="652" y="424"/>
                    </a:cubicBezTo>
                    <a:cubicBezTo>
                      <a:pt x="650" y="425"/>
                      <a:pt x="649" y="425"/>
                      <a:pt x="648" y="426"/>
                    </a:cubicBezTo>
                    <a:cubicBezTo>
                      <a:pt x="648" y="423"/>
                      <a:pt x="648" y="421"/>
                      <a:pt x="647" y="419"/>
                    </a:cubicBezTo>
                    <a:cubicBezTo>
                      <a:pt x="648" y="420"/>
                      <a:pt x="648" y="420"/>
                      <a:pt x="648" y="420"/>
                    </a:cubicBezTo>
                    <a:cubicBezTo>
                      <a:pt x="646" y="416"/>
                      <a:pt x="648" y="416"/>
                      <a:pt x="648" y="412"/>
                    </a:cubicBezTo>
                    <a:cubicBezTo>
                      <a:pt x="648" y="412"/>
                      <a:pt x="648" y="412"/>
                      <a:pt x="649" y="412"/>
                    </a:cubicBezTo>
                    <a:cubicBezTo>
                      <a:pt x="647" y="408"/>
                      <a:pt x="651" y="401"/>
                      <a:pt x="650" y="398"/>
                    </a:cubicBezTo>
                    <a:cubicBezTo>
                      <a:pt x="652" y="399"/>
                      <a:pt x="652" y="399"/>
                      <a:pt x="652" y="399"/>
                    </a:cubicBezTo>
                    <a:cubicBezTo>
                      <a:pt x="653" y="392"/>
                      <a:pt x="653" y="392"/>
                      <a:pt x="653" y="392"/>
                    </a:cubicBezTo>
                    <a:cubicBezTo>
                      <a:pt x="652" y="394"/>
                      <a:pt x="652" y="394"/>
                      <a:pt x="652" y="394"/>
                    </a:cubicBezTo>
                    <a:cubicBezTo>
                      <a:pt x="649" y="392"/>
                      <a:pt x="656" y="390"/>
                      <a:pt x="655" y="384"/>
                    </a:cubicBezTo>
                    <a:cubicBezTo>
                      <a:pt x="657" y="379"/>
                      <a:pt x="650" y="373"/>
                      <a:pt x="653" y="368"/>
                    </a:cubicBezTo>
                    <a:cubicBezTo>
                      <a:pt x="652" y="365"/>
                      <a:pt x="655" y="371"/>
                      <a:pt x="655" y="367"/>
                    </a:cubicBezTo>
                    <a:cubicBezTo>
                      <a:pt x="657" y="368"/>
                      <a:pt x="655" y="369"/>
                      <a:pt x="657" y="369"/>
                    </a:cubicBezTo>
                    <a:cubicBezTo>
                      <a:pt x="657" y="365"/>
                      <a:pt x="661" y="364"/>
                      <a:pt x="660" y="359"/>
                    </a:cubicBezTo>
                    <a:cubicBezTo>
                      <a:pt x="662" y="359"/>
                      <a:pt x="662" y="359"/>
                      <a:pt x="662" y="359"/>
                    </a:cubicBezTo>
                    <a:cubicBezTo>
                      <a:pt x="661" y="353"/>
                      <a:pt x="667" y="349"/>
                      <a:pt x="665" y="345"/>
                    </a:cubicBezTo>
                    <a:cubicBezTo>
                      <a:pt x="665" y="339"/>
                      <a:pt x="670" y="343"/>
                      <a:pt x="669" y="336"/>
                    </a:cubicBezTo>
                    <a:cubicBezTo>
                      <a:pt x="672" y="334"/>
                      <a:pt x="672" y="334"/>
                      <a:pt x="672" y="334"/>
                    </a:cubicBezTo>
                    <a:cubicBezTo>
                      <a:pt x="673" y="332"/>
                      <a:pt x="670" y="332"/>
                      <a:pt x="671" y="329"/>
                    </a:cubicBezTo>
                    <a:cubicBezTo>
                      <a:pt x="673" y="330"/>
                      <a:pt x="673" y="326"/>
                      <a:pt x="674" y="328"/>
                    </a:cubicBezTo>
                    <a:cubicBezTo>
                      <a:pt x="678" y="322"/>
                      <a:pt x="675" y="314"/>
                      <a:pt x="680" y="307"/>
                    </a:cubicBezTo>
                    <a:cubicBezTo>
                      <a:pt x="678" y="304"/>
                      <a:pt x="680" y="300"/>
                      <a:pt x="679" y="299"/>
                    </a:cubicBezTo>
                    <a:cubicBezTo>
                      <a:pt x="680" y="299"/>
                      <a:pt x="681" y="290"/>
                      <a:pt x="682" y="295"/>
                    </a:cubicBezTo>
                    <a:cubicBezTo>
                      <a:pt x="682" y="296"/>
                      <a:pt x="682" y="297"/>
                      <a:pt x="682" y="296"/>
                    </a:cubicBezTo>
                    <a:cubicBezTo>
                      <a:pt x="683" y="297"/>
                      <a:pt x="683" y="297"/>
                      <a:pt x="683" y="297"/>
                    </a:cubicBezTo>
                    <a:cubicBezTo>
                      <a:pt x="687" y="293"/>
                      <a:pt x="684" y="288"/>
                      <a:pt x="685" y="283"/>
                    </a:cubicBezTo>
                    <a:cubicBezTo>
                      <a:pt x="684" y="285"/>
                      <a:pt x="684" y="287"/>
                      <a:pt x="683" y="285"/>
                    </a:cubicBezTo>
                    <a:cubicBezTo>
                      <a:pt x="684" y="281"/>
                      <a:pt x="684" y="281"/>
                      <a:pt x="684" y="281"/>
                    </a:cubicBezTo>
                    <a:cubicBezTo>
                      <a:pt x="686" y="282"/>
                      <a:pt x="686" y="282"/>
                      <a:pt x="686" y="282"/>
                    </a:cubicBezTo>
                    <a:cubicBezTo>
                      <a:pt x="688" y="275"/>
                      <a:pt x="688" y="275"/>
                      <a:pt x="688" y="275"/>
                    </a:cubicBezTo>
                    <a:cubicBezTo>
                      <a:pt x="686" y="276"/>
                      <a:pt x="686" y="276"/>
                      <a:pt x="686" y="276"/>
                    </a:cubicBezTo>
                    <a:cubicBezTo>
                      <a:pt x="687" y="273"/>
                      <a:pt x="690" y="272"/>
                      <a:pt x="689" y="268"/>
                    </a:cubicBezTo>
                    <a:cubicBezTo>
                      <a:pt x="688" y="269"/>
                      <a:pt x="688" y="268"/>
                      <a:pt x="688" y="268"/>
                    </a:cubicBezTo>
                    <a:cubicBezTo>
                      <a:pt x="688" y="268"/>
                      <a:pt x="687" y="269"/>
                      <a:pt x="688" y="268"/>
                    </a:cubicBezTo>
                    <a:cubicBezTo>
                      <a:pt x="687" y="268"/>
                      <a:pt x="687" y="268"/>
                      <a:pt x="687" y="268"/>
                    </a:cubicBezTo>
                    <a:cubicBezTo>
                      <a:pt x="687" y="269"/>
                      <a:pt x="686" y="269"/>
                      <a:pt x="686" y="268"/>
                    </a:cubicBezTo>
                    <a:cubicBezTo>
                      <a:pt x="688" y="264"/>
                      <a:pt x="691" y="258"/>
                      <a:pt x="693" y="252"/>
                    </a:cubicBezTo>
                    <a:cubicBezTo>
                      <a:pt x="691" y="252"/>
                      <a:pt x="692" y="251"/>
                      <a:pt x="692" y="249"/>
                    </a:cubicBezTo>
                    <a:cubicBezTo>
                      <a:pt x="693" y="250"/>
                      <a:pt x="693" y="250"/>
                      <a:pt x="693" y="250"/>
                    </a:cubicBezTo>
                    <a:cubicBezTo>
                      <a:pt x="692" y="243"/>
                      <a:pt x="697" y="248"/>
                      <a:pt x="697" y="242"/>
                    </a:cubicBezTo>
                    <a:cubicBezTo>
                      <a:pt x="695" y="240"/>
                      <a:pt x="695" y="240"/>
                      <a:pt x="695" y="240"/>
                    </a:cubicBezTo>
                    <a:cubicBezTo>
                      <a:pt x="693" y="235"/>
                      <a:pt x="699" y="238"/>
                      <a:pt x="696" y="232"/>
                    </a:cubicBezTo>
                    <a:cubicBezTo>
                      <a:pt x="695" y="234"/>
                      <a:pt x="692" y="232"/>
                      <a:pt x="693" y="229"/>
                    </a:cubicBezTo>
                    <a:cubicBezTo>
                      <a:pt x="695" y="230"/>
                      <a:pt x="695" y="230"/>
                      <a:pt x="695" y="230"/>
                    </a:cubicBezTo>
                    <a:cubicBezTo>
                      <a:pt x="695" y="229"/>
                      <a:pt x="694" y="228"/>
                      <a:pt x="695" y="227"/>
                    </a:cubicBezTo>
                    <a:cubicBezTo>
                      <a:pt x="695" y="228"/>
                      <a:pt x="697" y="228"/>
                      <a:pt x="697" y="226"/>
                    </a:cubicBezTo>
                    <a:cubicBezTo>
                      <a:pt x="699" y="228"/>
                      <a:pt x="699" y="228"/>
                      <a:pt x="699" y="228"/>
                    </a:cubicBezTo>
                    <a:cubicBezTo>
                      <a:pt x="697" y="223"/>
                      <a:pt x="697" y="223"/>
                      <a:pt x="697" y="223"/>
                    </a:cubicBezTo>
                    <a:cubicBezTo>
                      <a:pt x="699" y="220"/>
                      <a:pt x="698" y="214"/>
                      <a:pt x="701" y="213"/>
                    </a:cubicBezTo>
                    <a:cubicBezTo>
                      <a:pt x="701" y="213"/>
                      <a:pt x="703" y="206"/>
                      <a:pt x="701" y="204"/>
                    </a:cubicBezTo>
                    <a:cubicBezTo>
                      <a:pt x="702" y="205"/>
                      <a:pt x="704" y="202"/>
                      <a:pt x="705" y="203"/>
                    </a:cubicBezTo>
                    <a:cubicBezTo>
                      <a:pt x="704" y="201"/>
                      <a:pt x="704" y="195"/>
                      <a:pt x="706" y="193"/>
                    </a:cubicBezTo>
                    <a:cubicBezTo>
                      <a:pt x="706" y="194"/>
                      <a:pt x="706" y="194"/>
                      <a:pt x="706" y="194"/>
                    </a:cubicBezTo>
                    <a:cubicBezTo>
                      <a:pt x="709" y="186"/>
                      <a:pt x="706" y="179"/>
                      <a:pt x="710" y="173"/>
                    </a:cubicBezTo>
                    <a:cubicBezTo>
                      <a:pt x="708" y="173"/>
                      <a:pt x="710" y="169"/>
                      <a:pt x="708" y="169"/>
                    </a:cubicBezTo>
                    <a:cubicBezTo>
                      <a:pt x="707" y="161"/>
                      <a:pt x="715" y="157"/>
                      <a:pt x="709" y="152"/>
                    </a:cubicBezTo>
                    <a:cubicBezTo>
                      <a:pt x="709" y="149"/>
                      <a:pt x="711" y="149"/>
                      <a:pt x="712" y="147"/>
                    </a:cubicBezTo>
                    <a:cubicBezTo>
                      <a:pt x="712" y="148"/>
                      <a:pt x="712" y="148"/>
                      <a:pt x="712" y="148"/>
                    </a:cubicBezTo>
                    <a:cubicBezTo>
                      <a:pt x="713" y="141"/>
                      <a:pt x="713" y="139"/>
                      <a:pt x="714" y="135"/>
                    </a:cubicBezTo>
                    <a:cubicBezTo>
                      <a:pt x="714" y="132"/>
                      <a:pt x="711" y="131"/>
                      <a:pt x="713" y="127"/>
                    </a:cubicBezTo>
                    <a:cubicBezTo>
                      <a:pt x="714" y="129"/>
                      <a:pt x="714" y="127"/>
                      <a:pt x="714" y="125"/>
                    </a:cubicBezTo>
                    <a:cubicBezTo>
                      <a:pt x="714" y="126"/>
                      <a:pt x="714" y="127"/>
                      <a:pt x="716" y="125"/>
                    </a:cubicBezTo>
                    <a:cubicBezTo>
                      <a:pt x="715" y="124"/>
                      <a:pt x="715" y="124"/>
                      <a:pt x="715" y="123"/>
                    </a:cubicBezTo>
                    <a:cubicBezTo>
                      <a:pt x="715" y="123"/>
                      <a:pt x="715" y="123"/>
                      <a:pt x="715" y="123"/>
                    </a:cubicBezTo>
                    <a:cubicBezTo>
                      <a:pt x="716" y="121"/>
                      <a:pt x="715" y="121"/>
                      <a:pt x="715" y="122"/>
                    </a:cubicBezTo>
                    <a:cubicBezTo>
                      <a:pt x="714" y="122"/>
                      <a:pt x="714" y="122"/>
                      <a:pt x="714" y="123"/>
                    </a:cubicBezTo>
                    <a:cubicBezTo>
                      <a:pt x="716" y="120"/>
                      <a:pt x="715" y="115"/>
                      <a:pt x="718" y="115"/>
                    </a:cubicBezTo>
                    <a:cubicBezTo>
                      <a:pt x="719" y="107"/>
                      <a:pt x="718" y="101"/>
                      <a:pt x="718" y="94"/>
                    </a:cubicBezTo>
                    <a:cubicBezTo>
                      <a:pt x="720" y="93"/>
                      <a:pt x="720" y="95"/>
                      <a:pt x="720" y="97"/>
                    </a:cubicBezTo>
                    <a:cubicBezTo>
                      <a:pt x="721" y="92"/>
                      <a:pt x="721" y="92"/>
                      <a:pt x="721" y="92"/>
                    </a:cubicBezTo>
                    <a:cubicBezTo>
                      <a:pt x="723" y="93"/>
                      <a:pt x="721" y="95"/>
                      <a:pt x="721" y="97"/>
                    </a:cubicBezTo>
                    <a:cubicBezTo>
                      <a:pt x="725" y="92"/>
                      <a:pt x="721" y="85"/>
                      <a:pt x="725" y="79"/>
                    </a:cubicBezTo>
                    <a:cubicBezTo>
                      <a:pt x="724" y="77"/>
                      <a:pt x="724" y="77"/>
                      <a:pt x="724" y="77"/>
                    </a:cubicBezTo>
                    <a:cubicBezTo>
                      <a:pt x="725" y="77"/>
                      <a:pt x="725" y="77"/>
                      <a:pt x="725" y="77"/>
                    </a:cubicBezTo>
                    <a:cubicBezTo>
                      <a:pt x="724" y="77"/>
                      <a:pt x="723" y="75"/>
                      <a:pt x="723" y="74"/>
                    </a:cubicBezTo>
                    <a:cubicBezTo>
                      <a:pt x="725" y="73"/>
                      <a:pt x="727" y="75"/>
                      <a:pt x="727" y="72"/>
                    </a:cubicBezTo>
                    <a:cubicBezTo>
                      <a:pt x="729" y="69"/>
                      <a:pt x="729" y="64"/>
                      <a:pt x="729" y="61"/>
                    </a:cubicBezTo>
                    <a:cubicBezTo>
                      <a:pt x="728" y="62"/>
                      <a:pt x="727" y="62"/>
                      <a:pt x="727" y="61"/>
                    </a:cubicBezTo>
                    <a:cubicBezTo>
                      <a:pt x="727" y="59"/>
                      <a:pt x="729" y="59"/>
                      <a:pt x="729" y="57"/>
                    </a:cubicBezTo>
                    <a:cubicBezTo>
                      <a:pt x="730" y="57"/>
                      <a:pt x="730" y="57"/>
                      <a:pt x="730" y="57"/>
                    </a:cubicBezTo>
                    <a:cubicBezTo>
                      <a:pt x="729" y="57"/>
                      <a:pt x="730" y="53"/>
                      <a:pt x="729" y="52"/>
                    </a:cubicBezTo>
                    <a:cubicBezTo>
                      <a:pt x="731" y="51"/>
                      <a:pt x="730" y="55"/>
                      <a:pt x="731" y="55"/>
                    </a:cubicBezTo>
                    <a:cubicBezTo>
                      <a:pt x="732" y="49"/>
                      <a:pt x="732" y="52"/>
                      <a:pt x="733" y="45"/>
                    </a:cubicBezTo>
                    <a:cubicBezTo>
                      <a:pt x="733" y="41"/>
                      <a:pt x="731" y="46"/>
                      <a:pt x="730" y="44"/>
                    </a:cubicBezTo>
                    <a:cubicBezTo>
                      <a:pt x="730" y="40"/>
                      <a:pt x="730" y="37"/>
                      <a:pt x="731" y="33"/>
                    </a:cubicBezTo>
                    <a:cubicBezTo>
                      <a:pt x="730" y="34"/>
                      <a:pt x="730" y="34"/>
                      <a:pt x="730" y="34"/>
                    </a:cubicBezTo>
                    <a:cubicBezTo>
                      <a:pt x="729" y="28"/>
                      <a:pt x="730" y="25"/>
                      <a:pt x="732" y="21"/>
                    </a:cubicBezTo>
                    <a:cubicBezTo>
                      <a:pt x="730" y="9"/>
                      <a:pt x="725" y="4"/>
                      <a:pt x="722" y="2"/>
                    </a:cubicBezTo>
                    <a:cubicBezTo>
                      <a:pt x="719" y="0"/>
                      <a:pt x="717" y="1"/>
                      <a:pt x="716" y="3"/>
                    </a:cubicBezTo>
                    <a:cubicBezTo>
                      <a:pt x="714" y="6"/>
                      <a:pt x="713" y="12"/>
                      <a:pt x="713" y="12"/>
                    </a:cubicBezTo>
                    <a:cubicBezTo>
                      <a:pt x="709" y="25"/>
                      <a:pt x="712" y="34"/>
                      <a:pt x="708" y="54"/>
                    </a:cubicBezTo>
                    <a:cubicBezTo>
                      <a:pt x="702" y="72"/>
                      <a:pt x="698" y="76"/>
                      <a:pt x="695" y="95"/>
                    </a:cubicBezTo>
                    <a:cubicBezTo>
                      <a:pt x="693" y="103"/>
                      <a:pt x="692" y="113"/>
                      <a:pt x="690" y="122"/>
                    </a:cubicBezTo>
                    <a:cubicBezTo>
                      <a:pt x="692" y="127"/>
                      <a:pt x="688" y="133"/>
                      <a:pt x="689" y="139"/>
                    </a:cubicBezTo>
                    <a:cubicBezTo>
                      <a:pt x="687" y="140"/>
                      <a:pt x="687" y="140"/>
                      <a:pt x="687" y="140"/>
                    </a:cubicBezTo>
                    <a:cubicBezTo>
                      <a:pt x="688" y="142"/>
                      <a:pt x="688" y="144"/>
                      <a:pt x="687" y="146"/>
                    </a:cubicBezTo>
                    <a:cubicBezTo>
                      <a:pt x="686" y="145"/>
                      <a:pt x="686" y="145"/>
                      <a:pt x="686" y="145"/>
                    </a:cubicBezTo>
                    <a:cubicBezTo>
                      <a:pt x="687" y="148"/>
                      <a:pt x="686" y="151"/>
                      <a:pt x="686" y="152"/>
                    </a:cubicBezTo>
                    <a:cubicBezTo>
                      <a:pt x="685" y="152"/>
                      <a:pt x="685" y="152"/>
                      <a:pt x="685" y="152"/>
                    </a:cubicBezTo>
                    <a:cubicBezTo>
                      <a:pt x="685" y="155"/>
                      <a:pt x="685" y="155"/>
                      <a:pt x="685" y="155"/>
                    </a:cubicBezTo>
                    <a:cubicBezTo>
                      <a:pt x="685" y="154"/>
                      <a:pt x="685" y="154"/>
                      <a:pt x="685" y="154"/>
                    </a:cubicBezTo>
                    <a:cubicBezTo>
                      <a:pt x="685" y="159"/>
                      <a:pt x="684" y="163"/>
                      <a:pt x="683" y="167"/>
                    </a:cubicBezTo>
                    <a:cubicBezTo>
                      <a:pt x="684" y="167"/>
                      <a:pt x="684" y="167"/>
                      <a:pt x="684" y="167"/>
                    </a:cubicBezTo>
                    <a:cubicBezTo>
                      <a:pt x="681" y="175"/>
                      <a:pt x="684" y="179"/>
                      <a:pt x="680" y="186"/>
                    </a:cubicBezTo>
                    <a:cubicBezTo>
                      <a:pt x="679" y="186"/>
                      <a:pt x="679" y="186"/>
                      <a:pt x="679" y="186"/>
                    </a:cubicBezTo>
                    <a:cubicBezTo>
                      <a:pt x="682" y="197"/>
                      <a:pt x="673" y="201"/>
                      <a:pt x="675" y="211"/>
                    </a:cubicBezTo>
                    <a:cubicBezTo>
                      <a:pt x="675" y="210"/>
                      <a:pt x="674" y="212"/>
                      <a:pt x="674" y="212"/>
                    </a:cubicBezTo>
                    <a:cubicBezTo>
                      <a:pt x="674" y="216"/>
                      <a:pt x="673" y="221"/>
                      <a:pt x="676" y="222"/>
                    </a:cubicBezTo>
                    <a:cubicBezTo>
                      <a:pt x="675" y="225"/>
                      <a:pt x="675" y="224"/>
                      <a:pt x="673" y="225"/>
                    </a:cubicBezTo>
                    <a:cubicBezTo>
                      <a:pt x="675" y="225"/>
                      <a:pt x="675" y="228"/>
                      <a:pt x="674" y="231"/>
                    </a:cubicBezTo>
                    <a:cubicBezTo>
                      <a:pt x="674" y="229"/>
                      <a:pt x="674" y="229"/>
                      <a:pt x="674" y="229"/>
                    </a:cubicBezTo>
                    <a:cubicBezTo>
                      <a:pt x="673" y="237"/>
                      <a:pt x="673" y="237"/>
                      <a:pt x="673" y="237"/>
                    </a:cubicBezTo>
                    <a:cubicBezTo>
                      <a:pt x="676" y="236"/>
                      <a:pt x="676" y="236"/>
                      <a:pt x="676" y="236"/>
                    </a:cubicBezTo>
                    <a:cubicBezTo>
                      <a:pt x="674" y="240"/>
                      <a:pt x="672" y="236"/>
                      <a:pt x="672" y="240"/>
                    </a:cubicBezTo>
                    <a:cubicBezTo>
                      <a:pt x="674" y="241"/>
                      <a:pt x="674" y="241"/>
                      <a:pt x="674" y="241"/>
                    </a:cubicBezTo>
                    <a:cubicBezTo>
                      <a:pt x="673" y="246"/>
                      <a:pt x="668" y="248"/>
                      <a:pt x="665" y="253"/>
                    </a:cubicBezTo>
                    <a:cubicBezTo>
                      <a:pt x="665" y="256"/>
                      <a:pt x="664" y="258"/>
                      <a:pt x="663" y="261"/>
                    </a:cubicBezTo>
                    <a:cubicBezTo>
                      <a:pt x="663" y="265"/>
                      <a:pt x="662" y="267"/>
                      <a:pt x="662" y="270"/>
                    </a:cubicBezTo>
                    <a:cubicBezTo>
                      <a:pt x="661" y="276"/>
                      <a:pt x="661" y="281"/>
                      <a:pt x="660" y="287"/>
                    </a:cubicBezTo>
                    <a:cubicBezTo>
                      <a:pt x="658" y="298"/>
                      <a:pt x="656" y="309"/>
                      <a:pt x="651" y="319"/>
                    </a:cubicBezTo>
                    <a:cubicBezTo>
                      <a:pt x="649" y="319"/>
                      <a:pt x="649" y="319"/>
                      <a:pt x="649" y="319"/>
                    </a:cubicBezTo>
                    <a:cubicBezTo>
                      <a:pt x="646" y="319"/>
                      <a:pt x="652" y="326"/>
                      <a:pt x="649" y="326"/>
                    </a:cubicBezTo>
                    <a:cubicBezTo>
                      <a:pt x="649" y="329"/>
                      <a:pt x="649" y="329"/>
                      <a:pt x="649" y="329"/>
                    </a:cubicBezTo>
                    <a:cubicBezTo>
                      <a:pt x="649" y="329"/>
                      <a:pt x="648" y="330"/>
                      <a:pt x="648" y="329"/>
                    </a:cubicBezTo>
                    <a:cubicBezTo>
                      <a:pt x="647" y="331"/>
                      <a:pt x="647" y="331"/>
                      <a:pt x="648" y="333"/>
                    </a:cubicBezTo>
                    <a:cubicBezTo>
                      <a:pt x="646" y="335"/>
                      <a:pt x="646" y="335"/>
                      <a:pt x="646" y="335"/>
                    </a:cubicBezTo>
                    <a:cubicBezTo>
                      <a:pt x="642" y="343"/>
                      <a:pt x="643" y="351"/>
                      <a:pt x="640" y="360"/>
                    </a:cubicBezTo>
                    <a:cubicBezTo>
                      <a:pt x="634" y="370"/>
                      <a:pt x="632" y="392"/>
                      <a:pt x="631" y="404"/>
                    </a:cubicBezTo>
                    <a:cubicBezTo>
                      <a:pt x="630" y="421"/>
                      <a:pt x="616" y="439"/>
                      <a:pt x="617" y="457"/>
                    </a:cubicBezTo>
                    <a:cubicBezTo>
                      <a:pt x="616" y="458"/>
                      <a:pt x="617" y="460"/>
                      <a:pt x="617" y="460"/>
                    </a:cubicBezTo>
                    <a:cubicBezTo>
                      <a:pt x="616" y="465"/>
                      <a:pt x="615" y="470"/>
                      <a:pt x="614" y="476"/>
                    </a:cubicBezTo>
                    <a:cubicBezTo>
                      <a:pt x="614" y="476"/>
                      <a:pt x="611" y="495"/>
                      <a:pt x="613" y="508"/>
                    </a:cubicBezTo>
                    <a:cubicBezTo>
                      <a:pt x="614" y="521"/>
                      <a:pt x="619" y="525"/>
                      <a:pt x="632" y="497"/>
                    </a:cubicBezTo>
                    <a:cubicBezTo>
                      <a:pt x="633" y="497"/>
                      <a:pt x="633" y="497"/>
                      <a:pt x="633" y="497"/>
                    </a:cubicBezTo>
                    <a:cubicBezTo>
                      <a:pt x="635" y="489"/>
                      <a:pt x="636" y="484"/>
                      <a:pt x="634" y="477"/>
                    </a:cubicBezTo>
                    <a:cubicBezTo>
                      <a:pt x="638" y="477"/>
                      <a:pt x="636" y="470"/>
                      <a:pt x="637" y="469"/>
                    </a:cubicBezTo>
                    <a:cubicBezTo>
                      <a:pt x="638" y="469"/>
                      <a:pt x="638" y="469"/>
                      <a:pt x="638" y="469"/>
                    </a:cubicBezTo>
                    <a:cubicBezTo>
                      <a:pt x="636" y="463"/>
                      <a:pt x="642" y="459"/>
                      <a:pt x="640" y="453"/>
                    </a:cubicBezTo>
                    <a:cubicBezTo>
                      <a:pt x="641" y="453"/>
                      <a:pt x="641" y="454"/>
                      <a:pt x="641" y="455"/>
                    </a:cubicBezTo>
                    <a:cubicBezTo>
                      <a:pt x="642" y="451"/>
                      <a:pt x="642" y="446"/>
                      <a:pt x="644" y="446"/>
                    </a:cubicBezTo>
                    <a:cubicBezTo>
                      <a:pt x="644" y="446"/>
                      <a:pt x="644" y="445"/>
                      <a:pt x="644" y="445"/>
                    </a:cubicBezTo>
                    <a:cubicBezTo>
                      <a:pt x="645" y="445"/>
                      <a:pt x="646" y="445"/>
                      <a:pt x="646" y="445"/>
                    </a:cubicBezTo>
                    <a:cubicBezTo>
                      <a:pt x="655" y="446"/>
                      <a:pt x="658" y="440"/>
                      <a:pt x="668" y="436"/>
                    </a:cubicBezTo>
                    <a:cubicBezTo>
                      <a:pt x="678" y="436"/>
                      <a:pt x="681" y="439"/>
                      <a:pt x="691" y="437"/>
                    </a:cubicBezTo>
                    <a:cubicBezTo>
                      <a:pt x="695" y="438"/>
                      <a:pt x="701" y="437"/>
                      <a:pt x="705" y="437"/>
                    </a:cubicBezTo>
                    <a:cubicBezTo>
                      <a:pt x="708" y="434"/>
                      <a:pt x="711" y="437"/>
                      <a:pt x="714" y="436"/>
                    </a:cubicBezTo>
                    <a:cubicBezTo>
                      <a:pt x="715" y="437"/>
                      <a:pt x="715" y="437"/>
                      <a:pt x="715" y="437"/>
                    </a:cubicBezTo>
                    <a:cubicBezTo>
                      <a:pt x="716" y="436"/>
                      <a:pt x="717" y="436"/>
                      <a:pt x="718" y="437"/>
                    </a:cubicBezTo>
                    <a:cubicBezTo>
                      <a:pt x="718" y="437"/>
                      <a:pt x="718" y="437"/>
                      <a:pt x="718" y="437"/>
                    </a:cubicBezTo>
                    <a:cubicBezTo>
                      <a:pt x="719" y="437"/>
                      <a:pt x="721" y="437"/>
                      <a:pt x="722" y="437"/>
                    </a:cubicBezTo>
                    <a:cubicBezTo>
                      <a:pt x="722" y="437"/>
                      <a:pt x="722" y="437"/>
                      <a:pt x="722" y="437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3" y="438"/>
                      <a:pt x="723" y="438"/>
                      <a:pt x="723" y="438"/>
                    </a:cubicBezTo>
                    <a:cubicBezTo>
                      <a:pt x="725" y="437"/>
                      <a:pt x="728" y="438"/>
                      <a:pt x="730" y="439"/>
                    </a:cubicBezTo>
                    <a:cubicBezTo>
                      <a:pt x="730" y="437"/>
                      <a:pt x="730" y="437"/>
                      <a:pt x="730" y="437"/>
                    </a:cubicBezTo>
                    <a:cubicBezTo>
                      <a:pt x="734" y="440"/>
                      <a:pt x="737" y="437"/>
                      <a:pt x="740" y="440"/>
                    </a:cubicBezTo>
                    <a:cubicBezTo>
                      <a:pt x="740" y="440"/>
                      <a:pt x="740" y="440"/>
                      <a:pt x="740" y="440"/>
                    </a:cubicBezTo>
                    <a:cubicBezTo>
                      <a:pt x="746" y="437"/>
                      <a:pt x="747" y="446"/>
                      <a:pt x="753" y="443"/>
                    </a:cubicBezTo>
                    <a:cubicBezTo>
                      <a:pt x="752" y="444"/>
                      <a:pt x="753" y="444"/>
                      <a:pt x="753" y="445"/>
                    </a:cubicBezTo>
                    <a:cubicBezTo>
                      <a:pt x="756" y="445"/>
                      <a:pt x="758" y="446"/>
                      <a:pt x="759" y="443"/>
                    </a:cubicBezTo>
                    <a:cubicBezTo>
                      <a:pt x="761" y="444"/>
                      <a:pt x="760" y="444"/>
                      <a:pt x="760" y="446"/>
                    </a:cubicBezTo>
                    <a:cubicBezTo>
                      <a:pt x="761" y="444"/>
                      <a:pt x="762" y="444"/>
                      <a:pt x="764" y="445"/>
                    </a:cubicBezTo>
                    <a:cubicBezTo>
                      <a:pt x="763" y="445"/>
                      <a:pt x="763" y="445"/>
                      <a:pt x="763" y="445"/>
                    </a:cubicBezTo>
                    <a:cubicBezTo>
                      <a:pt x="764" y="446"/>
                      <a:pt x="766" y="446"/>
                      <a:pt x="767" y="446"/>
                    </a:cubicBezTo>
                    <a:cubicBezTo>
                      <a:pt x="767" y="443"/>
                      <a:pt x="767" y="443"/>
                      <a:pt x="767" y="443"/>
                    </a:cubicBezTo>
                    <a:cubicBezTo>
                      <a:pt x="769" y="445"/>
                      <a:pt x="766" y="447"/>
                      <a:pt x="769" y="447"/>
                    </a:cubicBezTo>
                    <a:cubicBezTo>
                      <a:pt x="770" y="445"/>
                      <a:pt x="770" y="445"/>
                      <a:pt x="770" y="445"/>
                    </a:cubicBezTo>
                    <a:cubicBezTo>
                      <a:pt x="772" y="447"/>
                      <a:pt x="772" y="451"/>
                      <a:pt x="773" y="454"/>
                    </a:cubicBezTo>
                    <a:cubicBezTo>
                      <a:pt x="778" y="457"/>
                      <a:pt x="784" y="460"/>
                      <a:pt x="789" y="463"/>
                    </a:cubicBezTo>
                    <a:cubicBezTo>
                      <a:pt x="794" y="466"/>
                      <a:pt x="798" y="471"/>
                      <a:pt x="800" y="476"/>
                    </a:cubicBezTo>
                    <a:cubicBezTo>
                      <a:pt x="798" y="478"/>
                      <a:pt x="798" y="478"/>
                      <a:pt x="798" y="478"/>
                    </a:cubicBezTo>
                    <a:cubicBezTo>
                      <a:pt x="796" y="479"/>
                      <a:pt x="803" y="478"/>
                      <a:pt x="802" y="479"/>
                    </a:cubicBezTo>
                    <a:cubicBezTo>
                      <a:pt x="803" y="480"/>
                      <a:pt x="803" y="480"/>
                      <a:pt x="803" y="480"/>
                    </a:cubicBezTo>
                    <a:cubicBezTo>
                      <a:pt x="803" y="480"/>
                      <a:pt x="803" y="481"/>
                      <a:pt x="802" y="481"/>
                    </a:cubicBezTo>
                    <a:cubicBezTo>
                      <a:pt x="803" y="482"/>
                      <a:pt x="803" y="482"/>
                      <a:pt x="804" y="482"/>
                    </a:cubicBezTo>
                    <a:cubicBezTo>
                      <a:pt x="804" y="483"/>
                      <a:pt x="804" y="483"/>
                      <a:pt x="803" y="484"/>
                    </a:cubicBezTo>
                    <a:cubicBezTo>
                      <a:pt x="805" y="488"/>
                      <a:pt x="809" y="490"/>
                      <a:pt x="810" y="495"/>
                    </a:cubicBezTo>
                    <a:cubicBezTo>
                      <a:pt x="809" y="501"/>
                      <a:pt x="815" y="511"/>
                      <a:pt x="817" y="517"/>
                    </a:cubicBezTo>
                    <a:cubicBezTo>
                      <a:pt x="820" y="521"/>
                      <a:pt x="819" y="526"/>
                      <a:pt x="817" y="531"/>
                    </a:cubicBezTo>
                    <a:cubicBezTo>
                      <a:pt x="816" y="536"/>
                      <a:pt x="814" y="541"/>
                      <a:pt x="816" y="546"/>
                    </a:cubicBezTo>
                    <a:cubicBezTo>
                      <a:pt x="815" y="546"/>
                      <a:pt x="816" y="547"/>
                      <a:pt x="816" y="547"/>
                    </a:cubicBezTo>
                    <a:cubicBezTo>
                      <a:pt x="816" y="550"/>
                      <a:pt x="815" y="553"/>
                      <a:pt x="815" y="556"/>
                    </a:cubicBezTo>
                    <a:cubicBezTo>
                      <a:pt x="815" y="556"/>
                      <a:pt x="814" y="560"/>
                      <a:pt x="813" y="565"/>
                    </a:cubicBezTo>
                    <a:cubicBezTo>
                      <a:pt x="809" y="563"/>
                      <a:pt x="809" y="561"/>
                      <a:pt x="807" y="560"/>
                    </a:cubicBezTo>
                    <a:cubicBezTo>
                      <a:pt x="808" y="560"/>
                      <a:pt x="808" y="560"/>
                      <a:pt x="808" y="560"/>
                    </a:cubicBezTo>
                    <a:cubicBezTo>
                      <a:pt x="799" y="556"/>
                      <a:pt x="796" y="555"/>
                      <a:pt x="789" y="552"/>
                    </a:cubicBezTo>
                    <a:cubicBezTo>
                      <a:pt x="786" y="551"/>
                      <a:pt x="784" y="554"/>
                      <a:pt x="778" y="552"/>
                    </a:cubicBezTo>
                    <a:cubicBezTo>
                      <a:pt x="781" y="551"/>
                      <a:pt x="778" y="550"/>
                      <a:pt x="776" y="550"/>
                    </a:cubicBezTo>
                    <a:cubicBezTo>
                      <a:pt x="777" y="550"/>
                      <a:pt x="778" y="550"/>
                      <a:pt x="775" y="548"/>
                    </a:cubicBezTo>
                    <a:cubicBezTo>
                      <a:pt x="774" y="548"/>
                      <a:pt x="774" y="548"/>
                      <a:pt x="773" y="548"/>
                    </a:cubicBezTo>
                    <a:cubicBezTo>
                      <a:pt x="773" y="548"/>
                      <a:pt x="773" y="548"/>
                      <a:pt x="773" y="548"/>
                    </a:cubicBezTo>
                    <a:cubicBezTo>
                      <a:pt x="769" y="547"/>
                      <a:pt x="770" y="548"/>
                      <a:pt x="771" y="549"/>
                    </a:cubicBezTo>
                    <a:cubicBezTo>
                      <a:pt x="771" y="549"/>
                      <a:pt x="771" y="549"/>
                      <a:pt x="772" y="549"/>
                    </a:cubicBezTo>
                    <a:cubicBezTo>
                      <a:pt x="768" y="547"/>
                      <a:pt x="760" y="547"/>
                      <a:pt x="760" y="545"/>
                    </a:cubicBezTo>
                    <a:cubicBezTo>
                      <a:pt x="748" y="543"/>
                      <a:pt x="739" y="545"/>
                      <a:pt x="729" y="547"/>
                    </a:cubicBezTo>
                    <a:cubicBezTo>
                      <a:pt x="727" y="546"/>
                      <a:pt x="730" y="545"/>
                      <a:pt x="733" y="544"/>
                    </a:cubicBezTo>
                    <a:cubicBezTo>
                      <a:pt x="730" y="544"/>
                      <a:pt x="728" y="545"/>
                      <a:pt x="725" y="545"/>
                    </a:cubicBezTo>
                    <a:cubicBezTo>
                      <a:pt x="725" y="543"/>
                      <a:pt x="730" y="544"/>
                      <a:pt x="732" y="543"/>
                    </a:cubicBezTo>
                    <a:cubicBezTo>
                      <a:pt x="723" y="541"/>
                      <a:pt x="714" y="548"/>
                      <a:pt x="704" y="548"/>
                    </a:cubicBezTo>
                    <a:cubicBezTo>
                      <a:pt x="702" y="550"/>
                      <a:pt x="702" y="550"/>
                      <a:pt x="702" y="550"/>
                    </a:cubicBezTo>
                    <a:cubicBezTo>
                      <a:pt x="701" y="550"/>
                      <a:pt x="701" y="550"/>
                      <a:pt x="701" y="550"/>
                    </a:cubicBezTo>
                    <a:cubicBezTo>
                      <a:pt x="702" y="551"/>
                      <a:pt x="700" y="553"/>
                      <a:pt x="698" y="553"/>
                    </a:cubicBezTo>
                    <a:cubicBezTo>
                      <a:pt x="697" y="552"/>
                      <a:pt x="697" y="550"/>
                      <a:pt x="693" y="552"/>
                    </a:cubicBezTo>
                    <a:cubicBezTo>
                      <a:pt x="688" y="553"/>
                      <a:pt x="682" y="558"/>
                      <a:pt x="678" y="561"/>
                    </a:cubicBezTo>
                    <a:cubicBezTo>
                      <a:pt x="681" y="560"/>
                      <a:pt x="681" y="561"/>
                      <a:pt x="680" y="562"/>
                    </a:cubicBezTo>
                    <a:cubicBezTo>
                      <a:pt x="678" y="564"/>
                      <a:pt x="676" y="563"/>
                      <a:pt x="674" y="565"/>
                    </a:cubicBezTo>
                    <a:cubicBezTo>
                      <a:pt x="673" y="564"/>
                      <a:pt x="673" y="564"/>
                      <a:pt x="673" y="564"/>
                    </a:cubicBezTo>
                    <a:cubicBezTo>
                      <a:pt x="674" y="565"/>
                      <a:pt x="669" y="569"/>
                      <a:pt x="669" y="570"/>
                    </a:cubicBezTo>
                    <a:cubicBezTo>
                      <a:pt x="667" y="570"/>
                      <a:pt x="671" y="567"/>
                      <a:pt x="671" y="566"/>
                    </a:cubicBezTo>
                    <a:cubicBezTo>
                      <a:pt x="663" y="572"/>
                      <a:pt x="667" y="569"/>
                      <a:pt x="660" y="576"/>
                    </a:cubicBezTo>
                    <a:cubicBezTo>
                      <a:pt x="657" y="581"/>
                      <a:pt x="662" y="577"/>
                      <a:pt x="661" y="580"/>
                    </a:cubicBezTo>
                    <a:cubicBezTo>
                      <a:pt x="658" y="583"/>
                      <a:pt x="656" y="588"/>
                      <a:pt x="652" y="591"/>
                    </a:cubicBezTo>
                    <a:cubicBezTo>
                      <a:pt x="654" y="591"/>
                      <a:pt x="654" y="591"/>
                      <a:pt x="654" y="591"/>
                    </a:cubicBezTo>
                    <a:cubicBezTo>
                      <a:pt x="650" y="599"/>
                      <a:pt x="648" y="603"/>
                      <a:pt x="643" y="607"/>
                    </a:cubicBezTo>
                    <a:cubicBezTo>
                      <a:pt x="639" y="623"/>
                      <a:pt x="639" y="632"/>
                      <a:pt x="640" y="636"/>
                    </a:cubicBezTo>
                    <a:cubicBezTo>
                      <a:pt x="641" y="641"/>
                      <a:pt x="643" y="641"/>
                      <a:pt x="645" y="640"/>
                    </a:cubicBezTo>
                    <a:cubicBezTo>
                      <a:pt x="649" y="636"/>
                      <a:pt x="655" y="627"/>
                      <a:pt x="655" y="627"/>
                    </a:cubicBezTo>
                    <a:cubicBezTo>
                      <a:pt x="661" y="618"/>
                      <a:pt x="665" y="611"/>
                      <a:pt x="669" y="603"/>
                    </a:cubicBezTo>
                    <a:cubicBezTo>
                      <a:pt x="674" y="596"/>
                      <a:pt x="679" y="588"/>
                      <a:pt x="689" y="580"/>
                    </a:cubicBezTo>
                    <a:cubicBezTo>
                      <a:pt x="698" y="575"/>
                      <a:pt x="705" y="573"/>
                      <a:pt x="712" y="572"/>
                    </a:cubicBezTo>
                    <a:cubicBezTo>
                      <a:pt x="719" y="571"/>
                      <a:pt x="726" y="570"/>
                      <a:pt x="737" y="569"/>
                    </a:cubicBezTo>
                    <a:cubicBezTo>
                      <a:pt x="748" y="569"/>
                      <a:pt x="760" y="570"/>
                      <a:pt x="771" y="573"/>
                    </a:cubicBezTo>
                    <a:cubicBezTo>
                      <a:pt x="777" y="572"/>
                      <a:pt x="785" y="578"/>
                      <a:pt x="792" y="579"/>
                    </a:cubicBezTo>
                    <a:cubicBezTo>
                      <a:pt x="793" y="581"/>
                      <a:pt x="793" y="581"/>
                      <a:pt x="793" y="581"/>
                    </a:cubicBezTo>
                    <a:cubicBezTo>
                      <a:pt x="795" y="581"/>
                      <a:pt x="798" y="582"/>
                      <a:pt x="800" y="584"/>
                    </a:cubicBezTo>
                    <a:cubicBezTo>
                      <a:pt x="799" y="584"/>
                      <a:pt x="799" y="584"/>
                      <a:pt x="799" y="584"/>
                    </a:cubicBezTo>
                    <a:cubicBezTo>
                      <a:pt x="803" y="585"/>
                      <a:pt x="806" y="587"/>
                      <a:pt x="807" y="588"/>
                    </a:cubicBezTo>
                    <a:cubicBezTo>
                      <a:pt x="807" y="588"/>
                      <a:pt x="807" y="588"/>
                      <a:pt x="807" y="588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0" y="590"/>
                      <a:pt x="810" y="590"/>
                      <a:pt x="810" y="590"/>
                    </a:cubicBezTo>
                    <a:cubicBezTo>
                      <a:pt x="815" y="592"/>
                      <a:pt x="820" y="596"/>
                      <a:pt x="824" y="599"/>
                    </a:cubicBezTo>
                    <a:cubicBezTo>
                      <a:pt x="824" y="598"/>
                      <a:pt x="824" y="598"/>
                      <a:pt x="824" y="598"/>
                    </a:cubicBezTo>
                    <a:cubicBezTo>
                      <a:pt x="832" y="606"/>
                      <a:pt x="837" y="607"/>
                      <a:pt x="843" y="616"/>
                    </a:cubicBezTo>
                    <a:cubicBezTo>
                      <a:pt x="842" y="616"/>
                      <a:pt x="842" y="616"/>
                      <a:pt x="842" y="616"/>
                    </a:cubicBezTo>
                    <a:cubicBezTo>
                      <a:pt x="854" y="623"/>
                      <a:pt x="853" y="633"/>
                      <a:pt x="863" y="642"/>
                    </a:cubicBezTo>
                    <a:cubicBezTo>
                      <a:pt x="862" y="641"/>
                      <a:pt x="862" y="643"/>
                      <a:pt x="862" y="643"/>
                    </a:cubicBezTo>
                    <a:cubicBezTo>
                      <a:pt x="865" y="648"/>
                      <a:pt x="868" y="654"/>
                      <a:pt x="871" y="653"/>
                    </a:cubicBezTo>
                    <a:cubicBezTo>
                      <a:pt x="873" y="657"/>
                      <a:pt x="872" y="657"/>
                      <a:pt x="871" y="658"/>
                    </a:cubicBezTo>
                    <a:cubicBezTo>
                      <a:pt x="872" y="657"/>
                      <a:pt x="874" y="660"/>
                      <a:pt x="875" y="664"/>
                    </a:cubicBezTo>
                    <a:cubicBezTo>
                      <a:pt x="874" y="662"/>
                      <a:pt x="874" y="662"/>
                      <a:pt x="874" y="662"/>
                    </a:cubicBezTo>
                    <a:cubicBezTo>
                      <a:pt x="876" y="665"/>
                      <a:pt x="877" y="669"/>
                      <a:pt x="878" y="672"/>
                    </a:cubicBezTo>
                    <a:cubicBezTo>
                      <a:pt x="880" y="669"/>
                      <a:pt x="880" y="669"/>
                      <a:pt x="880" y="669"/>
                    </a:cubicBezTo>
                    <a:cubicBezTo>
                      <a:pt x="881" y="674"/>
                      <a:pt x="877" y="671"/>
                      <a:pt x="879" y="676"/>
                    </a:cubicBezTo>
                    <a:cubicBezTo>
                      <a:pt x="881" y="675"/>
                      <a:pt x="881" y="675"/>
                      <a:pt x="881" y="675"/>
                    </a:cubicBezTo>
                    <a:cubicBezTo>
                      <a:pt x="882" y="683"/>
                      <a:pt x="879" y="688"/>
                      <a:pt x="878" y="695"/>
                    </a:cubicBezTo>
                    <a:cubicBezTo>
                      <a:pt x="878" y="709"/>
                      <a:pt x="877" y="723"/>
                      <a:pt x="872" y="737"/>
                    </a:cubicBezTo>
                    <a:cubicBezTo>
                      <a:pt x="868" y="751"/>
                      <a:pt x="860" y="764"/>
                      <a:pt x="849" y="774"/>
                    </a:cubicBezTo>
                    <a:cubicBezTo>
                      <a:pt x="847" y="773"/>
                      <a:pt x="847" y="773"/>
                      <a:pt x="847" y="773"/>
                    </a:cubicBezTo>
                    <a:cubicBezTo>
                      <a:pt x="845" y="772"/>
                      <a:pt x="845" y="782"/>
                      <a:pt x="842" y="781"/>
                    </a:cubicBezTo>
                    <a:cubicBezTo>
                      <a:pt x="841" y="784"/>
                      <a:pt x="841" y="784"/>
                      <a:pt x="841" y="784"/>
                    </a:cubicBezTo>
                    <a:cubicBezTo>
                      <a:pt x="840" y="784"/>
                      <a:pt x="838" y="785"/>
                      <a:pt x="839" y="784"/>
                    </a:cubicBezTo>
                    <a:cubicBezTo>
                      <a:pt x="837" y="786"/>
                      <a:pt x="837" y="786"/>
                      <a:pt x="836" y="788"/>
                    </a:cubicBezTo>
                    <a:cubicBezTo>
                      <a:pt x="835" y="788"/>
                      <a:pt x="834" y="789"/>
                      <a:pt x="833" y="789"/>
                    </a:cubicBezTo>
                    <a:cubicBezTo>
                      <a:pt x="823" y="796"/>
                      <a:pt x="817" y="804"/>
                      <a:pt x="806" y="809"/>
                    </a:cubicBezTo>
                    <a:cubicBezTo>
                      <a:pt x="799" y="811"/>
                      <a:pt x="790" y="815"/>
                      <a:pt x="780" y="819"/>
                    </a:cubicBezTo>
                    <a:cubicBezTo>
                      <a:pt x="770" y="822"/>
                      <a:pt x="759" y="825"/>
                      <a:pt x="751" y="826"/>
                    </a:cubicBezTo>
                    <a:cubicBezTo>
                      <a:pt x="740" y="829"/>
                      <a:pt x="727" y="826"/>
                      <a:pt x="716" y="822"/>
                    </a:cubicBezTo>
                    <a:cubicBezTo>
                      <a:pt x="704" y="819"/>
                      <a:pt x="693" y="814"/>
                      <a:pt x="682" y="811"/>
                    </a:cubicBezTo>
                    <a:cubicBezTo>
                      <a:pt x="681" y="810"/>
                      <a:pt x="679" y="810"/>
                      <a:pt x="679" y="811"/>
                    </a:cubicBezTo>
                    <a:cubicBezTo>
                      <a:pt x="673" y="808"/>
                      <a:pt x="667" y="804"/>
                      <a:pt x="661" y="800"/>
                    </a:cubicBezTo>
                    <a:cubicBezTo>
                      <a:pt x="661" y="800"/>
                      <a:pt x="656" y="797"/>
                      <a:pt x="650" y="792"/>
                    </a:cubicBezTo>
                    <a:cubicBezTo>
                      <a:pt x="644" y="787"/>
                      <a:pt x="637" y="780"/>
                      <a:pt x="634" y="774"/>
                    </a:cubicBezTo>
                    <a:cubicBezTo>
                      <a:pt x="634" y="773"/>
                      <a:pt x="633" y="773"/>
                      <a:pt x="633" y="772"/>
                    </a:cubicBezTo>
                    <a:cubicBezTo>
                      <a:pt x="633" y="768"/>
                      <a:pt x="634" y="764"/>
                      <a:pt x="634" y="760"/>
                    </a:cubicBezTo>
                    <a:cubicBezTo>
                      <a:pt x="635" y="760"/>
                      <a:pt x="636" y="743"/>
                      <a:pt x="632" y="732"/>
                    </a:cubicBezTo>
                    <a:cubicBezTo>
                      <a:pt x="630" y="727"/>
                      <a:pt x="627" y="724"/>
                      <a:pt x="624" y="725"/>
                    </a:cubicBezTo>
                    <a:cubicBezTo>
                      <a:pt x="621" y="726"/>
                      <a:pt x="619" y="732"/>
                      <a:pt x="614" y="744"/>
                    </a:cubicBezTo>
                    <a:cubicBezTo>
                      <a:pt x="613" y="744"/>
                      <a:pt x="613" y="744"/>
                      <a:pt x="613" y="744"/>
                    </a:cubicBezTo>
                    <a:cubicBezTo>
                      <a:pt x="612" y="751"/>
                      <a:pt x="611" y="755"/>
                      <a:pt x="614" y="760"/>
                    </a:cubicBezTo>
                    <a:cubicBezTo>
                      <a:pt x="610" y="760"/>
                      <a:pt x="613" y="765"/>
                      <a:pt x="612" y="767"/>
                    </a:cubicBezTo>
                    <a:cubicBezTo>
                      <a:pt x="611" y="766"/>
                      <a:pt x="611" y="766"/>
                      <a:pt x="611" y="766"/>
                    </a:cubicBezTo>
                    <a:cubicBezTo>
                      <a:pt x="613" y="771"/>
                      <a:pt x="608" y="774"/>
                      <a:pt x="609" y="779"/>
                    </a:cubicBezTo>
                    <a:cubicBezTo>
                      <a:pt x="609" y="778"/>
                      <a:pt x="608" y="778"/>
                      <a:pt x="608" y="777"/>
                    </a:cubicBezTo>
                    <a:cubicBezTo>
                      <a:pt x="608" y="780"/>
                      <a:pt x="608" y="784"/>
                      <a:pt x="606" y="784"/>
                    </a:cubicBezTo>
                    <a:cubicBezTo>
                      <a:pt x="604" y="790"/>
                      <a:pt x="600" y="799"/>
                      <a:pt x="600" y="804"/>
                    </a:cubicBezTo>
                    <a:cubicBezTo>
                      <a:pt x="600" y="803"/>
                      <a:pt x="600" y="803"/>
                      <a:pt x="600" y="803"/>
                    </a:cubicBezTo>
                    <a:cubicBezTo>
                      <a:pt x="601" y="807"/>
                      <a:pt x="599" y="806"/>
                      <a:pt x="599" y="809"/>
                    </a:cubicBezTo>
                    <a:cubicBezTo>
                      <a:pt x="598" y="809"/>
                      <a:pt x="598" y="810"/>
                      <a:pt x="598" y="809"/>
                    </a:cubicBezTo>
                    <a:cubicBezTo>
                      <a:pt x="598" y="813"/>
                      <a:pt x="594" y="817"/>
                      <a:pt x="593" y="819"/>
                    </a:cubicBezTo>
                    <a:cubicBezTo>
                      <a:pt x="592" y="818"/>
                      <a:pt x="592" y="818"/>
                      <a:pt x="592" y="818"/>
                    </a:cubicBezTo>
                    <a:cubicBezTo>
                      <a:pt x="591" y="820"/>
                      <a:pt x="590" y="821"/>
                      <a:pt x="589" y="823"/>
                    </a:cubicBezTo>
                    <a:cubicBezTo>
                      <a:pt x="591" y="821"/>
                      <a:pt x="591" y="821"/>
                      <a:pt x="591" y="821"/>
                    </a:cubicBezTo>
                    <a:cubicBezTo>
                      <a:pt x="593" y="824"/>
                      <a:pt x="586" y="823"/>
                      <a:pt x="586" y="828"/>
                    </a:cubicBezTo>
                    <a:cubicBezTo>
                      <a:pt x="583" y="830"/>
                      <a:pt x="586" y="839"/>
                      <a:pt x="582" y="841"/>
                    </a:cubicBezTo>
                    <a:cubicBezTo>
                      <a:pt x="582" y="843"/>
                      <a:pt x="581" y="837"/>
                      <a:pt x="580" y="840"/>
                    </a:cubicBezTo>
                    <a:cubicBezTo>
                      <a:pt x="579" y="839"/>
                      <a:pt x="580" y="839"/>
                      <a:pt x="579" y="838"/>
                    </a:cubicBezTo>
                    <a:cubicBezTo>
                      <a:pt x="577" y="841"/>
                      <a:pt x="574" y="840"/>
                      <a:pt x="572" y="843"/>
                    </a:cubicBezTo>
                    <a:cubicBezTo>
                      <a:pt x="571" y="842"/>
                      <a:pt x="571" y="842"/>
                      <a:pt x="571" y="842"/>
                    </a:cubicBezTo>
                    <a:cubicBezTo>
                      <a:pt x="570" y="847"/>
                      <a:pt x="564" y="845"/>
                      <a:pt x="563" y="849"/>
                    </a:cubicBezTo>
                    <a:cubicBezTo>
                      <a:pt x="560" y="853"/>
                      <a:pt x="558" y="847"/>
                      <a:pt x="556" y="852"/>
                    </a:cubicBezTo>
                    <a:cubicBezTo>
                      <a:pt x="555" y="852"/>
                      <a:pt x="554" y="852"/>
                      <a:pt x="553" y="852"/>
                    </a:cubicBezTo>
                    <a:cubicBezTo>
                      <a:pt x="551" y="852"/>
                      <a:pt x="553" y="855"/>
                      <a:pt x="551" y="855"/>
                    </a:cubicBezTo>
                    <a:cubicBezTo>
                      <a:pt x="550" y="854"/>
                      <a:pt x="548" y="855"/>
                      <a:pt x="548" y="854"/>
                    </a:cubicBezTo>
                    <a:cubicBezTo>
                      <a:pt x="543" y="854"/>
                      <a:pt x="541" y="861"/>
                      <a:pt x="533" y="860"/>
                    </a:cubicBezTo>
                    <a:cubicBezTo>
                      <a:pt x="533" y="863"/>
                      <a:pt x="529" y="863"/>
                      <a:pt x="529" y="865"/>
                    </a:cubicBezTo>
                    <a:cubicBezTo>
                      <a:pt x="528" y="864"/>
                      <a:pt x="523" y="867"/>
                      <a:pt x="525" y="864"/>
                    </a:cubicBezTo>
                    <a:cubicBezTo>
                      <a:pt x="526" y="863"/>
                      <a:pt x="526" y="863"/>
                      <a:pt x="526" y="864"/>
                    </a:cubicBezTo>
                    <a:cubicBezTo>
                      <a:pt x="526" y="862"/>
                      <a:pt x="526" y="862"/>
                      <a:pt x="526" y="862"/>
                    </a:cubicBezTo>
                    <a:cubicBezTo>
                      <a:pt x="522" y="860"/>
                      <a:pt x="520" y="865"/>
                      <a:pt x="517" y="866"/>
                    </a:cubicBezTo>
                    <a:cubicBezTo>
                      <a:pt x="518" y="866"/>
                      <a:pt x="519" y="866"/>
                      <a:pt x="519" y="867"/>
                    </a:cubicBezTo>
                    <a:cubicBezTo>
                      <a:pt x="518" y="867"/>
                      <a:pt x="516" y="867"/>
                      <a:pt x="515" y="867"/>
                    </a:cubicBezTo>
                    <a:cubicBezTo>
                      <a:pt x="516" y="866"/>
                      <a:pt x="516" y="866"/>
                      <a:pt x="516" y="866"/>
                    </a:cubicBezTo>
                    <a:cubicBezTo>
                      <a:pt x="514" y="866"/>
                      <a:pt x="512" y="866"/>
                      <a:pt x="511" y="866"/>
                    </a:cubicBezTo>
                    <a:cubicBezTo>
                      <a:pt x="512" y="868"/>
                      <a:pt x="512" y="868"/>
                      <a:pt x="512" y="868"/>
                    </a:cubicBezTo>
                    <a:cubicBezTo>
                      <a:pt x="509" y="867"/>
                      <a:pt x="508" y="865"/>
                      <a:pt x="506" y="867"/>
                    </a:cubicBezTo>
                    <a:cubicBezTo>
                      <a:pt x="505" y="869"/>
                      <a:pt x="508" y="869"/>
                      <a:pt x="506" y="870"/>
                    </a:cubicBezTo>
                    <a:cubicBezTo>
                      <a:pt x="502" y="869"/>
                      <a:pt x="498" y="868"/>
                      <a:pt x="494" y="867"/>
                    </a:cubicBezTo>
                    <a:cubicBezTo>
                      <a:pt x="494" y="869"/>
                      <a:pt x="493" y="869"/>
                      <a:pt x="492" y="869"/>
                    </a:cubicBezTo>
                    <a:cubicBezTo>
                      <a:pt x="492" y="868"/>
                      <a:pt x="492" y="868"/>
                      <a:pt x="492" y="868"/>
                    </a:cubicBezTo>
                    <a:cubicBezTo>
                      <a:pt x="487" y="869"/>
                      <a:pt x="491" y="864"/>
                      <a:pt x="486" y="865"/>
                    </a:cubicBezTo>
                    <a:cubicBezTo>
                      <a:pt x="487" y="864"/>
                      <a:pt x="487" y="864"/>
                      <a:pt x="487" y="864"/>
                    </a:cubicBezTo>
                    <a:cubicBezTo>
                      <a:pt x="485" y="867"/>
                      <a:pt x="485" y="867"/>
                      <a:pt x="485" y="867"/>
                    </a:cubicBezTo>
                    <a:cubicBezTo>
                      <a:pt x="481" y="870"/>
                      <a:pt x="483" y="864"/>
                      <a:pt x="478" y="867"/>
                    </a:cubicBezTo>
                    <a:cubicBezTo>
                      <a:pt x="480" y="867"/>
                      <a:pt x="479" y="871"/>
                      <a:pt x="476" y="870"/>
                    </a:cubicBezTo>
                    <a:cubicBezTo>
                      <a:pt x="477" y="868"/>
                      <a:pt x="477" y="868"/>
                      <a:pt x="477" y="868"/>
                    </a:cubicBezTo>
                    <a:cubicBezTo>
                      <a:pt x="476" y="869"/>
                      <a:pt x="476" y="869"/>
                      <a:pt x="475" y="869"/>
                    </a:cubicBezTo>
                    <a:cubicBezTo>
                      <a:pt x="476" y="868"/>
                      <a:pt x="476" y="867"/>
                      <a:pt x="474" y="867"/>
                    </a:cubicBezTo>
                    <a:cubicBezTo>
                      <a:pt x="475" y="865"/>
                      <a:pt x="475" y="865"/>
                      <a:pt x="475" y="865"/>
                    </a:cubicBezTo>
                    <a:cubicBezTo>
                      <a:pt x="474" y="866"/>
                      <a:pt x="473" y="866"/>
                      <a:pt x="471" y="867"/>
                    </a:cubicBezTo>
                    <a:cubicBezTo>
                      <a:pt x="469" y="865"/>
                      <a:pt x="465" y="866"/>
                      <a:pt x="464" y="863"/>
                    </a:cubicBezTo>
                    <a:cubicBezTo>
                      <a:pt x="464" y="863"/>
                      <a:pt x="459" y="861"/>
                      <a:pt x="457" y="863"/>
                    </a:cubicBezTo>
                    <a:cubicBezTo>
                      <a:pt x="459" y="862"/>
                      <a:pt x="456" y="860"/>
                      <a:pt x="457" y="859"/>
                    </a:cubicBezTo>
                    <a:cubicBezTo>
                      <a:pt x="456" y="860"/>
                      <a:pt x="451" y="860"/>
                      <a:pt x="450" y="857"/>
                    </a:cubicBezTo>
                    <a:cubicBezTo>
                      <a:pt x="450" y="857"/>
                      <a:pt x="450" y="857"/>
                      <a:pt x="450" y="857"/>
                    </a:cubicBezTo>
                    <a:cubicBezTo>
                      <a:pt x="445" y="853"/>
                      <a:pt x="440" y="855"/>
                      <a:pt x="436" y="851"/>
                    </a:cubicBezTo>
                    <a:cubicBezTo>
                      <a:pt x="435" y="852"/>
                      <a:pt x="433" y="850"/>
                      <a:pt x="432" y="852"/>
                    </a:cubicBezTo>
                    <a:cubicBezTo>
                      <a:pt x="426" y="851"/>
                      <a:pt x="426" y="843"/>
                      <a:pt x="420" y="848"/>
                    </a:cubicBezTo>
                    <a:cubicBezTo>
                      <a:pt x="418" y="846"/>
                      <a:pt x="419" y="844"/>
                      <a:pt x="418" y="843"/>
                    </a:cubicBezTo>
                    <a:cubicBezTo>
                      <a:pt x="418" y="843"/>
                      <a:pt x="418" y="843"/>
                      <a:pt x="418" y="843"/>
                    </a:cubicBezTo>
                    <a:cubicBezTo>
                      <a:pt x="414" y="841"/>
                      <a:pt x="413" y="840"/>
                      <a:pt x="410" y="837"/>
                    </a:cubicBezTo>
                    <a:cubicBezTo>
                      <a:pt x="409" y="836"/>
                      <a:pt x="406" y="839"/>
                      <a:pt x="404" y="836"/>
                    </a:cubicBezTo>
                    <a:cubicBezTo>
                      <a:pt x="406" y="835"/>
                      <a:pt x="405" y="835"/>
                      <a:pt x="404" y="834"/>
                    </a:cubicBezTo>
                    <a:cubicBezTo>
                      <a:pt x="405" y="834"/>
                      <a:pt x="405" y="834"/>
                      <a:pt x="405" y="832"/>
                    </a:cubicBezTo>
                    <a:cubicBezTo>
                      <a:pt x="404" y="832"/>
                      <a:pt x="404" y="832"/>
                      <a:pt x="403" y="832"/>
                    </a:cubicBezTo>
                    <a:cubicBezTo>
                      <a:pt x="403" y="832"/>
                      <a:pt x="403" y="832"/>
                      <a:pt x="404" y="832"/>
                    </a:cubicBezTo>
                    <a:cubicBezTo>
                      <a:pt x="402" y="831"/>
                      <a:pt x="402" y="831"/>
                      <a:pt x="402" y="832"/>
                    </a:cubicBezTo>
                    <a:cubicBezTo>
                      <a:pt x="402" y="832"/>
                      <a:pt x="402" y="832"/>
                      <a:pt x="402" y="833"/>
                    </a:cubicBezTo>
                    <a:cubicBezTo>
                      <a:pt x="402" y="830"/>
                      <a:pt x="398" y="828"/>
                      <a:pt x="400" y="827"/>
                    </a:cubicBezTo>
                    <a:cubicBezTo>
                      <a:pt x="395" y="822"/>
                      <a:pt x="391" y="820"/>
                      <a:pt x="388" y="815"/>
                    </a:cubicBezTo>
                    <a:cubicBezTo>
                      <a:pt x="389" y="814"/>
                      <a:pt x="390" y="815"/>
                      <a:pt x="391" y="816"/>
                    </a:cubicBezTo>
                    <a:cubicBezTo>
                      <a:pt x="391" y="815"/>
                      <a:pt x="390" y="814"/>
                      <a:pt x="389" y="813"/>
                    </a:cubicBezTo>
                    <a:cubicBezTo>
                      <a:pt x="391" y="812"/>
                      <a:pt x="391" y="814"/>
                      <a:pt x="392" y="815"/>
                    </a:cubicBezTo>
                    <a:cubicBezTo>
                      <a:pt x="392" y="811"/>
                      <a:pt x="386" y="808"/>
                      <a:pt x="387" y="803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5" y="802"/>
                      <a:pt x="385" y="802"/>
                    </a:cubicBezTo>
                    <a:cubicBezTo>
                      <a:pt x="385" y="802"/>
                      <a:pt x="383" y="801"/>
                      <a:pt x="383" y="800"/>
                    </a:cubicBezTo>
                    <a:cubicBezTo>
                      <a:pt x="384" y="799"/>
                      <a:pt x="386" y="800"/>
                      <a:pt x="386" y="798"/>
                    </a:cubicBezTo>
                    <a:cubicBezTo>
                      <a:pt x="387" y="795"/>
                      <a:pt x="384" y="792"/>
                      <a:pt x="383" y="790"/>
                    </a:cubicBezTo>
                    <a:cubicBezTo>
                      <a:pt x="383" y="791"/>
                      <a:pt x="382" y="791"/>
                      <a:pt x="382" y="790"/>
                    </a:cubicBezTo>
                    <a:cubicBezTo>
                      <a:pt x="382" y="789"/>
                      <a:pt x="383" y="788"/>
                      <a:pt x="383" y="787"/>
                    </a:cubicBezTo>
                    <a:cubicBezTo>
                      <a:pt x="384" y="787"/>
                      <a:pt x="384" y="787"/>
                      <a:pt x="384" y="787"/>
                    </a:cubicBezTo>
                    <a:cubicBezTo>
                      <a:pt x="383" y="787"/>
                      <a:pt x="383" y="784"/>
                      <a:pt x="382" y="783"/>
                    </a:cubicBezTo>
                    <a:cubicBezTo>
                      <a:pt x="383" y="783"/>
                      <a:pt x="383" y="785"/>
                      <a:pt x="384" y="786"/>
                    </a:cubicBezTo>
                    <a:cubicBezTo>
                      <a:pt x="384" y="781"/>
                      <a:pt x="384" y="783"/>
                      <a:pt x="385" y="779"/>
                    </a:cubicBezTo>
                    <a:cubicBezTo>
                      <a:pt x="384" y="776"/>
                      <a:pt x="383" y="779"/>
                      <a:pt x="381" y="777"/>
                    </a:cubicBezTo>
                    <a:cubicBezTo>
                      <a:pt x="381" y="775"/>
                      <a:pt x="381" y="772"/>
                      <a:pt x="383" y="770"/>
                    </a:cubicBezTo>
                    <a:cubicBezTo>
                      <a:pt x="381" y="770"/>
                      <a:pt x="381" y="770"/>
                      <a:pt x="381" y="770"/>
                    </a:cubicBezTo>
                    <a:cubicBezTo>
                      <a:pt x="381" y="765"/>
                      <a:pt x="382" y="762"/>
                      <a:pt x="385" y="760"/>
                    </a:cubicBezTo>
                    <a:cubicBezTo>
                      <a:pt x="386" y="751"/>
                      <a:pt x="387" y="745"/>
                      <a:pt x="386" y="741"/>
                    </a:cubicBezTo>
                    <a:cubicBezTo>
                      <a:pt x="385" y="738"/>
                      <a:pt x="384" y="737"/>
                      <a:pt x="382" y="737"/>
                    </a:cubicBezTo>
                    <a:cubicBezTo>
                      <a:pt x="377" y="737"/>
                      <a:pt x="372" y="744"/>
                      <a:pt x="372" y="744"/>
                    </a:cubicBezTo>
                    <a:cubicBezTo>
                      <a:pt x="366" y="750"/>
                      <a:pt x="363" y="757"/>
                      <a:pt x="362" y="764"/>
                    </a:cubicBezTo>
                    <a:cubicBezTo>
                      <a:pt x="361" y="771"/>
                      <a:pt x="361" y="779"/>
                      <a:pt x="362" y="789"/>
                    </a:cubicBezTo>
                    <a:cubicBezTo>
                      <a:pt x="362" y="793"/>
                      <a:pt x="362" y="797"/>
                      <a:pt x="362" y="800"/>
                    </a:cubicBezTo>
                    <a:cubicBezTo>
                      <a:pt x="360" y="801"/>
                      <a:pt x="358" y="803"/>
                      <a:pt x="356" y="805"/>
                    </a:cubicBezTo>
                    <a:cubicBezTo>
                      <a:pt x="355" y="805"/>
                      <a:pt x="355" y="805"/>
                      <a:pt x="355" y="805"/>
                    </a:cubicBezTo>
                    <a:cubicBezTo>
                      <a:pt x="351" y="811"/>
                      <a:pt x="348" y="814"/>
                      <a:pt x="348" y="819"/>
                    </a:cubicBezTo>
                    <a:cubicBezTo>
                      <a:pt x="344" y="817"/>
                      <a:pt x="343" y="823"/>
                      <a:pt x="341" y="823"/>
                    </a:cubicBezTo>
                    <a:cubicBezTo>
                      <a:pt x="341" y="823"/>
                      <a:pt x="341" y="823"/>
                      <a:pt x="341" y="823"/>
                    </a:cubicBezTo>
                    <a:cubicBezTo>
                      <a:pt x="340" y="828"/>
                      <a:pt x="333" y="827"/>
                      <a:pt x="331" y="831"/>
                    </a:cubicBezTo>
                    <a:cubicBezTo>
                      <a:pt x="331" y="830"/>
                      <a:pt x="331" y="830"/>
                      <a:pt x="331" y="829"/>
                    </a:cubicBezTo>
                    <a:cubicBezTo>
                      <a:pt x="329" y="831"/>
                      <a:pt x="326" y="833"/>
                      <a:pt x="325" y="832"/>
                    </a:cubicBezTo>
                    <a:cubicBezTo>
                      <a:pt x="318" y="835"/>
                      <a:pt x="308" y="836"/>
                      <a:pt x="304" y="840"/>
                    </a:cubicBezTo>
                    <a:cubicBezTo>
                      <a:pt x="304" y="840"/>
                      <a:pt x="304" y="840"/>
                      <a:pt x="304" y="840"/>
                    </a:cubicBezTo>
                    <a:cubicBezTo>
                      <a:pt x="302" y="842"/>
                      <a:pt x="301" y="841"/>
                      <a:pt x="298" y="842"/>
                    </a:cubicBezTo>
                    <a:cubicBezTo>
                      <a:pt x="298" y="842"/>
                      <a:pt x="297" y="842"/>
                      <a:pt x="297" y="842"/>
                    </a:cubicBezTo>
                    <a:cubicBezTo>
                      <a:pt x="294" y="844"/>
                      <a:pt x="288" y="842"/>
                      <a:pt x="286" y="843"/>
                    </a:cubicBezTo>
                    <a:cubicBezTo>
                      <a:pt x="286" y="842"/>
                      <a:pt x="286" y="842"/>
                      <a:pt x="286" y="842"/>
                    </a:cubicBezTo>
                    <a:cubicBezTo>
                      <a:pt x="284" y="842"/>
                      <a:pt x="282" y="842"/>
                      <a:pt x="279" y="842"/>
                    </a:cubicBezTo>
                    <a:cubicBezTo>
                      <a:pt x="282" y="842"/>
                      <a:pt x="282" y="842"/>
                      <a:pt x="282" y="842"/>
                    </a:cubicBezTo>
                    <a:cubicBezTo>
                      <a:pt x="281" y="846"/>
                      <a:pt x="277" y="840"/>
                      <a:pt x="272" y="842"/>
                    </a:cubicBezTo>
                    <a:cubicBezTo>
                      <a:pt x="268" y="841"/>
                      <a:pt x="263" y="848"/>
                      <a:pt x="258" y="846"/>
                    </a:cubicBezTo>
                    <a:cubicBezTo>
                      <a:pt x="256" y="847"/>
                      <a:pt x="261" y="843"/>
                      <a:pt x="257" y="844"/>
                    </a:cubicBezTo>
                    <a:cubicBezTo>
                      <a:pt x="258" y="842"/>
                      <a:pt x="259" y="843"/>
                      <a:pt x="259" y="841"/>
                    </a:cubicBezTo>
                    <a:cubicBezTo>
                      <a:pt x="255" y="842"/>
                      <a:pt x="254" y="838"/>
                      <a:pt x="250" y="839"/>
                    </a:cubicBezTo>
                    <a:cubicBezTo>
                      <a:pt x="250" y="837"/>
                      <a:pt x="250" y="837"/>
                      <a:pt x="250" y="837"/>
                    </a:cubicBezTo>
                    <a:cubicBezTo>
                      <a:pt x="245" y="838"/>
                      <a:pt x="242" y="833"/>
                      <a:pt x="238" y="834"/>
                    </a:cubicBezTo>
                    <a:cubicBezTo>
                      <a:pt x="232" y="833"/>
                      <a:pt x="236" y="829"/>
                      <a:pt x="230" y="829"/>
                    </a:cubicBezTo>
                    <a:cubicBezTo>
                      <a:pt x="229" y="827"/>
                      <a:pt x="229" y="827"/>
                      <a:pt x="229" y="827"/>
                    </a:cubicBezTo>
                    <a:cubicBezTo>
                      <a:pt x="227" y="826"/>
                      <a:pt x="227" y="828"/>
                      <a:pt x="225" y="827"/>
                    </a:cubicBezTo>
                    <a:cubicBezTo>
                      <a:pt x="225" y="825"/>
                      <a:pt x="222" y="824"/>
                      <a:pt x="224" y="824"/>
                    </a:cubicBezTo>
                    <a:cubicBezTo>
                      <a:pt x="220" y="820"/>
                      <a:pt x="213" y="821"/>
                      <a:pt x="209" y="814"/>
                    </a:cubicBezTo>
                    <a:cubicBezTo>
                      <a:pt x="206" y="816"/>
                      <a:pt x="204" y="812"/>
                      <a:pt x="202" y="813"/>
                    </a:cubicBezTo>
                    <a:cubicBezTo>
                      <a:pt x="203" y="812"/>
                      <a:pt x="197" y="808"/>
                      <a:pt x="202" y="809"/>
                    </a:cubicBezTo>
                    <a:cubicBezTo>
                      <a:pt x="202" y="809"/>
                      <a:pt x="202" y="810"/>
                      <a:pt x="202" y="810"/>
                    </a:cubicBezTo>
                    <a:cubicBezTo>
                      <a:pt x="203" y="809"/>
                      <a:pt x="203" y="809"/>
                      <a:pt x="203" y="809"/>
                    </a:cubicBezTo>
                    <a:cubicBezTo>
                      <a:pt x="203" y="805"/>
                      <a:pt x="198" y="806"/>
                      <a:pt x="197" y="803"/>
                    </a:cubicBezTo>
                    <a:cubicBezTo>
                      <a:pt x="196" y="804"/>
                      <a:pt x="197" y="805"/>
                      <a:pt x="196" y="805"/>
                    </a:cubicBezTo>
                    <a:cubicBezTo>
                      <a:pt x="195" y="804"/>
                      <a:pt x="195" y="804"/>
                      <a:pt x="195" y="802"/>
                    </a:cubicBezTo>
                    <a:cubicBezTo>
                      <a:pt x="196" y="802"/>
                      <a:pt x="196" y="802"/>
                      <a:pt x="196" y="802"/>
                    </a:cubicBezTo>
                    <a:cubicBezTo>
                      <a:pt x="196" y="801"/>
                      <a:pt x="195" y="799"/>
                      <a:pt x="194" y="797"/>
                    </a:cubicBezTo>
                    <a:cubicBezTo>
                      <a:pt x="193" y="799"/>
                      <a:pt x="193" y="799"/>
                      <a:pt x="193" y="799"/>
                    </a:cubicBezTo>
                    <a:cubicBezTo>
                      <a:pt x="193" y="796"/>
                      <a:pt x="195" y="794"/>
                      <a:pt x="192" y="792"/>
                    </a:cubicBezTo>
                    <a:cubicBezTo>
                      <a:pt x="190" y="792"/>
                      <a:pt x="191" y="796"/>
                      <a:pt x="189" y="793"/>
                    </a:cubicBezTo>
                    <a:cubicBezTo>
                      <a:pt x="189" y="789"/>
                      <a:pt x="189" y="784"/>
                      <a:pt x="189" y="780"/>
                    </a:cubicBezTo>
                    <a:cubicBezTo>
                      <a:pt x="187" y="780"/>
                      <a:pt x="187" y="779"/>
                      <a:pt x="186" y="778"/>
                    </a:cubicBezTo>
                    <a:cubicBezTo>
                      <a:pt x="188" y="777"/>
                      <a:pt x="188" y="777"/>
                      <a:pt x="188" y="777"/>
                    </a:cubicBezTo>
                    <a:cubicBezTo>
                      <a:pt x="185" y="773"/>
                      <a:pt x="191" y="775"/>
                      <a:pt x="189" y="771"/>
                    </a:cubicBezTo>
                    <a:cubicBezTo>
                      <a:pt x="190" y="771"/>
                      <a:pt x="190" y="771"/>
                      <a:pt x="190" y="771"/>
                    </a:cubicBezTo>
                    <a:cubicBezTo>
                      <a:pt x="187" y="770"/>
                      <a:pt x="187" y="770"/>
                      <a:pt x="187" y="770"/>
                    </a:cubicBezTo>
                    <a:cubicBezTo>
                      <a:pt x="183" y="766"/>
                      <a:pt x="190" y="768"/>
                      <a:pt x="185" y="763"/>
                    </a:cubicBezTo>
                    <a:cubicBezTo>
                      <a:pt x="186" y="765"/>
                      <a:pt x="182" y="764"/>
                      <a:pt x="183" y="762"/>
                    </a:cubicBezTo>
                    <a:cubicBezTo>
                      <a:pt x="184" y="762"/>
                      <a:pt x="184" y="762"/>
                      <a:pt x="184" y="762"/>
                    </a:cubicBezTo>
                    <a:cubicBezTo>
                      <a:pt x="184" y="761"/>
                      <a:pt x="183" y="760"/>
                      <a:pt x="184" y="759"/>
                    </a:cubicBezTo>
                    <a:cubicBezTo>
                      <a:pt x="184" y="760"/>
                      <a:pt x="186" y="760"/>
                      <a:pt x="186" y="758"/>
                    </a:cubicBezTo>
                    <a:cubicBezTo>
                      <a:pt x="187" y="759"/>
                      <a:pt x="187" y="759"/>
                      <a:pt x="187" y="759"/>
                    </a:cubicBezTo>
                    <a:cubicBezTo>
                      <a:pt x="186" y="758"/>
                      <a:pt x="186" y="757"/>
                      <a:pt x="185" y="756"/>
                    </a:cubicBezTo>
                    <a:cubicBezTo>
                      <a:pt x="187" y="753"/>
                      <a:pt x="185" y="748"/>
                      <a:pt x="187" y="747"/>
                    </a:cubicBezTo>
                    <a:cubicBezTo>
                      <a:pt x="187" y="747"/>
                      <a:pt x="189" y="742"/>
                      <a:pt x="188" y="740"/>
                    </a:cubicBezTo>
                    <a:cubicBezTo>
                      <a:pt x="189" y="741"/>
                      <a:pt x="190" y="738"/>
                      <a:pt x="191" y="739"/>
                    </a:cubicBezTo>
                    <a:cubicBezTo>
                      <a:pt x="190" y="737"/>
                      <a:pt x="190" y="732"/>
                      <a:pt x="192" y="731"/>
                    </a:cubicBezTo>
                    <a:cubicBezTo>
                      <a:pt x="192" y="731"/>
                      <a:pt x="192" y="731"/>
                      <a:pt x="192" y="731"/>
                    </a:cubicBezTo>
                    <a:cubicBezTo>
                      <a:pt x="196" y="725"/>
                      <a:pt x="194" y="719"/>
                      <a:pt x="198" y="714"/>
                    </a:cubicBezTo>
                    <a:cubicBezTo>
                      <a:pt x="197" y="714"/>
                      <a:pt x="199" y="711"/>
                      <a:pt x="196" y="711"/>
                    </a:cubicBezTo>
                    <a:cubicBezTo>
                      <a:pt x="197" y="703"/>
                      <a:pt x="206" y="702"/>
                      <a:pt x="201" y="696"/>
                    </a:cubicBezTo>
                    <a:cubicBezTo>
                      <a:pt x="202" y="694"/>
                      <a:pt x="204" y="694"/>
                      <a:pt x="205" y="693"/>
                    </a:cubicBezTo>
                    <a:cubicBezTo>
                      <a:pt x="205" y="694"/>
                      <a:pt x="205" y="694"/>
                      <a:pt x="205" y="694"/>
                    </a:cubicBezTo>
                    <a:cubicBezTo>
                      <a:pt x="208" y="689"/>
                      <a:pt x="209" y="687"/>
                      <a:pt x="212" y="684"/>
                    </a:cubicBezTo>
                    <a:cubicBezTo>
                      <a:pt x="212" y="682"/>
                      <a:pt x="210" y="680"/>
                      <a:pt x="213" y="677"/>
                    </a:cubicBezTo>
                    <a:cubicBezTo>
                      <a:pt x="213" y="679"/>
                      <a:pt x="214" y="678"/>
                      <a:pt x="215" y="677"/>
                    </a:cubicBezTo>
                    <a:cubicBezTo>
                      <a:pt x="215" y="677"/>
                      <a:pt x="215" y="678"/>
                      <a:pt x="217" y="677"/>
                    </a:cubicBezTo>
                    <a:cubicBezTo>
                      <a:pt x="216" y="677"/>
                      <a:pt x="217" y="676"/>
                      <a:pt x="217" y="676"/>
                    </a:cubicBezTo>
                    <a:cubicBezTo>
                      <a:pt x="217" y="676"/>
                      <a:pt x="217" y="676"/>
                      <a:pt x="217" y="676"/>
                    </a:cubicBezTo>
                    <a:cubicBezTo>
                      <a:pt x="218" y="674"/>
                      <a:pt x="218" y="674"/>
                      <a:pt x="217" y="675"/>
                    </a:cubicBezTo>
                    <a:cubicBezTo>
                      <a:pt x="217" y="674"/>
                      <a:pt x="216" y="674"/>
                      <a:pt x="216" y="674"/>
                    </a:cubicBezTo>
                    <a:cubicBezTo>
                      <a:pt x="219" y="674"/>
                      <a:pt x="220" y="669"/>
                      <a:pt x="222" y="671"/>
                    </a:cubicBezTo>
                    <a:cubicBezTo>
                      <a:pt x="227" y="665"/>
                      <a:pt x="229" y="660"/>
                      <a:pt x="234" y="656"/>
                    </a:cubicBezTo>
                    <a:cubicBezTo>
                      <a:pt x="235" y="657"/>
                      <a:pt x="234" y="659"/>
                      <a:pt x="233" y="660"/>
                    </a:cubicBezTo>
                    <a:cubicBezTo>
                      <a:pt x="234" y="659"/>
                      <a:pt x="235" y="658"/>
                      <a:pt x="237" y="657"/>
                    </a:cubicBezTo>
                    <a:cubicBezTo>
                      <a:pt x="237" y="659"/>
                      <a:pt x="235" y="659"/>
                      <a:pt x="234" y="660"/>
                    </a:cubicBezTo>
                    <a:cubicBezTo>
                      <a:pt x="240" y="660"/>
                      <a:pt x="241" y="652"/>
                      <a:pt x="248" y="652"/>
                    </a:cubicBezTo>
                    <a:cubicBezTo>
                      <a:pt x="248" y="651"/>
                      <a:pt x="248" y="651"/>
                      <a:pt x="248" y="651"/>
                    </a:cubicBezTo>
                    <a:cubicBezTo>
                      <a:pt x="249" y="651"/>
                      <a:pt x="249" y="651"/>
                      <a:pt x="249" y="651"/>
                    </a:cubicBezTo>
                    <a:cubicBezTo>
                      <a:pt x="248" y="650"/>
                      <a:pt x="249" y="649"/>
                      <a:pt x="250" y="648"/>
                    </a:cubicBezTo>
                    <a:cubicBezTo>
                      <a:pt x="251" y="649"/>
                      <a:pt x="251" y="651"/>
                      <a:pt x="254" y="650"/>
                    </a:cubicBezTo>
                    <a:cubicBezTo>
                      <a:pt x="256" y="651"/>
                      <a:pt x="259" y="648"/>
                      <a:pt x="262" y="647"/>
                    </a:cubicBezTo>
                    <a:cubicBezTo>
                      <a:pt x="260" y="647"/>
                      <a:pt x="261" y="646"/>
                      <a:pt x="261" y="645"/>
                    </a:cubicBezTo>
                    <a:cubicBezTo>
                      <a:pt x="262" y="645"/>
                      <a:pt x="264" y="646"/>
                      <a:pt x="264" y="645"/>
                    </a:cubicBezTo>
                    <a:cubicBezTo>
                      <a:pt x="265" y="647"/>
                      <a:pt x="265" y="647"/>
                      <a:pt x="265" y="647"/>
                    </a:cubicBezTo>
                    <a:cubicBezTo>
                      <a:pt x="265" y="645"/>
                      <a:pt x="268" y="645"/>
                      <a:pt x="269" y="644"/>
                    </a:cubicBezTo>
                    <a:cubicBezTo>
                      <a:pt x="270" y="645"/>
                      <a:pt x="267" y="645"/>
                      <a:pt x="266" y="647"/>
                    </a:cubicBezTo>
                    <a:cubicBezTo>
                      <a:pt x="272" y="646"/>
                      <a:pt x="269" y="646"/>
                      <a:pt x="274" y="646"/>
                    </a:cubicBezTo>
                    <a:cubicBezTo>
                      <a:pt x="277" y="645"/>
                      <a:pt x="274" y="644"/>
                      <a:pt x="276" y="643"/>
                    </a:cubicBezTo>
                    <a:cubicBezTo>
                      <a:pt x="278" y="642"/>
                      <a:pt x="281" y="641"/>
                      <a:pt x="284" y="643"/>
                    </a:cubicBezTo>
                    <a:cubicBezTo>
                      <a:pt x="283" y="641"/>
                      <a:pt x="283" y="641"/>
                      <a:pt x="283" y="641"/>
                    </a:cubicBezTo>
                    <a:cubicBezTo>
                      <a:pt x="289" y="641"/>
                      <a:pt x="292" y="642"/>
                      <a:pt x="295" y="645"/>
                    </a:cubicBezTo>
                    <a:cubicBezTo>
                      <a:pt x="305" y="646"/>
                      <a:pt x="312" y="647"/>
                      <a:pt x="316" y="646"/>
                    </a:cubicBezTo>
                    <a:cubicBezTo>
                      <a:pt x="319" y="646"/>
                      <a:pt x="320" y="644"/>
                      <a:pt x="320" y="642"/>
                    </a:cubicBezTo>
                    <a:cubicBezTo>
                      <a:pt x="319" y="638"/>
                      <a:pt x="312" y="632"/>
                      <a:pt x="311" y="632"/>
                    </a:cubicBezTo>
                    <a:cubicBezTo>
                      <a:pt x="304" y="625"/>
                      <a:pt x="296" y="623"/>
                      <a:pt x="288" y="622"/>
                    </a:cubicBezTo>
                    <a:cubicBezTo>
                      <a:pt x="279" y="622"/>
                      <a:pt x="270" y="623"/>
                      <a:pt x="259" y="625"/>
                    </a:cubicBezTo>
                    <a:cubicBezTo>
                      <a:pt x="249" y="627"/>
                      <a:pt x="243" y="628"/>
                      <a:pt x="236" y="630"/>
                    </a:cubicBezTo>
                    <a:cubicBezTo>
                      <a:pt x="230" y="632"/>
                      <a:pt x="224" y="635"/>
                      <a:pt x="216" y="642"/>
                    </a:cubicBezTo>
                    <a:cubicBezTo>
                      <a:pt x="208" y="647"/>
                      <a:pt x="202" y="655"/>
                      <a:pt x="196" y="662"/>
                    </a:cubicBezTo>
                    <a:cubicBezTo>
                      <a:pt x="195" y="667"/>
                      <a:pt x="188" y="672"/>
                      <a:pt x="187" y="677"/>
                    </a:cubicBezTo>
                    <a:cubicBezTo>
                      <a:pt x="185" y="678"/>
                      <a:pt x="185" y="678"/>
                      <a:pt x="185" y="678"/>
                    </a:cubicBezTo>
                    <a:cubicBezTo>
                      <a:pt x="185" y="680"/>
                      <a:pt x="184" y="682"/>
                      <a:pt x="183" y="683"/>
                    </a:cubicBezTo>
                    <a:cubicBezTo>
                      <a:pt x="182" y="683"/>
                      <a:pt x="182" y="683"/>
                      <a:pt x="182" y="683"/>
                    </a:cubicBezTo>
                    <a:cubicBezTo>
                      <a:pt x="182" y="685"/>
                      <a:pt x="180" y="688"/>
                      <a:pt x="180" y="689"/>
                    </a:cubicBezTo>
                    <a:cubicBezTo>
                      <a:pt x="179" y="689"/>
                      <a:pt x="179" y="689"/>
                      <a:pt x="179" y="689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8" y="691"/>
                      <a:pt x="178" y="691"/>
                      <a:pt x="178" y="691"/>
                    </a:cubicBezTo>
                    <a:cubicBezTo>
                      <a:pt x="177" y="695"/>
                      <a:pt x="175" y="699"/>
                      <a:pt x="173" y="703"/>
                    </a:cubicBezTo>
                    <a:cubicBezTo>
                      <a:pt x="174" y="703"/>
                      <a:pt x="174" y="703"/>
                      <a:pt x="174" y="703"/>
                    </a:cubicBezTo>
                    <a:cubicBezTo>
                      <a:pt x="169" y="711"/>
                      <a:pt x="172" y="715"/>
                      <a:pt x="167" y="722"/>
                    </a:cubicBezTo>
                    <a:cubicBezTo>
                      <a:pt x="167" y="721"/>
                      <a:pt x="167" y="721"/>
                      <a:pt x="167" y="721"/>
                    </a:cubicBezTo>
                    <a:cubicBezTo>
                      <a:pt x="167" y="727"/>
                      <a:pt x="166" y="730"/>
                      <a:pt x="164" y="734"/>
                    </a:cubicBezTo>
                    <a:cubicBezTo>
                      <a:pt x="162" y="733"/>
                      <a:pt x="159" y="733"/>
                      <a:pt x="156" y="733"/>
                    </a:cubicBezTo>
                    <a:cubicBezTo>
                      <a:pt x="156" y="732"/>
                      <a:pt x="156" y="732"/>
                      <a:pt x="156" y="732"/>
                    </a:cubicBezTo>
                    <a:cubicBezTo>
                      <a:pt x="149" y="734"/>
                      <a:pt x="144" y="734"/>
                      <a:pt x="139" y="738"/>
                    </a:cubicBezTo>
                    <a:cubicBezTo>
                      <a:pt x="138" y="735"/>
                      <a:pt x="133" y="738"/>
                      <a:pt x="131" y="737"/>
                    </a:cubicBezTo>
                    <a:cubicBezTo>
                      <a:pt x="132" y="737"/>
                      <a:pt x="132" y="737"/>
                      <a:pt x="132" y="737"/>
                    </a:cubicBezTo>
                    <a:cubicBezTo>
                      <a:pt x="127" y="740"/>
                      <a:pt x="122" y="735"/>
                      <a:pt x="118" y="738"/>
                    </a:cubicBezTo>
                    <a:cubicBezTo>
                      <a:pt x="118" y="737"/>
                      <a:pt x="118" y="736"/>
                      <a:pt x="119" y="736"/>
                    </a:cubicBezTo>
                    <a:cubicBezTo>
                      <a:pt x="116" y="737"/>
                      <a:pt x="111" y="737"/>
                      <a:pt x="111" y="735"/>
                    </a:cubicBezTo>
                    <a:cubicBezTo>
                      <a:pt x="104" y="735"/>
                      <a:pt x="94" y="732"/>
                      <a:pt x="88" y="733"/>
                    </a:cubicBezTo>
                    <a:cubicBezTo>
                      <a:pt x="89" y="733"/>
                      <a:pt x="89" y="733"/>
                      <a:pt x="89" y="733"/>
                    </a:cubicBezTo>
                    <a:cubicBezTo>
                      <a:pt x="85" y="734"/>
                      <a:pt x="85" y="732"/>
                      <a:pt x="82" y="732"/>
                    </a:cubicBezTo>
                    <a:cubicBezTo>
                      <a:pt x="82" y="732"/>
                      <a:pt x="81" y="731"/>
                      <a:pt x="82" y="731"/>
                    </a:cubicBezTo>
                    <a:cubicBezTo>
                      <a:pt x="78" y="732"/>
                      <a:pt x="73" y="728"/>
                      <a:pt x="70" y="728"/>
                    </a:cubicBezTo>
                    <a:cubicBezTo>
                      <a:pt x="71" y="726"/>
                      <a:pt x="71" y="726"/>
                      <a:pt x="71" y="726"/>
                    </a:cubicBezTo>
                    <a:cubicBezTo>
                      <a:pt x="69" y="726"/>
                      <a:pt x="67" y="725"/>
                      <a:pt x="65" y="724"/>
                    </a:cubicBezTo>
                    <a:cubicBezTo>
                      <a:pt x="67" y="725"/>
                      <a:pt x="67" y="725"/>
                      <a:pt x="67" y="725"/>
                    </a:cubicBezTo>
                    <a:cubicBezTo>
                      <a:pt x="65" y="728"/>
                      <a:pt x="64" y="721"/>
                      <a:pt x="59" y="720"/>
                    </a:cubicBezTo>
                    <a:cubicBezTo>
                      <a:pt x="56" y="718"/>
                      <a:pt x="48" y="722"/>
                      <a:pt x="45" y="717"/>
                    </a:cubicBezTo>
                    <a:cubicBezTo>
                      <a:pt x="43" y="717"/>
                      <a:pt x="49" y="716"/>
                      <a:pt x="45" y="715"/>
                    </a:cubicBezTo>
                    <a:cubicBezTo>
                      <a:pt x="47" y="714"/>
                      <a:pt x="47" y="715"/>
                      <a:pt x="48" y="713"/>
                    </a:cubicBezTo>
                    <a:cubicBezTo>
                      <a:pt x="45" y="712"/>
                      <a:pt x="45" y="709"/>
                      <a:pt x="42" y="707"/>
                    </a:cubicBezTo>
                    <a:cubicBezTo>
                      <a:pt x="43" y="706"/>
                      <a:pt x="43" y="706"/>
                      <a:pt x="43" y="706"/>
                    </a:cubicBezTo>
                    <a:cubicBezTo>
                      <a:pt x="38" y="704"/>
                      <a:pt x="39" y="698"/>
                      <a:pt x="35" y="697"/>
                    </a:cubicBezTo>
                    <a:cubicBezTo>
                      <a:pt x="31" y="693"/>
                      <a:pt x="37" y="691"/>
                      <a:pt x="32" y="689"/>
                    </a:cubicBezTo>
                    <a:cubicBezTo>
                      <a:pt x="33" y="686"/>
                      <a:pt x="33" y="686"/>
                      <a:pt x="33" y="686"/>
                    </a:cubicBezTo>
                    <a:cubicBezTo>
                      <a:pt x="32" y="684"/>
                      <a:pt x="30" y="686"/>
                      <a:pt x="29" y="683"/>
                    </a:cubicBezTo>
                    <a:cubicBezTo>
                      <a:pt x="31" y="683"/>
                      <a:pt x="29" y="680"/>
                      <a:pt x="31" y="681"/>
                    </a:cubicBezTo>
                    <a:cubicBezTo>
                      <a:pt x="31" y="675"/>
                      <a:pt x="24" y="672"/>
                      <a:pt x="26" y="664"/>
                    </a:cubicBezTo>
                    <a:cubicBezTo>
                      <a:pt x="24" y="663"/>
                      <a:pt x="25" y="659"/>
                      <a:pt x="23" y="658"/>
                    </a:cubicBezTo>
                    <a:cubicBezTo>
                      <a:pt x="24" y="658"/>
                      <a:pt x="23" y="651"/>
                      <a:pt x="25" y="655"/>
                    </a:cubicBezTo>
                    <a:cubicBezTo>
                      <a:pt x="25" y="656"/>
                      <a:pt x="25" y="656"/>
                      <a:pt x="25" y="656"/>
                    </a:cubicBezTo>
                    <a:cubicBezTo>
                      <a:pt x="26" y="657"/>
                      <a:pt x="26" y="657"/>
                      <a:pt x="26" y="657"/>
                    </a:cubicBezTo>
                    <a:cubicBezTo>
                      <a:pt x="29" y="653"/>
                      <a:pt x="25" y="650"/>
                      <a:pt x="25" y="646"/>
                    </a:cubicBezTo>
                    <a:cubicBezTo>
                      <a:pt x="25" y="647"/>
                      <a:pt x="25" y="648"/>
                      <a:pt x="24" y="647"/>
                    </a:cubicBezTo>
                    <a:cubicBezTo>
                      <a:pt x="24" y="646"/>
                      <a:pt x="24" y="645"/>
                      <a:pt x="24" y="644"/>
                    </a:cubicBezTo>
                    <a:cubicBezTo>
                      <a:pt x="26" y="645"/>
                      <a:pt x="26" y="645"/>
                      <a:pt x="26" y="645"/>
                    </a:cubicBezTo>
                    <a:cubicBezTo>
                      <a:pt x="26" y="643"/>
                      <a:pt x="27" y="641"/>
                      <a:pt x="27" y="639"/>
                    </a:cubicBezTo>
                    <a:cubicBezTo>
                      <a:pt x="25" y="640"/>
                      <a:pt x="25" y="640"/>
                      <a:pt x="25" y="640"/>
                    </a:cubicBezTo>
                    <a:cubicBezTo>
                      <a:pt x="27" y="637"/>
                      <a:pt x="30" y="637"/>
                      <a:pt x="28" y="634"/>
                    </a:cubicBezTo>
                    <a:cubicBezTo>
                      <a:pt x="27" y="632"/>
                      <a:pt x="25" y="636"/>
                      <a:pt x="26" y="633"/>
                    </a:cubicBezTo>
                    <a:cubicBezTo>
                      <a:pt x="27" y="629"/>
                      <a:pt x="31" y="625"/>
                      <a:pt x="33" y="621"/>
                    </a:cubicBezTo>
                    <a:cubicBezTo>
                      <a:pt x="31" y="621"/>
                      <a:pt x="32" y="619"/>
                      <a:pt x="32" y="618"/>
                    </a:cubicBezTo>
                    <a:cubicBezTo>
                      <a:pt x="33" y="619"/>
                      <a:pt x="33" y="619"/>
                      <a:pt x="33" y="619"/>
                    </a:cubicBezTo>
                    <a:cubicBezTo>
                      <a:pt x="33" y="613"/>
                      <a:pt x="37" y="618"/>
                      <a:pt x="38" y="613"/>
                    </a:cubicBezTo>
                    <a:cubicBezTo>
                      <a:pt x="38" y="614"/>
                      <a:pt x="38" y="614"/>
                      <a:pt x="38" y="614"/>
                    </a:cubicBezTo>
                    <a:cubicBezTo>
                      <a:pt x="36" y="612"/>
                      <a:pt x="36" y="612"/>
                      <a:pt x="36" y="612"/>
                    </a:cubicBezTo>
                    <a:cubicBezTo>
                      <a:pt x="36" y="606"/>
                      <a:pt x="40" y="611"/>
                      <a:pt x="39" y="605"/>
                    </a:cubicBezTo>
                    <a:cubicBezTo>
                      <a:pt x="38" y="607"/>
                      <a:pt x="35" y="604"/>
                      <a:pt x="37" y="602"/>
                    </a:cubicBezTo>
                    <a:cubicBezTo>
                      <a:pt x="38" y="604"/>
                      <a:pt x="38" y="604"/>
                      <a:pt x="38" y="604"/>
                    </a:cubicBezTo>
                    <a:cubicBezTo>
                      <a:pt x="39" y="602"/>
                      <a:pt x="39" y="602"/>
                      <a:pt x="39" y="601"/>
                    </a:cubicBezTo>
                    <a:cubicBezTo>
                      <a:pt x="40" y="602"/>
                      <a:pt x="41" y="603"/>
                      <a:pt x="42" y="601"/>
                    </a:cubicBezTo>
                    <a:cubicBezTo>
                      <a:pt x="43" y="603"/>
                      <a:pt x="43" y="603"/>
                      <a:pt x="43" y="603"/>
                    </a:cubicBezTo>
                    <a:cubicBezTo>
                      <a:pt x="43" y="602"/>
                      <a:pt x="43" y="600"/>
                      <a:pt x="43" y="598"/>
                    </a:cubicBezTo>
                    <a:cubicBezTo>
                      <a:pt x="46" y="597"/>
                      <a:pt x="47" y="592"/>
                      <a:pt x="50" y="593"/>
                    </a:cubicBezTo>
                    <a:cubicBezTo>
                      <a:pt x="50" y="593"/>
                      <a:pt x="54" y="589"/>
                      <a:pt x="54" y="586"/>
                    </a:cubicBezTo>
                    <a:cubicBezTo>
                      <a:pt x="54" y="588"/>
                      <a:pt x="57" y="586"/>
                      <a:pt x="57" y="588"/>
                    </a:cubicBezTo>
                    <a:cubicBezTo>
                      <a:pt x="57" y="585"/>
                      <a:pt x="60" y="581"/>
                      <a:pt x="62" y="581"/>
                    </a:cubicBezTo>
                    <a:cubicBezTo>
                      <a:pt x="62" y="581"/>
                      <a:pt x="62" y="581"/>
                      <a:pt x="62" y="581"/>
                    </a:cubicBezTo>
                    <a:cubicBezTo>
                      <a:pt x="69" y="578"/>
                      <a:pt x="70" y="572"/>
                      <a:pt x="76" y="570"/>
                    </a:cubicBezTo>
                    <a:cubicBezTo>
                      <a:pt x="75" y="568"/>
                      <a:pt x="79" y="567"/>
                      <a:pt x="77" y="566"/>
                    </a:cubicBezTo>
                    <a:cubicBezTo>
                      <a:pt x="81" y="560"/>
                      <a:pt x="89" y="563"/>
                      <a:pt x="88" y="556"/>
                    </a:cubicBezTo>
                    <a:cubicBezTo>
                      <a:pt x="90" y="554"/>
                      <a:pt x="92" y="556"/>
                      <a:pt x="93" y="555"/>
                    </a:cubicBezTo>
                    <a:cubicBezTo>
                      <a:pt x="93" y="556"/>
                      <a:pt x="93" y="556"/>
                      <a:pt x="93" y="556"/>
                    </a:cubicBezTo>
                    <a:cubicBezTo>
                      <a:pt x="98" y="553"/>
                      <a:pt x="99" y="552"/>
                      <a:pt x="103" y="551"/>
                    </a:cubicBezTo>
                    <a:cubicBezTo>
                      <a:pt x="105" y="550"/>
                      <a:pt x="104" y="546"/>
                      <a:pt x="108" y="546"/>
                    </a:cubicBezTo>
                    <a:cubicBezTo>
                      <a:pt x="107" y="548"/>
                      <a:pt x="109" y="547"/>
                      <a:pt x="110" y="546"/>
                    </a:cubicBezTo>
                    <a:cubicBezTo>
                      <a:pt x="109" y="547"/>
                      <a:pt x="109" y="547"/>
                      <a:pt x="111" y="548"/>
                    </a:cubicBezTo>
                    <a:cubicBezTo>
                      <a:pt x="111" y="547"/>
                      <a:pt x="112" y="547"/>
                      <a:pt x="112" y="547"/>
                    </a:cubicBezTo>
                    <a:cubicBezTo>
                      <a:pt x="112" y="547"/>
                      <a:pt x="112" y="547"/>
                      <a:pt x="112" y="547"/>
                    </a:cubicBezTo>
                    <a:cubicBezTo>
                      <a:pt x="114" y="546"/>
                      <a:pt x="114" y="546"/>
                      <a:pt x="113" y="546"/>
                    </a:cubicBezTo>
                    <a:cubicBezTo>
                      <a:pt x="113" y="545"/>
                      <a:pt x="113" y="545"/>
                      <a:pt x="112" y="545"/>
                    </a:cubicBezTo>
                    <a:cubicBezTo>
                      <a:pt x="115" y="546"/>
                      <a:pt x="119" y="543"/>
                      <a:pt x="120" y="545"/>
                    </a:cubicBezTo>
                    <a:cubicBezTo>
                      <a:pt x="126" y="543"/>
                      <a:pt x="131" y="541"/>
                      <a:pt x="137" y="539"/>
                    </a:cubicBezTo>
                    <a:cubicBezTo>
                      <a:pt x="138" y="540"/>
                      <a:pt x="137" y="542"/>
                      <a:pt x="135" y="542"/>
                    </a:cubicBezTo>
                    <a:cubicBezTo>
                      <a:pt x="136" y="542"/>
                      <a:pt x="138" y="542"/>
                      <a:pt x="139" y="541"/>
                    </a:cubicBezTo>
                    <a:cubicBezTo>
                      <a:pt x="139" y="543"/>
                      <a:pt x="137" y="543"/>
                      <a:pt x="136" y="543"/>
                    </a:cubicBezTo>
                    <a:cubicBezTo>
                      <a:pt x="141" y="545"/>
                      <a:pt x="146" y="540"/>
                      <a:pt x="152" y="543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2"/>
                      <a:pt x="153" y="542"/>
                      <a:pt x="153" y="542"/>
                    </a:cubicBezTo>
                    <a:cubicBezTo>
                      <a:pt x="153" y="541"/>
                      <a:pt x="155" y="541"/>
                      <a:pt x="156" y="540"/>
                    </a:cubicBezTo>
                    <a:cubicBezTo>
                      <a:pt x="156" y="542"/>
                      <a:pt x="155" y="544"/>
                      <a:pt x="158" y="544"/>
                    </a:cubicBezTo>
                    <a:cubicBezTo>
                      <a:pt x="160" y="546"/>
                      <a:pt x="165" y="544"/>
                      <a:pt x="168" y="544"/>
                    </a:cubicBezTo>
                    <a:cubicBezTo>
                      <a:pt x="166" y="544"/>
                      <a:pt x="167" y="543"/>
                      <a:pt x="168" y="543"/>
                    </a:cubicBezTo>
                    <a:cubicBezTo>
                      <a:pt x="169" y="543"/>
                      <a:pt x="170" y="545"/>
                      <a:pt x="171" y="544"/>
                    </a:cubicBezTo>
                    <a:cubicBezTo>
                      <a:pt x="170" y="546"/>
                      <a:pt x="170" y="546"/>
                      <a:pt x="170" y="546"/>
                    </a:cubicBezTo>
                    <a:cubicBezTo>
                      <a:pt x="171" y="545"/>
                      <a:pt x="175" y="546"/>
                      <a:pt x="175" y="545"/>
                    </a:cubicBezTo>
                    <a:cubicBezTo>
                      <a:pt x="176" y="547"/>
                      <a:pt x="173" y="545"/>
                      <a:pt x="172" y="546"/>
                    </a:cubicBezTo>
                    <a:cubicBezTo>
                      <a:pt x="178" y="548"/>
                      <a:pt x="175" y="547"/>
                      <a:pt x="181" y="549"/>
                    </a:cubicBezTo>
                    <a:cubicBezTo>
                      <a:pt x="184" y="549"/>
                      <a:pt x="181" y="547"/>
                      <a:pt x="183" y="546"/>
                    </a:cubicBezTo>
                    <a:cubicBezTo>
                      <a:pt x="185" y="547"/>
                      <a:pt x="189" y="547"/>
                      <a:pt x="191" y="549"/>
                    </a:cubicBezTo>
                    <a:cubicBezTo>
                      <a:pt x="191" y="547"/>
                      <a:pt x="191" y="547"/>
                      <a:pt x="191" y="547"/>
                    </a:cubicBezTo>
                    <a:cubicBezTo>
                      <a:pt x="196" y="548"/>
                      <a:pt x="199" y="550"/>
                      <a:pt x="201" y="554"/>
                    </a:cubicBezTo>
                    <a:cubicBezTo>
                      <a:pt x="212" y="556"/>
                      <a:pt x="218" y="557"/>
                      <a:pt x="222" y="557"/>
                    </a:cubicBezTo>
                    <a:cubicBezTo>
                      <a:pt x="226" y="557"/>
                      <a:pt x="227" y="555"/>
                      <a:pt x="227" y="553"/>
                    </a:cubicBezTo>
                    <a:cubicBezTo>
                      <a:pt x="226" y="549"/>
                      <a:pt x="220" y="542"/>
                      <a:pt x="220" y="542"/>
                    </a:cubicBezTo>
                    <a:cubicBezTo>
                      <a:pt x="213" y="536"/>
                      <a:pt x="207" y="532"/>
                      <a:pt x="200" y="530"/>
                    </a:cubicBezTo>
                    <a:cubicBezTo>
                      <a:pt x="193" y="528"/>
                      <a:pt x="185" y="526"/>
                      <a:pt x="174" y="524"/>
                    </a:cubicBezTo>
                    <a:cubicBezTo>
                      <a:pt x="165" y="521"/>
                      <a:pt x="159" y="519"/>
                      <a:pt x="153" y="518"/>
                    </a:cubicBezTo>
                    <a:cubicBezTo>
                      <a:pt x="147" y="517"/>
                      <a:pt x="140" y="516"/>
                      <a:pt x="130" y="517"/>
                    </a:cubicBezTo>
                    <a:cubicBezTo>
                      <a:pt x="120" y="518"/>
                      <a:pt x="111" y="521"/>
                      <a:pt x="102" y="524"/>
                    </a:cubicBezTo>
                    <a:cubicBezTo>
                      <a:pt x="101" y="525"/>
                      <a:pt x="100" y="526"/>
                      <a:pt x="99" y="526"/>
                    </a:cubicBezTo>
                    <a:cubicBezTo>
                      <a:pt x="99" y="526"/>
                      <a:pt x="99" y="526"/>
                      <a:pt x="99" y="526"/>
                    </a:cubicBezTo>
                    <a:cubicBezTo>
                      <a:pt x="100" y="526"/>
                      <a:pt x="100" y="526"/>
                      <a:pt x="100" y="526"/>
                    </a:cubicBezTo>
                    <a:cubicBezTo>
                      <a:pt x="100" y="520"/>
                      <a:pt x="101" y="516"/>
                      <a:pt x="98" y="512"/>
                    </a:cubicBezTo>
                    <a:cubicBezTo>
                      <a:pt x="101" y="512"/>
                      <a:pt x="99" y="507"/>
                      <a:pt x="100" y="506"/>
                    </a:cubicBezTo>
                    <a:cubicBezTo>
                      <a:pt x="100" y="506"/>
                      <a:pt x="100" y="506"/>
                      <a:pt x="100" y="506"/>
                    </a:cubicBezTo>
                    <a:cubicBezTo>
                      <a:pt x="98" y="502"/>
                      <a:pt x="104" y="499"/>
                      <a:pt x="103" y="495"/>
                    </a:cubicBezTo>
                    <a:cubicBezTo>
                      <a:pt x="103" y="495"/>
                      <a:pt x="104" y="496"/>
                      <a:pt x="104" y="496"/>
                    </a:cubicBezTo>
                    <a:cubicBezTo>
                      <a:pt x="104" y="494"/>
                      <a:pt x="104" y="490"/>
                      <a:pt x="106" y="491"/>
                    </a:cubicBezTo>
                    <a:cubicBezTo>
                      <a:pt x="108" y="485"/>
                      <a:pt x="113" y="478"/>
                      <a:pt x="112" y="472"/>
                    </a:cubicBezTo>
                    <a:cubicBezTo>
                      <a:pt x="112" y="473"/>
                      <a:pt x="112" y="473"/>
                      <a:pt x="112" y="473"/>
                    </a:cubicBezTo>
                    <a:cubicBezTo>
                      <a:pt x="112" y="470"/>
                      <a:pt x="114" y="470"/>
                      <a:pt x="114" y="467"/>
                    </a:cubicBezTo>
                    <a:cubicBezTo>
                      <a:pt x="114" y="467"/>
                      <a:pt x="115" y="467"/>
                      <a:pt x="115" y="467"/>
                    </a:cubicBezTo>
                    <a:cubicBezTo>
                      <a:pt x="114" y="464"/>
                      <a:pt x="119" y="461"/>
                      <a:pt x="119" y="459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1" y="458"/>
                      <a:pt x="122" y="457"/>
                      <a:pt x="123" y="455"/>
                    </a:cubicBezTo>
                    <a:cubicBezTo>
                      <a:pt x="122" y="457"/>
                      <a:pt x="122" y="457"/>
                      <a:pt x="122" y="457"/>
                    </a:cubicBezTo>
                    <a:cubicBezTo>
                      <a:pt x="119" y="454"/>
                      <a:pt x="126" y="455"/>
                      <a:pt x="127" y="451"/>
                    </a:cubicBezTo>
                    <a:cubicBezTo>
                      <a:pt x="130" y="448"/>
                      <a:pt x="126" y="440"/>
                      <a:pt x="130" y="439"/>
                    </a:cubicBezTo>
                    <a:cubicBezTo>
                      <a:pt x="130" y="436"/>
                      <a:pt x="131" y="442"/>
                      <a:pt x="132" y="439"/>
                    </a:cubicBezTo>
                    <a:cubicBezTo>
                      <a:pt x="134" y="440"/>
                      <a:pt x="132" y="441"/>
                      <a:pt x="134" y="441"/>
                    </a:cubicBezTo>
                    <a:cubicBezTo>
                      <a:pt x="135" y="439"/>
                      <a:pt x="138" y="440"/>
                      <a:pt x="140" y="437"/>
                    </a:cubicBezTo>
                    <a:cubicBezTo>
                      <a:pt x="141" y="438"/>
                      <a:pt x="141" y="438"/>
                      <a:pt x="141" y="438"/>
                    </a:cubicBezTo>
                    <a:cubicBezTo>
                      <a:pt x="142" y="433"/>
                      <a:pt x="148" y="434"/>
                      <a:pt x="149" y="431"/>
                    </a:cubicBezTo>
                    <a:cubicBezTo>
                      <a:pt x="151" y="427"/>
                      <a:pt x="154" y="432"/>
                      <a:pt x="155" y="427"/>
                    </a:cubicBezTo>
                    <a:cubicBezTo>
                      <a:pt x="158" y="428"/>
                      <a:pt x="158" y="428"/>
                      <a:pt x="158" y="428"/>
                    </a:cubicBezTo>
                    <a:cubicBezTo>
                      <a:pt x="160" y="427"/>
                      <a:pt x="158" y="425"/>
                      <a:pt x="160" y="425"/>
                    </a:cubicBezTo>
                    <a:cubicBezTo>
                      <a:pt x="161" y="426"/>
                      <a:pt x="163" y="424"/>
                      <a:pt x="162" y="426"/>
                    </a:cubicBezTo>
                    <a:cubicBezTo>
                      <a:pt x="167" y="425"/>
                      <a:pt x="169" y="418"/>
                      <a:pt x="176" y="418"/>
                    </a:cubicBezTo>
                    <a:cubicBezTo>
                      <a:pt x="176" y="415"/>
                      <a:pt x="180" y="415"/>
                      <a:pt x="180" y="413"/>
                    </a:cubicBezTo>
                    <a:cubicBezTo>
                      <a:pt x="180" y="414"/>
                      <a:pt x="186" y="410"/>
                      <a:pt x="183" y="414"/>
                    </a:cubicBezTo>
                    <a:cubicBezTo>
                      <a:pt x="183" y="414"/>
                      <a:pt x="183" y="415"/>
                      <a:pt x="183" y="414"/>
                    </a:cubicBezTo>
                    <a:cubicBezTo>
                      <a:pt x="183" y="416"/>
                      <a:pt x="183" y="416"/>
                      <a:pt x="183" y="416"/>
                    </a:cubicBezTo>
                    <a:cubicBezTo>
                      <a:pt x="187" y="417"/>
                      <a:pt x="188" y="412"/>
                      <a:pt x="191" y="410"/>
                    </a:cubicBezTo>
                    <a:cubicBezTo>
                      <a:pt x="190" y="410"/>
                      <a:pt x="189" y="411"/>
                      <a:pt x="189" y="410"/>
                    </a:cubicBezTo>
                    <a:cubicBezTo>
                      <a:pt x="190" y="409"/>
                      <a:pt x="191" y="409"/>
                      <a:pt x="193" y="409"/>
                    </a:cubicBezTo>
                    <a:cubicBezTo>
                      <a:pt x="192" y="410"/>
                      <a:pt x="192" y="410"/>
                      <a:pt x="192" y="410"/>
                    </a:cubicBezTo>
                    <a:cubicBezTo>
                      <a:pt x="194" y="410"/>
                      <a:pt x="196" y="409"/>
                      <a:pt x="197" y="409"/>
                    </a:cubicBezTo>
                    <a:cubicBezTo>
                      <a:pt x="196" y="408"/>
                      <a:pt x="196" y="408"/>
                      <a:pt x="196" y="408"/>
                    </a:cubicBezTo>
                    <a:cubicBezTo>
                      <a:pt x="198" y="408"/>
                      <a:pt x="200" y="410"/>
                      <a:pt x="202" y="407"/>
                    </a:cubicBezTo>
                    <a:cubicBezTo>
                      <a:pt x="203" y="405"/>
                      <a:pt x="199" y="405"/>
                      <a:pt x="201" y="404"/>
                    </a:cubicBezTo>
                    <a:cubicBezTo>
                      <a:pt x="205" y="404"/>
                      <a:pt x="210" y="404"/>
                      <a:pt x="214" y="403"/>
                    </a:cubicBezTo>
                    <a:cubicBezTo>
                      <a:pt x="213" y="402"/>
                      <a:pt x="214" y="401"/>
                      <a:pt x="215" y="401"/>
                    </a:cubicBezTo>
                    <a:cubicBezTo>
                      <a:pt x="215" y="402"/>
                      <a:pt x="215" y="402"/>
                      <a:pt x="215" y="402"/>
                    </a:cubicBezTo>
                    <a:cubicBezTo>
                      <a:pt x="219" y="399"/>
                      <a:pt x="218" y="405"/>
                      <a:pt x="221" y="402"/>
                    </a:cubicBezTo>
                    <a:cubicBezTo>
                      <a:pt x="221" y="403"/>
                      <a:pt x="221" y="403"/>
                      <a:pt x="221" y="403"/>
                    </a:cubicBezTo>
                    <a:cubicBezTo>
                      <a:pt x="222" y="400"/>
                      <a:pt x="222" y="400"/>
                      <a:pt x="222" y="400"/>
                    </a:cubicBezTo>
                    <a:cubicBezTo>
                      <a:pt x="225" y="396"/>
                      <a:pt x="224" y="403"/>
                      <a:pt x="228" y="398"/>
                    </a:cubicBezTo>
                    <a:cubicBezTo>
                      <a:pt x="226" y="398"/>
                      <a:pt x="226" y="394"/>
                      <a:pt x="228" y="395"/>
                    </a:cubicBezTo>
                    <a:cubicBezTo>
                      <a:pt x="228" y="396"/>
                      <a:pt x="228" y="396"/>
                      <a:pt x="228" y="396"/>
                    </a:cubicBezTo>
                    <a:cubicBezTo>
                      <a:pt x="229" y="396"/>
                      <a:pt x="229" y="395"/>
                      <a:pt x="230" y="395"/>
                    </a:cubicBezTo>
                    <a:cubicBezTo>
                      <a:pt x="230" y="396"/>
                      <a:pt x="230" y="397"/>
                      <a:pt x="232" y="397"/>
                    </a:cubicBezTo>
                    <a:cubicBezTo>
                      <a:pt x="231" y="399"/>
                      <a:pt x="231" y="399"/>
                      <a:pt x="231" y="399"/>
                    </a:cubicBezTo>
                    <a:cubicBezTo>
                      <a:pt x="232" y="398"/>
                      <a:pt x="233" y="397"/>
                      <a:pt x="234" y="395"/>
                    </a:cubicBezTo>
                    <a:cubicBezTo>
                      <a:pt x="236" y="397"/>
                      <a:pt x="240" y="394"/>
                      <a:pt x="241" y="396"/>
                    </a:cubicBezTo>
                    <a:cubicBezTo>
                      <a:pt x="241" y="396"/>
                      <a:pt x="247" y="396"/>
                      <a:pt x="248" y="394"/>
                    </a:cubicBezTo>
                    <a:cubicBezTo>
                      <a:pt x="247" y="395"/>
                      <a:pt x="250" y="396"/>
                      <a:pt x="249" y="398"/>
                    </a:cubicBezTo>
                    <a:cubicBezTo>
                      <a:pt x="250" y="396"/>
                      <a:pt x="254" y="394"/>
                      <a:pt x="256" y="396"/>
                    </a:cubicBezTo>
                    <a:cubicBezTo>
                      <a:pt x="255" y="396"/>
                      <a:pt x="255" y="396"/>
                      <a:pt x="255" y="396"/>
                    </a:cubicBezTo>
                    <a:cubicBezTo>
                      <a:pt x="261" y="398"/>
                      <a:pt x="265" y="393"/>
                      <a:pt x="270" y="396"/>
                    </a:cubicBezTo>
                    <a:cubicBezTo>
                      <a:pt x="270" y="394"/>
                      <a:pt x="273" y="395"/>
                      <a:pt x="272" y="393"/>
                    </a:cubicBezTo>
                    <a:cubicBezTo>
                      <a:pt x="278" y="392"/>
                      <a:pt x="281" y="399"/>
                      <a:pt x="285" y="393"/>
                    </a:cubicBezTo>
                    <a:cubicBezTo>
                      <a:pt x="287" y="393"/>
                      <a:pt x="287" y="395"/>
                      <a:pt x="288" y="396"/>
                    </a:cubicBezTo>
                    <a:cubicBezTo>
                      <a:pt x="287" y="396"/>
                      <a:pt x="287" y="396"/>
                      <a:pt x="287" y="396"/>
                    </a:cubicBezTo>
                    <a:cubicBezTo>
                      <a:pt x="292" y="397"/>
                      <a:pt x="293" y="397"/>
                      <a:pt x="296" y="398"/>
                    </a:cubicBezTo>
                    <a:cubicBezTo>
                      <a:pt x="298" y="398"/>
                      <a:pt x="300" y="396"/>
                      <a:pt x="302" y="398"/>
                    </a:cubicBezTo>
                    <a:cubicBezTo>
                      <a:pt x="301" y="398"/>
                      <a:pt x="302" y="399"/>
                      <a:pt x="303" y="399"/>
                    </a:cubicBezTo>
                    <a:cubicBezTo>
                      <a:pt x="302" y="399"/>
                      <a:pt x="302" y="399"/>
                      <a:pt x="303" y="401"/>
                    </a:cubicBezTo>
                    <a:cubicBezTo>
                      <a:pt x="303" y="400"/>
                      <a:pt x="303" y="400"/>
                      <a:pt x="304" y="400"/>
                    </a:cubicBezTo>
                    <a:cubicBezTo>
                      <a:pt x="304" y="400"/>
                      <a:pt x="304" y="401"/>
                      <a:pt x="304" y="401"/>
                    </a:cubicBezTo>
                    <a:cubicBezTo>
                      <a:pt x="305" y="401"/>
                      <a:pt x="305" y="401"/>
                      <a:pt x="305" y="400"/>
                    </a:cubicBezTo>
                    <a:cubicBezTo>
                      <a:pt x="305" y="400"/>
                      <a:pt x="305" y="400"/>
                      <a:pt x="305" y="399"/>
                    </a:cubicBezTo>
                    <a:cubicBezTo>
                      <a:pt x="306" y="402"/>
                      <a:pt x="310" y="402"/>
                      <a:pt x="309" y="404"/>
                    </a:cubicBezTo>
                    <a:cubicBezTo>
                      <a:pt x="313" y="407"/>
                      <a:pt x="318" y="407"/>
                      <a:pt x="322" y="410"/>
                    </a:cubicBezTo>
                    <a:cubicBezTo>
                      <a:pt x="322" y="411"/>
                      <a:pt x="320" y="411"/>
                      <a:pt x="319" y="411"/>
                    </a:cubicBezTo>
                    <a:cubicBezTo>
                      <a:pt x="320" y="411"/>
                      <a:pt x="321" y="412"/>
                      <a:pt x="321" y="413"/>
                    </a:cubicBezTo>
                    <a:cubicBezTo>
                      <a:pt x="320" y="414"/>
                      <a:pt x="319" y="412"/>
                      <a:pt x="318" y="412"/>
                    </a:cubicBezTo>
                    <a:cubicBezTo>
                      <a:pt x="319" y="416"/>
                      <a:pt x="326" y="416"/>
                      <a:pt x="327" y="421"/>
                    </a:cubicBezTo>
                    <a:cubicBezTo>
                      <a:pt x="328" y="421"/>
                      <a:pt x="328" y="421"/>
                      <a:pt x="328" y="421"/>
                    </a:cubicBezTo>
                    <a:cubicBezTo>
                      <a:pt x="328" y="422"/>
                      <a:pt x="328" y="422"/>
                      <a:pt x="328" y="422"/>
                    </a:cubicBezTo>
                    <a:cubicBezTo>
                      <a:pt x="329" y="421"/>
                      <a:pt x="330" y="422"/>
                      <a:pt x="331" y="422"/>
                    </a:cubicBezTo>
                    <a:cubicBezTo>
                      <a:pt x="330" y="423"/>
                      <a:pt x="328" y="424"/>
                      <a:pt x="329" y="426"/>
                    </a:cubicBezTo>
                    <a:cubicBezTo>
                      <a:pt x="329" y="428"/>
                      <a:pt x="333" y="430"/>
                      <a:pt x="334" y="432"/>
                    </a:cubicBezTo>
                    <a:cubicBezTo>
                      <a:pt x="334" y="430"/>
                      <a:pt x="335" y="430"/>
                      <a:pt x="336" y="431"/>
                    </a:cubicBezTo>
                    <a:cubicBezTo>
                      <a:pt x="336" y="432"/>
                      <a:pt x="335" y="433"/>
                      <a:pt x="336" y="434"/>
                    </a:cubicBezTo>
                    <a:cubicBezTo>
                      <a:pt x="335" y="434"/>
                      <a:pt x="335" y="434"/>
                      <a:pt x="335" y="434"/>
                    </a:cubicBezTo>
                    <a:cubicBezTo>
                      <a:pt x="336" y="434"/>
                      <a:pt x="338" y="437"/>
                      <a:pt x="338" y="437"/>
                    </a:cubicBezTo>
                    <a:cubicBezTo>
                      <a:pt x="337" y="438"/>
                      <a:pt x="336" y="436"/>
                      <a:pt x="335" y="436"/>
                    </a:cubicBezTo>
                    <a:cubicBezTo>
                      <a:pt x="337" y="440"/>
                      <a:pt x="336" y="438"/>
                      <a:pt x="338" y="442"/>
                    </a:cubicBezTo>
                    <a:cubicBezTo>
                      <a:pt x="340" y="444"/>
                      <a:pt x="340" y="441"/>
                      <a:pt x="342" y="442"/>
                    </a:cubicBezTo>
                    <a:cubicBezTo>
                      <a:pt x="343" y="444"/>
                      <a:pt x="345" y="446"/>
                      <a:pt x="344" y="449"/>
                    </a:cubicBezTo>
                    <a:cubicBezTo>
                      <a:pt x="346" y="447"/>
                      <a:pt x="346" y="447"/>
                      <a:pt x="346" y="447"/>
                    </a:cubicBezTo>
                    <a:cubicBezTo>
                      <a:pt x="348" y="452"/>
                      <a:pt x="349" y="454"/>
                      <a:pt x="347" y="458"/>
                    </a:cubicBezTo>
                    <a:cubicBezTo>
                      <a:pt x="348" y="458"/>
                      <a:pt x="348" y="459"/>
                      <a:pt x="348" y="459"/>
                    </a:cubicBezTo>
                    <a:cubicBezTo>
                      <a:pt x="345" y="468"/>
                      <a:pt x="342" y="476"/>
                      <a:pt x="343" y="485"/>
                    </a:cubicBezTo>
                    <a:cubicBezTo>
                      <a:pt x="342" y="486"/>
                      <a:pt x="343" y="487"/>
                      <a:pt x="343" y="487"/>
                    </a:cubicBezTo>
                    <a:cubicBezTo>
                      <a:pt x="340" y="503"/>
                      <a:pt x="340" y="503"/>
                      <a:pt x="340" y="503"/>
                    </a:cubicBezTo>
                    <a:cubicBezTo>
                      <a:pt x="340" y="503"/>
                      <a:pt x="322" y="581"/>
                      <a:pt x="356" y="526"/>
                    </a:cubicBezTo>
                    <a:cubicBezTo>
                      <a:pt x="357" y="527"/>
                      <a:pt x="357" y="527"/>
                      <a:pt x="357" y="527"/>
                    </a:cubicBezTo>
                    <a:cubicBezTo>
                      <a:pt x="360" y="518"/>
                      <a:pt x="361" y="513"/>
                      <a:pt x="360" y="506"/>
                    </a:cubicBezTo>
                    <a:cubicBezTo>
                      <a:pt x="364" y="506"/>
                      <a:pt x="362" y="499"/>
                      <a:pt x="363" y="497"/>
                    </a:cubicBezTo>
                    <a:cubicBezTo>
                      <a:pt x="363" y="497"/>
                      <a:pt x="363" y="497"/>
                      <a:pt x="363" y="497"/>
                    </a:cubicBezTo>
                    <a:cubicBezTo>
                      <a:pt x="362" y="491"/>
                      <a:pt x="368" y="486"/>
                      <a:pt x="366" y="481"/>
                    </a:cubicBezTo>
                    <a:cubicBezTo>
                      <a:pt x="367" y="481"/>
                      <a:pt x="367" y="481"/>
                      <a:pt x="367" y="482"/>
                    </a:cubicBezTo>
                    <a:cubicBezTo>
                      <a:pt x="368" y="478"/>
                      <a:pt x="368" y="473"/>
                      <a:pt x="370" y="473"/>
                    </a:cubicBezTo>
                    <a:cubicBezTo>
                      <a:pt x="371" y="464"/>
                      <a:pt x="374" y="452"/>
                      <a:pt x="372" y="445"/>
                    </a:cubicBezTo>
                    <a:cubicBezTo>
                      <a:pt x="373" y="446"/>
                      <a:pt x="373" y="446"/>
                      <a:pt x="373" y="446"/>
                    </a:cubicBezTo>
                    <a:cubicBezTo>
                      <a:pt x="371" y="442"/>
                      <a:pt x="373" y="441"/>
                      <a:pt x="373" y="437"/>
                    </a:cubicBezTo>
                    <a:cubicBezTo>
                      <a:pt x="373" y="437"/>
                      <a:pt x="373" y="437"/>
                      <a:pt x="373" y="437"/>
                    </a:cubicBezTo>
                    <a:cubicBezTo>
                      <a:pt x="372" y="433"/>
                      <a:pt x="375" y="427"/>
                      <a:pt x="375" y="423"/>
                    </a:cubicBezTo>
                    <a:cubicBezTo>
                      <a:pt x="376" y="424"/>
                      <a:pt x="376" y="424"/>
                      <a:pt x="376" y="424"/>
                    </a:cubicBezTo>
                    <a:cubicBezTo>
                      <a:pt x="377" y="416"/>
                      <a:pt x="377" y="416"/>
                      <a:pt x="377" y="416"/>
                    </a:cubicBezTo>
                    <a:cubicBezTo>
                      <a:pt x="376" y="419"/>
                      <a:pt x="376" y="419"/>
                      <a:pt x="376" y="419"/>
                    </a:cubicBezTo>
                    <a:cubicBezTo>
                      <a:pt x="373" y="417"/>
                      <a:pt x="380" y="414"/>
                      <a:pt x="378" y="408"/>
                    </a:cubicBezTo>
                    <a:cubicBezTo>
                      <a:pt x="379" y="403"/>
                      <a:pt x="372" y="397"/>
                      <a:pt x="375" y="392"/>
                    </a:cubicBezTo>
                    <a:cubicBezTo>
                      <a:pt x="374" y="389"/>
                      <a:pt x="377" y="395"/>
                      <a:pt x="377" y="391"/>
                    </a:cubicBezTo>
                    <a:cubicBezTo>
                      <a:pt x="379" y="391"/>
                      <a:pt x="378" y="393"/>
                      <a:pt x="379" y="392"/>
                    </a:cubicBezTo>
                    <a:cubicBezTo>
                      <a:pt x="379" y="388"/>
                      <a:pt x="382" y="387"/>
                      <a:pt x="382" y="382"/>
                    </a:cubicBezTo>
                    <a:cubicBezTo>
                      <a:pt x="383" y="382"/>
                      <a:pt x="383" y="382"/>
                      <a:pt x="383" y="382"/>
                    </a:cubicBezTo>
                    <a:cubicBezTo>
                      <a:pt x="382" y="376"/>
                      <a:pt x="387" y="372"/>
                      <a:pt x="386" y="368"/>
                    </a:cubicBezTo>
                    <a:cubicBezTo>
                      <a:pt x="385" y="361"/>
                      <a:pt x="391" y="364"/>
                      <a:pt x="389" y="358"/>
                    </a:cubicBezTo>
                    <a:cubicBezTo>
                      <a:pt x="391" y="356"/>
                      <a:pt x="391" y="356"/>
                      <a:pt x="391" y="356"/>
                    </a:cubicBezTo>
                    <a:cubicBezTo>
                      <a:pt x="392" y="353"/>
                      <a:pt x="389" y="353"/>
                      <a:pt x="391" y="351"/>
                    </a:cubicBezTo>
                    <a:cubicBezTo>
                      <a:pt x="392" y="351"/>
                      <a:pt x="393" y="347"/>
                      <a:pt x="393" y="349"/>
                    </a:cubicBezTo>
                    <a:cubicBezTo>
                      <a:pt x="397" y="343"/>
                      <a:pt x="393" y="335"/>
                      <a:pt x="398" y="327"/>
                    </a:cubicBezTo>
                    <a:cubicBezTo>
                      <a:pt x="396" y="325"/>
                      <a:pt x="398" y="321"/>
                      <a:pt x="397" y="319"/>
                    </a:cubicBezTo>
                    <a:cubicBezTo>
                      <a:pt x="398" y="319"/>
                      <a:pt x="399" y="310"/>
                      <a:pt x="400" y="316"/>
                    </a:cubicBezTo>
                    <a:cubicBezTo>
                      <a:pt x="400" y="316"/>
                      <a:pt x="400" y="317"/>
                      <a:pt x="400" y="317"/>
                    </a:cubicBezTo>
                    <a:cubicBezTo>
                      <a:pt x="401" y="318"/>
                      <a:pt x="401" y="318"/>
                      <a:pt x="401" y="318"/>
                    </a:cubicBezTo>
                    <a:cubicBezTo>
                      <a:pt x="405" y="313"/>
                      <a:pt x="401" y="308"/>
                      <a:pt x="403" y="304"/>
                    </a:cubicBezTo>
                    <a:cubicBezTo>
                      <a:pt x="402" y="305"/>
                      <a:pt x="402" y="307"/>
                      <a:pt x="401" y="305"/>
                    </a:cubicBezTo>
                    <a:cubicBezTo>
                      <a:pt x="402" y="301"/>
                      <a:pt x="402" y="301"/>
                      <a:pt x="402" y="301"/>
                    </a:cubicBezTo>
                    <a:cubicBezTo>
                      <a:pt x="403" y="302"/>
                      <a:pt x="403" y="302"/>
                      <a:pt x="403" y="302"/>
                    </a:cubicBezTo>
                    <a:cubicBezTo>
                      <a:pt x="405" y="296"/>
                      <a:pt x="405" y="296"/>
                      <a:pt x="405" y="296"/>
                    </a:cubicBezTo>
                    <a:cubicBezTo>
                      <a:pt x="403" y="296"/>
                      <a:pt x="403" y="296"/>
                      <a:pt x="403" y="296"/>
                    </a:cubicBezTo>
                    <a:cubicBezTo>
                      <a:pt x="405" y="293"/>
                      <a:pt x="408" y="292"/>
                      <a:pt x="406" y="288"/>
                    </a:cubicBezTo>
                    <a:cubicBezTo>
                      <a:pt x="405" y="286"/>
                      <a:pt x="403" y="291"/>
                      <a:pt x="404" y="287"/>
                    </a:cubicBezTo>
                    <a:cubicBezTo>
                      <a:pt x="406" y="283"/>
                      <a:pt x="409" y="277"/>
                      <a:pt x="410" y="271"/>
                    </a:cubicBezTo>
                    <a:cubicBezTo>
                      <a:pt x="408" y="272"/>
                      <a:pt x="409" y="270"/>
                      <a:pt x="409" y="268"/>
                    </a:cubicBezTo>
                    <a:cubicBezTo>
                      <a:pt x="410" y="269"/>
                      <a:pt x="410" y="269"/>
                      <a:pt x="410" y="269"/>
                    </a:cubicBezTo>
                    <a:cubicBezTo>
                      <a:pt x="409" y="262"/>
                      <a:pt x="414" y="267"/>
                      <a:pt x="414" y="261"/>
                    </a:cubicBezTo>
                    <a:cubicBezTo>
                      <a:pt x="414" y="262"/>
                      <a:pt x="414" y="262"/>
                      <a:pt x="414" y="262"/>
                    </a:cubicBezTo>
                    <a:cubicBezTo>
                      <a:pt x="412" y="259"/>
                      <a:pt x="412" y="259"/>
                      <a:pt x="412" y="259"/>
                    </a:cubicBezTo>
                    <a:cubicBezTo>
                      <a:pt x="410" y="253"/>
                      <a:pt x="415" y="257"/>
                      <a:pt x="413" y="250"/>
                    </a:cubicBezTo>
                    <a:cubicBezTo>
                      <a:pt x="412" y="253"/>
                      <a:pt x="409" y="251"/>
                      <a:pt x="410" y="248"/>
                    </a:cubicBezTo>
                    <a:cubicBezTo>
                      <a:pt x="412" y="249"/>
                      <a:pt x="412" y="249"/>
                      <a:pt x="412" y="249"/>
                    </a:cubicBezTo>
                    <a:cubicBezTo>
                      <a:pt x="412" y="247"/>
                      <a:pt x="411" y="247"/>
                      <a:pt x="412" y="246"/>
                    </a:cubicBezTo>
                    <a:cubicBezTo>
                      <a:pt x="412" y="247"/>
                      <a:pt x="414" y="247"/>
                      <a:pt x="414" y="244"/>
                    </a:cubicBezTo>
                    <a:cubicBezTo>
                      <a:pt x="415" y="246"/>
                      <a:pt x="415" y="246"/>
                      <a:pt x="415" y="246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6" y="238"/>
                      <a:pt x="415" y="232"/>
                      <a:pt x="418" y="232"/>
                    </a:cubicBezTo>
                    <a:cubicBezTo>
                      <a:pt x="418" y="232"/>
                      <a:pt x="420" y="225"/>
                      <a:pt x="419" y="223"/>
                    </a:cubicBezTo>
                    <a:cubicBezTo>
                      <a:pt x="420" y="224"/>
                      <a:pt x="421" y="220"/>
                      <a:pt x="423" y="222"/>
                    </a:cubicBezTo>
                    <a:cubicBezTo>
                      <a:pt x="421" y="220"/>
                      <a:pt x="421" y="214"/>
                      <a:pt x="424" y="212"/>
                    </a:cubicBezTo>
                    <a:cubicBezTo>
                      <a:pt x="424" y="212"/>
                      <a:pt x="424" y="212"/>
                      <a:pt x="424" y="212"/>
                    </a:cubicBezTo>
                    <a:cubicBezTo>
                      <a:pt x="428" y="205"/>
                      <a:pt x="425" y="198"/>
                      <a:pt x="429" y="191"/>
                    </a:cubicBezTo>
                    <a:cubicBezTo>
                      <a:pt x="428" y="191"/>
                      <a:pt x="430" y="187"/>
                      <a:pt x="427" y="188"/>
                    </a:cubicBezTo>
                    <a:cubicBezTo>
                      <a:pt x="427" y="179"/>
                      <a:pt x="435" y="174"/>
                      <a:pt x="429" y="170"/>
                    </a:cubicBezTo>
                    <a:cubicBezTo>
                      <a:pt x="430" y="166"/>
                      <a:pt x="432" y="166"/>
                      <a:pt x="433" y="164"/>
                    </a:cubicBezTo>
                    <a:cubicBezTo>
                      <a:pt x="433" y="165"/>
                      <a:pt x="433" y="165"/>
                      <a:pt x="433" y="165"/>
                    </a:cubicBezTo>
                    <a:cubicBezTo>
                      <a:pt x="434" y="159"/>
                      <a:pt x="434" y="157"/>
                      <a:pt x="435" y="152"/>
                    </a:cubicBezTo>
                    <a:cubicBezTo>
                      <a:pt x="435" y="149"/>
                      <a:pt x="432" y="148"/>
                      <a:pt x="434" y="144"/>
                    </a:cubicBezTo>
                    <a:cubicBezTo>
                      <a:pt x="435" y="145"/>
                      <a:pt x="435" y="144"/>
                      <a:pt x="436" y="142"/>
                    </a:cubicBezTo>
                    <a:cubicBezTo>
                      <a:pt x="435" y="143"/>
                      <a:pt x="436" y="143"/>
                      <a:pt x="437" y="142"/>
                    </a:cubicBezTo>
                    <a:cubicBezTo>
                      <a:pt x="437" y="141"/>
                      <a:pt x="437" y="141"/>
                      <a:pt x="437" y="140"/>
                    </a:cubicBezTo>
                    <a:cubicBezTo>
                      <a:pt x="437" y="140"/>
                      <a:pt x="437" y="140"/>
                      <a:pt x="437" y="140"/>
                    </a:cubicBezTo>
                    <a:cubicBezTo>
                      <a:pt x="437" y="137"/>
                      <a:pt x="437" y="138"/>
                      <a:pt x="436" y="139"/>
                    </a:cubicBezTo>
                    <a:cubicBezTo>
                      <a:pt x="436" y="139"/>
                      <a:pt x="436" y="139"/>
                      <a:pt x="435" y="139"/>
                    </a:cubicBezTo>
                    <a:cubicBezTo>
                      <a:pt x="438" y="137"/>
                      <a:pt x="437" y="131"/>
                      <a:pt x="439" y="131"/>
                    </a:cubicBezTo>
                    <a:cubicBezTo>
                      <a:pt x="441" y="123"/>
                      <a:pt x="440" y="116"/>
                      <a:pt x="440" y="109"/>
                    </a:cubicBezTo>
                    <a:cubicBezTo>
                      <a:pt x="441" y="109"/>
                      <a:pt x="442" y="111"/>
                      <a:pt x="442" y="113"/>
                    </a:cubicBezTo>
                    <a:cubicBezTo>
                      <a:pt x="443" y="108"/>
                      <a:pt x="443" y="108"/>
                      <a:pt x="443" y="108"/>
                    </a:cubicBezTo>
                    <a:cubicBezTo>
                      <a:pt x="444" y="108"/>
                      <a:pt x="443" y="111"/>
                      <a:pt x="443" y="112"/>
                    </a:cubicBezTo>
                    <a:cubicBezTo>
                      <a:pt x="447" y="107"/>
                      <a:pt x="443" y="100"/>
                      <a:pt x="447" y="94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91"/>
                      <a:pt x="445" y="90"/>
                      <a:pt x="445" y="89"/>
                    </a:cubicBezTo>
                    <a:cubicBezTo>
                      <a:pt x="447" y="88"/>
                      <a:pt x="448" y="89"/>
                      <a:pt x="449" y="86"/>
                    </a:cubicBezTo>
                    <a:cubicBezTo>
                      <a:pt x="451" y="84"/>
                      <a:pt x="450" y="78"/>
                      <a:pt x="450" y="75"/>
                    </a:cubicBezTo>
                    <a:cubicBezTo>
                      <a:pt x="449" y="76"/>
                      <a:pt x="449" y="76"/>
                      <a:pt x="448" y="75"/>
                    </a:cubicBezTo>
                    <a:cubicBezTo>
                      <a:pt x="449" y="73"/>
                      <a:pt x="450" y="72"/>
                      <a:pt x="450" y="71"/>
                    </a:cubicBezTo>
                    <a:cubicBezTo>
                      <a:pt x="451" y="71"/>
                      <a:pt x="451" y="71"/>
                      <a:pt x="451" y="71"/>
                    </a:cubicBezTo>
                    <a:cubicBezTo>
                      <a:pt x="450" y="71"/>
                      <a:pt x="451" y="66"/>
                      <a:pt x="450" y="66"/>
                    </a:cubicBezTo>
                    <a:cubicBezTo>
                      <a:pt x="452" y="65"/>
                      <a:pt x="451" y="69"/>
                      <a:pt x="452" y="69"/>
                    </a:cubicBezTo>
                    <a:cubicBezTo>
                      <a:pt x="453" y="62"/>
                      <a:pt x="452" y="66"/>
                      <a:pt x="454" y="59"/>
                    </a:cubicBezTo>
                    <a:cubicBezTo>
                      <a:pt x="453" y="55"/>
                      <a:pt x="452" y="59"/>
                      <a:pt x="451" y="57"/>
                    </a:cubicBezTo>
                    <a:cubicBezTo>
                      <a:pt x="451" y="54"/>
                      <a:pt x="450" y="51"/>
                      <a:pt x="452" y="47"/>
                    </a:cubicBezTo>
                    <a:cubicBezTo>
                      <a:pt x="450" y="48"/>
                      <a:pt x="450" y="48"/>
                      <a:pt x="450" y="48"/>
                    </a:cubicBezTo>
                    <a:cubicBezTo>
                      <a:pt x="450" y="42"/>
                      <a:pt x="451" y="38"/>
                      <a:pt x="454" y="35"/>
                    </a:cubicBezTo>
                    <a:cubicBezTo>
                      <a:pt x="453" y="11"/>
                      <a:pt x="450" y="7"/>
                      <a:pt x="446" y="9"/>
                    </a:cubicBezTo>
                    <a:cubicBezTo>
                      <a:pt x="442" y="12"/>
                      <a:pt x="438" y="20"/>
                      <a:pt x="438" y="20"/>
                    </a:cubicBezTo>
                    <a:cubicBezTo>
                      <a:pt x="430" y="37"/>
                      <a:pt x="432" y="48"/>
                      <a:pt x="429" y="69"/>
                    </a:cubicBezTo>
                    <a:cubicBezTo>
                      <a:pt x="424" y="87"/>
                      <a:pt x="420" y="91"/>
                      <a:pt x="417" y="111"/>
                    </a:cubicBezTo>
                    <a:cubicBezTo>
                      <a:pt x="415" y="120"/>
                      <a:pt x="414" y="129"/>
                      <a:pt x="412" y="138"/>
                    </a:cubicBezTo>
                    <a:cubicBezTo>
                      <a:pt x="414" y="143"/>
                      <a:pt x="409" y="150"/>
                      <a:pt x="410" y="155"/>
                    </a:cubicBezTo>
                    <a:cubicBezTo>
                      <a:pt x="408" y="157"/>
                      <a:pt x="408" y="157"/>
                      <a:pt x="408" y="157"/>
                    </a:cubicBezTo>
                    <a:cubicBezTo>
                      <a:pt x="409" y="159"/>
                      <a:pt x="409" y="161"/>
                      <a:pt x="408" y="162"/>
                    </a:cubicBezTo>
                    <a:cubicBezTo>
                      <a:pt x="407" y="162"/>
                      <a:pt x="407" y="162"/>
                      <a:pt x="407" y="162"/>
                    </a:cubicBezTo>
                    <a:cubicBezTo>
                      <a:pt x="408" y="165"/>
                      <a:pt x="406" y="167"/>
                      <a:pt x="406" y="169"/>
                    </a:cubicBezTo>
                    <a:cubicBezTo>
                      <a:pt x="406" y="169"/>
                      <a:pt x="406" y="169"/>
                      <a:pt x="406" y="169"/>
                    </a:cubicBezTo>
                    <a:cubicBezTo>
                      <a:pt x="405" y="172"/>
                      <a:pt x="405" y="172"/>
                      <a:pt x="405" y="172"/>
                    </a:cubicBezTo>
                    <a:cubicBezTo>
                      <a:pt x="405" y="171"/>
                      <a:pt x="405" y="171"/>
                      <a:pt x="405" y="171"/>
                    </a:cubicBezTo>
                    <a:cubicBezTo>
                      <a:pt x="405" y="176"/>
                      <a:pt x="404" y="180"/>
                      <a:pt x="402" y="184"/>
                    </a:cubicBezTo>
                    <a:cubicBezTo>
                      <a:pt x="404" y="184"/>
                      <a:pt x="404" y="184"/>
                      <a:pt x="404" y="184"/>
                    </a:cubicBezTo>
                    <a:cubicBezTo>
                      <a:pt x="400" y="192"/>
                      <a:pt x="402" y="196"/>
                      <a:pt x="398" y="204"/>
                    </a:cubicBezTo>
                    <a:cubicBezTo>
                      <a:pt x="398" y="203"/>
                      <a:pt x="398" y="203"/>
                      <a:pt x="398" y="203"/>
                    </a:cubicBezTo>
                    <a:cubicBezTo>
                      <a:pt x="400" y="214"/>
                      <a:pt x="391" y="218"/>
                      <a:pt x="393" y="230"/>
                    </a:cubicBezTo>
                    <a:cubicBezTo>
                      <a:pt x="392" y="228"/>
                      <a:pt x="392" y="230"/>
                      <a:pt x="391" y="230"/>
                    </a:cubicBezTo>
                    <a:cubicBezTo>
                      <a:pt x="391" y="235"/>
                      <a:pt x="390" y="240"/>
                      <a:pt x="393" y="241"/>
                    </a:cubicBezTo>
                    <a:cubicBezTo>
                      <a:pt x="392" y="244"/>
                      <a:pt x="392" y="243"/>
                      <a:pt x="390" y="243"/>
                    </a:cubicBezTo>
                    <a:cubicBezTo>
                      <a:pt x="392" y="244"/>
                      <a:pt x="392" y="247"/>
                      <a:pt x="391" y="249"/>
                    </a:cubicBezTo>
                    <a:cubicBezTo>
                      <a:pt x="391" y="248"/>
                      <a:pt x="391" y="248"/>
                      <a:pt x="391" y="248"/>
                    </a:cubicBezTo>
                    <a:cubicBezTo>
                      <a:pt x="390" y="256"/>
                      <a:pt x="390" y="256"/>
                      <a:pt x="390" y="256"/>
                    </a:cubicBezTo>
                    <a:cubicBezTo>
                      <a:pt x="393" y="255"/>
                      <a:pt x="393" y="255"/>
                      <a:pt x="393" y="255"/>
                    </a:cubicBezTo>
                    <a:cubicBezTo>
                      <a:pt x="391" y="259"/>
                      <a:pt x="389" y="255"/>
                      <a:pt x="389" y="259"/>
                    </a:cubicBezTo>
                    <a:cubicBezTo>
                      <a:pt x="391" y="260"/>
                      <a:pt x="391" y="260"/>
                      <a:pt x="391" y="260"/>
                    </a:cubicBezTo>
                    <a:cubicBezTo>
                      <a:pt x="390" y="265"/>
                      <a:pt x="385" y="268"/>
                      <a:pt x="383" y="273"/>
                    </a:cubicBezTo>
                    <a:cubicBezTo>
                      <a:pt x="377" y="296"/>
                      <a:pt x="378" y="321"/>
                      <a:pt x="370" y="342"/>
                    </a:cubicBezTo>
                    <a:cubicBezTo>
                      <a:pt x="368" y="342"/>
                      <a:pt x="368" y="342"/>
                      <a:pt x="368" y="342"/>
                    </a:cubicBezTo>
                    <a:cubicBezTo>
                      <a:pt x="365" y="342"/>
                      <a:pt x="371" y="349"/>
                      <a:pt x="368" y="349"/>
                    </a:cubicBezTo>
                    <a:cubicBezTo>
                      <a:pt x="369" y="352"/>
                      <a:pt x="369" y="352"/>
                      <a:pt x="369" y="352"/>
                    </a:cubicBezTo>
                    <a:cubicBezTo>
                      <a:pt x="368" y="352"/>
                      <a:pt x="368" y="354"/>
                      <a:pt x="367" y="352"/>
                    </a:cubicBezTo>
                    <a:cubicBezTo>
                      <a:pt x="367" y="355"/>
                      <a:pt x="367" y="355"/>
                      <a:pt x="368" y="357"/>
                    </a:cubicBezTo>
                    <a:cubicBezTo>
                      <a:pt x="366" y="359"/>
                      <a:pt x="366" y="359"/>
                      <a:pt x="366" y="359"/>
                    </a:cubicBezTo>
                    <a:cubicBezTo>
                      <a:pt x="363" y="368"/>
                      <a:pt x="364" y="376"/>
                      <a:pt x="362" y="385"/>
                    </a:cubicBezTo>
                    <a:cubicBezTo>
                      <a:pt x="357" y="395"/>
                      <a:pt x="356" y="413"/>
                      <a:pt x="355" y="425"/>
                    </a:cubicBezTo>
                    <a:cubicBezTo>
                      <a:pt x="355" y="425"/>
                      <a:pt x="355" y="424"/>
                      <a:pt x="354" y="423"/>
                    </a:cubicBezTo>
                    <a:cubicBezTo>
                      <a:pt x="351" y="416"/>
                      <a:pt x="349" y="411"/>
                      <a:pt x="347" y="406"/>
                    </a:cubicBezTo>
                    <a:cubicBezTo>
                      <a:pt x="344" y="401"/>
                      <a:pt x="341" y="396"/>
                      <a:pt x="334" y="391"/>
                    </a:cubicBezTo>
                    <a:cubicBezTo>
                      <a:pt x="328" y="385"/>
                      <a:pt x="320" y="380"/>
                      <a:pt x="312" y="377"/>
                    </a:cubicBezTo>
                    <a:cubicBezTo>
                      <a:pt x="308" y="378"/>
                      <a:pt x="303" y="373"/>
                      <a:pt x="298" y="374"/>
                    </a:cubicBezTo>
                    <a:cubicBezTo>
                      <a:pt x="296" y="372"/>
                      <a:pt x="296" y="372"/>
                      <a:pt x="296" y="372"/>
                    </a:cubicBezTo>
                    <a:cubicBezTo>
                      <a:pt x="295" y="372"/>
                      <a:pt x="293" y="372"/>
                      <a:pt x="292" y="371"/>
                    </a:cubicBezTo>
                    <a:cubicBezTo>
                      <a:pt x="292" y="371"/>
                      <a:pt x="292" y="371"/>
                      <a:pt x="292" y="371"/>
                    </a:cubicBezTo>
                    <a:cubicBezTo>
                      <a:pt x="289" y="371"/>
                      <a:pt x="287" y="370"/>
                      <a:pt x="286" y="370"/>
                    </a:cubicBezTo>
                    <a:cubicBezTo>
                      <a:pt x="286" y="370"/>
                      <a:pt x="286" y="370"/>
                      <a:pt x="286" y="370"/>
                    </a:cubicBezTo>
                    <a:cubicBezTo>
                      <a:pt x="283" y="370"/>
                      <a:pt x="283" y="370"/>
                      <a:pt x="283" y="370"/>
                    </a:cubicBezTo>
                    <a:cubicBezTo>
                      <a:pt x="284" y="369"/>
                      <a:pt x="284" y="369"/>
                      <a:pt x="284" y="369"/>
                    </a:cubicBezTo>
                    <a:cubicBezTo>
                      <a:pt x="280" y="370"/>
                      <a:pt x="276" y="369"/>
                      <a:pt x="273" y="368"/>
                    </a:cubicBezTo>
                    <a:cubicBezTo>
                      <a:pt x="273" y="370"/>
                      <a:pt x="273" y="370"/>
                      <a:pt x="273" y="370"/>
                    </a:cubicBezTo>
                    <a:cubicBezTo>
                      <a:pt x="265" y="367"/>
                      <a:pt x="263" y="371"/>
                      <a:pt x="256" y="369"/>
                    </a:cubicBezTo>
                    <a:cubicBezTo>
                      <a:pt x="256" y="369"/>
                      <a:pt x="256" y="369"/>
                      <a:pt x="256" y="369"/>
                    </a:cubicBezTo>
                    <a:cubicBezTo>
                      <a:pt x="248" y="374"/>
                      <a:pt x="243" y="366"/>
                      <a:pt x="235" y="372"/>
                    </a:cubicBezTo>
                    <a:cubicBezTo>
                      <a:pt x="236" y="371"/>
                      <a:pt x="234" y="371"/>
                      <a:pt x="234" y="371"/>
                    </a:cubicBezTo>
                    <a:cubicBezTo>
                      <a:pt x="231" y="372"/>
                      <a:pt x="227" y="373"/>
                      <a:pt x="227" y="376"/>
                    </a:cubicBezTo>
                    <a:cubicBezTo>
                      <a:pt x="225" y="377"/>
                      <a:pt x="225" y="376"/>
                      <a:pt x="224" y="374"/>
                    </a:cubicBezTo>
                    <a:cubicBezTo>
                      <a:pt x="224" y="376"/>
                      <a:pt x="222" y="377"/>
                      <a:pt x="220" y="378"/>
                    </a:cubicBezTo>
                    <a:cubicBezTo>
                      <a:pt x="221" y="377"/>
                      <a:pt x="221" y="377"/>
                      <a:pt x="221" y="377"/>
                    </a:cubicBezTo>
                    <a:cubicBezTo>
                      <a:pt x="219" y="377"/>
                      <a:pt x="217" y="378"/>
                      <a:pt x="215" y="379"/>
                    </a:cubicBezTo>
                    <a:cubicBezTo>
                      <a:pt x="217" y="381"/>
                      <a:pt x="217" y="381"/>
                      <a:pt x="217" y="381"/>
                    </a:cubicBezTo>
                    <a:cubicBezTo>
                      <a:pt x="214" y="381"/>
                      <a:pt x="215" y="378"/>
                      <a:pt x="213" y="379"/>
                    </a:cubicBezTo>
                    <a:cubicBezTo>
                      <a:pt x="213" y="382"/>
                      <a:pt x="213" y="382"/>
                      <a:pt x="213" y="382"/>
                    </a:cubicBezTo>
                    <a:cubicBezTo>
                      <a:pt x="209" y="383"/>
                      <a:pt x="205" y="380"/>
                      <a:pt x="200" y="380"/>
                    </a:cubicBezTo>
                    <a:cubicBezTo>
                      <a:pt x="182" y="385"/>
                      <a:pt x="167" y="399"/>
                      <a:pt x="151" y="404"/>
                    </a:cubicBezTo>
                    <a:cubicBezTo>
                      <a:pt x="149" y="403"/>
                      <a:pt x="149" y="403"/>
                      <a:pt x="149" y="403"/>
                    </a:cubicBezTo>
                    <a:cubicBezTo>
                      <a:pt x="148" y="401"/>
                      <a:pt x="148" y="409"/>
                      <a:pt x="146" y="407"/>
                    </a:cubicBezTo>
                    <a:cubicBezTo>
                      <a:pt x="145" y="410"/>
                      <a:pt x="145" y="410"/>
                      <a:pt x="145" y="410"/>
                    </a:cubicBezTo>
                    <a:cubicBezTo>
                      <a:pt x="144" y="409"/>
                      <a:pt x="143" y="410"/>
                      <a:pt x="143" y="409"/>
                    </a:cubicBezTo>
                    <a:cubicBezTo>
                      <a:pt x="142" y="410"/>
                      <a:pt x="142" y="410"/>
                      <a:pt x="141" y="411"/>
                    </a:cubicBezTo>
                    <a:cubicBezTo>
                      <a:pt x="139" y="411"/>
                      <a:pt x="139" y="411"/>
                      <a:pt x="139" y="411"/>
                    </a:cubicBezTo>
                    <a:cubicBezTo>
                      <a:pt x="132" y="415"/>
                      <a:pt x="129" y="421"/>
                      <a:pt x="123" y="426"/>
                    </a:cubicBezTo>
                    <a:cubicBezTo>
                      <a:pt x="114" y="430"/>
                      <a:pt x="104" y="445"/>
                      <a:pt x="100" y="455"/>
                    </a:cubicBezTo>
                    <a:cubicBezTo>
                      <a:pt x="98" y="462"/>
                      <a:pt x="92" y="467"/>
                      <a:pt x="88" y="474"/>
                    </a:cubicBezTo>
                    <a:cubicBezTo>
                      <a:pt x="83" y="480"/>
                      <a:pt x="79" y="488"/>
                      <a:pt x="79" y="496"/>
                    </a:cubicBezTo>
                    <a:cubicBezTo>
                      <a:pt x="79" y="496"/>
                      <a:pt x="79" y="498"/>
                      <a:pt x="80" y="498"/>
                    </a:cubicBezTo>
                    <a:cubicBezTo>
                      <a:pt x="79" y="503"/>
                      <a:pt x="78" y="507"/>
                      <a:pt x="78" y="512"/>
                    </a:cubicBezTo>
                    <a:cubicBezTo>
                      <a:pt x="78" y="512"/>
                      <a:pt x="77" y="516"/>
                      <a:pt x="78" y="522"/>
                    </a:cubicBezTo>
                    <a:cubicBezTo>
                      <a:pt x="78" y="526"/>
                      <a:pt x="79" y="531"/>
                      <a:pt x="81" y="535"/>
                    </a:cubicBezTo>
                    <a:cubicBezTo>
                      <a:pt x="80" y="535"/>
                      <a:pt x="80" y="535"/>
                      <a:pt x="79" y="535"/>
                    </a:cubicBezTo>
                    <a:cubicBezTo>
                      <a:pt x="79" y="534"/>
                      <a:pt x="79" y="534"/>
                      <a:pt x="79" y="534"/>
                    </a:cubicBezTo>
                    <a:cubicBezTo>
                      <a:pt x="77" y="537"/>
                      <a:pt x="75" y="537"/>
                      <a:pt x="74" y="539"/>
                    </a:cubicBezTo>
                    <a:cubicBezTo>
                      <a:pt x="74" y="538"/>
                      <a:pt x="74" y="538"/>
                      <a:pt x="74" y="538"/>
                    </a:cubicBezTo>
                    <a:cubicBezTo>
                      <a:pt x="73" y="539"/>
                      <a:pt x="72" y="539"/>
                      <a:pt x="71" y="540"/>
                    </a:cubicBezTo>
                    <a:cubicBezTo>
                      <a:pt x="71" y="539"/>
                      <a:pt x="71" y="539"/>
                      <a:pt x="71" y="539"/>
                    </a:cubicBezTo>
                    <a:cubicBezTo>
                      <a:pt x="68" y="542"/>
                      <a:pt x="64" y="545"/>
                      <a:pt x="60" y="547"/>
                    </a:cubicBezTo>
                    <a:cubicBezTo>
                      <a:pt x="62" y="548"/>
                      <a:pt x="62" y="548"/>
                      <a:pt x="62" y="548"/>
                    </a:cubicBezTo>
                    <a:cubicBezTo>
                      <a:pt x="53" y="552"/>
                      <a:pt x="53" y="557"/>
                      <a:pt x="46" y="560"/>
                    </a:cubicBezTo>
                    <a:cubicBezTo>
                      <a:pt x="45" y="560"/>
                      <a:pt x="45" y="560"/>
                      <a:pt x="45" y="560"/>
                    </a:cubicBezTo>
                    <a:cubicBezTo>
                      <a:pt x="41" y="570"/>
                      <a:pt x="32" y="568"/>
                      <a:pt x="28" y="579"/>
                    </a:cubicBezTo>
                    <a:cubicBezTo>
                      <a:pt x="29" y="578"/>
                      <a:pt x="27" y="579"/>
                      <a:pt x="27" y="579"/>
                    </a:cubicBezTo>
                    <a:cubicBezTo>
                      <a:pt x="25" y="583"/>
                      <a:pt x="22" y="587"/>
                      <a:pt x="25" y="589"/>
                    </a:cubicBezTo>
                    <a:cubicBezTo>
                      <a:pt x="23" y="592"/>
                      <a:pt x="22" y="591"/>
                      <a:pt x="21" y="590"/>
                    </a:cubicBezTo>
                    <a:cubicBezTo>
                      <a:pt x="21" y="591"/>
                      <a:pt x="21" y="592"/>
                      <a:pt x="21" y="593"/>
                    </a:cubicBezTo>
                    <a:cubicBezTo>
                      <a:pt x="21" y="593"/>
                      <a:pt x="21" y="593"/>
                      <a:pt x="20" y="595"/>
                    </a:cubicBezTo>
                    <a:cubicBezTo>
                      <a:pt x="20" y="595"/>
                      <a:pt x="20" y="596"/>
                      <a:pt x="19" y="597"/>
                    </a:cubicBezTo>
                    <a:cubicBezTo>
                      <a:pt x="19" y="595"/>
                      <a:pt x="19" y="595"/>
                      <a:pt x="19" y="595"/>
                    </a:cubicBezTo>
                    <a:cubicBezTo>
                      <a:pt x="18" y="598"/>
                      <a:pt x="17" y="600"/>
                      <a:pt x="16" y="602"/>
                    </a:cubicBezTo>
                    <a:cubicBezTo>
                      <a:pt x="19" y="602"/>
                      <a:pt x="19" y="602"/>
                      <a:pt x="19" y="602"/>
                    </a:cubicBezTo>
                    <a:cubicBezTo>
                      <a:pt x="17" y="605"/>
                      <a:pt x="16" y="601"/>
                      <a:pt x="15" y="605"/>
                    </a:cubicBezTo>
                    <a:cubicBezTo>
                      <a:pt x="17" y="606"/>
                      <a:pt x="17" y="606"/>
                      <a:pt x="17" y="606"/>
                    </a:cubicBezTo>
                    <a:cubicBezTo>
                      <a:pt x="14" y="611"/>
                      <a:pt x="9" y="613"/>
                      <a:pt x="6" y="617"/>
                    </a:cubicBezTo>
                    <a:cubicBezTo>
                      <a:pt x="1" y="628"/>
                      <a:pt x="0" y="641"/>
                      <a:pt x="1" y="653"/>
                    </a:cubicBezTo>
                    <a:cubicBezTo>
                      <a:pt x="2" y="665"/>
                      <a:pt x="5" y="677"/>
                      <a:pt x="7" y="688"/>
                    </a:cubicBezTo>
                    <a:cubicBezTo>
                      <a:pt x="6" y="689"/>
                      <a:pt x="6" y="689"/>
                      <a:pt x="6" y="689"/>
                    </a:cubicBezTo>
                    <a:cubicBezTo>
                      <a:pt x="4" y="691"/>
                      <a:pt x="12" y="693"/>
                      <a:pt x="10" y="695"/>
                    </a:cubicBezTo>
                    <a:cubicBezTo>
                      <a:pt x="11" y="696"/>
                      <a:pt x="12" y="696"/>
                      <a:pt x="13" y="697"/>
                    </a:cubicBezTo>
                    <a:cubicBezTo>
                      <a:pt x="12" y="698"/>
                      <a:pt x="13" y="699"/>
                      <a:pt x="12" y="698"/>
                    </a:cubicBezTo>
                    <a:cubicBezTo>
                      <a:pt x="13" y="701"/>
                      <a:pt x="13" y="700"/>
                      <a:pt x="15" y="702"/>
                    </a:cubicBezTo>
                    <a:cubicBezTo>
                      <a:pt x="15" y="705"/>
                      <a:pt x="15" y="705"/>
                      <a:pt x="15" y="705"/>
                    </a:cubicBezTo>
                    <a:cubicBezTo>
                      <a:pt x="19" y="713"/>
                      <a:pt x="26" y="718"/>
                      <a:pt x="33" y="725"/>
                    </a:cubicBezTo>
                    <a:cubicBezTo>
                      <a:pt x="36" y="730"/>
                      <a:pt x="42" y="736"/>
                      <a:pt x="50" y="740"/>
                    </a:cubicBezTo>
                    <a:cubicBezTo>
                      <a:pt x="57" y="744"/>
                      <a:pt x="66" y="747"/>
                      <a:pt x="72" y="748"/>
                    </a:cubicBezTo>
                    <a:cubicBezTo>
                      <a:pt x="80" y="750"/>
                      <a:pt x="89" y="754"/>
                      <a:pt x="98" y="757"/>
                    </a:cubicBezTo>
                    <a:cubicBezTo>
                      <a:pt x="107" y="761"/>
                      <a:pt x="117" y="763"/>
                      <a:pt x="126" y="760"/>
                    </a:cubicBezTo>
                    <a:cubicBezTo>
                      <a:pt x="126" y="761"/>
                      <a:pt x="128" y="760"/>
                      <a:pt x="128" y="759"/>
                    </a:cubicBezTo>
                    <a:cubicBezTo>
                      <a:pt x="133" y="759"/>
                      <a:pt x="139" y="759"/>
                      <a:pt x="144" y="758"/>
                    </a:cubicBezTo>
                    <a:cubicBezTo>
                      <a:pt x="144" y="758"/>
                      <a:pt x="149" y="757"/>
                      <a:pt x="156" y="755"/>
                    </a:cubicBezTo>
                    <a:cubicBezTo>
                      <a:pt x="157" y="755"/>
                      <a:pt x="159" y="754"/>
                      <a:pt x="161" y="753"/>
                    </a:cubicBezTo>
                    <a:cubicBezTo>
                      <a:pt x="162" y="756"/>
                      <a:pt x="162" y="758"/>
                      <a:pt x="165" y="758"/>
                    </a:cubicBezTo>
                    <a:cubicBezTo>
                      <a:pt x="164" y="761"/>
                      <a:pt x="163" y="761"/>
                      <a:pt x="162" y="761"/>
                    </a:cubicBezTo>
                    <a:cubicBezTo>
                      <a:pt x="164" y="761"/>
                      <a:pt x="164" y="764"/>
                      <a:pt x="164" y="767"/>
                    </a:cubicBezTo>
                    <a:cubicBezTo>
                      <a:pt x="164" y="766"/>
                      <a:pt x="164" y="766"/>
                      <a:pt x="164" y="765"/>
                    </a:cubicBezTo>
                    <a:cubicBezTo>
                      <a:pt x="164" y="768"/>
                      <a:pt x="164" y="771"/>
                      <a:pt x="165" y="773"/>
                    </a:cubicBezTo>
                    <a:cubicBezTo>
                      <a:pt x="167" y="771"/>
                      <a:pt x="167" y="771"/>
                      <a:pt x="167" y="771"/>
                    </a:cubicBezTo>
                    <a:cubicBezTo>
                      <a:pt x="167" y="775"/>
                      <a:pt x="164" y="773"/>
                      <a:pt x="165" y="776"/>
                    </a:cubicBezTo>
                    <a:cubicBezTo>
                      <a:pt x="167" y="776"/>
                      <a:pt x="167" y="776"/>
                      <a:pt x="167" y="776"/>
                    </a:cubicBezTo>
                    <a:cubicBezTo>
                      <a:pt x="168" y="782"/>
                      <a:pt x="165" y="786"/>
                      <a:pt x="164" y="792"/>
                    </a:cubicBezTo>
                    <a:cubicBezTo>
                      <a:pt x="166" y="797"/>
                      <a:pt x="168" y="803"/>
                      <a:pt x="171" y="809"/>
                    </a:cubicBezTo>
                    <a:cubicBezTo>
                      <a:pt x="174" y="814"/>
                      <a:pt x="178" y="820"/>
                      <a:pt x="183" y="824"/>
                    </a:cubicBezTo>
                    <a:cubicBezTo>
                      <a:pt x="193" y="833"/>
                      <a:pt x="203" y="838"/>
                      <a:pt x="211" y="845"/>
                    </a:cubicBezTo>
                    <a:cubicBezTo>
                      <a:pt x="211" y="847"/>
                      <a:pt x="211" y="847"/>
                      <a:pt x="211" y="847"/>
                    </a:cubicBezTo>
                    <a:cubicBezTo>
                      <a:pt x="210" y="849"/>
                      <a:pt x="218" y="846"/>
                      <a:pt x="218" y="848"/>
                    </a:cubicBezTo>
                    <a:cubicBezTo>
                      <a:pt x="219" y="848"/>
                      <a:pt x="220" y="848"/>
                      <a:pt x="220" y="848"/>
                    </a:cubicBezTo>
                    <a:cubicBezTo>
                      <a:pt x="221" y="849"/>
                      <a:pt x="222" y="850"/>
                      <a:pt x="221" y="850"/>
                    </a:cubicBezTo>
                    <a:cubicBezTo>
                      <a:pt x="223" y="851"/>
                      <a:pt x="223" y="850"/>
                      <a:pt x="225" y="850"/>
                    </a:cubicBezTo>
                    <a:cubicBezTo>
                      <a:pt x="226" y="852"/>
                      <a:pt x="226" y="852"/>
                      <a:pt x="226" y="852"/>
                    </a:cubicBezTo>
                    <a:cubicBezTo>
                      <a:pt x="234" y="857"/>
                      <a:pt x="243" y="856"/>
                      <a:pt x="251" y="859"/>
                    </a:cubicBezTo>
                    <a:cubicBezTo>
                      <a:pt x="262" y="865"/>
                      <a:pt x="284" y="864"/>
                      <a:pt x="296" y="861"/>
                    </a:cubicBezTo>
                    <a:cubicBezTo>
                      <a:pt x="304" y="858"/>
                      <a:pt x="313" y="859"/>
                      <a:pt x="323" y="857"/>
                    </a:cubicBezTo>
                    <a:cubicBezTo>
                      <a:pt x="333" y="856"/>
                      <a:pt x="343" y="853"/>
                      <a:pt x="350" y="845"/>
                    </a:cubicBezTo>
                    <a:cubicBezTo>
                      <a:pt x="351" y="845"/>
                      <a:pt x="352" y="843"/>
                      <a:pt x="351" y="843"/>
                    </a:cubicBezTo>
                    <a:cubicBezTo>
                      <a:pt x="356" y="840"/>
                      <a:pt x="360" y="836"/>
                      <a:pt x="364" y="831"/>
                    </a:cubicBezTo>
                    <a:cubicBezTo>
                      <a:pt x="364" y="831"/>
                      <a:pt x="366" y="829"/>
                      <a:pt x="368" y="826"/>
                    </a:cubicBezTo>
                    <a:cubicBezTo>
                      <a:pt x="369" y="827"/>
                      <a:pt x="370" y="829"/>
                      <a:pt x="371" y="830"/>
                    </a:cubicBezTo>
                    <a:cubicBezTo>
                      <a:pt x="375" y="838"/>
                      <a:pt x="382" y="845"/>
                      <a:pt x="388" y="851"/>
                    </a:cubicBezTo>
                    <a:cubicBezTo>
                      <a:pt x="392" y="852"/>
                      <a:pt x="396" y="859"/>
                      <a:pt x="401" y="860"/>
                    </a:cubicBezTo>
                    <a:cubicBezTo>
                      <a:pt x="401" y="862"/>
                      <a:pt x="401" y="862"/>
                      <a:pt x="401" y="862"/>
                    </a:cubicBezTo>
                    <a:cubicBezTo>
                      <a:pt x="403" y="863"/>
                      <a:pt x="404" y="863"/>
                      <a:pt x="405" y="865"/>
                    </a:cubicBezTo>
                    <a:cubicBezTo>
                      <a:pt x="405" y="865"/>
                      <a:pt x="405" y="865"/>
                      <a:pt x="405" y="865"/>
                    </a:cubicBezTo>
                    <a:cubicBezTo>
                      <a:pt x="407" y="866"/>
                      <a:pt x="409" y="868"/>
                      <a:pt x="411" y="868"/>
                    </a:cubicBezTo>
                    <a:cubicBezTo>
                      <a:pt x="410" y="868"/>
                      <a:pt x="410" y="868"/>
                      <a:pt x="410" y="868"/>
                    </a:cubicBezTo>
                    <a:cubicBezTo>
                      <a:pt x="413" y="870"/>
                      <a:pt x="413" y="870"/>
                      <a:pt x="413" y="870"/>
                    </a:cubicBezTo>
                    <a:cubicBezTo>
                      <a:pt x="412" y="870"/>
                      <a:pt x="412" y="870"/>
                      <a:pt x="412" y="870"/>
                    </a:cubicBezTo>
                    <a:cubicBezTo>
                      <a:pt x="416" y="871"/>
                      <a:pt x="420" y="873"/>
                      <a:pt x="423" y="875"/>
                    </a:cubicBezTo>
                    <a:cubicBezTo>
                      <a:pt x="423" y="874"/>
                      <a:pt x="423" y="874"/>
                      <a:pt x="423" y="874"/>
                    </a:cubicBezTo>
                    <a:cubicBezTo>
                      <a:pt x="429" y="879"/>
                      <a:pt x="433" y="877"/>
                      <a:pt x="439" y="882"/>
                    </a:cubicBezTo>
                    <a:cubicBezTo>
                      <a:pt x="439" y="882"/>
                      <a:pt x="439" y="882"/>
                      <a:pt x="439" y="882"/>
                    </a:cubicBezTo>
                    <a:cubicBezTo>
                      <a:pt x="448" y="881"/>
                      <a:pt x="451" y="890"/>
                      <a:pt x="461" y="888"/>
                    </a:cubicBezTo>
                    <a:cubicBezTo>
                      <a:pt x="460" y="888"/>
                      <a:pt x="461" y="889"/>
                      <a:pt x="461" y="890"/>
                    </a:cubicBezTo>
                    <a:cubicBezTo>
                      <a:pt x="465" y="890"/>
                      <a:pt x="470" y="891"/>
                      <a:pt x="470" y="887"/>
                    </a:cubicBezTo>
                    <a:cubicBezTo>
                      <a:pt x="473" y="888"/>
                      <a:pt x="473" y="889"/>
                      <a:pt x="473" y="890"/>
                    </a:cubicBezTo>
                    <a:cubicBezTo>
                      <a:pt x="473" y="889"/>
                      <a:pt x="476" y="889"/>
                      <a:pt x="478" y="889"/>
                    </a:cubicBezTo>
                    <a:cubicBezTo>
                      <a:pt x="477" y="889"/>
                      <a:pt x="477" y="889"/>
                      <a:pt x="477" y="889"/>
                    </a:cubicBezTo>
                    <a:cubicBezTo>
                      <a:pt x="479" y="889"/>
                      <a:pt x="481" y="890"/>
                      <a:pt x="484" y="890"/>
                    </a:cubicBezTo>
                    <a:cubicBezTo>
                      <a:pt x="483" y="887"/>
                      <a:pt x="483" y="887"/>
                      <a:pt x="483" y="887"/>
                    </a:cubicBezTo>
                    <a:cubicBezTo>
                      <a:pt x="486" y="888"/>
                      <a:pt x="483" y="890"/>
                      <a:pt x="487" y="890"/>
                    </a:cubicBezTo>
                    <a:cubicBezTo>
                      <a:pt x="487" y="887"/>
                      <a:pt x="487" y="887"/>
                      <a:pt x="487" y="887"/>
                    </a:cubicBezTo>
                    <a:cubicBezTo>
                      <a:pt x="492" y="888"/>
                      <a:pt x="494" y="892"/>
                      <a:pt x="499" y="894"/>
                    </a:cubicBezTo>
                    <a:cubicBezTo>
                      <a:pt x="510" y="894"/>
                      <a:pt x="521" y="891"/>
                      <a:pt x="530" y="887"/>
                    </a:cubicBezTo>
                    <a:cubicBezTo>
                      <a:pt x="540" y="883"/>
                      <a:pt x="549" y="879"/>
                      <a:pt x="558" y="876"/>
                    </a:cubicBezTo>
                    <a:cubicBezTo>
                      <a:pt x="560" y="877"/>
                      <a:pt x="560" y="877"/>
                      <a:pt x="560" y="877"/>
                    </a:cubicBezTo>
                    <a:cubicBezTo>
                      <a:pt x="561" y="879"/>
                      <a:pt x="562" y="871"/>
                      <a:pt x="564" y="873"/>
                    </a:cubicBezTo>
                    <a:cubicBezTo>
                      <a:pt x="565" y="871"/>
                      <a:pt x="565" y="871"/>
                      <a:pt x="565" y="871"/>
                    </a:cubicBezTo>
                    <a:cubicBezTo>
                      <a:pt x="566" y="871"/>
                      <a:pt x="567" y="871"/>
                      <a:pt x="567" y="872"/>
                    </a:cubicBezTo>
                    <a:cubicBezTo>
                      <a:pt x="569" y="871"/>
                      <a:pt x="568" y="870"/>
                      <a:pt x="569" y="869"/>
                    </a:cubicBezTo>
                    <a:cubicBezTo>
                      <a:pt x="572" y="869"/>
                      <a:pt x="572" y="869"/>
                      <a:pt x="572" y="869"/>
                    </a:cubicBezTo>
                    <a:cubicBezTo>
                      <a:pt x="579" y="865"/>
                      <a:pt x="583" y="859"/>
                      <a:pt x="589" y="853"/>
                    </a:cubicBezTo>
                    <a:cubicBezTo>
                      <a:pt x="599" y="849"/>
                      <a:pt x="609" y="832"/>
                      <a:pt x="613" y="822"/>
                    </a:cubicBezTo>
                    <a:cubicBezTo>
                      <a:pt x="615" y="814"/>
                      <a:pt x="621" y="808"/>
                      <a:pt x="625" y="800"/>
                    </a:cubicBezTo>
                    <a:cubicBezTo>
                      <a:pt x="626" y="799"/>
                      <a:pt x="626" y="798"/>
                      <a:pt x="627" y="797"/>
                    </a:cubicBezTo>
                    <a:cubicBezTo>
                      <a:pt x="627" y="798"/>
                      <a:pt x="627" y="798"/>
                      <a:pt x="628" y="799"/>
                    </a:cubicBezTo>
                    <a:cubicBezTo>
                      <a:pt x="627" y="799"/>
                      <a:pt x="627" y="799"/>
                      <a:pt x="627" y="799"/>
                    </a:cubicBezTo>
                    <a:cubicBezTo>
                      <a:pt x="635" y="810"/>
                      <a:pt x="642" y="816"/>
                      <a:pt x="651" y="818"/>
                    </a:cubicBezTo>
                    <a:cubicBezTo>
                      <a:pt x="651" y="822"/>
                      <a:pt x="660" y="824"/>
                      <a:pt x="663" y="827"/>
                    </a:cubicBezTo>
                    <a:cubicBezTo>
                      <a:pt x="662" y="827"/>
                      <a:pt x="662" y="827"/>
                      <a:pt x="662" y="827"/>
                    </a:cubicBezTo>
                    <a:cubicBezTo>
                      <a:pt x="670" y="828"/>
                      <a:pt x="676" y="836"/>
                      <a:pt x="685" y="836"/>
                    </a:cubicBezTo>
                    <a:cubicBezTo>
                      <a:pt x="684" y="836"/>
                      <a:pt x="684" y="837"/>
                      <a:pt x="682" y="837"/>
                    </a:cubicBezTo>
                    <a:cubicBezTo>
                      <a:pt x="688" y="838"/>
                      <a:pt x="695" y="840"/>
                      <a:pt x="695" y="842"/>
                    </a:cubicBezTo>
                    <a:cubicBezTo>
                      <a:pt x="708" y="845"/>
                      <a:pt x="727" y="849"/>
                      <a:pt x="736" y="846"/>
                    </a:cubicBezTo>
                    <a:cubicBezTo>
                      <a:pt x="735" y="846"/>
                      <a:pt x="735" y="846"/>
                      <a:pt x="735" y="846"/>
                    </a:cubicBezTo>
                    <a:cubicBezTo>
                      <a:pt x="740" y="844"/>
                      <a:pt x="741" y="846"/>
                      <a:pt x="747" y="845"/>
                    </a:cubicBezTo>
                    <a:cubicBezTo>
                      <a:pt x="747" y="845"/>
                      <a:pt x="748" y="845"/>
                      <a:pt x="747" y="845"/>
                    </a:cubicBezTo>
                    <a:cubicBezTo>
                      <a:pt x="753" y="843"/>
                      <a:pt x="763" y="844"/>
                      <a:pt x="767" y="842"/>
                    </a:cubicBezTo>
                    <a:cubicBezTo>
                      <a:pt x="768" y="844"/>
                      <a:pt x="768" y="844"/>
                      <a:pt x="768" y="844"/>
                    </a:cubicBezTo>
                    <a:cubicBezTo>
                      <a:pt x="771" y="843"/>
                      <a:pt x="774" y="842"/>
                      <a:pt x="778" y="841"/>
                    </a:cubicBezTo>
                    <a:cubicBezTo>
                      <a:pt x="777" y="842"/>
                      <a:pt x="775" y="842"/>
                      <a:pt x="774" y="842"/>
                    </a:cubicBezTo>
                    <a:cubicBezTo>
                      <a:pt x="775" y="838"/>
                      <a:pt x="782" y="843"/>
                      <a:pt x="789" y="838"/>
                    </a:cubicBezTo>
                    <a:cubicBezTo>
                      <a:pt x="796" y="836"/>
                      <a:pt x="800" y="826"/>
                      <a:pt x="807" y="825"/>
                    </a:cubicBezTo>
                    <a:cubicBezTo>
                      <a:pt x="810" y="821"/>
                      <a:pt x="806" y="828"/>
                      <a:pt x="810" y="825"/>
                    </a:cubicBezTo>
                    <a:cubicBezTo>
                      <a:pt x="811" y="827"/>
                      <a:pt x="808" y="827"/>
                      <a:pt x="810" y="828"/>
                    </a:cubicBezTo>
                    <a:cubicBezTo>
                      <a:pt x="814" y="825"/>
                      <a:pt x="819" y="826"/>
                      <a:pt x="823" y="821"/>
                    </a:cubicBezTo>
                    <a:cubicBezTo>
                      <a:pt x="825" y="823"/>
                      <a:pt x="825" y="823"/>
                      <a:pt x="825" y="823"/>
                    </a:cubicBezTo>
                    <a:cubicBezTo>
                      <a:pt x="830" y="816"/>
                      <a:pt x="839" y="815"/>
                      <a:pt x="842" y="810"/>
                    </a:cubicBezTo>
                    <a:cubicBezTo>
                      <a:pt x="847" y="803"/>
                      <a:pt x="849" y="809"/>
                      <a:pt x="854" y="801"/>
                    </a:cubicBezTo>
                    <a:cubicBezTo>
                      <a:pt x="855" y="800"/>
                      <a:pt x="856" y="800"/>
                      <a:pt x="858" y="800"/>
                    </a:cubicBezTo>
                    <a:cubicBezTo>
                      <a:pt x="861" y="797"/>
                      <a:pt x="858" y="796"/>
                      <a:pt x="861" y="793"/>
                    </a:cubicBezTo>
                    <a:cubicBezTo>
                      <a:pt x="862" y="795"/>
                      <a:pt x="866" y="790"/>
                      <a:pt x="865" y="793"/>
                    </a:cubicBezTo>
                    <a:cubicBezTo>
                      <a:pt x="873" y="787"/>
                      <a:pt x="875" y="776"/>
                      <a:pt x="885" y="766"/>
                    </a:cubicBezTo>
                    <a:cubicBezTo>
                      <a:pt x="884" y="763"/>
                      <a:pt x="889" y="757"/>
                      <a:pt x="888" y="755"/>
                    </a:cubicBezTo>
                    <a:cubicBezTo>
                      <a:pt x="889" y="755"/>
                      <a:pt x="893" y="743"/>
                      <a:pt x="893" y="750"/>
                    </a:cubicBezTo>
                    <a:cubicBezTo>
                      <a:pt x="893" y="751"/>
                      <a:pt x="892" y="752"/>
                      <a:pt x="892" y="752"/>
                    </a:cubicBezTo>
                    <a:cubicBezTo>
                      <a:pt x="893" y="753"/>
                      <a:pt x="893" y="753"/>
                      <a:pt x="893" y="753"/>
                    </a:cubicBezTo>
                    <a:cubicBezTo>
                      <a:pt x="898" y="747"/>
                      <a:pt x="897" y="740"/>
                      <a:pt x="899" y="733"/>
                    </a:cubicBezTo>
                    <a:cubicBezTo>
                      <a:pt x="898" y="735"/>
                      <a:pt x="897" y="738"/>
                      <a:pt x="897" y="735"/>
                    </a:cubicBezTo>
                    <a:cubicBezTo>
                      <a:pt x="897" y="733"/>
                      <a:pt x="898" y="731"/>
                      <a:pt x="899" y="729"/>
                    </a:cubicBezTo>
                    <a:cubicBezTo>
                      <a:pt x="900" y="731"/>
                      <a:pt x="900" y="731"/>
                      <a:pt x="900" y="731"/>
                    </a:cubicBezTo>
                    <a:cubicBezTo>
                      <a:pt x="901" y="727"/>
                      <a:pt x="902" y="724"/>
                      <a:pt x="903" y="720"/>
                    </a:cubicBezTo>
                    <a:cubicBezTo>
                      <a:pt x="901" y="722"/>
                      <a:pt x="901" y="722"/>
                      <a:pt x="901" y="722"/>
                    </a:cubicBezTo>
                    <a:cubicBezTo>
                      <a:pt x="902" y="717"/>
                      <a:pt x="905" y="715"/>
                      <a:pt x="904" y="709"/>
                    </a:cubicBezTo>
                    <a:cubicBezTo>
                      <a:pt x="903" y="706"/>
                      <a:pt x="901" y="714"/>
                      <a:pt x="901" y="708"/>
                    </a:cubicBezTo>
                    <a:cubicBezTo>
                      <a:pt x="903" y="702"/>
                      <a:pt x="904" y="691"/>
                      <a:pt x="904" y="682"/>
                    </a:cubicBezTo>
                    <a:cubicBezTo>
                      <a:pt x="902" y="683"/>
                      <a:pt x="902" y="681"/>
                      <a:pt x="901" y="679"/>
                    </a:cubicBezTo>
                    <a:cubicBezTo>
                      <a:pt x="902" y="678"/>
                      <a:pt x="902" y="678"/>
                      <a:pt x="902" y="678"/>
                    </a:cubicBezTo>
                    <a:cubicBezTo>
                      <a:pt x="899" y="670"/>
                      <a:pt x="905" y="674"/>
                      <a:pt x="901" y="6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000375" y="2727326"/>
                <a:ext cx="669925" cy="6540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05" extrusionOk="0">
                    <a:moveTo>
                      <a:pt x="296" y="71"/>
                    </a:moveTo>
                    <a:cubicBezTo>
                      <a:pt x="296" y="71"/>
                      <a:pt x="296" y="70"/>
                      <a:pt x="295" y="70"/>
                    </a:cubicBezTo>
                    <a:cubicBezTo>
                      <a:pt x="295" y="70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5" y="71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5" y="70"/>
                      <a:pt x="295" y="70"/>
                    </a:cubicBezTo>
                    <a:cubicBezTo>
                      <a:pt x="295" y="70"/>
                      <a:pt x="290" y="70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69"/>
                    </a:cubicBezTo>
                    <a:cubicBezTo>
                      <a:pt x="288" y="69"/>
                      <a:pt x="288" y="69"/>
                      <a:pt x="288" y="69"/>
                    </a:cubicBezTo>
                    <a:cubicBezTo>
                      <a:pt x="287" y="69"/>
                      <a:pt x="287" y="69"/>
                      <a:pt x="286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8" y="70"/>
                    </a:cubicBezTo>
                    <a:cubicBezTo>
                      <a:pt x="288" y="70"/>
                      <a:pt x="288" y="70"/>
                      <a:pt x="288" y="70"/>
                    </a:cubicBezTo>
                    <a:cubicBezTo>
                      <a:pt x="287" y="70"/>
                      <a:pt x="287" y="69"/>
                      <a:pt x="287" y="69"/>
                    </a:cubicBezTo>
                    <a:cubicBezTo>
                      <a:pt x="287" y="69"/>
                      <a:pt x="287" y="69"/>
                      <a:pt x="287" y="70"/>
                    </a:cubicBezTo>
                    <a:cubicBezTo>
                      <a:pt x="287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6" y="69"/>
                      <a:pt x="286" y="69"/>
                      <a:pt x="287" y="69"/>
                    </a:cubicBezTo>
                    <a:cubicBezTo>
                      <a:pt x="286" y="69"/>
                      <a:pt x="286" y="69"/>
                      <a:pt x="286" y="69"/>
                    </a:cubicBezTo>
                    <a:cubicBezTo>
                      <a:pt x="287" y="67"/>
                      <a:pt x="287" y="66"/>
                      <a:pt x="287" y="65"/>
                    </a:cubicBezTo>
                    <a:cubicBezTo>
                      <a:pt x="288" y="63"/>
                      <a:pt x="287" y="63"/>
                      <a:pt x="287" y="62"/>
                    </a:cubicBezTo>
                    <a:cubicBezTo>
                      <a:pt x="283" y="63"/>
                      <a:pt x="280" y="67"/>
                      <a:pt x="280" y="67"/>
                    </a:cubicBezTo>
                    <a:cubicBezTo>
                      <a:pt x="275" y="74"/>
                      <a:pt x="276" y="78"/>
                      <a:pt x="275" y="87"/>
                    </a:cubicBezTo>
                    <a:cubicBezTo>
                      <a:pt x="274" y="94"/>
                      <a:pt x="272" y="96"/>
                      <a:pt x="272" y="103"/>
                    </a:cubicBezTo>
                    <a:cubicBezTo>
                      <a:pt x="271" y="107"/>
                      <a:pt x="272" y="110"/>
                      <a:pt x="271" y="114"/>
                    </a:cubicBezTo>
                    <a:cubicBezTo>
                      <a:pt x="272" y="116"/>
                      <a:pt x="271" y="118"/>
                      <a:pt x="272" y="120"/>
                    </a:cubicBezTo>
                    <a:cubicBezTo>
                      <a:pt x="271" y="121"/>
                      <a:pt x="271" y="121"/>
                      <a:pt x="271" y="121"/>
                    </a:cubicBezTo>
                    <a:cubicBezTo>
                      <a:pt x="271" y="122"/>
                      <a:pt x="272" y="122"/>
                      <a:pt x="271" y="123"/>
                    </a:cubicBezTo>
                    <a:cubicBezTo>
                      <a:pt x="270" y="120"/>
                      <a:pt x="269" y="115"/>
                      <a:pt x="270" y="109"/>
                    </a:cubicBezTo>
                    <a:cubicBezTo>
                      <a:pt x="270" y="110"/>
                      <a:pt x="270" y="110"/>
                      <a:pt x="270" y="110"/>
                    </a:cubicBezTo>
                    <a:cubicBezTo>
                      <a:pt x="271" y="100"/>
                      <a:pt x="273" y="93"/>
                      <a:pt x="272" y="85"/>
                    </a:cubicBezTo>
                    <a:cubicBezTo>
                      <a:pt x="274" y="84"/>
                      <a:pt x="273" y="76"/>
                      <a:pt x="274" y="73"/>
                    </a:cubicBezTo>
                    <a:cubicBezTo>
                      <a:pt x="274" y="73"/>
                      <a:pt x="274" y="73"/>
                      <a:pt x="274" y="73"/>
                    </a:cubicBezTo>
                    <a:cubicBezTo>
                      <a:pt x="274" y="73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3" y="72"/>
                      <a:pt x="273" y="72"/>
                      <a:pt x="273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4" y="72"/>
                    </a:cubicBezTo>
                    <a:cubicBezTo>
                      <a:pt x="274" y="72"/>
                      <a:pt x="274" y="72"/>
                      <a:pt x="273" y="72"/>
                    </a:cubicBezTo>
                    <a:cubicBezTo>
                      <a:pt x="273" y="71"/>
                      <a:pt x="273" y="71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73" y="70"/>
                      <a:pt x="273" y="70"/>
                      <a:pt x="273" y="70"/>
                    </a:cubicBezTo>
                    <a:cubicBezTo>
                      <a:pt x="269" y="70"/>
                      <a:pt x="281" y="70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69"/>
                      <a:pt x="265" y="69"/>
                      <a:pt x="265" y="69"/>
                    </a:cubicBezTo>
                    <a:cubicBezTo>
                      <a:pt x="265" y="70"/>
                      <a:pt x="265" y="70"/>
                      <a:pt x="265" y="70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2" y="71"/>
                      <a:pt x="261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1"/>
                      <a:pt x="264" y="71"/>
                      <a:pt x="264" y="71"/>
                    </a:cubicBezTo>
                    <a:cubicBezTo>
                      <a:pt x="264" y="72"/>
                      <a:pt x="264" y="72"/>
                      <a:pt x="264" y="72"/>
                    </a:cubicBezTo>
                    <a:cubicBezTo>
                      <a:pt x="264" y="73"/>
                      <a:pt x="263" y="75"/>
                      <a:pt x="263" y="76"/>
                    </a:cubicBezTo>
                    <a:cubicBezTo>
                      <a:pt x="262" y="79"/>
                      <a:pt x="260" y="82"/>
                      <a:pt x="260" y="85"/>
                    </a:cubicBezTo>
                    <a:cubicBezTo>
                      <a:pt x="260" y="85"/>
                      <a:pt x="260" y="85"/>
                      <a:pt x="260" y="85"/>
                    </a:cubicBezTo>
                    <a:cubicBezTo>
                      <a:pt x="260" y="85"/>
                      <a:pt x="260" y="84"/>
                      <a:pt x="260" y="84"/>
                    </a:cubicBezTo>
                    <a:cubicBezTo>
                      <a:pt x="260" y="84"/>
                      <a:pt x="260" y="85"/>
                      <a:pt x="260" y="85"/>
                    </a:cubicBezTo>
                    <a:cubicBezTo>
                      <a:pt x="257" y="85"/>
                      <a:pt x="255" y="84"/>
                      <a:pt x="254" y="84"/>
                    </a:cubicBezTo>
                    <a:cubicBezTo>
                      <a:pt x="254" y="84"/>
                      <a:pt x="253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4"/>
                      <a:pt x="253" y="84"/>
                    </a:cubicBezTo>
                    <a:cubicBezTo>
                      <a:pt x="253" y="84"/>
                      <a:pt x="253" y="83"/>
                      <a:pt x="253" y="83"/>
                    </a:cubicBezTo>
                    <a:cubicBezTo>
                      <a:pt x="253" y="83"/>
                      <a:pt x="253" y="83"/>
                      <a:pt x="253" y="83"/>
                    </a:cubicBezTo>
                    <a:cubicBezTo>
                      <a:pt x="253" y="83"/>
                      <a:pt x="253" y="84"/>
                      <a:pt x="254" y="84"/>
                    </a:cubicBezTo>
                    <a:cubicBezTo>
                      <a:pt x="256" y="84"/>
                      <a:pt x="257" y="82"/>
                      <a:pt x="259" y="77"/>
                    </a:cubicBezTo>
                    <a:cubicBezTo>
                      <a:pt x="259" y="77"/>
                      <a:pt x="259" y="77"/>
                      <a:pt x="259" y="77"/>
                    </a:cubicBezTo>
                    <a:cubicBezTo>
                      <a:pt x="259" y="76"/>
                      <a:pt x="259" y="76"/>
                      <a:pt x="258" y="77"/>
                    </a:cubicBezTo>
                    <a:cubicBezTo>
                      <a:pt x="259" y="76"/>
                      <a:pt x="258" y="76"/>
                      <a:pt x="258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7" y="76"/>
                      <a:pt x="259" y="75"/>
                      <a:pt x="258" y="75"/>
                    </a:cubicBezTo>
                    <a:cubicBezTo>
                      <a:pt x="258" y="75"/>
                      <a:pt x="258" y="75"/>
                      <a:pt x="258" y="75"/>
                    </a:cubicBezTo>
                    <a:cubicBezTo>
                      <a:pt x="258" y="75"/>
                      <a:pt x="258" y="74"/>
                      <a:pt x="259" y="74"/>
                    </a:cubicBezTo>
                    <a:cubicBezTo>
                      <a:pt x="258" y="74"/>
                      <a:pt x="258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3"/>
                      <a:pt x="257" y="73"/>
                    </a:cubicBezTo>
                    <a:cubicBezTo>
                      <a:pt x="257" y="73"/>
                      <a:pt x="257" y="72"/>
                      <a:pt x="257" y="72"/>
                    </a:cubicBezTo>
                    <a:cubicBezTo>
                      <a:pt x="257" y="72"/>
                      <a:pt x="257" y="72"/>
                      <a:pt x="257" y="71"/>
                    </a:cubicBezTo>
                    <a:cubicBezTo>
                      <a:pt x="262" y="71"/>
                      <a:pt x="260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6" y="71"/>
                      <a:pt x="256" y="71"/>
                      <a:pt x="256" y="71"/>
                    </a:cubicBezTo>
                    <a:cubicBezTo>
                      <a:pt x="254" y="71"/>
                      <a:pt x="257" y="71"/>
                      <a:pt x="256" y="70"/>
                    </a:cubicBezTo>
                    <a:cubicBezTo>
                      <a:pt x="256" y="70"/>
                      <a:pt x="255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54" y="70"/>
                      <a:pt x="254" y="70"/>
                      <a:pt x="254" y="70"/>
                    </a:cubicBezTo>
                    <a:cubicBezTo>
                      <a:pt x="247" y="70"/>
                      <a:pt x="252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0"/>
                      <a:pt x="251" y="70"/>
                      <a:pt x="251" y="70"/>
                    </a:cubicBezTo>
                    <a:cubicBezTo>
                      <a:pt x="251" y="71"/>
                      <a:pt x="251" y="71"/>
                      <a:pt x="251" y="71"/>
                    </a:cubicBezTo>
                    <a:cubicBezTo>
                      <a:pt x="251" y="71"/>
                      <a:pt x="250" y="70"/>
                      <a:pt x="250" y="71"/>
                    </a:cubicBezTo>
                    <a:cubicBezTo>
                      <a:pt x="249" y="71"/>
                      <a:pt x="250" y="71"/>
                      <a:pt x="249" y="70"/>
                    </a:cubicBezTo>
                    <a:cubicBezTo>
                      <a:pt x="249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8" y="71"/>
                      <a:pt x="248" y="71"/>
                      <a:pt x="248" y="71"/>
                    </a:cubicBezTo>
                    <a:cubicBezTo>
                      <a:pt x="247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6" y="71"/>
                      <a:pt x="246" y="71"/>
                      <a:pt x="246" y="71"/>
                    </a:cubicBezTo>
                    <a:cubicBezTo>
                      <a:pt x="247" y="71"/>
                      <a:pt x="247" y="71"/>
                      <a:pt x="247" y="71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7" y="72"/>
                      <a:pt x="247" y="72"/>
                      <a:pt x="247" y="72"/>
                    </a:cubicBezTo>
                    <a:cubicBezTo>
                      <a:pt x="246" y="72"/>
                      <a:pt x="246" y="71"/>
                      <a:pt x="247" y="71"/>
                    </a:cubicBezTo>
                    <a:cubicBezTo>
                      <a:pt x="240" y="68"/>
                      <a:pt x="238" y="71"/>
                      <a:pt x="238" y="71"/>
                    </a:cubicBezTo>
                    <a:cubicBezTo>
                      <a:pt x="237" y="72"/>
                      <a:pt x="239" y="73"/>
                      <a:pt x="240" y="75"/>
                    </a:cubicBezTo>
                    <a:cubicBezTo>
                      <a:pt x="240" y="75"/>
                      <a:pt x="240" y="75"/>
                      <a:pt x="240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5"/>
                      <a:pt x="239" y="75"/>
                      <a:pt x="239" y="75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6"/>
                      <a:pt x="239" y="76"/>
                      <a:pt x="239" y="76"/>
                    </a:cubicBezTo>
                    <a:cubicBezTo>
                      <a:pt x="239" y="77"/>
                      <a:pt x="239" y="77"/>
                      <a:pt x="239" y="77"/>
                    </a:cubicBezTo>
                    <a:cubicBezTo>
                      <a:pt x="236" y="78"/>
                      <a:pt x="234" y="78"/>
                      <a:pt x="238" y="77"/>
                    </a:cubicBezTo>
                    <a:cubicBezTo>
                      <a:pt x="238" y="77"/>
                      <a:pt x="238" y="77"/>
                      <a:pt x="238" y="77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8"/>
                      <a:pt x="238" y="78"/>
                      <a:pt x="238" y="78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79"/>
                      <a:pt x="238" y="79"/>
                      <a:pt x="238" y="79"/>
                    </a:cubicBezTo>
                    <a:cubicBezTo>
                      <a:pt x="238" y="80"/>
                      <a:pt x="238" y="81"/>
                      <a:pt x="238" y="81"/>
                    </a:cubicBezTo>
                    <a:cubicBezTo>
                      <a:pt x="238" y="81"/>
                      <a:pt x="238" y="81"/>
                      <a:pt x="238" y="81"/>
                    </a:cubicBezTo>
                    <a:cubicBezTo>
                      <a:pt x="233" y="81"/>
                      <a:pt x="223" y="80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30" y="81"/>
                      <a:pt x="230" y="81"/>
                      <a:pt x="230" y="81"/>
                    </a:cubicBezTo>
                    <a:cubicBezTo>
                      <a:pt x="229" y="81"/>
                      <a:pt x="229" y="81"/>
                      <a:pt x="229" y="81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7" y="82"/>
                      <a:pt x="226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2"/>
                      <a:pt x="229" y="82"/>
                    </a:cubicBezTo>
                    <a:cubicBezTo>
                      <a:pt x="229" y="82"/>
                      <a:pt x="229" y="83"/>
                      <a:pt x="229" y="83"/>
                    </a:cubicBezTo>
                    <a:cubicBezTo>
                      <a:pt x="229" y="85"/>
                      <a:pt x="229" y="86"/>
                      <a:pt x="229" y="87"/>
                    </a:cubicBezTo>
                    <a:cubicBezTo>
                      <a:pt x="228" y="89"/>
                      <a:pt x="228" y="92"/>
                      <a:pt x="227" y="92"/>
                    </a:cubicBezTo>
                    <a:cubicBezTo>
                      <a:pt x="227" y="92"/>
                      <a:pt x="226" y="101"/>
                      <a:pt x="226" y="103"/>
                    </a:cubicBezTo>
                    <a:cubicBezTo>
                      <a:pt x="226" y="102"/>
                      <a:pt x="225" y="107"/>
                      <a:pt x="224" y="105"/>
                    </a:cubicBezTo>
                    <a:cubicBezTo>
                      <a:pt x="225" y="108"/>
                      <a:pt x="224" y="115"/>
                      <a:pt x="223" y="117"/>
                    </a:cubicBezTo>
                    <a:cubicBezTo>
                      <a:pt x="223" y="117"/>
                      <a:pt x="223" y="117"/>
                      <a:pt x="223" y="117"/>
                    </a:cubicBezTo>
                    <a:cubicBezTo>
                      <a:pt x="223" y="119"/>
                      <a:pt x="223" y="121"/>
                      <a:pt x="222" y="123"/>
                    </a:cubicBezTo>
                    <a:cubicBezTo>
                      <a:pt x="222" y="121"/>
                      <a:pt x="222" y="120"/>
                      <a:pt x="222" y="119"/>
                    </a:cubicBezTo>
                    <a:cubicBezTo>
                      <a:pt x="222" y="118"/>
                      <a:pt x="222" y="117"/>
                      <a:pt x="223" y="116"/>
                    </a:cubicBezTo>
                    <a:cubicBezTo>
                      <a:pt x="223" y="115"/>
                      <a:pt x="223" y="114"/>
                      <a:pt x="224" y="113"/>
                    </a:cubicBezTo>
                    <a:cubicBezTo>
                      <a:pt x="224" y="113"/>
                      <a:pt x="224" y="113"/>
                      <a:pt x="224" y="113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3" y="112"/>
                      <a:pt x="223" y="112"/>
                      <a:pt x="222" y="112"/>
                    </a:cubicBezTo>
                    <a:cubicBezTo>
                      <a:pt x="222" y="111"/>
                      <a:pt x="222" y="110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22" y="109"/>
                      <a:pt x="222" y="109"/>
                      <a:pt x="222" y="109"/>
                    </a:cubicBezTo>
                    <a:cubicBezTo>
                      <a:pt x="205" y="108"/>
                      <a:pt x="217" y="109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8"/>
                      <a:pt x="213" y="108"/>
                      <a:pt x="213" y="108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3" y="109"/>
                      <a:pt x="213" y="109"/>
                      <a:pt x="213" y="109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11"/>
                      <a:pt x="212" y="111"/>
                      <a:pt x="212" y="112"/>
                    </a:cubicBezTo>
                    <a:cubicBezTo>
                      <a:pt x="204" y="111"/>
                      <a:pt x="215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0" y="112"/>
                      <a:pt x="210" y="112"/>
                      <a:pt x="210" y="112"/>
                    </a:cubicBezTo>
                    <a:cubicBezTo>
                      <a:pt x="211" y="112"/>
                      <a:pt x="211" y="112"/>
                      <a:pt x="211" y="112"/>
                    </a:cubicBezTo>
                    <a:cubicBezTo>
                      <a:pt x="211" y="114"/>
                      <a:pt x="211" y="114"/>
                      <a:pt x="211" y="114"/>
                    </a:cubicBezTo>
                    <a:cubicBezTo>
                      <a:pt x="211" y="114"/>
                      <a:pt x="211" y="115"/>
                      <a:pt x="211" y="116"/>
                    </a:cubicBezTo>
                    <a:cubicBezTo>
                      <a:pt x="211" y="120"/>
                      <a:pt x="210" y="123"/>
                      <a:pt x="209" y="126"/>
                    </a:cubicBezTo>
                    <a:cubicBezTo>
                      <a:pt x="209" y="127"/>
                      <a:pt x="209" y="127"/>
                      <a:pt x="209" y="127"/>
                    </a:cubicBezTo>
                    <a:cubicBezTo>
                      <a:pt x="209" y="127"/>
                      <a:pt x="209" y="127"/>
                      <a:pt x="208" y="127"/>
                    </a:cubicBezTo>
                    <a:cubicBezTo>
                      <a:pt x="208" y="126"/>
                      <a:pt x="207" y="125"/>
                      <a:pt x="207" y="124"/>
                    </a:cubicBezTo>
                    <a:cubicBezTo>
                      <a:pt x="207" y="124"/>
                      <a:pt x="207" y="125"/>
                      <a:pt x="207" y="126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6" y="124"/>
                      <a:pt x="206" y="124"/>
                      <a:pt x="206" y="124"/>
                    </a:cubicBezTo>
                    <a:cubicBezTo>
                      <a:pt x="202" y="125"/>
                      <a:pt x="205" y="124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7"/>
                      <a:pt x="204" y="128"/>
                    </a:cubicBezTo>
                    <a:cubicBezTo>
                      <a:pt x="198" y="129"/>
                      <a:pt x="193" y="130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199" y="129"/>
                      <a:pt x="199" y="129"/>
                      <a:pt x="199" y="129"/>
                    </a:cubicBezTo>
                    <a:cubicBezTo>
                      <a:pt x="200" y="129"/>
                      <a:pt x="200" y="129"/>
                      <a:pt x="200" y="129"/>
                    </a:cubicBezTo>
                    <a:cubicBezTo>
                      <a:pt x="201" y="131"/>
                      <a:pt x="202" y="133"/>
                      <a:pt x="202" y="136"/>
                    </a:cubicBezTo>
                    <a:cubicBezTo>
                      <a:pt x="202" y="137"/>
                      <a:pt x="202" y="138"/>
                      <a:pt x="201" y="140"/>
                    </a:cubicBezTo>
                    <a:cubicBezTo>
                      <a:pt x="201" y="143"/>
                      <a:pt x="201" y="146"/>
                      <a:pt x="201" y="149"/>
                    </a:cubicBezTo>
                    <a:cubicBezTo>
                      <a:pt x="201" y="150"/>
                      <a:pt x="201" y="152"/>
                      <a:pt x="201" y="153"/>
                    </a:cubicBezTo>
                    <a:cubicBezTo>
                      <a:pt x="201" y="153"/>
                      <a:pt x="201" y="153"/>
                      <a:pt x="201" y="154"/>
                    </a:cubicBezTo>
                    <a:cubicBezTo>
                      <a:pt x="200" y="154"/>
                      <a:pt x="200" y="154"/>
                      <a:pt x="200" y="154"/>
                    </a:cubicBezTo>
                    <a:cubicBezTo>
                      <a:pt x="200" y="150"/>
                      <a:pt x="200" y="147"/>
                      <a:pt x="201" y="145"/>
                    </a:cubicBezTo>
                    <a:cubicBezTo>
                      <a:pt x="201" y="140"/>
                      <a:pt x="200" y="141"/>
                      <a:pt x="199" y="142"/>
                    </a:cubicBezTo>
                    <a:cubicBezTo>
                      <a:pt x="197" y="144"/>
                      <a:pt x="195" y="148"/>
                      <a:pt x="194" y="152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3"/>
                      <a:pt x="194" y="153"/>
                      <a:pt x="194" y="153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4" y="154"/>
                      <a:pt x="194" y="154"/>
                      <a:pt x="194" y="154"/>
                    </a:cubicBezTo>
                    <a:cubicBezTo>
                      <a:pt x="199" y="155"/>
                      <a:pt x="186" y="153"/>
                      <a:pt x="198" y="155"/>
                    </a:cubicBezTo>
                    <a:cubicBezTo>
                      <a:pt x="197" y="156"/>
                      <a:pt x="196" y="157"/>
                      <a:pt x="196" y="157"/>
                    </a:cubicBezTo>
                    <a:cubicBezTo>
                      <a:pt x="196" y="157"/>
                      <a:pt x="196" y="157"/>
                      <a:pt x="196" y="157"/>
                    </a:cubicBezTo>
                    <a:cubicBezTo>
                      <a:pt x="193" y="157"/>
                      <a:pt x="189" y="159"/>
                      <a:pt x="188" y="160"/>
                    </a:cubicBezTo>
                    <a:cubicBezTo>
                      <a:pt x="185" y="162"/>
                      <a:pt x="184" y="164"/>
                      <a:pt x="183" y="166"/>
                    </a:cubicBezTo>
                    <a:cubicBezTo>
                      <a:pt x="180" y="171"/>
                      <a:pt x="179" y="173"/>
                      <a:pt x="178" y="174"/>
                    </a:cubicBezTo>
                    <a:cubicBezTo>
                      <a:pt x="177" y="175"/>
                      <a:pt x="177" y="175"/>
                      <a:pt x="176" y="176"/>
                    </a:cubicBezTo>
                    <a:cubicBezTo>
                      <a:pt x="176" y="172"/>
                      <a:pt x="176" y="168"/>
                      <a:pt x="176" y="164"/>
                    </a:cubicBezTo>
                    <a:cubicBezTo>
                      <a:pt x="175" y="142"/>
                      <a:pt x="176" y="128"/>
                      <a:pt x="174" y="131"/>
                    </a:cubicBezTo>
                    <a:cubicBezTo>
                      <a:pt x="174" y="133"/>
                      <a:pt x="172" y="139"/>
                      <a:pt x="171" y="152"/>
                    </a:cubicBezTo>
                    <a:cubicBezTo>
                      <a:pt x="171" y="158"/>
                      <a:pt x="170" y="166"/>
                      <a:pt x="169" y="176"/>
                    </a:cubicBezTo>
                    <a:cubicBezTo>
                      <a:pt x="169" y="176"/>
                      <a:pt x="169" y="177"/>
                      <a:pt x="169" y="177"/>
                    </a:cubicBezTo>
                    <a:cubicBezTo>
                      <a:pt x="169" y="171"/>
                      <a:pt x="169" y="165"/>
                      <a:pt x="169" y="160"/>
                    </a:cubicBezTo>
                    <a:cubicBezTo>
                      <a:pt x="169" y="154"/>
                      <a:pt x="169" y="149"/>
                      <a:pt x="169" y="143"/>
                    </a:cubicBezTo>
                    <a:cubicBezTo>
                      <a:pt x="169" y="138"/>
                      <a:pt x="169" y="132"/>
                      <a:pt x="168" y="127"/>
                    </a:cubicBezTo>
                    <a:cubicBezTo>
                      <a:pt x="169" y="124"/>
                      <a:pt x="167" y="111"/>
                      <a:pt x="166" y="101"/>
                    </a:cubicBezTo>
                    <a:cubicBezTo>
                      <a:pt x="167" y="97"/>
                      <a:pt x="167" y="93"/>
                      <a:pt x="167" y="88"/>
                    </a:cubicBezTo>
                    <a:cubicBezTo>
                      <a:pt x="168" y="86"/>
                      <a:pt x="167" y="81"/>
                      <a:pt x="167" y="81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3" y="77"/>
                      <a:pt x="17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6" y="77"/>
                      <a:pt x="156" y="77"/>
                      <a:pt x="157" y="77"/>
                    </a:cubicBezTo>
                    <a:cubicBezTo>
                      <a:pt x="157" y="77"/>
                      <a:pt x="157" y="77"/>
                      <a:pt x="157" y="77"/>
                    </a:cubicBezTo>
                    <a:cubicBezTo>
                      <a:pt x="157" y="78"/>
                      <a:pt x="157" y="78"/>
                      <a:pt x="157" y="78"/>
                    </a:cubicBezTo>
                    <a:cubicBezTo>
                      <a:pt x="157" y="80"/>
                      <a:pt x="157" y="80"/>
                      <a:pt x="157" y="80"/>
                    </a:cubicBezTo>
                    <a:cubicBezTo>
                      <a:pt x="157" y="83"/>
                      <a:pt x="157" y="85"/>
                      <a:pt x="157" y="88"/>
                    </a:cubicBezTo>
                    <a:cubicBezTo>
                      <a:pt x="157" y="88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90"/>
                    </a:cubicBezTo>
                    <a:cubicBezTo>
                      <a:pt x="157" y="90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4" y="89"/>
                      <a:pt x="157" y="89"/>
                      <a:pt x="155" y="88"/>
                    </a:cubicBezTo>
                    <a:cubicBezTo>
                      <a:pt x="155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5" y="88"/>
                      <a:pt x="155" y="88"/>
                      <a:pt x="155" y="87"/>
                    </a:cubicBezTo>
                    <a:cubicBezTo>
                      <a:pt x="156" y="87"/>
                      <a:pt x="156" y="87"/>
                      <a:pt x="15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86"/>
                      <a:pt x="154" y="86"/>
                      <a:pt x="155" y="85"/>
                    </a:cubicBezTo>
                    <a:cubicBezTo>
                      <a:pt x="155" y="85"/>
                      <a:pt x="155" y="84"/>
                      <a:pt x="154" y="84"/>
                    </a:cubicBezTo>
                    <a:cubicBezTo>
                      <a:pt x="155" y="84"/>
                      <a:pt x="155" y="84"/>
                      <a:pt x="156" y="84"/>
                    </a:cubicBezTo>
                    <a:cubicBezTo>
                      <a:pt x="155" y="83"/>
                      <a:pt x="155" y="83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6" y="81"/>
                      <a:pt x="154" y="80"/>
                      <a:pt x="155" y="79"/>
                    </a:cubicBezTo>
                    <a:cubicBezTo>
                      <a:pt x="154" y="79"/>
                      <a:pt x="154" y="79"/>
                      <a:pt x="154" y="79"/>
                    </a:cubicBezTo>
                    <a:cubicBezTo>
                      <a:pt x="152" y="78"/>
                      <a:pt x="155" y="77"/>
                      <a:pt x="152" y="77"/>
                    </a:cubicBezTo>
                    <a:cubicBezTo>
                      <a:pt x="152" y="76"/>
                      <a:pt x="153" y="76"/>
                      <a:pt x="153" y="76"/>
                    </a:cubicBezTo>
                    <a:cubicBezTo>
                      <a:pt x="153" y="76"/>
                      <a:pt x="153" y="76"/>
                      <a:pt x="153" y="76"/>
                    </a:cubicBezTo>
                    <a:cubicBezTo>
                      <a:pt x="153" y="75"/>
                      <a:pt x="153" y="75"/>
                      <a:pt x="153" y="74"/>
                    </a:cubicBezTo>
                    <a:cubicBezTo>
                      <a:pt x="152" y="74"/>
                      <a:pt x="151" y="74"/>
                      <a:pt x="151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3"/>
                      <a:pt x="152" y="73"/>
                      <a:pt x="152" y="73"/>
                    </a:cubicBezTo>
                    <a:cubicBezTo>
                      <a:pt x="152" y="72"/>
                      <a:pt x="152" y="72"/>
                      <a:pt x="152" y="72"/>
                    </a:cubicBezTo>
                    <a:cubicBezTo>
                      <a:pt x="152" y="72"/>
                      <a:pt x="151" y="72"/>
                      <a:pt x="151" y="73"/>
                    </a:cubicBezTo>
                    <a:cubicBezTo>
                      <a:pt x="152" y="72"/>
                      <a:pt x="151" y="71"/>
                      <a:pt x="152" y="71"/>
                    </a:cubicBezTo>
                    <a:cubicBezTo>
                      <a:pt x="152" y="70"/>
                      <a:pt x="151" y="69"/>
                      <a:pt x="150" y="68"/>
                    </a:cubicBezTo>
                    <a:cubicBezTo>
                      <a:pt x="151" y="68"/>
                      <a:pt x="151" y="69"/>
                      <a:pt x="151" y="69"/>
                    </a:cubicBezTo>
                    <a:cubicBezTo>
                      <a:pt x="151" y="68"/>
                      <a:pt x="151" y="68"/>
                      <a:pt x="151" y="68"/>
                    </a:cubicBezTo>
                    <a:cubicBezTo>
                      <a:pt x="152" y="68"/>
                      <a:pt x="152" y="68"/>
                      <a:pt x="152" y="69"/>
                    </a:cubicBezTo>
                    <a:cubicBezTo>
                      <a:pt x="153" y="68"/>
                      <a:pt x="151" y="67"/>
                      <a:pt x="152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1" y="66"/>
                      <a:pt x="151" y="66"/>
                    </a:cubicBezTo>
                    <a:cubicBezTo>
                      <a:pt x="151" y="66"/>
                      <a:pt x="150" y="66"/>
                      <a:pt x="150" y="66"/>
                    </a:cubicBezTo>
                    <a:cubicBezTo>
                      <a:pt x="151" y="65"/>
                      <a:pt x="152" y="65"/>
                      <a:pt x="152" y="65"/>
                    </a:cubicBezTo>
                    <a:cubicBezTo>
                      <a:pt x="152" y="65"/>
                      <a:pt x="151" y="64"/>
                      <a:pt x="151" y="63"/>
                    </a:cubicBezTo>
                    <a:cubicBezTo>
                      <a:pt x="151" y="64"/>
                      <a:pt x="150" y="64"/>
                      <a:pt x="150" y="64"/>
                    </a:cubicBezTo>
                    <a:cubicBezTo>
                      <a:pt x="150" y="63"/>
                      <a:pt x="151" y="63"/>
                      <a:pt x="151" y="63"/>
                    </a:cubicBezTo>
                    <a:cubicBezTo>
                      <a:pt x="151" y="63"/>
                      <a:pt x="151" y="63"/>
                      <a:pt x="151" y="63"/>
                    </a:cubicBezTo>
                    <a:cubicBezTo>
                      <a:pt x="151" y="63"/>
                      <a:pt x="151" y="62"/>
                      <a:pt x="150" y="62"/>
                    </a:cubicBezTo>
                    <a:cubicBezTo>
                      <a:pt x="151" y="62"/>
                      <a:pt x="151" y="63"/>
                      <a:pt x="151" y="63"/>
                    </a:cubicBezTo>
                    <a:cubicBezTo>
                      <a:pt x="151" y="62"/>
                      <a:pt x="151" y="62"/>
                      <a:pt x="151" y="61"/>
                    </a:cubicBezTo>
                    <a:cubicBezTo>
                      <a:pt x="150" y="61"/>
                      <a:pt x="150" y="61"/>
                      <a:pt x="150" y="61"/>
                    </a:cubicBezTo>
                    <a:cubicBezTo>
                      <a:pt x="149" y="61"/>
                      <a:pt x="149" y="60"/>
                      <a:pt x="149" y="60"/>
                    </a:cubicBezTo>
                    <a:cubicBezTo>
                      <a:pt x="149" y="60"/>
                      <a:pt x="149" y="60"/>
                      <a:pt x="149" y="60"/>
                    </a:cubicBezTo>
                    <a:cubicBezTo>
                      <a:pt x="148" y="59"/>
                      <a:pt x="148" y="59"/>
                      <a:pt x="149" y="58"/>
                    </a:cubicBezTo>
                    <a:cubicBezTo>
                      <a:pt x="143" y="51"/>
                      <a:pt x="141" y="56"/>
                      <a:pt x="141" y="56"/>
                    </a:cubicBezTo>
                    <a:cubicBezTo>
                      <a:pt x="139" y="59"/>
                      <a:pt x="141" y="60"/>
                      <a:pt x="142" y="64"/>
                    </a:cubicBezTo>
                    <a:cubicBezTo>
                      <a:pt x="141" y="66"/>
                      <a:pt x="141" y="67"/>
                      <a:pt x="141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8"/>
                      <a:pt x="140" y="68"/>
                      <a:pt x="140" y="68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40" y="67"/>
                      <a:pt x="140" y="67"/>
                      <a:pt x="140" y="67"/>
                    </a:cubicBezTo>
                    <a:cubicBezTo>
                      <a:pt x="138" y="67"/>
                      <a:pt x="142" y="67"/>
                      <a:pt x="137" y="67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68"/>
                      <a:pt x="135" y="67"/>
                      <a:pt x="135" y="67"/>
                    </a:cubicBezTo>
                    <a:cubicBezTo>
                      <a:pt x="135" y="67"/>
                      <a:pt x="135" y="64"/>
                      <a:pt x="135" y="62"/>
                    </a:cubicBezTo>
                    <a:cubicBezTo>
                      <a:pt x="134" y="61"/>
                      <a:pt x="134" y="59"/>
                      <a:pt x="134" y="58"/>
                    </a:cubicBezTo>
                    <a:cubicBezTo>
                      <a:pt x="134" y="58"/>
                      <a:pt x="134" y="57"/>
                      <a:pt x="134" y="57"/>
                    </a:cubicBezTo>
                    <a:cubicBezTo>
                      <a:pt x="135" y="57"/>
                      <a:pt x="135" y="58"/>
                      <a:pt x="135" y="58"/>
                    </a:cubicBezTo>
                    <a:cubicBezTo>
                      <a:pt x="135" y="58"/>
                      <a:pt x="135" y="57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6"/>
                      <a:pt x="135" y="56"/>
                    </a:cubicBezTo>
                    <a:cubicBezTo>
                      <a:pt x="135" y="56"/>
                      <a:pt x="135" y="55"/>
                      <a:pt x="135" y="55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3" y="53"/>
                      <a:pt x="131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3"/>
                      <a:pt x="133" y="53"/>
                      <a:pt x="133" y="53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4" y="54"/>
                      <a:pt x="134" y="54"/>
                    </a:cubicBezTo>
                    <a:cubicBezTo>
                      <a:pt x="133" y="54"/>
                      <a:pt x="133" y="54"/>
                      <a:pt x="133" y="55"/>
                    </a:cubicBezTo>
                    <a:cubicBezTo>
                      <a:pt x="133" y="55"/>
                      <a:pt x="133" y="55"/>
                      <a:pt x="133" y="55"/>
                    </a:cubicBezTo>
                    <a:cubicBezTo>
                      <a:pt x="133" y="55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3" y="54"/>
                      <a:pt x="133" y="54"/>
                      <a:pt x="133" y="54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3" y="53"/>
                      <a:pt x="132" y="53"/>
                      <a:pt x="132" y="53"/>
                    </a:cubicBezTo>
                    <a:cubicBezTo>
                      <a:pt x="132" y="53"/>
                      <a:pt x="132" y="53"/>
                      <a:pt x="131" y="53"/>
                    </a:cubicBezTo>
                    <a:cubicBezTo>
                      <a:pt x="131" y="53"/>
                      <a:pt x="131" y="53"/>
                      <a:pt x="131" y="53"/>
                    </a:cubicBezTo>
                    <a:cubicBezTo>
                      <a:pt x="133" y="53"/>
                      <a:pt x="134" y="53"/>
                      <a:pt x="134" y="53"/>
                    </a:cubicBezTo>
                    <a:cubicBezTo>
                      <a:pt x="134" y="53"/>
                      <a:pt x="134" y="53"/>
                      <a:pt x="134" y="53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4" y="52"/>
                      <a:pt x="134" y="52"/>
                      <a:pt x="134" y="52"/>
                    </a:cubicBezTo>
                    <a:cubicBezTo>
                      <a:pt x="135" y="52"/>
                      <a:pt x="133" y="52"/>
                      <a:pt x="131" y="53"/>
                    </a:cubicBezTo>
                    <a:cubicBezTo>
                      <a:pt x="132" y="51"/>
                      <a:pt x="133" y="50"/>
                      <a:pt x="132" y="49"/>
                    </a:cubicBezTo>
                    <a:cubicBezTo>
                      <a:pt x="131" y="48"/>
                      <a:pt x="129" y="48"/>
                      <a:pt x="126" y="46"/>
                    </a:cubicBezTo>
                    <a:cubicBezTo>
                      <a:pt x="126" y="46"/>
                      <a:pt x="126" y="46"/>
                      <a:pt x="126" y="46"/>
                    </a:cubicBezTo>
                    <a:cubicBezTo>
                      <a:pt x="124" y="45"/>
                      <a:pt x="123" y="45"/>
                      <a:pt x="122" y="47"/>
                    </a:cubicBezTo>
                    <a:cubicBezTo>
                      <a:pt x="122" y="45"/>
                      <a:pt x="120" y="47"/>
                      <a:pt x="120" y="46"/>
                    </a:cubicBezTo>
                    <a:cubicBezTo>
                      <a:pt x="120" y="46"/>
                      <a:pt x="120" y="46"/>
                      <a:pt x="120" y="46"/>
                    </a:cubicBezTo>
                    <a:cubicBezTo>
                      <a:pt x="120" y="46"/>
                      <a:pt x="120" y="46"/>
                      <a:pt x="120" y="47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19" y="46"/>
                      <a:pt x="119" y="45"/>
                      <a:pt x="118" y="45"/>
                    </a:cubicBezTo>
                    <a:cubicBezTo>
                      <a:pt x="117" y="45"/>
                      <a:pt x="117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5" y="44"/>
                      <a:pt x="115" y="44"/>
                    </a:cubicBezTo>
                    <a:cubicBezTo>
                      <a:pt x="115" y="44"/>
                      <a:pt x="114" y="44"/>
                      <a:pt x="114" y="44"/>
                    </a:cubicBezTo>
                    <a:cubicBezTo>
                      <a:pt x="114" y="43"/>
                      <a:pt x="114" y="43"/>
                      <a:pt x="113" y="43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13" y="43"/>
                      <a:pt x="113" y="43"/>
                      <a:pt x="113" y="43"/>
                    </a:cubicBezTo>
                    <a:cubicBezTo>
                      <a:pt x="112" y="44"/>
                      <a:pt x="112" y="44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12" y="43"/>
                      <a:pt x="112" y="44"/>
                      <a:pt x="112" y="44"/>
                    </a:cubicBezTo>
                    <a:cubicBezTo>
                      <a:pt x="111" y="44"/>
                      <a:pt x="111" y="44"/>
                      <a:pt x="110" y="44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4"/>
                      <a:pt x="110" y="44"/>
                      <a:pt x="110" y="44"/>
                    </a:cubicBezTo>
                    <a:cubicBezTo>
                      <a:pt x="110" y="45"/>
                      <a:pt x="109" y="46"/>
                      <a:pt x="109" y="46"/>
                    </a:cubicBezTo>
                    <a:cubicBezTo>
                      <a:pt x="109" y="46"/>
                      <a:pt x="108" y="46"/>
                      <a:pt x="108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6"/>
                      <a:pt x="107" y="46"/>
                      <a:pt x="107" y="46"/>
                    </a:cubicBezTo>
                    <a:cubicBezTo>
                      <a:pt x="107" y="45"/>
                      <a:pt x="108" y="45"/>
                      <a:pt x="107" y="45"/>
                    </a:cubicBezTo>
                    <a:cubicBezTo>
                      <a:pt x="107" y="44"/>
                      <a:pt x="106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4" y="43"/>
                      <a:pt x="104" y="43"/>
                    </a:cubicBezTo>
                    <a:cubicBezTo>
                      <a:pt x="104" y="42"/>
                      <a:pt x="104" y="43"/>
                      <a:pt x="105" y="43"/>
                    </a:cubicBezTo>
                    <a:cubicBezTo>
                      <a:pt x="104" y="42"/>
                      <a:pt x="104" y="42"/>
                      <a:pt x="104" y="41"/>
                    </a:cubicBezTo>
                    <a:cubicBezTo>
                      <a:pt x="103" y="41"/>
                      <a:pt x="103" y="42"/>
                      <a:pt x="102" y="42"/>
                    </a:cubicBezTo>
                    <a:cubicBezTo>
                      <a:pt x="102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99" y="41"/>
                      <a:pt x="99" y="40"/>
                      <a:pt x="100" y="39"/>
                    </a:cubicBezTo>
                    <a:cubicBezTo>
                      <a:pt x="95" y="36"/>
                      <a:pt x="93" y="35"/>
                      <a:pt x="92" y="36"/>
                    </a:cubicBezTo>
                    <a:cubicBezTo>
                      <a:pt x="91" y="37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0" y="40"/>
                      <a:pt x="90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93" y="37"/>
                      <a:pt x="85" y="42"/>
                      <a:pt x="83" y="43"/>
                    </a:cubicBezTo>
                    <a:cubicBezTo>
                      <a:pt x="82" y="41"/>
                      <a:pt x="79" y="4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8"/>
                      <a:pt x="80" y="38"/>
                      <a:pt x="80" y="38"/>
                    </a:cubicBezTo>
                    <a:cubicBezTo>
                      <a:pt x="80" y="37"/>
                      <a:pt x="80" y="38"/>
                      <a:pt x="81" y="38"/>
                    </a:cubicBezTo>
                    <a:cubicBezTo>
                      <a:pt x="80" y="37"/>
                      <a:pt x="80" y="36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4"/>
                      <a:pt x="79" y="34"/>
                      <a:pt x="79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8" y="32"/>
                      <a:pt x="78" y="31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9" y="31"/>
                      <a:pt x="66" y="33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0" y="34"/>
                      <a:pt x="70" y="35"/>
                      <a:pt x="70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68" y="36"/>
                      <a:pt x="68" y="37"/>
                      <a:pt x="70" y="36"/>
                    </a:cubicBezTo>
                    <a:cubicBezTo>
                      <a:pt x="70" y="39"/>
                      <a:pt x="68" y="37"/>
                      <a:pt x="69" y="40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7" y="42"/>
                      <a:pt x="68" y="42"/>
                      <a:pt x="68" y="43"/>
                    </a:cubicBezTo>
                    <a:cubicBezTo>
                      <a:pt x="67" y="43"/>
                      <a:pt x="67" y="45"/>
                      <a:pt x="67" y="44"/>
                    </a:cubicBezTo>
                    <a:cubicBezTo>
                      <a:pt x="67" y="44"/>
                      <a:pt x="66" y="45"/>
                      <a:pt x="66" y="45"/>
                    </a:cubicBezTo>
                    <a:cubicBezTo>
                      <a:pt x="66" y="44"/>
                      <a:pt x="65" y="43"/>
                      <a:pt x="65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4" y="42"/>
                      <a:pt x="64" y="41"/>
                      <a:pt x="64" y="41"/>
                    </a:cubicBezTo>
                    <a:cubicBezTo>
                      <a:pt x="64" y="41"/>
                      <a:pt x="65" y="41"/>
                      <a:pt x="65" y="40"/>
                    </a:cubicBezTo>
                    <a:cubicBezTo>
                      <a:pt x="65" y="40"/>
                      <a:pt x="64" y="39"/>
                      <a:pt x="64" y="38"/>
                    </a:cubicBezTo>
                    <a:cubicBezTo>
                      <a:pt x="64" y="39"/>
                      <a:pt x="63" y="39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3" y="37"/>
                      <a:pt x="63" y="37"/>
                      <a:pt x="62" y="37"/>
                    </a:cubicBezTo>
                    <a:cubicBezTo>
                      <a:pt x="63" y="36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2" y="34"/>
                      <a:pt x="62" y="35"/>
                      <a:pt x="61" y="35"/>
                    </a:cubicBezTo>
                    <a:cubicBezTo>
                      <a:pt x="61" y="35"/>
                      <a:pt x="60" y="34"/>
                      <a:pt x="60" y="33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0" y="24"/>
                      <a:pt x="51" y="32"/>
                      <a:pt x="51" y="32"/>
                    </a:cubicBezTo>
                    <a:cubicBezTo>
                      <a:pt x="50" y="32"/>
                      <a:pt x="51" y="33"/>
                      <a:pt x="51" y="34"/>
                    </a:cubicBezTo>
                    <a:cubicBezTo>
                      <a:pt x="51" y="33"/>
                      <a:pt x="50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49" y="32"/>
                      <a:pt x="49" y="32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49" y="31"/>
                      <a:pt x="48" y="30"/>
                    </a:cubicBezTo>
                    <a:cubicBezTo>
                      <a:pt x="49" y="30"/>
                      <a:pt x="49" y="31"/>
                      <a:pt x="49" y="31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50" y="29"/>
                      <a:pt x="50" y="28"/>
                      <a:pt x="50" y="28"/>
                    </a:cubicBezTo>
                    <a:cubicBezTo>
                      <a:pt x="50" y="28"/>
                      <a:pt x="51" y="27"/>
                      <a:pt x="51" y="27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8" y="26"/>
                      <a:pt x="52" y="26"/>
                      <a:pt x="45" y="27"/>
                    </a:cubicBezTo>
                    <a:cubicBezTo>
                      <a:pt x="45" y="26"/>
                      <a:pt x="45" y="26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46" y="25"/>
                      <a:pt x="40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39" y="27"/>
                      <a:pt x="36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8" y="30"/>
                    </a:cubicBezTo>
                    <a:cubicBezTo>
                      <a:pt x="38" y="31"/>
                      <a:pt x="40" y="32"/>
                      <a:pt x="40" y="34"/>
                    </a:cubicBezTo>
                    <a:cubicBezTo>
                      <a:pt x="41" y="38"/>
                      <a:pt x="40" y="39"/>
                      <a:pt x="41" y="43"/>
                    </a:cubicBezTo>
                    <a:cubicBezTo>
                      <a:pt x="41" y="43"/>
                      <a:pt x="41" y="43"/>
                      <a:pt x="42" y="44"/>
                    </a:cubicBezTo>
                    <a:cubicBezTo>
                      <a:pt x="39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6"/>
                      <a:pt x="38" y="46"/>
                      <a:pt x="38" y="47"/>
                    </a:cubicBezTo>
                    <a:cubicBezTo>
                      <a:pt x="38" y="47"/>
                      <a:pt x="38" y="47"/>
                      <a:pt x="39" y="47"/>
                    </a:cubicBezTo>
                    <a:cubicBezTo>
                      <a:pt x="38" y="47"/>
                      <a:pt x="38" y="47"/>
                      <a:pt x="37" y="47"/>
                    </a:cubicBezTo>
                    <a:cubicBezTo>
                      <a:pt x="36" y="38"/>
                      <a:pt x="35" y="31"/>
                      <a:pt x="35" y="27"/>
                    </a:cubicBezTo>
                    <a:cubicBezTo>
                      <a:pt x="34" y="16"/>
                      <a:pt x="33" y="17"/>
                      <a:pt x="32" y="23"/>
                    </a:cubicBezTo>
                    <a:cubicBezTo>
                      <a:pt x="31" y="30"/>
                      <a:pt x="32" y="45"/>
                      <a:pt x="32" y="55"/>
                    </a:cubicBezTo>
                    <a:cubicBezTo>
                      <a:pt x="32" y="53"/>
                      <a:pt x="31" y="52"/>
                      <a:pt x="30" y="52"/>
                    </a:cubicBezTo>
                    <a:cubicBezTo>
                      <a:pt x="30" y="48"/>
                      <a:pt x="30" y="45"/>
                      <a:pt x="30" y="41"/>
                    </a:cubicBezTo>
                    <a:cubicBezTo>
                      <a:pt x="27" y="19"/>
                      <a:pt x="21" y="9"/>
                      <a:pt x="18" y="4"/>
                    </a:cubicBezTo>
                    <a:cubicBezTo>
                      <a:pt x="15" y="0"/>
                      <a:pt x="14" y="1"/>
                      <a:pt x="14" y="4"/>
                    </a:cubicBezTo>
                    <a:cubicBezTo>
                      <a:pt x="15" y="10"/>
                      <a:pt x="18" y="25"/>
                      <a:pt x="18" y="25"/>
                    </a:cubicBezTo>
                    <a:cubicBezTo>
                      <a:pt x="19" y="40"/>
                      <a:pt x="19" y="52"/>
                      <a:pt x="18" y="65"/>
                    </a:cubicBezTo>
                    <a:cubicBezTo>
                      <a:pt x="18" y="78"/>
                      <a:pt x="17" y="92"/>
                      <a:pt x="16" y="112"/>
                    </a:cubicBezTo>
                    <a:cubicBezTo>
                      <a:pt x="15" y="121"/>
                      <a:pt x="14" y="129"/>
                      <a:pt x="14" y="135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6"/>
                      <a:pt x="14" y="136"/>
                      <a:pt x="14" y="136"/>
                    </a:cubicBezTo>
                    <a:cubicBezTo>
                      <a:pt x="14" y="137"/>
                      <a:pt x="14" y="137"/>
                      <a:pt x="14" y="137"/>
                    </a:cubicBezTo>
                    <a:cubicBezTo>
                      <a:pt x="21" y="139"/>
                      <a:pt x="0" y="132"/>
                      <a:pt x="29" y="142"/>
                    </a:cubicBezTo>
                    <a:cubicBezTo>
                      <a:pt x="29" y="142"/>
                      <a:pt x="29" y="142"/>
                      <a:pt x="29" y="142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30" y="141"/>
                      <a:pt x="30" y="141"/>
                      <a:pt x="30" y="141"/>
                    </a:cubicBezTo>
                    <a:cubicBezTo>
                      <a:pt x="31" y="139"/>
                      <a:pt x="31" y="139"/>
                      <a:pt x="31" y="139"/>
                    </a:cubicBezTo>
                    <a:cubicBezTo>
                      <a:pt x="32" y="138"/>
                      <a:pt x="33" y="137"/>
                      <a:pt x="34" y="136"/>
                    </a:cubicBezTo>
                    <a:cubicBezTo>
                      <a:pt x="36" y="134"/>
                      <a:pt x="38" y="132"/>
                      <a:pt x="40" y="130"/>
                    </a:cubicBezTo>
                    <a:cubicBezTo>
                      <a:pt x="41" y="128"/>
                      <a:pt x="43" y="127"/>
                      <a:pt x="44" y="126"/>
                    </a:cubicBezTo>
                    <a:cubicBezTo>
                      <a:pt x="44" y="126"/>
                      <a:pt x="44" y="127"/>
                      <a:pt x="45" y="128"/>
                    </a:cubicBezTo>
                    <a:cubicBezTo>
                      <a:pt x="46" y="130"/>
                      <a:pt x="47" y="134"/>
                      <a:pt x="48" y="138"/>
                    </a:cubicBezTo>
                    <a:cubicBezTo>
                      <a:pt x="48" y="140"/>
                      <a:pt x="49" y="142"/>
                      <a:pt x="49" y="144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6"/>
                      <a:pt x="50" y="146"/>
                      <a:pt x="50" y="146"/>
                    </a:cubicBezTo>
                    <a:cubicBezTo>
                      <a:pt x="50" y="147"/>
                      <a:pt x="50" y="147"/>
                      <a:pt x="50" y="147"/>
                    </a:cubicBezTo>
                    <a:cubicBezTo>
                      <a:pt x="50" y="150"/>
                      <a:pt x="50" y="150"/>
                      <a:pt x="50" y="150"/>
                    </a:cubicBezTo>
                    <a:cubicBezTo>
                      <a:pt x="51" y="154"/>
                      <a:pt x="51" y="158"/>
                      <a:pt x="51" y="163"/>
                    </a:cubicBezTo>
                    <a:cubicBezTo>
                      <a:pt x="52" y="171"/>
                      <a:pt x="52" y="180"/>
                      <a:pt x="53" y="189"/>
                    </a:cubicBezTo>
                    <a:cubicBezTo>
                      <a:pt x="55" y="197"/>
                      <a:pt x="55" y="211"/>
                      <a:pt x="59" y="221"/>
                    </a:cubicBezTo>
                    <a:cubicBezTo>
                      <a:pt x="59" y="222"/>
                      <a:pt x="59" y="224"/>
                      <a:pt x="59" y="225"/>
                    </a:cubicBezTo>
                    <a:cubicBezTo>
                      <a:pt x="60" y="227"/>
                      <a:pt x="60" y="229"/>
                      <a:pt x="61" y="230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2"/>
                      <a:pt x="62" y="232"/>
                      <a:pt x="62" y="232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2" y="233"/>
                      <a:pt x="62" y="233"/>
                      <a:pt x="62" y="233"/>
                    </a:cubicBezTo>
                    <a:cubicBezTo>
                      <a:pt x="69" y="232"/>
                      <a:pt x="47" y="234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1"/>
                      <a:pt x="77" y="231"/>
                      <a:pt x="77" y="231"/>
                    </a:cubicBezTo>
                    <a:cubicBezTo>
                      <a:pt x="77" y="230"/>
                      <a:pt x="77" y="229"/>
                      <a:pt x="78" y="228"/>
                    </a:cubicBezTo>
                    <a:cubicBezTo>
                      <a:pt x="78" y="229"/>
                      <a:pt x="78" y="229"/>
                      <a:pt x="78" y="229"/>
                    </a:cubicBezTo>
                    <a:cubicBezTo>
                      <a:pt x="78" y="224"/>
                      <a:pt x="80" y="219"/>
                      <a:pt x="80" y="217"/>
                    </a:cubicBezTo>
                    <a:cubicBezTo>
                      <a:pt x="80" y="217"/>
                      <a:pt x="80" y="217"/>
                      <a:pt x="80" y="217"/>
                    </a:cubicBezTo>
                    <a:cubicBezTo>
                      <a:pt x="81" y="215"/>
                      <a:pt x="81" y="213"/>
                      <a:pt x="82" y="212"/>
                    </a:cubicBezTo>
                    <a:cubicBezTo>
                      <a:pt x="82" y="213"/>
                      <a:pt x="82" y="213"/>
                      <a:pt x="82" y="213"/>
                    </a:cubicBezTo>
                    <a:cubicBezTo>
                      <a:pt x="84" y="205"/>
                      <a:pt x="87" y="197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95" y="178"/>
                      <a:pt x="97" y="171"/>
                      <a:pt x="102" y="161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5" y="170"/>
                      <a:pt x="106" y="177"/>
                      <a:pt x="109" y="186"/>
                    </a:cubicBezTo>
                    <a:cubicBezTo>
                      <a:pt x="108" y="184"/>
                      <a:pt x="109" y="187"/>
                      <a:pt x="108" y="187"/>
                    </a:cubicBezTo>
                    <a:cubicBezTo>
                      <a:pt x="110" y="195"/>
                      <a:pt x="112" y="205"/>
                      <a:pt x="114" y="205"/>
                    </a:cubicBezTo>
                    <a:cubicBezTo>
                      <a:pt x="115" y="211"/>
                      <a:pt x="114" y="210"/>
                      <a:pt x="113" y="211"/>
                    </a:cubicBezTo>
                    <a:cubicBezTo>
                      <a:pt x="114" y="211"/>
                      <a:pt x="115" y="216"/>
                      <a:pt x="116" y="221"/>
                    </a:cubicBezTo>
                    <a:cubicBezTo>
                      <a:pt x="115" y="219"/>
                      <a:pt x="115" y="219"/>
                      <a:pt x="115" y="219"/>
                    </a:cubicBezTo>
                    <a:cubicBezTo>
                      <a:pt x="116" y="223"/>
                      <a:pt x="116" y="223"/>
                      <a:pt x="116" y="223"/>
                    </a:cubicBezTo>
                    <a:cubicBezTo>
                      <a:pt x="116" y="224"/>
                      <a:pt x="117" y="225"/>
                      <a:pt x="117" y="226"/>
                    </a:cubicBezTo>
                    <a:cubicBezTo>
                      <a:pt x="118" y="233"/>
                      <a:pt x="118" y="233"/>
                      <a:pt x="118" y="233"/>
                    </a:cubicBezTo>
                    <a:cubicBezTo>
                      <a:pt x="119" y="230"/>
                      <a:pt x="119" y="230"/>
                      <a:pt x="119" y="230"/>
                    </a:cubicBezTo>
                    <a:cubicBezTo>
                      <a:pt x="120" y="238"/>
                      <a:pt x="118" y="233"/>
                      <a:pt x="119" y="240"/>
                    </a:cubicBezTo>
                    <a:cubicBezTo>
                      <a:pt x="121" y="239"/>
                      <a:pt x="121" y="239"/>
                      <a:pt x="121" y="239"/>
                    </a:cubicBezTo>
                    <a:cubicBezTo>
                      <a:pt x="122" y="250"/>
                      <a:pt x="121" y="256"/>
                      <a:pt x="121" y="267"/>
                    </a:cubicBezTo>
                    <a:cubicBezTo>
                      <a:pt x="121" y="272"/>
                      <a:pt x="121" y="277"/>
                      <a:pt x="121" y="282"/>
                    </a:cubicBezTo>
                    <a:cubicBezTo>
                      <a:pt x="121" y="285"/>
                      <a:pt x="122" y="288"/>
                      <a:pt x="121" y="290"/>
                    </a:cubicBezTo>
                    <a:cubicBezTo>
                      <a:pt x="122" y="292"/>
                      <a:pt x="121" y="293"/>
                      <a:pt x="121" y="294"/>
                    </a:cubicBezTo>
                    <a:cubicBezTo>
                      <a:pt x="121" y="295"/>
                      <a:pt x="121" y="295"/>
                      <a:pt x="121" y="295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21" y="296"/>
                      <a:pt x="121" y="296"/>
                      <a:pt x="121" y="296"/>
                    </a:cubicBezTo>
                    <a:cubicBezTo>
                      <a:pt x="119" y="295"/>
                      <a:pt x="144" y="305"/>
                      <a:pt x="133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4" y="301"/>
                      <a:pt x="134" y="301"/>
                      <a:pt x="134" y="301"/>
                    </a:cubicBezTo>
                    <a:cubicBezTo>
                      <a:pt x="135" y="299"/>
                      <a:pt x="135" y="299"/>
                      <a:pt x="135" y="299"/>
                    </a:cubicBezTo>
                    <a:cubicBezTo>
                      <a:pt x="136" y="298"/>
                      <a:pt x="136" y="297"/>
                      <a:pt x="137" y="297"/>
                    </a:cubicBezTo>
                    <a:cubicBezTo>
                      <a:pt x="138" y="297"/>
                      <a:pt x="137" y="297"/>
                      <a:pt x="137" y="297"/>
                    </a:cubicBezTo>
                    <a:cubicBezTo>
                      <a:pt x="144" y="287"/>
                      <a:pt x="147" y="277"/>
                      <a:pt x="151" y="267"/>
                    </a:cubicBezTo>
                    <a:cubicBezTo>
                      <a:pt x="154" y="256"/>
                      <a:pt x="157" y="247"/>
                      <a:pt x="162" y="237"/>
                    </a:cubicBezTo>
                    <a:cubicBezTo>
                      <a:pt x="167" y="228"/>
                      <a:pt x="171" y="218"/>
                      <a:pt x="176" y="209"/>
                    </a:cubicBezTo>
                    <a:cubicBezTo>
                      <a:pt x="177" y="208"/>
                      <a:pt x="177" y="208"/>
                      <a:pt x="177" y="208"/>
                    </a:cubicBezTo>
                    <a:cubicBezTo>
                      <a:pt x="179" y="208"/>
                      <a:pt x="180" y="197"/>
                      <a:pt x="182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4" y="191"/>
                      <a:pt x="185" y="188"/>
                      <a:pt x="184" y="190"/>
                    </a:cubicBezTo>
                    <a:cubicBezTo>
                      <a:pt x="186" y="186"/>
                      <a:pt x="186" y="186"/>
                      <a:pt x="187" y="183"/>
                    </a:cubicBezTo>
                    <a:cubicBezTo>
                      <a:pt x="187" y="182"/>
                      <a:pt x="188" y="181"/>
                      <a:pt x="189" y="180"/>
                    </a:cubicBezTo>
                    <a:cubicBezTo>
                      <a:pt x="191" y="176"/>
                      <a:pt x="193" y="173"/>
                      <a:pt x="195" y="171"/>
                    </a:cubicBezTo>
                    <a:cubicBezTo>
                      <a:pt x="195" y="170"/>
                      <a:pt x="196" y="170"/>
                      <a:pt x="196" y="169"/>
                    </a:cubicBezTo>
                    <a:cubicBezTo>
                      <a:pt x="198" y="170"/>
                      <a:pt x="200" y="173"/>
                      <a:pt x="201" y="176"/>
                    </a:cubicBezTo>
                    <a:cubicBezTo>
                      <a:pt x="203" y="179"/>
                      <a:pt x="204" y="183"/>
                      <a:pt x="206" y="187"/>
                    </a:cubicBezTo>
                    <a:cubicBezTo>
                      <a:pt x="207" y="192"/>
                      <a:pt x="209" y="198"/>
                      <a:pt x="212" y="205"/>
                    </a:cubicBezTo>
                    <a:cubicBezTo>
                      <a:pt x="212" y="205"/>
                      <a:pt x="212" y="205"/>
                      <a:pt x="212" y="205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00" y="205"/>
                      <a:pt x="229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6"/>
                      <a:pt x="226" y="206"/>
                      <a:pt x="226" y="206"/>
                    </a:cubicBezTo>
                    <a:cubicBezTo>
                      <a:pt x="226" y="205"/>
                      <a:pt x="226" y="205"/>
                      <a:pt x="226" y="205"/>
                    </a:cubicBezTo>
                    <a:cubicBezTo>
                      <a:pt x="227" y="202"/>
                      <a:pt x="227" y="202"/>
                      <a:pt x="227" y="202"/>
                    </a:cubicBezTo>
                    <a:cubicBezTo>
                      <a:pt x="228" y="200"/>
                      <a:pt x="229" y="199"/>
                      <a:pt x="230" y="197"/>
                    </a:cubicBezTo>
                    <a:cubicBezTo>
                      <a:pt x="231" y="193"/>
                      <a:pt x="232" y="189"/>
                      <a:pt x="234" y="185"/>
                    </a:cubicBezTo>
                    <a:cubicBezTo>
                      <a:pt x="235" y="180"/>
                      <a:pt x="237" y="175"/>
                      <a:pt x="238" y="170"/>
                    </a:cubicBezTo>
                    <a:cubicBezTo>
                      <a:pt x="241" y="171"/>
                      <a:pt x="242" y="171"/>
                      <a:pt x="238" y="170"/>
                    </a:cubicBezTo>
                    <a:cubicBezTo>
                      <a:pt x="241" y="160"/>
                      <a:pt x="243" y="151"/>
                      <a:pt x="246" y="144"/>
                    </a:cubicBezTo>
                    <a:cubicBezTo>
                      <a:pt x="247" y="138"/>
                      <a:pt x="249" y="133"/>
                      <a:pt x="251" y="128"/>
                    </a:cubicBezTo>
                    <a:cubicBezTo>
                      <a:pt x="252" y="131"/>
                      <a:pt x="253" y="134"/>
                      <a:pt x="254" y="137"/>
                    </a:cubicBezTo>
                    <a:cubicBezTo>
                      <a:pt x="256" y="145"/>
                      <a:pt x="257" y="154"/>
                      <a:pt x="260" y="163"/>
                    </a:cubicBezTo>
                    <a:cubicBezTo>
                      <a:pt x="261" y="167"/>
                      <a:pt x="263" y="172"/>
                      <a:pt x="265" y="176"/>
                    </a:cubicBezTo>
                    <a:cubicBezTo>
                      <a:pt x="266" y="177"/>
                      <a:pt x="266" y="178"/>
                      <a:pt x="267" y="179"/>
                    </a:cubicBezTo>
                    <a:cubicBezTo>
                      <a:pt x="268" y="180"/>
                      <a:pt x="268" y="180"/>
                      <a:pt x="268" y="180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8" y="181"/>
                      <a:pt x="268" y="181"/>
                      <a:pt x="268" y="181"/>
                    </a:cubicBezTo>
                    <a:cubicBezTo>
                      <a:pt x="265" y="181"/>
                      <a:pt x="292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81" y="179"/>
                      <a:pt x="281" y="179"/>
                      <a:pt x="281" y="179"/>
                    </a:cubicBezTo>
                    <a:cubicBezTo>
                      <a:pt x="282" y="179"/>
                      <a:pt x="282" y="178"/>
                      <a:pt x="282" y="178"/>
                    </a:cubicBezTo>
                    <a:cubicBezTo>
                      <a:pt x="282" y="178"/>
                      <a:pt x="282" y="178"/>
                      <a:pt x="282" y="178"/>
                    </a:cubicBezTo>
                    <a:cubicBezTo>
                      <a:pt x="283" y="176"/>
                      <a:pt x="283" y="174"/>
                      <a:pt x="284" y="173"/>
                    </a:cubicBezTo>
                    <a:cubicBezTo>
                      <a:pt x="284" y="172"/>
                      <a:pt x="285" y="169"/>
                      <a:pt x="285" y="169"/>
                    </a:cubicBezTo>
                    <a:cubicBezTo>
                      <a:pt x="288" y="159"/>
                      <a:pt x="290" y="149"/>
                      <a:pt x="293" y="138"/>
                    </a:cubicBezTo>
                    <a:cubicBezTo>
                      <a:pt x="294" y="138"/>
                      <a:pt x="311" y="27"/>
                      <a:pt x="296" y="71"/>
                    </a:cubicBezTo>
                    <a:close/>
                    <a:moveTo>
                      <a:pt x="72" y="195"/>
                    </a:move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3" y="195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lose/>
                    <a:moveTo>
                      <a:pt x="42" y="72"/>
                    </a:move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2"/>
                      <a:pt x="41" y="72"/>
                      <a:pt x="41" y="71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3" y="77"/>
                      <a:pt x="44" y="83"/>
                      <a:pt x="44" y="90"/>
                    </a:cubicBezTo>
                    <a:cubicBezTo>
                      <a:pt x="43" y="84"/>
                      <a:pt x="42" y="79"/>
                      <a:pt x="42" y="75"/>
                    </a:cubicBezTo>
                    <a:cubicBezTo>
                      <a:pt x="42" y="74"/>
                      <a:pt x="42" y="73"/>
                      <a:pt x="42" y="73"/>
                    </a:cubicBezTo>
                    <a:lnTo>
                      <a:pt x="42" y="72"/>
                    </a:lnTo>
                    <a:close/>
                    <a:moveTo>
                      <a:pt x="76" y="49"/>
                    </a:moveTo>
                    <a:cubicBezTo>
                      <a:pt x="77" y="52"/>
                      <a:pt x="78" y="54"/>
                      <a:pt x="79" y="56"/>
                    </a:cubicBezTo>
                    <a:cubicBezTo>
                      <a:pt x="80" y="58"/>
                      <a:pt x="81" y="59"/>
                      <a:pt x="81" y="61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1"/>
                      <a:pt x="81" y="62"/>
                      <a:pt x="81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82" y="64"/>
                      <a:pt x="82" y="64"/>
                      <a:pt x="82" y="64"/>
                    </a:cubicBezTo>
                    <a:cubicBezTo>
                      <a:pt x="78" y="64"/>
                      <a:pt x="80" y="64"/>
                      <a:pt x="83" y="64"/>
                    </a:cubicBezTo>
                    <a:cubicBezTo>
                      <a:pt x="83" y="64"/>
                      <a:pt x="83" y="64"/>
                      <a:pt x="83" y="64"/>
                    </a:cubicBezTo>
                    <a:cubicBezTo>
                      <a:pt x="82" y="67"/>
                      <a:pt x="82" y="68"/>
                      <a:pt x="82" y="70"/>
                    </a:cubicBezTo>
                    <a:cubicBezTo>
                      <a:pt x="81" y="70"/>
                      <a:pt x="79" y="70"/>
                      <a:pt x="77" y="70"/>
                    </a:cubicBezTo>
                    <a:cubicBezTo>
                      <a:pt x="77" y="63"/>
                      <a:pt x="75" y="56"/>
                      <a:pt x="76" y="49"/>
                    </a:cubicBezTo>
                    <a:close/>
                    <a:moveTo>
                      <a:pt x="102" y="58"/>
                    </a:moveTo>
                    <a:cubicBezTo>
                      <a:pt x="103" y="58"/>
                      <a:pt x="103" y="58"/>
                      <a:pt x="103" y="57"/>
                    </a:cubicBezTo>
                    <a:cubicBezTo>
                      <a:pt x="103" y="57"/>
                      <a:pt x="103" y="57"/>
                      <a:pt x="103" y="57"/>
                    </a:cubicBezTo>
                    <a:cubicBezTo>
                      <a:pt x="104" y="56"/>
                      <a:pt x="104" y="56"/>
                      <a:pt x="104" y="57"/>
                    </a:cubicBezTo>
                    <a:cubicBezTo>
                      <a:pt x="103" y="58"/>
                      <a:pt x="101" y="62"/>
                      <a:pt x="100" y="68"/>
                    </a:cubicBezTo>
                    <a:cubicBezTo>
                      <a:pt x="100" y="67"/>
                      <a:pt x="100" y="66"/>
                      <a:pt x="100" y="65"/>
                    </a:cubicBezTo>
                    <a:cubicBezTo>
                      <a:pt x="100" y="66"/>
                      <a:pt x="99" y="67"/>
                      <a:pt x="99" y="68"/>
                    </a:cubicBezTo>
                    <a:cubicBezTo>
                      <a:pt x="98" y="66"/>
                      <a:pt x="97" y="64"/>
                      <a:pt x="96" y="62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100" y="60"/>
                      <a:pt x="96" y="60"/>
                      <a:pt x="91" y="60"/>
                    </a:cubicBezTo>
                    <a:cubicBezTo>
                      <a:pt x="92" y="58"/>
                      <a:pt x="92" y="56"/>
                      <a:pt x="92" y="54"/>
                    </a:cubicBezTo>
                    <a:cubicBezTo>
                      <a:pt x="94" y="55"/>
                      <a:pt x="96" y="56"/>
                      <a:pt x="98" y="57"/>
                    </a:cubicBezTo>
                    <a:cubicBezTo>
                      <a:pt x="99" y="58"/>
                      <a:pt x="101" y="59"/>
                      <a:pt x="102" y="58"/>
                    </a:cubicBezTo>
                    <a:cubicBezTo>
                      <a:pt x="101" y="59"/>
                      <a:pt x="101" y="60"/>
                      <a:pt x="101" y="61"/>
                    </a:cubicBezTo>
                    <a:cubicBezTo>
                      <a:pt x="101" y="60"/>
                      <a:pt x="102" y="59"/>
                      <a:pt x="102" y="58"/>
                    </a:cubicBezTo>
                    <a:close/>
                    <a:moveTo>
                      <a:pt x="134" y="56"/>
                    </a:moveTo>
                    <a:cubicBezTo>
                      <a:pt x="134" y="56"/>
                      <a:pt x="134" y="56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6"/>
                      <a:pt x="134" y="56"/>
                      <a:pt x="134" y="56"/>
                    </a:cubicBezTo>
                    <a:close/>
                    <a:moveTo>
                      <a:pt x="147" y="123"/>
                    </a:move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lose/>
                    <a:moveTo>
                      <a:pt x="92" y="103"/>
                    </a:moveTo>
                    <a:cubicBezTo>
                      <a:pt x="92" y="105"/>
                      <a:pt x="92" y="106"/>
                      <a:pt x="92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07"/>
                      <a:pt x="92" y="105"/>
                      <a:pt x="92" y="103"/>
                    </a:cubicBezTo>
                    <a:close/>
                    <a:moveTo>
                      <a:pt x="92" y="110"/>
                    </a:moveTo>
                    <a:cubicBezTo>
                      <a:pt x="93" y="118"/>
                      <a:pt x="93" y="126"/>
                      <a:pt x="93" y="134"/>
                    </a:cubicBezTo>
                    <a:cubicBezTo>
                      <a:pt x="93" y="137"/>
                      <a:pt x="93" y="140"/>
                      <a:pt x="93" y="144"/>
                    </a:cubicBezTo>
                    <a:cubicBezTo>
                      <a:pt x="92" y="144"/>
                      <a:pt x="91" y="144"/>
                      <a:pt x="93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93" y="147"/>
                      <a:pt x="93" y="147"/>
                      <a:pt x="92" y="147"/>
                    </a:cubicBezTo>
                    <a:cubicBezTo>
                      <a:pt x="93" y="146"/>
                      <a:pt x="93" y="146"/>
                      <a:pt x="93" y="146"/>
                    </a:cubicBezTo>
                    <a:cubicBezTo>
                      <a:pt x="92" y="147"/>
                      <a:pt x="92" y="148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ubicBezTo>
                      <a:pt x="91" y="135"/>
                      <a:pt x="92" y="122"/>
                      <a:pt x="92" y="110"/>
                    </a:cubicBezTo>
                    <a:close/>
                    <a:moveTo>
                      <a:pt x="105" y="142"/>
                    </a:moveTo>
                    <a:cubicBezTo>
                      <a:pt x="105" y="134"/>
                      <a:pt x="105" y="127"/>
                      <a:pt x="105" y="118"/>
                    </a:cubicBezTo>
                    <a:cubicBezTo>
                      <a:pt x="105" y="123"/>
                      <a:pt x="105" y="116"/>
                      <a:pt x="106" y="117"/>
                    </a:cubicBezTo>
                    <a:cubicBezTo>
                      <a:pt x="106" y="108"/>
                      <a:pt x="106" y="100"/>
                      <a:pt x="106" y="93"/>
                    </a:cubicBezTo>
                    <a:cubicBezTo>
                      <a:pt x="106" y="92"/>
                      <a:pt x="106" y="92"/>
                      <a:pt x="106" y="91"/>
                    </a:cubicBezTo>
                    <a:cubicBezTo>
                      <a:pt x="106" y="91"/>
                      <a:pt x="106" y="90"/>
                      <a:pt x="106" y="90"/>
                    </a:cubicBezTo>
                    <a:cubicBezTo>
                      <a:pt x="106" y="89"/>
                      <a:pt x="106" y="89"/>
                      <a:pt x="106" y="89"/>
                    </a:cubicBezTo>
                    <a:cubicBezTo>
                      <a:pt x="106" y="87"/>
                      <a:pt x="106" y="86"/>
                      <a:pt x="106" y="85"/>
                    </a:cubicBezTo>
                    <a:cubicBezTo>
                      <a:pt x="106" y="83"/>
                      <a:pt x="106" y="82"/>
                      <a:pt x="106" y="82"/>
                    </a:cubicBezTo>
                    <a:cubicBezTo>
                      <a:pt x="107" y="70"/>
                      <a:pt x="107" y="72"/>
                      <a:pt x="108" y="71"/>
                    </a:cubicBezTo>
                    <a:cubicBezTo>
                      <a:pt x="108" y="76"/>
                      <a:pt x="108" y="81"/>
                      <a:pt x="108" y="86"/>
                    </a:cubicBezTo>
                    <a:cubicBezTo>
                      <a:pt x="108" y="84"/>
                      <a:pt x="109" y="82"/>
                      <a:pt x="109" y="80"/>
                    </a:cubicBezTo>
                    <a:cubicBezTo>
                      <a:pt x="108" y="95"/>
                      <a:pt x="108" y="84"/>
                      <a:pt x="107" y="98"/>
                    </a:cubicBezTo>
                    <a:cubicBezTo>
                      <a:pt x="108" y="98"/>
                      <a:pt x="108" y="98"/>
                      <a:pt x="108" y="98"/>
                    </a:cubicBezTo>
                    <a:cubicBezTo>
                      <a:pt x="107" y="108"/>
                      <a:pt x="108" y="117"/>
                      <a:pt x="108" y="125"/>
                    </a:cubicBezTo>
                    <a:cubicBezTo>
                      <a:pt x="108" y="131"/>
                      <a:pt x="108" y="136"/>
                      <a:pt x="109" y="143"/>
                    </a:cubicBezTo>
                    <a:cubicBezTo>
                      <a:pt x="109" y="143"/>
                      <a:pt x="108" y="143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8" y="141"/>
                      <a:pt x="108" y="141"/>
                    </a:cubicBezTo>
                    <a:cubicBezTo>
                      <a:pt x="108" y="141"/>
                      <a:pt x="107" y="141"/>
                      <a:pt x="105" y="142"/>
                    </a:cubicBezTo>
                    <a:close/>
                    <a:moveTo>
                      <a:pt x="141" y="223"/>
                    </a:move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4"/>
                      <a:pt x="141" y="224"/>
                    </a:cubicBezTo>
                    <a:cubicBezTo>
                      <a:pt x="141" y="224"/>
                      <a:pt x="141" y="224"/>
                      <a:pt x="141" y="224"/>
                    </a:cubicBezTo>
                    <a:cubicBezTo>
                      <a:pt x="139" y="225"/>
                      <a:pt x="140" y="224"/>
                      <a:pt x="139" y="225"/>
                    </a:cubicBezTo>
                    <a:cubicBezTo>
                      <a:pt x="138" y="226"/>
                      <a:pt x="139" y="226"/>
                      <a:pt x="139" y="227"/>
                    </a:cubicBezTo>
                    <a:cubicBezTo>
                      <a:pt x="139" y="227"/>
                      <a:pt x="139" y="227"/>
                      <a:pt x="139" y="227"/>
                    </a:cubicBezTo>
                    <a:cubicBezTo>
                      <a:pt x="138" y="226"/>
                      <a:pt x="138" y="224"/>
                      <a:pt x="139" y="223"/>
                    </a:cubicBezTo>
                    <a:cubicBezTo>
                      <a:pt x="138" y="219"/>
                      <a:pt x="137" y="217"/>
                      <a:pt x="136" y="215"/>
                    </a:cubicBezTo>
                    <a:cubicBezTo>
                      <a:pt x="136" y="216"/>
                      <a:pt x="137" y="216"/>
                      <a:pt x="137" y="216"/>
                    </a:cubicBezTo>
                    <a:cubicBezTo>
                      <a:pt x="137" y="216"/>
                      <a:pt x="137" y="215"/>
                      <a:pt x="137" y="215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7" y="216"/>
                    </a:cubicBezTo>
                    <a:cubicBezTo>
                      <a:pt x="137" y="216"/>
                      <a:pt x="137" y="216"/>
                      <a:pt x="138" y="216"/>
                    </a:cubicBezTo>
                    <a:cubicBezTo>
                      <a:pt x="137" y="217"/>
                      <a:pt x="137" y="216"/>
                      <a:pt x="137" y="216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38" y="217"/>
                      <a:pt x="138" y="217"/>
                      <a:pt x="139" y="217"/>
                    </a:cubicBezTo>
                    <a:cubicBezTo>
                      <a:pt x="139" y="217"/>
                      <a:pt x="140" y="217"/>
                      <a:pt x="139" y="217"/>
                    </a:cubicBezTo>
                    <a:cubicBezTo>
                      <a:pt x="140" y="217"/>
                      <a:pt x="140" y="217"/>
                      <a:pt x="140" y="217"/>
                    </a:cubicBezTo>
                    <a:cubicBezTo>
                      <a:pt x="141" y="217"/>
                      <a:pt x="141" y="217"/>
                      <a:pt x="140" y="218"/>
                    </a:cubicBezTo>
                    <a:cubicBezTo>
                      <a:pt x="141" y="218"/>
                      <a:pt x="142" y="218"/>
                      <a:pt x="143" y="218"/>
                    </a:cubicBezTo>
                    <a:cubicBezTo>
                      <a:pt x="143" y="218"/>
                      <a:pt x="143" y="218"/>
                      <a:pt x="143" y="218"/>
                    </a:cubicBezTo>
                    <a:cubicBezTo>
                      <a:pt x="142" y="219"/>
                      <a:pt x="142" y="219"/>
                      <a:pt x="142" y="219"/>
                    </a:cubicBezTo>
                    <a:cubicBezTo>
                      <a:pt x="142" y="219"/>
                      <a:pt x="142" y="220"/>
                      <a:pt x="142" y="221"/>
                    </a:cubicBezTo>
                    <a:cubicBezTo>
                      <a:pt x="142" y="220"/>
                      <a:pt x="142" y="220"/>
                      <a:pt x="142" y="220"/>
                    </a:cubicBezTo>
                    <a:cubicBezTo>
                      <a:pt x="142" y="221"/>
                      <a:pt x="141" y="222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ubicBezTo>
                      <a:pt x="141" y="223"/>
                      <a:pt x="141" y="223"/>
                      <a:pt x="141" y="223"/>
                    </a:cubicBezTo>
                    <a:close/>
                    <a:moveTo>
                      <a:pt x="108" y="70"/>
                    </a:moveTo>
                    <a:cubicBezTo>
                      <a:pt x="108" y="70"/>
                      <a:pt x="108" y="71"/>
                      <a:pt x="108" y="71"/>
                    </a:cubicBezTo>
                    <a:cubicBezTo>
                      <a:pt x="108" y="71"/>
                      <a:pt x="108" y="70"/>
                      <a:pt x="108" y="70"/>
                    </a:cubicBezTo>
                    <a:close/>
                    <a:moveTo>
                      <a:pt x="143" y="204"/>
                    </a:move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3" y="204"/>
                      <a:pt x="142" y="204"/>
                    </a:cubicBezTo>
                    <a:cubicBezTo>
                      <a:pt x="142" y="204"/>
                      <a:pt x="142" y="204"/>
                      <a:pt x="142" y="204"/>
                    </a:cubicBezTo>
                    <a:lnTo>
                      <a:pt x="143" y="204"/>
                    </a:lnTo>
                    <a:close/>
                    <a:moveTo>
                      <a:pt x="127" y="215"/>
                    </a:moveTo>
                    <a:cubicBezTo>
                      <a:pt x="127" y="216"/>
                      <a:pt x="126" y="215"/>
                      <a:pt x="126" y="213"/>
                    </a:cubicBezTo>
                    <a:cubicBezTo>
                      <a:pt x="126" y="214"/>
                      <a:pt x="127" y="214"/>
                      <a:pt x="127" y="215"/>
                    </a:cubicBezTo>
                    <a:close/>
                    <a:moveTo>
                      <a:pt x="127" y="164"/>
                    </a:moveTo>
                    <a:cubicBezTo>
                      <a:pt x="126" y="167"/>
                      <a:pt x="126" y="167"/>
                      <a:pt x="126" y="167"/>
                    </a:cubicBezTo>
                    <a:cubicBezTo>
                      <a:pt x="126" y="167"/>
                      <a:pt x="126" y="168"/>
                      <a:pt x="126" y="170"/>
                    </a:cubicBezTo>
                    <a:cubicBezTo>
                      <a:pt x="125" y="169"/>
                      <a:pt x="125" y="168"/>
                      <a:pt x="124" y="167"/>
                    </a:cubicBezTo>
                    <a:cubicBezTo>
                      <a:pt x="124" y="164"/>
                      <a:pt x="125" y="162"/>
                      <a:pt x="125" y="160"/>
                    </a:cubicBezTo>
                    <a:cubicBezTo>
                      <a:pt x="125" y="157"/>
                      <a:pt x="126" y="154"/>
                      <a:pt x="126" y="151"/>
                    </a:cubicBezTo>
                    <a:cubicBezTo>
                      <a:pt x="126" y="155"/>
                      <a:pt x="126" y="159"/>
                      <a:pt x="127" y="164"/>
                    </a:cubicBezTo>
                    <a:close/>
                    <a:moveTo>
                      <a:pt x="143" y="205"/>
                    </a:moveTo>
                    <a:cubicBezTo>
                      <a:pt x="143" y="205"/>
                      <a:pt x="143" y="205"/>
                      <a:pt x="143" y="2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6"/>
                      <a:pt x="118" y="86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19" y="87"/>
                      <a:pt x="119" y="87"/>
                      <a:pt x="118" y="86"/>
                    </a:cubicBezTo>
                    <a:close/>
                    <a:moveTo>
                      <a:pt x="117" y="66"/>
                    </a:moveTo>
                    <a:cubicBezTo>
                      <a:pt x="117" y="64"/>
                      <a:pt x="117" y="63"/>
                      <a:pt x="116" y="60"/>
                    </a:cubicBezTo>
                    <a:cubicBezTo>
                      <a:pt x="116" y="60"/>
                      <a:pt x="116" y="60"/>
                      <a:pt x="116" y="60"/>
                    </a:cubicBezTo>
                    <a:cubicBezTo>
                      <a:pt x="117" y="60"/>
                      <a:pt x="117" y="60"/>
                      <a:pt x="117" y="59"/>
                    </a:cubicBezTo>
                    <a:cubicBezTo>
                      <a:pt x="118" y="60"/>
                      <a:pt x="118" y="60"/>
                      <a:pt x="118" y="60"/>
                    </a:cubicBezTo>
                    <a:cubicBezTo>
                      <a:pt x="118" y="60"/>
                      <a:pt x="119" y="60"/>
                      <a:pt x="119" y="60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19" y="64"/>
                      <a:pt x="118" y="68"/>
                      <a:pt x="118" y="72"/>
                    </a:cubicBezTo>
                    <a:cubicBezTo>
                      <a:pt x="118" y="74"/>
                      <a:pt x="118" y="75"/>
                      <a:pt x="118" y="76"/>
                    </a:cubicBezTo>
                    <a:cubicBezTo>
                      <a:pt x="117" y="71"/>
                      <a:pt x="117" y="68"/>
                      <a:pt x="117" y="66"/>
                    </a:cubicBezTo>
                    <a:close/>
                    <a:moveTo>
                      <a:pt x="142" y="197"/>
                    </a:moveTo>
                    <a:cubicBezTo>
                      <a:pt x="143" y="199"/>
                      <a:pt x="143" y="201"/>
                      <a:pt x="143" y="204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4"/>
                      <a:pt x="143" y="204"/>
                      <a:pt x="143" y="204"/>
                    </a:cubicBezTo>
                    <a:cubicBezTo>
                      <a:pt x="143" y="204"/>
                      <a:pt x="142" y="204"/>
                      <a:pt x="142" y="204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2" y="203"/>
                      <a:pt x="143" y="203"/>
                      <a:pt x="142" y="203"/>
                    </a:cubicBezTo>
                    <a:cubicBezTo>
                      <a:pt x="142" y="203"/>
                      <a:pt x="142" y="203"/>
                      <a:pt x="142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0" y="202"/>
                      <a:pt x="144" y="201"/>
                      <a:pt x="142" y="200"/>
                    </a:cubicBezTo>
                    <a:cubicBezTo>
                      <a:pt x="142" y="201"/>
                      <a:pt x="142" y="200"/>
                      <a:pt x="142" y="200"/>
                    </a:cubicBezTo>
                    <a:cubicBezTo>
                      <a:pt x="142" y="200"/>
                      <a:pt x="142" y="200"/>
                      <a:pt x="141" y="200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9"/>
                      <a:pt x="142" y="199"/>
                      <a:pt x="141" y="199"/>
                    </a:cubicBezTo>
                    <a:cubicBezTo>
                      <a:pt x="141" y="199"/>
                      <a:pt x="141" y="199"/>
                      <a:pt x="141" y="199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8"/>
                      <a:pt x="142" y="198"/>
                      <a:pt x="141" y="198"/>
                    </a:cubicBezTo>
                    <a:cubicBezTo>
                      <a:pt x="141" y="198"/>
                      <a:pt x="141" y="198"/>
                      <a:pt x="142" y="198"/>
                    </a:cubicBezTo>
                    <a:cubicBezTo>
                      <a:pt x="142" y="198"/>
                      <a:pt x="142" y="198"/>
                      <a:pt x="142" y="198"/>
                    </a:cubicBezTo>
                    <a:cubicBezTo>
                      <a:pt x="142" y="197"/>
                      <a:pt x="142" y="197"/>
                      <a:pt x="142" y="197"/>
                    </a:cubicBezTo>
                    <a:cubicBezTo>
                      <a:pt x="142" y="196"/>
                      <a:pt x="142" y="196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5"/>
                      <a:pt x="142" y="195"/>
                      <a:pt x="142" y="195"/>
                    </a:cubicBezTo>
                    <a:cubicBezTo>
                      <a:pt x="142" y="194"/>
                      <a:pt x="142" y="194"/>
                      <a:pt x="142" y="193"/>
                    </a:cubicBezTo>
                    <a:cubicBezTo>
                      <a:pt x="142" y="192"/>
                      <a:pt x="142" y="190"/>
                      <a:pt x="142" y="188"/>
                    </a:cubicBezTo>
                    <a:cubicBezTo>
                      <a:pt x="142" y="191"/>
                      <a:pt x="142" y="194"/>
                      <a:pt x="142" y="197"/>
                    </a:cubicBezTo>
                    <a:close/>
                    <a:moveTo>
                      <a:pt x="127" y="104"/>
                    </a:moveTo>
                    <a:cubicBezTo>
                      <a:pt x="127" y="111"/>
                      <a:pt x="126" y="118"/>
                      <a:pt x="126" y="125"/>
                    </a:cubicBezTo>
                    <a:cubicBezTo>
                      <a:pt x="126" y="121"/>
                      <a:pt x="125" y="116"/>
                      <a:pt x="125" y="112"/>
                    </a:cubicBezTo>
                    <a:cubicBezTo>
                      <a:pt x="125" y="108"/>
                      <a:pt x="126" y="102"/>
                      <a:pt x="126" y="97"/>
                    </a:cubicBezTo>
                    <a:cubicBezTo>
                      <a:pt x="127" y="92"/>
                      <a:pt x="127" y="87"/>
                      <a:pt x="128" y="82"/>
                    </a:cubicBezTo>
                    <a:cubicBezTo>
                      <a:pt x="128" y="89"/>
                      <a:pt x="128" y="97"/>
                      <a:pt x="127" y="104"/>
                    </a:cubicBezTo>
                    <a:close/>
                    <a:moveTo>
                      <a:pt x="133" y="210"/>
                    </a:move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4" y="210"/>
                      <a:pt x="134" y="210"/>
                    </a:cubicBezTo>
                    <a:cubicBezTo>
                      <a:pt x="134" y="210"/>
                      <a:pt x="135" y="210"/>
                      <a:pt x="135" y="210"/>
                    </a:cubicBezTo>
                    <a:cubicBezTo>
                      <a:pt x="135" y="210"/>
                      <a:pt x="135" y="210"/>
                      <a:pt x="135" y="210"/>
                    </a:cubicBezTo>
                    <a:cubicBezTo>
                      <a:pt x="134" y="210"/>
                      <a:pt x="135" y="211"/>
                      <a:pt x="134" y="211"/>
                    </a:cubicBezTo>
                    <a:cubicBezTo>
                      <a:pt x="135" y="212"/>
                      <a:pt x="136" y="212"/>
                      <a:pt x="136" y="212"/>
                    </a:cubicBezTo>
                    <a:cubicBezTo>
                      <a:pt x="136" y="213"/>
                      <a:pt x="136" y="213"/>
                      <a:pt x="135" y="212"/>
                    </a:cubicBezTo>
                    <a:cubicBezTo>
                      <a:pt x="136" y="213"/>
                      <a:pt x="136" y="213"/>
                      <a:pt x="136" y="213"/>
                    </a:cubicBezTo>
                    <a:cubicBezTo>
                      <a:pt x="135" y="213"/>
                      <a:pt x="135" y="213"/>
                      <a:pt x="135" y="213"/>
                    </a:cubicBezTo>
                    <a:cubicBezTo>
                      <a:pt x="134" y="214"/>
                      <a:pt x="136" y="213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6" y="214"/>
                      <a:pt x="136" y="214"/>
                    </a:cubicBezTo>
                    <a:cubicBezTo>
                      <a:pt x="136" y="214"/>
                      <a:pt x="137" y="214"/>
                      <a:pt x="137" y="214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6" y="215"/>
                      <a:pt x="136" y="215"/>
                      <a:pt x="136" y="215"/>
                    </a:cubicBezTo>
                    <a:cubicBezTo>
                      <a:pt x="135" y="214"/>
                      <a:pt x="134" y="214"/>
                      <a:pt x="134" y="214"/>
                    </a:cubicBezTo>
                    <a:cubicBezTo>
                      <a:pt x="134" y="213"/>
                      <a:pt x="134" y="211"/>
                      <a:pt x="133" y="210"/>
                    </a:cubicBezTo>
                    <a:close/>
                    <a:moveTo>
                      <a:pt x="141" y="224"/>
                    </a:moveTo>
                    <a:cubicBezTo>
                      <a:pt x="141" y="224"/>
                      <a:pt x="141" y="225"/>
                      <a:pt x="141" y="225"/>
                    </a:cubicBezTo>
                    <a:cubicBezTo>
                      <a:pt x="141" y="225"/>
                      <a:pt x="141" y="224"/>
                      <a:pt x="141" y="224"/>
                    </a:cubicBezTo>
                    <a:close/>
                    <a:moveTo>
                      <a:pt x="160" y="152"/>
                    </a:moveTo>
                    <a:cubicBezTo>
                      <a:pt x="159" y="152"/>
                      <a:pt x="159" y="153"/>
                      <a:pt x="159" y="153"/>
                    </a:cubicBezTo>
                    <a:cubicBezTo>
                      <a:pt x="159" y="151"/>
                      <a:pt x="159" y="149"/>
                      <a:pt x="160" y="147"/>
                    </a:cubicBezTo>
                    <a:cubicBezTo>
                      <a:pt x="160" y="148"/>
                      <a:pt x="160" y="150"/>
                      <a:pt x="160" y="152"/>
                    </a:cubicBezTo>
                    <a:close/>
                    <a:moveTo>
                      <a:pt x="151" y="133"/>
                    </a:moveTo>
                    <a:cubicBezTo>
                      <a:pt x="151" y="135"/>
                      <a:pt x="150" y="137"/>
                      <a:pt x="150" y="138"/>
                    </a:cubicBezTo>
                    <a:cubicBezTo>
                      <a:pt x="150" y="139"/>
                      <a:pt x="150" y="139"/>
                      <a:pt x="150" y="140"/>
                    </a:cubicBezTo>
                    <a:cubicBezTo>
                      <a:pt x="150" y="141"/>
                      <a:pt x="150" y="141"/>
                      <a:pt x="150" y="142"/>
                    </a:cubicBezTo>
                    <a:cubicBezTo>
                      <a:pt x="149" y="144"/>
                      <a:pt x="149" y="145"/>
                      <a:pt x="149" y="146"/>
                    </a:cubicBezTo>
                    <a:cubicBezTo>
                      <a:pt x="149" y="146"/>
                      <a:pt x="149" y="147"/>
                      <a:pt x="149" y="148"/>
                    </a:cubicBezTo>
                    <a:cubicBezTo>
                      <a:pt x="148" y="143"/>
                      <a:pt x="148" y="138"/>
                      <a:pt x="148" y="13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7" y="141"/>
                      <a:pt x="147" y="136"/>
                      <a:pt x="147" y="130"/>
                    </a:cubicBezTo>
                    <a:cubicBezTo>
                      <a:pt x="148" y="131"/>
                      <a:pt x="149" y="131"/>
                      <a:pt x="151" y="131"/>
                    </a:cubicBezTo>
                    <a:cubicBezTo>
                      <a:pt x="151" y="132"/>
                      <a:pt x="151" y="133"/>
                      <a:pt x="151" y="133"/>
                    </a:cubicBezTo>
                    <a:close/>
                    <a:moveTo>
                      <a:pt x="74" y="61"/>
                    </a:moveTo>
                    <a:cubicBezTo>
                      <a:pt x="74" y="61"/>
                      <a:pt x="74" y="61"/>
                      <a:pt x="74" y="61"/>
                    </a:cubicBezTo>
                    <a:cubicBezTo>
                      <a:pt x="74" y="61"/>
                      <a:pt x="74" y="61"/>
                      <a:pt x="74" y="61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2" y="195"/>
                    </a:cubicBezTo>
                    <a:cubicBezTo>
                      <a:pt x="72" y="195"/>
                      <a:pt x="72" y="196"/>
                      <a:pt x="71" y="196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0" y="188"/>
                    </a:moveTo>
                    <a:cubicBezTo>
                      <a:pt x="70" y="188"/>
                      <a:pt x="70" y="188"/>
                      <a:pt x="70" y="188"/>
                    </a:cubicBezTo>
                    <a:cubicBezTo>
                      <a:pt x="69" y="187"/>
                      <a:pt x="69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8"/>
                      <a:pt x="70" y="188"/>
                      <a:pt x="70" y="188"/>
                    </a:cubicBezTo>
                    <a:close/>
                    <a:moveTo>
                      <a:pt x="70" y="187"/>
                    </a:move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70" y="187"/>
                      <a:pt x="70" y="187"/>
                      <a:pt x="70" y="187"/>
                    </a:cubicBezTo>
                    <a:close/>
                    <a:moveTo>
                      <a:pt x="55" y="109"/>
                    </a:moveTo>
                    <a:cubicBezTo>
                      <a:pt x="55" y="110"/>
                      <a:pt x="54" y="110"/>
                      <a:pt x="54" y="111"/>
                    </a:cubicBezTo>
                    <a:cubicBezTo>
                      <a:pt x="54" y="110"/>
                      <a:pt x="54" y="110"/>
                      <a:pt x="54" y="109"/>
                    </a:cubicBezTo>
                    <a:cubicBezTo>
                      <a:pt x="54" y="109"/>
                      <a:pt x="55" y="109"/>
                      <a:pt x="55" y="109"/>
                    </a:cubicBezTo>
                    <a:close/>
                    <a:moveTo>
                      <a:pt x="59" y="127"/>
                    </a:moveTo>
                    <a:cubicBezTo>
                      <a:pt x="59" y="128"/>
                      <a:pt x="59" y="129"/>
                      <a:pt x="59" y="130"/>
                    </a:cubicBezTo>
                    <a:cubicBezTo>
                      <a:pt x="59" y="129"/>
                      <a:pt x="59" y="128"/>
                      <a:pt x="58" y="126"/>
                    </a:cubicBezTo>
                    <a:cubicBezTo>
                      <a:pt x="58" y="127"/>
                      <a:pt x="58" y="127"/>
                      <a:pt x="59" y="127"/>
                    </a:cubicBezTo>
                    <a:close/>
                    <a:moveTo>
                      <a:pt x="72" y="185"/>
                    </a:move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5" y="185"/>
                      <a:pt x="74" y="185"/>
                      <a:pt x="72" y="185"/>
                    </a:cubicBezTo>
                    <a:cubicBezTo>
                      <a:pt x="72" y="185"/>
                      <a:pt x="72" y="185"/>
                      <a:pt x="72" y="185"/>
                    </a:cubicBezTo>
                    <a:close/>
                    <a:moveTo>
                      <a:pt x="36" y="114"/>
                    </a:moveTo>
                    <a:cubicBezTo>
                      <a:pt x="36" y="113"/>
                      <a:pt x="38" y="113"/>
                      <a:pt x="36" y="112"/>
                    </a:cubicBezTo>
                    <a:cubicBezTo>
                      <a:pt x="36" y="112"/>
                      <a:pt x="35" y="112"/>
                      <a:pt x="35" y="111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6" y="111"/>
                      <a:pt x="35" y="111"/>
                      <a:pt x="36" y="111"/>
                    </a:cubicBezTo>
                    <a:cubicBezTo>
                      <a:pt x="36" y="111"/>
                      <a:pt x="36" y="111"/>
                      <a:pt x="36" y="110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7" y="109"/>
                      <a:pt x="36" y="107"/>
                      <a:pt x="37" y="107"/>
                    </a:cubicBezTo>
                    <a:cubicBezTo>
                      <a:pt x="37" y="107"/>
                      <a:pt x="38" y="105"/>
                      <a:pt x="37" y="105"/>
                    </a:cubicBezTo>
                    <a:cubicBezTo>
                      <a:pt x="37" y="105"/>
                      <a:pt x="37" y="105"/>
                      <a:pt x="38" y="104"/>
                    </a:cubicBezTo>
                    <a:cubicBezTo>
                      <a:pt x="38" y="106"/>
                      <a:pt x="38" y="108"/>
                      <a:pt x="38" y="110"/>
                    </a:cubicBezTo>
                    <a:cubicBezTo>
                      <a:pt x="38" y="110"/>
                      <a:pt x="39" y="111"/>
                      <a:pt x="39" y="112"/>
                    </a:cubicBezTo>
                    <a:cubicBezTo>
                      <a:pt x="38" y="113"/>
                      <a:pt x="37" y="113"/>
                      <a:pt x="36" y="114"/>
                    </a:cubicBezTo>
                    <a:close/>
                    <a:moveTo>
                      <a:pt x="71" y="196"/>
                    </a:move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2" y="196"/>
                      <a:pt x="72" y="196"/>
                      <a:pt x="72" y="196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6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2" y="197"/>
                      <a:pt x="72" y="197"/>
                    </a:cubicBezTo>
                    <a:cubicBezTo>
                      <a:pt x="72" y="197"/>
                      <a:pt x="71" y="197"/>
                      <a:pt x="71" y="196"/>
                    </a:cubicBezTo>
                    <a:cubicBezTo>
                      <a:pt x="71" y="196"/>
                      <a:pt x="71" y="196"/>
                      <a:pt x="71" y="196"/>
                    </a:cubicBezTo>
                    <a:close/>
                    <a:moveTo>
                      <a:pt x="73" y="195"/>
                    </a:move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ubicBezTo>
                      <a:pt x="73" y="195"/>
                      <a:pt x="73" y="195"/>
                      <a:pt x="73" y="195"/>
                    </a:cubicBezTo>
                    <a:close/>
                    <a:moveTo>
                      <a:pt x="72" y="185"/>
                    </a:moveTo>
                    <a:cubicBezTo>
                      <a:pt x="74" y="185"/>
                      <a:pt x="75" y="185"/>
                      <a:pt x="75" y="185"/>
                    </a:cubicBezTo>
                    <a:cubicBezTo>
                      <a:pt x="75" y="185"/>
                      <a:pt x="75" y="185"/>
                      <a:pt x="75" y="185"/>
                    </a:cubicBezTo>
                    <a:cubicBezTo>
                      <a:pt x="74" y="185"/>
                      <a:pt x="73" y="185"/>
                      <a:pt x="72" y="185"/>
                    </a:cubicBezTo>
                    <a:close/>
                    <a:moveTo>
                      <a:pt x="80" y="173"/>
                    </a:moveTo>
                    <a:cubicBezTo>
                      <a:pt x="80" y="173"/>
                      <a:pt x="81" y="173"/>
                      <a:pt x="81" y="173"/>
                    </a:cubicBezTo>
                    <a:cubicBezTo>
                      <a:pt x="81" y="173"/>
                      <a:pt x="80" y="173"/>
                      <a:pt x="80" y="174"/>
                    </a:cubicBezTo>
                    <a:cubicBezTo>
                      <a:pt x="80" y="173"/>
                      <a:pt x="80" y="173"/>
                      <a:pt x="80" y="173"/>
                    </a:cubicBezTo>
                    <a:close/>
                    <a:moveTo>
                      <a:pt x="91" y="148"/>
                    </a:move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9"/>
                    </a:cubicBezTo>
                    <a:cubicBezTo>
                      <a:pt x="91" y="149"/>
                      <a:pt x="91" y="149"/>
                      <a:pt x="91" y="148"/>
                    </a:cubicBezTo>
                    <a:close/>
                    <a:moveTo>
                      <a:pt x="135" y="259"/>
                    </a:moveTo>
                    <a:cubicBezTo>
                      <a:pt x="136" y="259"/>
                      <a:pt x="137" y="259"/>
                      <a:pt x="138" y="259"/>
                    </a:cubicBezTo>
                    <a:cubicBezTo>
                      <a:pt x="137" y="262"/>
                      <a:pt x="136" y="264"/>
                      <a:pt x="135" y="267"/>
                    </a:cubicBezTo>
                    <a:cubicBezTo>
                      <a:pt x="135" y="264"/>
                      <a:pt x="135" y="261"/>
                      <a:pt x="135" y="259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8"/>
                      <a:pt x="140" y="258"/>
                    </a:cubicBezTo>
                    <a:cubicBezTo>
                      <a:pt x="140" y="258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7"/>
                      <a:pt x="140" y="257"/>
                      <a:pt x="140" y="257"/>
                    </a:cubicBezTo>
                    <a:cubicBezTo>
                      <a:pt x="140" y="256"/>
                      <a:pt x="141" y="256"/>
                      <a:pt x="141" y="256"/>
                    </a:cubicBezTo>
                    <a:cubicBezTo>
                      <a:pt x="141" y="257"/>
                      <a:pt x="141" y="258"/>
                      <a:pt x="140" y="259"/>
                    </a:cubicBezTo>
                    <a:cubicBezTo>
                      <a:pt x="140" y="259"/>
                      <a:pt x="140" y="259"/>
                      <a:pt x="139" y="259"/>
                    </a:cubicBezTo>
                    <a:close/>
                    <a:moveTo>
                      <a:pt x="135" y="239"/>
                    </a:moveTo>
                    <a:cubicBezTo>
                      <a:pt x="135" y="237"/>
                      <a:pt x="134" y="235"/>
                      <a:pt x="135" y="233"/>
                    </a:cubicBezTo>
                    <a:cubicBezTo>
                      <a:pt x="135" y="234"/>
                      <a:pt x="136" y="234"/>
                      <a:pt x="137" y="234"/>
                    </a:cubicBezTo>
                    <a:cubicBezTo>
                      <a:pt x="137" y="237"/>
                      <a:pt x="136" y="238"/>
                      <a:pt x="135" y="239"/>
                    </a:cubicBezTo>
                    <a:close/>
                    <a:moveTo>
                      <a:pt x="147" y="241"/>
                    </a:move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ubicBezTo>
                      <a:pt x="147" y="241"/>
                      <a:pt x="147" y="241"/>
                      <a:pt x="147" y="241"/>
                    </a:cubicBezTo>
                    <a:close/>
                    <a:moveTo>
                      <a:pt x="153" y="227"/>
                    </a:move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ubicBezTo>
                      <a:pt x="153" y="227"/>
                      <a:pt x="153" y="227"/>
                      <a:pt x="153" y="227"/>
                    </a:cubicBezTo>
                    <a:close/>
                    <a:moveTo>
                      <a:pt x="156" y="91"/>
                    </a:moveTo>
                    <a:cubicBezTo>
                      <a:pt x="156" y="91"/>
                      <a:pt x="156" y="91"/>
                      <a:pt x="155" y="91"/>
                    </a:cubicBezTo>
                    <a:cubicBezTo>
                      <a:pt x="156" y="91"/>
                      <a:pt x="156" y="91"/>
                      <a:pt x="156" y="91"/>
                    </a:cubicBezTo>
                    <a:cubicBezTo>
                      <a:pt x="155" y="90"/>
                      <a:pt x="157" y="90"/>
                      <a:pt x="157" y="90"/>
                    </a:cubicBezTo>
                    <a:cubicBezTo>
                      <a:pt x="157" y="92"/>
                      <a:pt x="157" y="93"/>
                      <a:pt x="157" y="95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6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7" y="95"/>
                      <a:pt x="157" y="95"/>
                      <a:pt x="157" y="95"/>
                    </a:cubicBezTo>
                    <a:cubicBezTo>
                      <a:pt x="157" y="94"/>
                      <a:pt x="157" y="94"/>
                      <a:pt x="157" y="94"/>
                    </a:cubicBezTo>
                    <a:cubicBezTo>
                      <a:pt x="156" y="95"/>
                      <a:pt x="156" y="95"/>
                      <a:pt x="156" y="95"/>
                    </a:cubicBezTo>
                    <a:cubicBezTo>
                      <a:pt x="156" y="94"/>
                      <a:pt x="157" y="94"/>
                      <a:pt x="156" y="93"/>
                    </a:cubicBezTo>
                    <a:cubicBezTo>
                      <a:pt x="156" y="93"/>
                      <a:pt x="156" y="94"/>
                      <a:pt x="155" y="93"/>
                    </a:cubicBezTo>
                    <a:cubicBezTo>
                      <a:pt x="156" y="93"/>
                      <a:pt x="156" y="92"/>
                      <a:pt x="156" y="91"/>
                    </a:cubicBezTo>
                    <a:close/>
                    <a:moveTo>
                      <a:pt x="157" y="97"/>
                    </a:moveTo>
                    <a:cubicBezTo>
                      <a:pt x="157" y="97"/>
                      <a:pt x="157" y="97"/>
                      <a:pt x="157" y="97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8"/>
                    </a:cubicBezTo>
                    <a:cubicBezTo>
                      <a:pt x="157" y="98"/>
                      <a:pt x="157" y="98"/>
                      <a:pt x="157" y="99"/>
                    </a:cubicBezTo>
                    <a:cubicBezTo>
                      <a:pt x="156" y="99"/>
                      <a:pt x="156" y="98"/>
                      <a:pt x="156" y="98"/>
                    </a:cubicBezTo>
                    <a:cubicBezTo>
                      <a:pt x="156" y="98"/>
                      <a:pt x="156" y="97"/>
                      <a:pt x="157" y="97"/>
                    </a:cubicBezTo>
                    <a:close/>
                    <a:moveTo>
                      <a:pt x="156" y="105"/>
                    </a:move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5" y="105"/>
                    </a:cubicBezTo>
                    <a:cubicBezTo>
                      <a:pt x="155" y="105"/>
                      <a:pt x="155" y="105"/>
                      <a:pt x="156" y="105"/>
                    </a:cubicBezTo>
                    <a:close/>
                    <a:moveTo>
                      <a:pt x="155" y="107"/>
                    </a:moveTo>
                    <a:cubicBezTo>
                      <a:pt x="155" y="107"/>
                      <a:pt x="155" y="107"/>
                      <a:pt x="155" y="107"/>
                    </a:cubicBezTo>
                    <a:cubicBezTo>
                      <a:pt x="155" y="107"/>
                      <a:pt x="155" y="107"/>
                      <a:pt x="155" y="107"/>
                    </a:cubicBezTo>
                    <a:close/>
                    <a:moveTo>
                      <a:pt x="155" y="107"/>
                    </a:moveTo>
                    <a:cubicBezTo>
                      <a:pt x="155" y="108"/>
                      <a:pt x="155" y="108"/>
                      <a:pt x="155" y="108"/>
                    </a:cubicBezTo>
                    <a:cubicBezTo>
                      <a:pt x="155" y="108"/>
                      <a:pt x="155" y="108"/>
                      <a:pt x="155" y="107"/>
                    </a:cubicBezTo>
                    <a:close/>
                    <a:moveTo>
                      <a:pt x="154" y="109"/>
                    </a:moveTo>
                    <a:cubicBezTo>
                      <a:pt x="155" y="109"/>
                      <a:pt x="154" y="109"/>
                      <a:pt x="155" y="109"/>
                    </a:cubicBezTo>
                    <a:cubicBezTo>
                      <a:pt x="155" y="109"/>
                      <a:pt x="155" y="108"/>
                      <a:pt x="155" y="108"/>
                    </a:cubicBezTo>
                    <a:cubicBezTo>
                      <a:pt x="155" y="109"/>
                      <a:pt x="155" y="110"/>
                      <a:pt x="155" y="111"/>
                    </a:cubicBezTo>
                    <a:cubicBezTo>
                      <a:pt x="154" y="110"/>
                      <a:pt x="153" y="110"/>
                      <a:pt x="153" y="109"/>
                    </a:cubicBezTo>
                    <a:cubicBezTo>
                      <a:pt x="152" y="109"/>
                      <a:pt x="154" y="109"/>
                      <a:pt x="154" y="109"/>
                    </a:cubicBezTo>
                    <a:close/>
                    <a:moveTo>
                      <a:pt x="146" y="91"/>
                    </a:moveTo>
                    <a:cubicBezTo>
                      <a:pt x="147" y="91"/>
                      <a:pt x="147" y="91"/>
                      <a:pt x="147" y="91"/>
                    </a:cubicBezTo>
                    <a:cubicBezTo>
                      <a:pt x="147" y="92"/>
                      <a:pt x="146" y="92"/>
                      <a:pt x="145" y="93"/>
                    </a:cubicBezTo>
                    <a:cubicBezTo>
                      <a:pt x="145" y="97"/>
                      <a:pt x="148" y="100"/>
                      <a:pt x="147" y="103"/>
                    </a:cubicBezTo>
                    <a:cubicBezTo>
                      <a:pt x="146" y="103"/>
                      <a:pt x="146" y="103"/>
                      <a:pt x="146" y="103"/>
                    </a:cubicBezTo>
                    <a:cubicBezTo>
                      <a:pt x="145" y="103"/>
                      <a:pt x="148" y="104"/>
                      <a:pt x="147" y="104"/>
                    </a:cubicBezTo>
                    <a:cubicBezTo>
                      <a:pt x="147" y="104"/>
                      <a:pt x="147" y="104"/>
                      <a:pt x="147" y="104"/>
                    </a:cubicBezTo>
                    <a:cubicBezTo>
                      <a:pt x="147" y="104"/>
                      <a:pt x="147" y="105"/>
                      <a:pt x="146" y="104"/>
                    </a:cubicBezTo>
                    <a:cubicBezTo>
                      <a:pt x="146" y="105"/>
                      <a:pt x="147" y="105"/>
                      <a:pt x="147" y="105"/>
                    </a:cubicBezTo>
                    <a:cubicBezTo>
                      <a:pt x="146" y="105"/>
                      <a:pt x="146" y="105"/>
                      <a:pt x="146" y="105"/>
                    </a:cubicBezTo>
                    <a:cubicBezTo>
                      <a:pt x="146" y="107"/>
                      <a:pt x="147" y="108"/>
                      <a:pt x="147" y="109"/>
                    </a:cubicBezTo>
                    <a:cubicBezTo>
                      <a:pt x="146" y="110"/>
                      <a:pt x="147" y="113"/>
                      <a:pt x="148" y="115"/>
                    </a:cubicBezTo>
                    <a:cubicBezTo>
                      <a:pt x="149" y="117"/>
                      <a:pt x="148" y="118"/>
                      <a:pt x="147" y="120"/>
                    </a:cubicBezTo>
                    <a:cubicBezTo>
                      <a:pt x="147" y="115"/>
                      <a:pt x="146" y="110"/>
                      <a:pt x="145" y="104"/>
                    </a:cubicBezTo>
                    <a:cubicBezTo>
                      <a:pt x="145" y="97"/>
                      <a:pt x="144" y="90"/>
                      <a:pt x="142" y="82"/>
                    </a:cubicBezTo>
                    <a:cubicBezTo>
                      <a:pt x="143" y="81"/>
                      <a:pt x="143" y="80"/>
                      <a:pt x="143" y="79"/>
                    </a:cubicBezTo>
                    <a:cubicBezTo>
                      <a:pt x="143" y="80"/>
                      <a:pt x="143" y="80"/>
                      <a:pt x="143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2"/>
                      <a:pt x="145" y="82"/>
                      <a:pt x="144" y="83"/>
                    </a:cubicBezTo>
                    <a:cubicBezTo>
                      <a:pt x="144" y="83"/>
                      <a:pt x="144" y="83"/>
                      <a:pt x="144" y="83"/>
                    </a:cubicBezTo>
                    <a:cubicBezTo>
                      <a:pt x="146" y="85"/>
                      <a:pt x="143" y="86"/>
                      <a:pt x="145" y="87"/>
                    </a:cubicBezTo>
                    <a:cubicBezTo>
                      <a:pt x="144" y="87"/>
                      <a:pt x="144" y="87"/>
                      <a:pt x="144" y="87"/>
                    </a:cubicBezTo>
                    <a:cubicBezTo>
                      <a:pt x="144" y="88"/>
                      <a:pt x="145" y="89"/>
                      <a:pt x="146" y="88"/>
                    </a:cubicBezTo>
                    <a:cubicBezTo>
                      <a:pt x="146" y="89"/>
                      <a:pt x="146" y="89"/>
                      <a:pt x="145" y="89"/>
                    </a:cubicBezTo>
                    <a:cubicBezTo>
                      <a:pt x="146" y="89"/>
                      <a:pt x="146" y="89"/>
                      <a:pt x="146" y="90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6" y="91"/>
                      <a:pt x="146" y="91"/>
                    </a:cubicBezTo>
                    <a:close/>
                    <a:moveTo>
                      <a:pt x="143" y="78"/>
                    </a:move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lose/>
                    <a:moveTo>
                      <a:pt x="143" y="79"/>
                    </a:move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lose/>
                    <a:moveTo>
                      <a:pt x="134" y="54"/>
                    </a:moveTo>
                    <a:cubicBezTo>
                      <a:pt x="134" y="54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4" y="55"/>
                      <a:pt x="134" y="55"/>
                    </a:cubicBezTo>
                    <a:cubicBezTo>
                      <a:pt x="134" y="55"/>
                      <a:pt x="133" y="55"/>
                      <a:pt x="133" y="55"/>
                    </a:cubicBezTo>
                    <a:cubicBezTo>
                      <a:pt x="133" y="54"/>
                      <a:pt x="134" y="54"/>
                      <a:pt x="134" y="54"/>
                    </a:cubicBezTo>
                    <a:close/>
                    <a:moveTo>
                      <a:pt x="124" y="46"/>
                    </a:moveTo>
                    <a:cubicBezTo>
                      <a:pt x="124" y="46"/>
                      <a:pt x="124" y="46"/>
                      <a:pt x="124" y="46"/>
                    </a:cubicBezTo>
                    <a:close/>
                    <a:moveTo>
                      <a:pt x="103" y="56"/>
                    </a:moveTo>
                    <a:cubicBezTo>
                      <a:pt x="103" y="56"/>
                      <a:pt x="103" y="56"/>
                      <a:pt x="103" y="56"/>
                    </a:cubicBezTo>
                    <a:cubicBezTo>
                      <a:pt x="103" y="56"/>
                      <a:pt x="102" y="55"/>
                      <a:pt x="102" y="55"/>
                    </a:cubicBezTo>
                    <a:cubicBezTo>
                      <a:pt x="102" y="55"/>
                      <a:pt x="103" y="55"/>
                      <a:pt x="103" y="56"/>
                    </a:cubicBezTo>
                    <a:close/>
                    <a:moveTo>
                      <a:pt x="66" y="45"/>
                    </a:move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5"/>
                      <a:pt x="66" y="45"/>
                      <a:pt x="66" y="45"/>
                    </a:cubicBezTo>
                    <a:close/>
                    <a:moveTo>
                      <a:pt x="51" y="34"/>
                    </a:move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6"/>
                      <a:pt x="53" y="37"/>
                      <a:pt x="55" y="41"/>
                    </a:cubicBezTo>
                    <a:cubicBezTo>
                      <a:pt x="55" y="44"/>
                      <a:pt x="54" y="46"/>
                      <a:pt x="56" y="49"/>
                    </a:cubicBezTo>
                    <a:cubicBezTo>
                      <a:pt x="56" y="51"/>
                      <a:pt x="57" y="53"/>
                      <a:pt x="58" y="55"/>
                    </a:cubicBezTo>
                    <a:cubicBezTo>
                      <a:pt x="59" y="55"/>
                      <a:pt x="58" y="57"/>
                      <a:pt x="59" y="58"/>
                    </a:cubicBezTo>
                    <a:cubicBezTo>
                      <a:pt x="59" y="58"/>
                      <a:pt x="59" y="58"/>
                      <a:pt x="59" y="58"/>
                    </a:cubicBezTo>
                    <a:cubicBezTo>
                      <a:pt x="59" y="59"/>
                      <a:pt x="60" y="59"/>
                      <a:pt x="59" y="59"/>
                    </a:cubicBezTo>
                    <a:cubicBezTo>
                      <a:pt x="59" y="59"/>
                      <a:pt x="59" y="59"/>
                      <a:pt x="59" y="59"/>
                    </a:cubicBezTo>
                    <a:cubicBezTo>
                      <a:pt x="60" y="60"/>
                      <a:pt x="60" y="60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2"/>
                      <a:pt x="61" y="63"/>
                      <a:pt x="60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1" y="65"/>
                      <a:pt x="62" y="66"/>
                      <a:pt x="62" y="68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64" y="69"/>
                      <a:pt x="61" y="71"/>
                      <a:pt x="63" y="73"/>
                    </a:cubicBezTo>
                    <a:cubicBezTo>
                      <a:pt x="63" y="72"/>
                      <a:pt x="63" y="73"/>
                      <a:pt x="63" y="73"/>
                    </a:cubicBezTo>
                    <a:cubicBezTo>
                      <a:pt x="63" y="74"/>
                      <a:pt x="63" y="75"/>
                      <a:pt x="64" y="75"/>
                    </a:cubicBezTo>
                    <a:cubicBezTo>
                      <a:pt x="65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5"/>
                      <a:pt x="64" y="75"/>
                      <a:pt x="64" y="75"/>
                    </a:cubicBezTo>
                    <a:cubicBezTo>
                      <a:pt x="64" y="77"/>
                      <a:pt x="65" y="78"/>
                      <a:pt x="65" y="80"/>
                    </a:cubicBezTo>
                    <a:cubicBezTo>
                      <a:pt x="65" y="80"/>
                      <a:pt x="65" y="81"/>
                      <a:pt x="65" y="81"/>
                    </a:cubicBezTo>
                    <a:cubicBezTo>
                      <a:pt x="65" y="81"/>
                      <a:pt x="64" y="81"/>
                      <a:pt x="64" y="82"/>
                    </a:cubicBezTo>
                    <a:cubicBezTo>
                      <a:pt x="64" y="82"/>
                      <a:pt x="65" y="83"/>
                      <a:pt x="65" y="84"/>
                    </a:cubicBezTo>
                    <a:cubicBezTo>
                      <a:pt x="65" y="87"/>
                      <a:pt x="65" y="89"/>
                      <a:pt x="65" y="92"/>
                    </a:cubicBezTo>
                    <a:cubicBezTo>
                      <a:pt x="67" y="94"/>
                      <a:pt x="65" y="97"/>
                      <a:pt x="67" y="99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7" y="101"/>
                      <a:pt x="66" y="102"/>
                    </a:cubicBezTo>
                    <a:cubicBezTo>
                      <a:pt x="66" y="102"/>
                      <a:pt x="66" y="102"/>
                      <a:pt x="66" y="102"/>
                    </a:cubicBezTo>
                    <a:cubicBezTo>
                      <a:pt x="67" y="103"/>
                      <a:pt x="66" y="105"/>
                      <a:pt x="67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7" y="107"/>
                      <a:pt x="67" y="107"/>
                      <a:pt x="67" y="107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67" y="108"/>
                      <a:pt x="67" y="109"/>
                      <a:pt x="67" y="111"/>
                    </a:cubicBezTo>
                    <a:cubicBezTo>
                      <a:pt x="66" y="111"/>
                      <a:pt x="66" y="111"/>
                      <a:pt x="67" y="111"/>
                    </a:cubicBezTo>
                    <a:cubicBezTo>
                      <a:pt x="67" y="111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8" y="113"/>
                      <a:pt x="68" y="113"/>
                    </a:cubicBezTo>
                    <a:cubicBezTo>
                      <a:pt x="68" y="113"/>
                      <a:pt x="69" y="113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2" y="117"/>
                      <a:pt x="69" y="122"/>
                      <a:pt x="71" y="125"/>
                    </a:cubicBezTo>
                    <a:cubicBezTo>
                      <a:pt x="71" y="125"/>
                      <a:pt x="71" y="125"/>
                      <a:pt x="71" y="125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72" y="129"/>
                      <a:pt x="72" y="130"/>
                      <a:pt x="72" y="131"/>
                    </a:cubicBezTo>
                    <a:cubicBezTo>
                      <a:pt x="72" y="133"/>
                      <a:pt x="72" y="135"/>
                      <a:pt x="72" y="138"/>
                    </a:cubicBezTo>
                    <a:cubicBezTo>
                      <a:pt x="70" y="132"/>
                      <a:pt x="69" y="126"/>
                      <a:pt x="68" y="119"/>
                    </a:cubicBezTo>
                    <a:cubicBezTo>
                      <a:pt x="66" y="114"/>
                      <a:pt x="66" y="114"/>
                      <a:pt x="66" y="114"/>
                    </a:cubicBezTo>
                    <a:cubicBezTo>
                      <a:pt x="66" y="113"/>
                      <a:pt x="66" y="113"/>
                      <a:pt x="66" y="113"/>
                    </a:cubicBezTo>
                    <a:cubicBezTo>
                      <a:pt x="66" y="113"/>
                      <a:pt x="65" y="112"/>
                      <a:pt x="65" y="110"/>
                    </a:cubicBezTo>
                    <a:cubicBezTo>
                      <a:pt x="65" y="110"/>
                      <a:pt x="65" y="109"/>
                      <a:pt x="65" y="109"/>
                    </a:cubicBez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109"/>
                      <a:pt x="65" y="108"/>
                      <a:pt x="64" y="108"/>
                    </a:cubicBezTo>
                    <a:cubicBezTo>
                      <a:pt x="65" y="107"/>
                      <a:pt x="65" y="107"/>
                      <a:pt x="65" y="106"/>
                    </a:cubicBezTo>
                    <a:cubicBezTo>
                      <a:pt x="65" y="102"/>
                      <a:pt x="65" y="98"/>
                      <a:pt x="64" y="95"/>
                    </a:cubicBezTo>
                    <a:cubicBezTo>
                      <a:pt x="64" y="94"/>
                      <a:pt x="64" y="94"/>
                      <a:pt x="64" y="93"/>
                    </a:cubicBezTo>
                    <a:cubicBezTo>
                      <a:pt x="64" y="93"/>
                      <a:pt x="64" y="93"/>
                      <a:pt x="64" y="93"/>
                    </a:cubicBezTo>
                    <a:cubicBezTo>
                      <a:pt x="63" y="93"/>
                      <a:pt x="63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1" y="93"/>
                    </a:cubicBezTo>
                    <a:cubicBezTo>
                      <a:pt x="60" y="92"/>
                      <a:pt x="62" y="91"/>
                      <a:pt x="61" y="90"/>
                    </a:cubicBezTo>
                    <a:cubicBezTo>
                      <a:pt x="60" y="89"/>
                      <a:pt x="63" y="89"/>
                      <a:pt x="61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2" y="87"/>
                      <a:pt x="61" y="87"/>
                      <a:pt x="61" y="87"/>
                    </a:cubicBezTo>
                    <a:cubicBezTo>
                      <a:pt x="62" y="87"/>
                      <a:pt x="62" y="86"/>
                      <a:pt x="62" y="86"/>
                    </a:cubicBezTo>
                    <a:cubicBezTo>
                      <a:pt x="63" y="85"/>
                      <a:pt x="60" y="84"/>
                      <a:pt x="62" y="82"/>
                    </a:cubicBezTo>
                    <a:cubicBezTo>
                      <a:pt x="61" y="82"/>
                      <a:pt x="61" y="81"/>
                      <a:pt x="60" y="80"/>
                    </a:cubicBezTo>
                    <a:cubicBezTo>
                      <a:pt x="61" y="80"/>
                      <a:pt x="60" y="79"/>
                      <a:pt x="61" y="79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79"/>
                      <a:pt x="61" y="78"/>
                      <a:pt x="61" y="77"/>
                    </a:cubicBezTo>
                    <a:cubicBezTo>
                      <a:pt x="61" y="77"/>
                      <a:pt x="61" y="78"/>
                      <a:pt x="60" y="78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5"/>
                      <a:pt x="61" y="75"/>
                      <a:pt x="61" y="75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1" y="75"/>
                      <a:pt x="62" y="74"/>
                      <a:pt x="61" y="74"/>
                    </a:cubicBezTo>
                    <a:cubicBezTo>
                      <a:pt x="60" y="74"/>
                      <a:pt x="60" y="75"/>
                      <a:pt x="59" y="74"/>
                    </a:cubicBezTo>
                    <a:cubicBezTo>
                      <a:pt x="60" y="73"/>
                      <a:pt x="60" y="72"/>
                      <a:pt x="60" y="70"/>
                    </a:cubicBezTo>
                    <a:cubicBezTo>
                      <a:pt x="60" y="71"/>
                      <a:pt x="60" y="70"/>
                      <a:pt x="59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59" y="69"/>
                      <a:pt x="61" y="69"/>
                      <a:pt x="60" y="68"/>
                    </a:cubicBezTo>
                    <a:cubicBezTo>
                      <a:pt x="59" y="68"/>
                      <a:pt x="59" y="68"/>
                      <a:pt x="59" y="68"/>
                    </a:cubicBezTo>
                    <a:cubicBezTo>
                      <a:pt x="58" y="67"/>
                      <a:pt x="61" y="67"/>
                      <a:pt x="59" y="66"/>
                    </a:cubicBezTo>
                    <a:cubicBezTo>
                      <a:pt x="59" y="67"/>
                      <a:pt x="57" y="67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58" y="66"/>
                      <a:pt x="59" y="66"/>
                      <a:pt x="59" y="65"/>
                    </a:cubicBezTo>
                    <a:cubicBezTo>
                      <a:pt x="59" y="65"/>
                      <a:pt x="59" y="65"/>
                      <a:pt x="59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59" y="64"/>
                      <a:pt x="58" y="63"/>
                      <a:pt x="58" y="63"/>
                    </a:cubicBezTo>
                    <a:cubicBezTo>
                      <a:pt x="58" y="63"/>
                      <a:pt x="59" y="61"/>
                      <a:pt x="58" y="61"/>
                    </a:cubicBezTo>
                    <a:cubicBezTo>
                      <a:pt x="58" y="61"/>
                      <a:pt x="58" y="60"/>
                      <a:pt x="59" y="60"/>
                    </a:cubicBezTo>
                    <a:cubicBezTo>
                      <a:pt x="58" y="60"/>
                      <a:pt x="57" y="59"/>
                      <a:pt x="58" y="58"/>
                    </a:cubicBezTo>
                    <a:cubicBezTo>
                      <a:pt x="58" y="58"/>
                      <a:pt x="58" y="58"/>
                      <a:pt x="58" y="58"/>
                    </a:cubicBezTo>
                    <a:cubicBezTo>
                      <a:pt x="59" y="57"/>
                      <a:pt x="57" y="56"/>
                      <a:pt x="57" y="54"/>
                    </a:cubicBezTo>
                    <a:cubicBezTo>
                      <a:pt x="57" y="54"/>
                      <a:pt x="57" y="53"/>
                      <a:pt x="56" y="54"/>
                    </a:cubicBezTo>
                    <a:cubicBezTo>
                      <a:pt x="55" y="53"/>
                      <a:pt x="57" y="51"/>
                      <a:pt x="54" y="51"/>
                    </a:cubicBezTo>
                    <a:cubicBezTo>
                      <a:pt x="54" y="50"/>
                      <a:pt x="55" y="50"/>
                      <a:pt x="55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4" y="46"/>
                      <a:pt x="52" y="47"/>
                      <a:pt x="52" y="46"/>
                    </a:cubicBezTo>
                    <a:cubicBezTo>
                      <a:pt x="53" y="46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5"/>
                    </a:cubicBezTo>
                    <a:cubicBezTo>
                      <a:pt x="53" y="45"/>
                      <a:pt x="52" y="45"/>
                      <a:pt x="52" y="45"/>
                    </a:cubicBezTo>
                    <a:cubicBezTo>
                      <a:pt x="53" y="44"/>
                      <a:pt x="52" y="43"/>
                      <a:pt x="53" y="43"/>
                    </a:cubicBezTo>
                    <a:cubicBezTo>
                      <a:pt x="52" y="41"/>
                      <a:pt x="51" y="40"/>
                      <a:pt x="50" y="39"/>
                    </a:cubicBezTo>
                    <a:cubicBezTo>
                      <a:pt x="51" y="39"/>
                      <a:pt x="51" y="39"/>
                      <a:pt x="52" y="39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2" y="38"/>
                      <a:pt x="52" y="39"/>
                      <a:pt x="52" y="39"/>
                    </a:cubicBezTo>
                    <a:cubicBezTo>
                      <a:pt x="53" y="38"/>
                      <a:pt x="50" y="37"/>
                      <a:pt x="51" y="36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5"/>
                      <a:pt x="50" y="35"/>
                      <a:pt x="49" y="35"/>
                    </a:cubicBezTo>
                    <a:cubicBezTo>
                      <a:pt x="50" y="35"/>
                      <a:pt x="51" y="35"/>
                      <a:pt x="51" y="34"/>
                    </a:cubicBezTo>
                    <a:close/>
                    <a:moveTo>
                      <a:pt x="38" y="50"/>
                    </a:moveTo>
                    <a:cubicBezTo>
                      <a:pt x="38" y="51"/>
                      <a:pt x="39" y="51"/>
                      <a:pt x="39" y="52"/>
                    </a:cubicBezTo>
                    <a:cubicBezTo>
                      <a:pt x="39" y="52"/>
                      <a:pt x="39" y="52"/>
                      <a:pt x="39" y="53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52"/>
                      <a:pt x="38" y="52"/>
                      <a:pt x="38" y="52"/>
                    </a:cubicBezTo>
                    <a:cubicBezTo>
                      <a:pt x="38" y="51"/>
                      <a:pt x="38" y="50"/>
                      <a:pt x="38" y="49"/>
                    </a:cubicBezTo>
                    <a:lnTo>
                      <a:pt x="38" y="50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cubicBezTo>
                      <a:pt x="33" y="67"/>
                      <a:pt x="33" y="67"/>
                      <a:pt x="33" y="67"/>
                    </a:cubicBezTo>
                    <a:lnTo>
                      <a:pt x="33" y="66"/>
                    </a:lnTo>
                    <a:close/>
                    <a:moveTo>
                      <a:pt x="28" y="122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1"/>
                      <a:pt x="29" y="121"/>
                      <a:pt x="29" y="121"/>
                    </a:cubicBezTo>
                    <a:cubicBezTo>
                      <a:pt x="29" y="121"/>
                      <a:pt x="28" y="121"/>
                      <a:pt x="28" y="122"/>
                    </a:cubicBezTo>
                    <a:close/>
                    <a:moveTo>
                      <a:pt x="46" y="124"/>
                    </a:moveTo>
                    <a:cubicBezTo>
                      <a:pt x="46" y="124"/>
                      <a:pt x="47" y="124"/>
                      <a:pt x="46" y="124"/>
                    </a:cubicBezTo>
                    <a:cubicBezTo>
                      <a:pt x="46" y="124"/>
                      <a:pt x="46" y="124"/>
                      <a:pt x="46" y="124"/>
                    </a:cubicBezTo>
                    <a:close/>
                    <a:moveTo>
                      <a:pt x="70" y="204"/>
                    </a:moveTo>
                    <a:cubicBezTo>
                      <a:pt x="69" y="203"/>
                      <a:pt x="69" y="203"/>
                      <a:pt x="69" y="202"/>
                    </a:cubicBezTo>
                    <a:cubicBezTo>
                      <a:pt x="69" y="200"/>
                      <a:pt x="68" y="199"/>
                      <a:pt x="68" y="197"/>
                    </a:cubicBezTo>
                    <a:cubicBezTo>
                      <a:pt x="69" y="197"/>
                      <a:pt x="71" y="197"/>
                      <a:pt x="72" y="197"/>
                    </a:cubicBezTo>
                    <a:cubicBezTo>
                      <a:pt x="71" y="200"/>
                      <a:pt x="70" y="202"/>
                      <a:pt x="70" y="204"/>
                    </a:cubicBezTo>
                    <a:close/>
                    <a:moveTo>
                      <a:pt x="75" y="190"/>
                    </a:moveTo>
                    <a:cubicBezTo>
                      <a:pt x="74" y="191"/>
                      <a:pt x="74" y="193"/>
                      <a:pt x="73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2" y="195"/>
                      <a:pt x="72" y="195"/>
                      <a:pt x="72" y="195"/>
                    </a:cubicBezTo>
                    <a:cubicBezTo>
                      <a:pt x="73" y="194"/>
                      <a:pt x="72" y="194"/>
                      <a:pt x="72" y="194"/>
                    </a:cubicBezTo>
                    <a:cubicBezTo>
                      <a:pt x="72" y="194"/>
                      <a:pt x="73" y="193"/>
                      <a:pt x="73" y="193"/>
                    </a:cubicBezTo>
                    <a:cubicBezTo>
                      <a:pt x="73" y="193"/>
                      <a:pt x="72" y="193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3" y="193"/>
                      <a:pt x="73" y="193"/>
                    </a:cubicBezTo>
                    <a:cubicBezTo>
                      <a:pt x="73" y="193"/>
                      <a:pt x="72" y="192"/>
                      <a:pt x="72" y="191"/>
                    </a:cubicBezTo>
                    <a:cubicBezTo>
                      <a:pt x="70" y="190"/>
                      <a:pt x="75" y="190"/>
                      <a:pt x="73" y="189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8"/>
                    </a:cubicBezTo>
                    <a:cubicBezTo>
                      <a:pt x="73" y="188"/>
                      <a:pt x="73" y="188"/>
                      <a:pt x="73" y="187"/>
                    </a:cubicBezTo>
                    <a:cubicBezTo>
                      <a:pt x="73" y="187"/>
                      <a:pt x="73" y="187"/>
                      <a:pt x="73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7"/>
                    </a:cubicBezTo>
                    <a:cubicBezTo>
                      <a:pt x="72" y="187"/>
                      <a:pt x="72" y="187"/>
                      <a:pt x="72" y="186"/>
                    </a:cubicBezTo>
                    <a:cubicBezTo>
                      <a:pt x="73" y="186"/>
                      <a:pt x="73" y="186"/>
                      <a:pt x="72" y="185"/>
                    </a:cubicBezTo>
                    <a:cubicBezTo>
                      <a:pt x="73" y="185"/>
                      <a:pt x="74" y="185"/>
                      <a:pt x="75" y="185"/>
                    </a:cubicBezTo>
                    <a:cubicBezTo>
                      <a:pt x="75" y="187"/>
                      <a:pt x="73" y="191"/>
                      <a:pt x="75" y="190"/>
                    </a:cubicBezTo>
                    <a:close/>
                    <a:moveTo>
                      <a:pt x="139" y="259"/>
                    </a:moveTo>
                    <a:cubicBezTo>
                      <a:pt x="140" y="259"/>
                      <a:pt x="140" y="259"/>
                      <a:pt x="140" y="259"/>
                    </a:cubicBezTo>
                    <a:cubicBezTo>
                      <a:pt x="140" y="260"/>
                      <a:pt x="139" y="261"/>
                      <a:pt x="139" y="259"/>
                    </a:cubicBezTo>
                    <a:close/>
                    <a:moveTo>
                      <a:pt x="142" y="254"/>
                    </a:moveTo>
                    <a:cubicBezTo>
                      <a:pt x="141" y="254"/>
                      <a:pt x="141" y="254"/>
                      <a:pt x="141" y="254"/>
                    </a:cubicBezTo>
                    <a:cubicBezTo>
                      <a:pt x="141" y="252"/>
                      <a:pt x="143" y="254"/>
                      <a:pt x="142" y="251"/>
                    </a:cubicBezTo>
                    <a:cubicBezTo>
                      <a:pt x="142" y="252"/>
                      <a:pt x="140" y="251"/>
                      <a:pt x="141" y="250"/>
                    </a:cubicBezTo>
                    <a:cubicBezTo>
                      <a:pt x="142" y="250"/>
                      <a:pt x="142" y="250"/>
                      <a:pt x="142" y="250"/>
                    </a:cubicBezTo>
                    <a:cubicBezTo>
                      <a:pt x="142" y="250"/>
                      <a:pt x="141" y="250"/>
                      <a:pt x="142" y="249"/>
                    </a:cubicBezTo>
                    <a:cubicBezTo>
                      <a:pt x="142" y="250"/>
                      <a:pt x="142" y="250"/>
                      <a:pt x="143" y="249"/>
                    </a:cubicBezTo>
                    <a:cubicBezTo>
                      <a:pt x="143" y="250"/>
                      <a:pt x="143" y="250"/>
                      <a:pt x="143" y="250"/>
                    </a:cubicBezTo>
                    <a:cubicBezTo>
                      <a:pt x="143" y="248"/>
                      <a:pt x="143" y="248"/>
                      <a:pt x="143" y="248"/>
                    </a:cubicBezTo>
                    <a:cubicBezTo>
                      <a:pt x="144" y="247"/>
                      <a:pt x="144" y="245"/>
                      <a:pt x="145" y="245"/>
                    </a:cubicBezTo>
                    <a:cubicBezTo>
                      <a:pt x="145" y="245"/>
                      <a:pt x="146" y="243"/>
                      <a:pt x="145" y="242"/>
                    </a:cubicBezTo>
                    <a:cubicBezTo>
                      <a:pt x="146" y="243"/>
                      <a:pt x="146" y="242"/>
                      <a:pt x="146" y="242"/>
                    </a:cubicBezTo>
                    <a:cubicBezTo>
                      <a:pt x="145" y="245"/>
                      <a:pt x="144" y="249"/>
                      <a:pt x="144" y="251"/>
                    </a:cubicBezTo>
                    <a:cubicBezTo>
                      <a:pt x="143" y="251"/>
                      <a:pt x="143" y="252"/>
                      <a:pt x="142" y="254"/>
                    </a:cubicBezTo>
                    <a:close/>
                    <a:moveTo>
                      <a:pt x="293" y="79"/>
                    </a:move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ubicBezTo>
                      <a:pt x="293" y="79"/>
                      <a:pt x="293" y="79"/>
                      <a:pt x="293" y="79"/>
                    </a:cubicBezTo>
                    <a:close/>
                    <a:moveTo>
                      <a:pt x="207" y="155"/>
                    </a:moveTo>
                    <a:cubicBezTo>
                      <a:pt x="208" y="155"/>
                      <a:pt x="208" y="155"/>
                      <a:pt x="208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8" y="155"/>
                    </a:cubicBezTo>
                    <a:cubicBezTo>
                      <a:pt x="207" y="154"/>
                      <a:pt x="207" y="154"/>
                      <a:pt x="207" y="154"/>
                    </a:cubicBezTo>
                    <a:cubicBezTo>
                      <a:pt x="209" y="154"/>
                      <a:pt x="210" y="155"/>
                      <a:pt x="213" y="155"/>
                    </a:cubicBezTo>
                    <a:cubicBezTo>
                      <a:pt x="213" y="157"/>
                      <a:pt x="213" y="159"/>
                      <a:pt x="213" y="161"/>
                    </a:cubicBezTo>
                    <a:cubicBezTo>
                      <a:pt x="213" y="161"/>
                      <a:pt x="212" y="161"/>
                      <a:pt x="212" y="162"/>
                    </a:cubicBezTo>
                    <a:cubicBezTo>
                      <a:pt x="212" y="161"/>
                      <a:pt x="213" y="161"/>
                      <a:pt x="213" y="161"/>
                    </a:cubicBezTo>
                    <a:cubicBezTo>
                      <a:pt x="213" y="161"/>
                      <a:pt x="213" y="161"/>
                      <a:pt x="213" y="161"/>
                    </a:cubicBezTo>
                    <a:cubicBezTo>
                      <a:pt x="212" y="160"/>
                      <a:pt x="212" y="160"/>
                      <a:pt x="212" y="160"/>
                    </a:cubicBezTo>
                    <a:cubicBezTo>
                      <a:pt x="212" y="160"/>
                      <a:pt x="210" y="161"/>
                      <a:pt x="210" y="160"/>
                    </a:cubicBezTo>
                    <a:cubicBezTo>
                      <a:pt x="211" y="160"/>
                      <a:pt x="211" y="160"/>
                      <a:pt x="211" y="160"/>
                    </a:cubicBezTo>
                    <a:cubicBezTo>
                      <a:pt x="211" y="160"/>
                      <a:pt x="211" y="160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59"/>
                    </a:cubicBezTo>
                    <a:cubicBezTo>
                      <a:pt x="211" y="159"/>
                      <a:pt x="211" y="159"/>
                      <a:pt x="211" y="160"/>
                    </a:cubicBezTo>
                    <a:cubicBezTo>
                      <a:pt x="211" y="160"/>
                      <a:pt x="210" y="160"/>
                      <a:pt x="210" y="160"/>
                    </a:cubicBezTo>
                    <a:cubicBezTo>
                      <a:pt x="211" y="159"/>
                      <a:pt x="210" y="159"/>
                      <a:pt x="211" y="159"/>
                    </a:cubicBezTo>
                    <a:cubicBezTo>
                      <a:pt x="210" y="158"/>
                      <a:pt x="209" y="158"/>
                      <a:pt x="208" y="158"/>
                    </a:cubicBezTo>
                    <a:cubicBezTo>
                      <a:pt x="209" y="158"/>
                      <a:pt x="209" y="158"/>
                      <a:pt x="209" y="158"/>
                    </a:cubicBezTo>
                    <a:cubicBezTo>
                      <a:pt x="209" y="157"/>
                      <a:pt x="209" y="157"/>
                      <a:pt x="209" y="157"/>
                    </a:cubicBezTo>
                    <a:cubicBezTo>
                      <a:pt x="210" y="157"/>
                      <a:pt x="210" y="157"/>
                      <a:pt x="210" y="157"/>
                    </a:cubicBezTo>
                    <a:cubicBezTo>
                      <a:pt x="210" y="156"/>
                      <a:pt x="208" y="157"/>
                      <a:pt x="209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6"/>
                      <a:pt x="208" y="156"/>
                    </a:cubicBezTo>
                    <a:cubicBezTo>
                      <a:pt x="208" y="156"/>
                      <a:pt x="208" y="157"/>
                      <a:pt x="208" y="156"/>
                    </a:cubicBezTo>
                    <a:cubicBezTo>
                      <a:pt x="208" y="156"/>
                      <a:pt x="209" y="156"/>
                      <a:pt x="209" y="156"/>
                    </a:cubicBezTo>
                    <a:cubicBezTo>
                      <a:pt x="209" y="155"/>
                      <a:pt x="208" y="155"/>
                      <a:pt x="208" y="155"/>
                    </a:cubicBezTo>
                    <a:cubicBezTo>
                      <a:pt x="208" y="155"/>
                      <a:pt x="207" y="155"/>
                      <a:pt x="207" y="155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1" y="83"/>
                    </a:cubicBezTo>
                    <a:cubicBezTo>
                      <a:pt x="251" y="83"/>
                      <a:pt x="251" y="83"/>
                      <a:pt x="251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5" y="182"/>
                    </a:moveTo>
                    <a:cubicBezTo>
                      <a:pt x="225" y="182"/>
                      <a:pt x="225" y="182"/>
                      <a:pt x="225" y="182"/>
                    </a:cubicBezTo>
                    <a:close/>
                    <a:moveTo>
                      <a:pt x="218" y="196"/>
                    </a:moveTo>
                    <a:cubicBezTo>
                      <a:pt x="217" y="195"/>
                      <a:pt x="217" y="193"/>
                      <a:pt x="216" y="192"/>
                    </a:cubicBezTo>
                    <a:cubicBezTo>
                      <a:pt x="214" y="188"/>
                      <a:pt x="219" y="195"/>
                      <a:pt x="216" y="189"/>
                    </a:cubicBezTo>
                    <a:cubicBezTo>
                      <a:pt x="217" y="188"/>
                      <a:pt x="218" y="190"/>
                      <a:pt x="218" y="190"/>
                    </a:cubicBezTo>
                    <a:cubicBezTo>
                      <a:pt x="218" y="190"/>
                      <a:pt x="218" y="190"/>
                      <a:pt x="218" y="190"/>
                    </a:cubicBezTo>
                    <a:cubicBezTo>
                      <a:pt x="218" y="190"/>
                      <a:pt x="218" y="191"/>
                      <a:pt x="219" y="192"/>
                    </a:cubicBezTo>
                    <a:cubicBezTo>
                      <a:pt x="218" y="193"/>
                      <a:pt x="218" y="195"/>
                      <a:pt x="218" y="196"/>
                    </a:cubicBezTo>
                    <a:close/>
                    <a:moveTo>
                      <a:pt x="217" y="187"/>
                    </a:moveTo>
                    <a:cubicBezTo>
                      <a:pt x="217" y="186"/>
                      <a:pt x="217" y="185"/>
                      <a:pt x="217" y="185"/>
                    </a:cubicBezTo>
                    <a:cubicBezTo>
                      <a:pt x="217" y="185"/>
                      <a:pt x="217" y="185"/>
                      <a:pt x="217" y="185"/>
                    </a:cubicBezTo>
                    <a:cubicBezTo>
                      <a:pt x="218" y="185"/>
                      <a:pt x="218" y="186"/>
                      <a:pt x="217" y="187"/>
                    </a:cubicBezTo>
                    <a:close/>
                    <a:moveTo>
                      <a:pt x="220" y="180"/>
                    </a:moveTo>
                    <a:cubicBezTo>
                      <a:pt x="220" y="180"/>
                      <a:pt x="222" y="179"/>
                      <a:pt x="221" y="179"/>
                    </a:cubicBezTo>
                    <a:cubicBezTo>
                      <a:pt x="221" y="179"/>
                      <a:pt x="221" y="179"/>
                      <a:pt x="221" y="179"/>
                    </a:cubicBezTo>
                    <a:cubicBezTo>
                      <a:pt x="222" y="179"/>
                      <a:pt x="222" y="179"/>
                      <a:pt x="223" y="179"/>
                    </a:cubicBezTo>
                    <a:cubicBezTo>
                      <a:pt x="223" y="179"/>
                      <a:pt x="223" y="179"/>
                      <a:pt x="222" y="179"/>
                    </a:cubicBezTo>
                    <a:cubicBezTo>
                      <a:pt x="222" y="180"/>
                      <a:pt x="220" y="180"/>
                      <a:pt x="220" y="180"/>
                    </a:cubicBezTo>
                    <a:close/>
                    <a:moveTo>
                      <a:pt x="242" y="107"/>
                    </a:moveTo>
                    <a:cubicBezTo>
                      <a:pt x="241" y="106"/>
                      <a:pt x="241" y="106"/>
                      <a:pt x="241" y="106"/>
                    </a:cubicBezTo>
                    <a:cubicBezTo>
                      <a:pt x="241" y="106"/>
                      <a:pt x="241" y="106"/>
                      <a:pt x="241" y="106"/>
                    </a:cubicBezTo>
                    <a:lnTo>
                      <a:pt x="242" y="107"/>
                    </a:lnTo>
                    <a:close/>
                    <a:moveTo>
                      <a:pt x="288" y="75"/>
                    </a:moveTo>
                    <a:cubicBezTo>
                      <a:pt x="287" y="75"/>
                      <a:pt x="288" y="75"/>
                      <a:pt x="289" y="75"/>
                    </a:cubicBezTo>
                    <a:cubicBezTo>
                      <a:pt x="289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ubicBezTo>
                      <a:pt x="288" y="75"/>
                      <a:pt x="288" y="75"/>
                      <a:pt x="288" y="75"/>
                    </a:cubicBezTo>
                    <a:close/>
                    <a:moveTo>
                      <a:pt x="293" y="78"/>
                    </a:moveTo>
                    <a:cubicBezTo>
                      <a:pt x="293" y="78"/>
                      <a:pt x="293" y="78"/>
                      <a:pt x="293" y="77"/>
                    </a:cubicBezTo>
                    <a:cubicBezTo>
                      <a:pt x="293" y="78"/>
                      <a:pt x="293" y="78"/>
                      <a:pt x="293" y="78"/>
                    </a:cubicBezTo>
                    <a:close/>
                    <a:moveTo>
                      <a:pt x="289" y="71"/>
                    </a:moveTo>
                    <a:cubicBezTo>
                      <a:pt x="289" y="71"/>
                      <a:pt x="288" y="71"/>
                      <a:pt x="288" y="71"/>
                    </a:cubicBezTo>
                    <a:cubicBezTo>
                      <a:pt x="288" y="71"/>
                      <a:pt x="289" y="71"/>
                      <a:pt x="289" y="71"/>
                    </a:cubicBezTo>
                    <a:close/>
                    <a:moveTo>
                      <a:pt x="286" y="70"/>
                    </a:moveTo>
                    <a:cubicBezTo>
                      <a:pt x="286" y="70"/>
                      <a:pt x="286" y="70"/>
                      <a:pt x="286" y="70"/>
                    </a:cubicBezTo>
                    <a:cubicBezTo>
                      <a:pt x="286" y="70"/>
                      <a:pt x="286" y="71"/>
                      <a:pt x="286" y="71"/>
                    </a:cubicBezTo>
                    <a:cubicBezTo>
                      <a:pt x="286" y="71"/>
                      <a:pt x="286" y="70"/>
                      <a:pt x="286" y="70"/>
                    </a:cubicBezTo>
                    <a:close/>
                    <a:moveTo>
                      <a:pt x="286" y="71"/>
                    </a:move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ubicBezTo>
                      <a:pt x="286" y="71"/>
                      <a:pt x="286" y="71"/>
                      <a:pt x="286" y="71"/>
                    </a:cubicBezTo>
                    <a:close/>
                    <a:moveTo>
                      <a:pt x="285" y="75"/>
                    </a:moveTo>
                    <a:cubicBezTo>
                      <a:pt x="286" y="76"/>
                      <a:pt x="285" y="76"/>
                      <a:pt x="285" y="76"/>
                    </a:cubicBezTo>
                    <a:cubicBezTo>
                      <a:pt x="285" y="76"/>
                      <a:pt x="285" y="75"/>
                      <a:pt x="285" y="75"/>
                    </a:cubicBezTo>
                    <a:cubicBezTo>
                      <a:pt x="285" y="75"/>
                      <a:pt x="285" y="75"/>
                      <a:pt x="285" y="75"/>
                    </a:cubicBezTo>
                    <a:close/>
                    <a:moveTo>
                      <a:pt x="285" y="87"/>
                    </a:moveTo>
                    <a:cubicBezTo>
                      <a:pt x="285" y="87"/>
                      <a:pt x="285" y="87"/>
                      <a:pt x="285" y="87"/>
                    </a:cubicBezTo>
                    <a:close/>
                    <a:moveTo>
                      <a:pt x="285" y="85"/>
                    </a:moveTo>
                    <a:cubicBezTo>
                      <a:pt x="285" y="84"/>
                      <a:pt x="285" y="84"/>
                      <a:pt x="286" y="83"/>
                    </a:cubicBezTo>
                    <a:cubicBezTo>
                      <a:pt x="285" y="81"/>
                      <a:pt x="285" y="83"/>
                      <a:pt x="284" y="82"/>
                    </a:cubicBezTo>
                    <a:cubicBezTo>
                      <a:pt x="284" y="81"/>
                      <a:pt x="284" y="80"/>
                      <a:pt x="285" y="80"/>
                    </a:cubicBezTo>
                    <a:cubicBezTo>
                      <a:pt x="285" y="80"/>
                      <a:pt x="288" y="81"/>
                      <a:pt x="292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292" y="85"/>
                      <a:pt x="290" y="90"/>
                      <a:pt x="289" y="96"/>
                    </a:cubicBezTo>
                    <a:cubicBezTo>
                      <a:pt x="289" y="91"/>
                      <a:pt x="289" y="82"/>
                      <a:pt x="285" y="85"/>
                    </a:cubicBezTo>
                    <a:close/>
                    <a:moveTo>
                      <a:pt x="293" y="80"/>
                    </a:moveTo>
                    <a:cubicBezTo>
                      <a:pt x="293" y="80"/>
                      <a:pt x="293" y="80"/>
                      <a:pt x="292" y="80"/>
                    </a:cubicBezTo>
                    <a:cubicBezTo>
                      <a:pt x="294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ubicBezTo>
                      <a:pt x="292" y="80"/>
                      <a:pt x="293" y="80"/>
                      <a:pt x="293" y="80"/>
                    </a:cubicBezTo>
                    <a:cubicBezTo>
                      <a:pt x="293" y="80"/>
                      <a:pt x="293" y="80"/>
                      <a:pt x="293" y="80"/>
                    </a:cubicBezTo>
                    <a:close/>
                    <a:moveTo>
                      <a:pt x="294" y="78"/>
                    </a:moveTo>
                    <a:cubicBezTo>
                      <a:pt x="294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3" y="78"/>
                    </a:cubicBezTo>
                    <a:cubicBezTo>
                      <a:pt x="293" y="78"/>
                      <a:pt x="293" y="78"/>
                      <a:pt x="294" y="78"/>
                    </a:cubicBezTo>
                    <a:cubicBezTo>
                      <a:pt x="294" y="78"/>
                      <a:pt x="294" y="78"/>
                      <a:pt x="294" y="78"/>
                    </a:cubicBezTo>
                    <a:close/>
                    <a:moveTo>
                      <a:pt x="295" y="75"/>
                    </a:moveTo>
                    <a:cubicBezTo>
                      <a:pt x="295" y="75"/>
                      <a:pt x="295" y="75"/>
                      <a:pt x="295" y="75"/>
                    </a:cubicBezTo>
                    <a:cubicBezTo>
                      <a:pt x="295" y="75"/>
                      <a:pt x="295" y="75"/>
                      <a:pt x="295" y="75"/>
                    </a:cubicBezTo>
                    <a:close/>
                    <a:moveTo>
                      <a:pt x="296" y="71"/>
                    </a:moveTo>
                    <a:cubicBezTo>
                      <a:pt x="296" y="71"/>
                      <a:pt x="296" y="71"/>
                      <a:pt x="296" y="71"/>
                    </a:cubicBezTo>
                    <a:cubicBezTo>
                      <a:pt x="296" y="71"/>
                      <a:pt x="296" y="71"/>
                      <a:pt x="296" y="71"/>
                    </a:cubicBezTo>
                    <a:close/>
                    <a:moveTo>
                      <a:pt x="285" y="85"/>
                    </a:moveTo>
                    <a:cubicBezTo>
                      <a:pt x="285" y="85"/>
                      <a:pt x="285" y="86"/>
                      <a:pt x="284" y="86"/>
                    </a:cubicBezTo>
                    <a:cubicBezTo>
                      <a:pt x="284" y="85"/>
                      <a:pt x="284" y="85"/>
                      <a:pt x="284" y="85"/>
                    </a:cubicBezTo>
                    <a:cubicBezTo>
                      <a:pt x="285" y="85"/>
                      <a:pt x="285" y="85"/>
                      <a:pt x="285" y="85"/>
                    </a:cubicBezTo>
                    <a:close/>
                    <a:moveTo>
                      <a:pt x="254" y="84"/>
                    </a:move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4"/>
                      <a:pt x="254" y="84"/>
                      <a:pt x="254" y="84"/>
                    </a:cubicBezTo>
                    <a:cubicBezTo>
                      <a:pt x="254" y="85"/>
                      <a:pt x="254" y="85"/>
                      <a:pt x="254" y="86"/>
                    </a:cubicBezTo>
                    <a:cubicBezTo>
                      <a:pt x="254" y="86"/>
                      <a:pt x="253" y="87"/>
                      <a:pt x="253" y="88"/>
                    </a:cubicBezTo>
                    <a:cubicBezTo>
                      <a:pt x="253" y="89"/>
                      <a:pt x="252" y="90"/>
                      <a:pt x="252" y="93"/>
                    </a:cubicBezTo>
                    <a:cubicBezTo>
                      <a:pt x="252" y="93"/>
                      <a:pt x="252" y="93"/>
                      <a:pt x="252" y="93"/>
                    </a:cubicBezTo>
                    <a:cubicBezTo>
                      <a:pt x="252" y="95"/>
                      <a:pt x="251" y="96"/>
                      <a:pt x="251" y="98"/>
                    </a:cubicBezTo>
                    <a:cubicBezTo>
                      <a:pt x="250" y="95"/>
                      <a:pt x="248" y="91"/>
                      <a:pt x="247" y="87"/>
                    </a:cubicBezTo>
                    <a:cubicBezTo>
                      <a:pt x="249" y="88"/>
                      <a:pt x="251" y="89"/>
                      <a:pt x="250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1" y="89"/>
                      <a:pt x="251" y="89"/>
                      <a:pt x="251" y="89"/>
                    </a:cubicBezTo>
                    <a:cubicBezTo>
                      <a:pt x="250" y="87"/>
                      <a:pt x="253" y="88"/>
                      <a:pt x="252" y="86"/>
                    </a:cubicBezTo>
                    <a:cubicBezTo>
                      <a:pt x="252" y="86"/>
                      <a:pt x="253" y="86"/>
                      <a:pt x="253" y="86"/>
                    </a:cubicBezTo>
                    <a:cubicBezTo>
                      <a:pt x="253" y="86"/>
                      <a:pt x="253" y="85"/>
                      <a:pt x="252" y="84"/>
                    </a:cubicBezTo>
                    <a:cubicBezTo>
                      <a:pt x="252" y="84"/>
                      <a:pt x="252" y="84"/>
                      <a:pt x="253" y="85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3" y="84"/>
                      <a:pt x="254" y="84"/>
                      <a:pt x="254" y="84"/>
                    </a:cubicBezTo>
                    <a:close/>
                    <a:moveTo>
                      <a:pt x="252" y="84"/>
                    </a:move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ubicBezTo>
                      <a:pt x="252" y="84"/>
                      <a:pt x="252" y="84"/>
                      <a:pt x="252" y="84"/>
                    </a:cubicBezTo>
                    <a:close/>
                    <a:moveTo>
                      <a:pt x="252" y="83"/>
                    </a:moveTo>
                    <a:cubicBezTo>
                      <a:pt x="252" y="83"/>
                      <a:pt x="252" y="83"/>
                      <a:pt x="252" y="83"/>
                    </a:cubicBezTo>
                    <a:cubicBezTo>
                      <a:pt x="252" y="83"/>
                      <a:pt x="252" y="83"/>
                      <a:pt x="252" y="83"/>
                    </a:cubicBezTo>
                    <a:close/>
                    <a:moveTo>
                      <a:pt x="221" y="110"/>
                    </a:moveTo>
                    <a:cubicBezTo>
                      <a:pt x="221" y="110"/>
                      <a:pt x="222" y="111"/>
                      <a:pt x="222" y="112"/>
                    </a:cubicBezTo>
                    <a:cubicBezTo>
                      <a:pt x="222" y="112"/>
                      <a:pt x="222" y="112"/>
                      <a:pt x="222" y="112"/>
                    </a:cubicBezTo>
                    <a:cubicBezTo>
                      <a:pt x="221" y="111"/>
                      <a:pt x="221" y="110"/>
                      <a:pt x="221" y="110"/>
                    </a:cubicBezTo>
                    <a:close/>
                    <a:moveTo>
                      <a:pt x="196" y="169"/>
                    </a:moveTo>
                    <a:cubicBezTo>
                      <a:pt x="196" y="169"/>
                      <a:pt x="196" y="169"/>
                      <a:pt x="196" y="169"/>
                    </a:cubicBezTo>
                    <a:cubicBezTo>
                      <a:pt x="196" y="169"/>
                      <a:pt x="195" y="169"/>
                      <a:pt x="196" y="169"/>
                    </a:cubicBezTo>
                    <a:close/>
                    <a:moveTo>
                      <a:pt x="242" y="123"/>
                    </a:moveTo>
                    <a:cubicBezTo>
                      <a:pt x="242" y="121"/>
                      <a:pt x="241" y="119"/>
                      <a:pt x="242" y="118"/>
                    </a:cubicBezTo>
                    <a:cubicBezTo>
                      <a:pt x="242" y="115"/>
                      <a:pt x="242" y="115"/>
                      <a:pt x="242" y="115"/>
                    </a:cubicBezTo>
                    <a:cubicBezTo>
                      <a:pt x="242" y="115"/>
                      <a:pt x="242" y="113"/>
                      <a:pt x="243" y="114"/>
                    </a:cubicBezTo>
                    <a:cubicBezTo>
                      <a:pt x="243" y="112"/>
                      <a:pt x="243" y="111"/>
                      <a:pt x="243" y="109"/>
                    </a:cubicBezTo>
                    <a:cubicBezTo>
                      <a:pt x="243" y="108"/>
                      <a:pt x="243" y="108"/>
                      <a:pt x="243" y="108"/>
                    </a:cubicBezTo>
                    <a:cubicBezTo>
                      <a:pt x="243" y="110"/>
                      <a:pt x="243" y="111"/>
                      <a:pt x="244" y="113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4" y="115"/>
                      <a:pt x="244" y="115"/>
                      <a:pt x="244" y="115"/>
                    </a:cubicBezTo>
                    <a:cubicBezTo>
                      <a:pt x="247" y="116"/>
                      <a:pt x="240" y="114"/>
                      <a:pt x="245" y="116"/>
                    </a:cubicBezTo>
                    <a:cubicBezTo>
                      <a:pt x="244" y="117"/>
                      <a:pt x="244" y="119"/>
                      <a:pt x="243" y="120"/>
                    </a:cubicBezTo>
                    <a:cubicBezTo>
                      <a:pt x="243" y="119"/>
                      <a:pt x="243" y="119"/>
                      <a:pt x="243" y="119"/>
                    </a:cubicBezTo>
                    <a:cubicBezTo>
                      <a:pt x="243" y="121"/>
                      <a:pt x="242" y="122"/>
                      <a:pt x="242" y="123"/>
                    </a:cubicBezTo>
                    <a:close/>
                    <a:moveTo>
                      <a:pt x="258" y="112"/>
                    </a:moveTo>
                    <a:cubicBezTo>
                      <a:pt x="258" y="112"/>
                      <a:pt x="258" y="112"/>
                      <a:pt x="258" y="112"/>
                    </a:cubicBezTo>
                    <a:cubicBezTo>
                      <a:pt x="263" y="112"/>
                      <a:pt x="260" y="112"/>
                      <a:pt x="256" y="112"/>
                    </a:cubicBezTo>
                    <a:cubicBezTo>
                      <a:pt x="256" y="111"/>
                      <a:pt x="256" y="110"/>
                      <a:pt x="256" y="109"/>
                    </a:cubicBezTo>
                    <a:cubicBezTo>
                      <a:pt x="258" y="109"/>
                      <a:pt x="259" y="109"/>
                      <a:pt x="261" y="110"/>
                    </a:cubicBezTo>
                    <a:cubicBezTo>
                      <a:pt x="262" y="111"/>
                      <a:pt x="262" y="112"/>
                      <a:pt x="262" y="113"/>
                    </a:cubicBezTo>
                    <a:cubicBezTo>
                      <a:pt x="262" y="118"/>
                      <a:pt x="264" y="124"/>
                      <a:pt x="267" y="127"/>
                    </a:cubicBezTo>
                    <a:cubicBezTo>
                      <a:pt x="269" y="129"/>
                      <a:pt x="270" y="130"/>
                      <a:pt x="271" y="130"/>
                    </a:cubicBezTo>
                    <a:cubicBezTo>
                      <a:pt x="271" y="131"/>
                      <a:pt x="271" y="131"/>
                      <a:pt x="271" y="132"/>
                    </a:cubicBezTo>
                    <a:cubicBezTo>
                      <a:pt x="272" y="132"/>
                      <a:pt x="272" y="132"/>
                      <a:pt x="272" y="132"/>
                    </a:cubicBezTo>
                    <a:cubicBezTo>
                      <a:pt x="271" y="133"/>
                      <a:pt x="271" y="134"/>
                      <a:pt x="271" y="135"/>
                    </a:cubicBezTo>
                    <a:cubicBezTo>
                      <a:pt x="271" y="137"/>
                      <a:pt x="272" y="138"/>
                      <a:pt x="271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2" y="142"/>
                      <a:pt x="271" y="144"/>
                      <a:pt x="270" y="146"/>
                    </a:cubicBezTo>
                    <a:cubicBezTo>
                      <a:pt x="269" y="140"/>
                      <a:pt x="267" y="133"/>
                      <a:pt x="264" y="126"/>
                    </a:cubicBezTo>
                    <a:cubicBezTo>
                      <a:pt x="263" y="122"/>
                      <a:pt x="261" y="117"/>
                      <a:pt x="259" y="113"/>
                    </a:cubicBezTo>
                    <a:lnTo>
                      <a:pt x="258" y="1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3354388" y="1585913"/>
                <a:ext cx="377825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39" extrusionOk="0">
                    <a:moveTo>
                      <a:pt x="174" y="112"/>
                    </a:moveTo>
                    <a:cubicBezTo>
                      <a:pt x="173" y="112"/>
                      <a:pt x="171" y="113"/>
                      <a:pt x="166" y="114"/>
                    </a:cubicBezTo>
                    <a:cubicBezTo>
                      <a:pt x="162" y="115"/>
                      <a:pt x="156" y="118"/>
                      <a:pt x="149" y="119"/>
                    </a:cubicBezTo>
                    <a:cubicBezTo>
                      <a:pt x="149" y="119"/>
                      <a:pt x="149" y="118"/>
                      <a:pt x="150" y="118"/>
                    </a:cubicBezTo>
                    <a:cubicBezTo>
                      <a:pt x="152" y="115"/>
                      <a:pt x="155" y="112"/>
                      <a:pt x="158" y="109"/>
                    </a:cubicBezTo>
                    <a:cubicBezTo>
                      <a:pt x="159" y="108"/>
                      <a:pt x="160" y="106"/>
                      <a:pt x="162" y="103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2" y="102"/>
                      <a:pt x="162" y="102"/>
                      <a:pt x="162" y="102"/>
                    </a:cubicBezTo>
                    <a:cubicBezTo>
                      <a:pt x="167" y="108"/>
                      <a:pt x="156" y="95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7" y="96"/>
                      <a:pt x="157" y="96"/>
                      <a:pt x="157" y="96"/>
                    </a:cubicBezTo>
                    <a:cubicBezTo>
                      <a:pt x="156" y="96"/>
                      <a:pt x="156" y="96"/>
                      <a:pt x="156" y="96"/>
                    </a:cubicBezTo>
                    <a:cubicBezTo>
                      <a:pt x="156" y="97"/>
                      <a:pt x="155" y="97"/>
                      <a:pt x="155" y="97"/>
                    </a:cubicBezTo>
                    <a:cubicBezTo>
                      <a:pt x="154" y="97"/>
                      <a:pt x="154" y="97"/>
                      <a:pt x="153" y="97"/>
                    </a:cubicBezTo>
                    <a:cubicBezTo>
                      <a:pt x="153" y="97"/>
                      <a:pt x="152" y="96"/>
                      <a:pt x="153" y="97"/>
                    </a:cubicBezTo>
                    <a:cubicBezTo>
                      <a:pt x="153" y="98"/>
                      <a:pt x="152" y="98"/>
                      <a:pt x="151" y="98"/>
                    </a:cubicBezTo>
                    <a:cubicBezTo>
                      <a:pt x="152" y="98"/>
                      <a:pt x="152" y="98"/>
                      <a:pt x="152" y="98"/>
                    </a:cubicBezTo>
                    <a:cubicBezTo>
                      <a:pt x="151" y="98"/>
                      <a:pt x="150" y="99"/>
                      <a:pt x="149" y="99"/>
                    </a:cubicBezTo>
                    <a:cubicBezTo>
                      <a:pt x="152" y="96"/>
                      <a:pt x="155" y="94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7" y="91"/>
                      <a:pt x="157" y="91"/>
                      <a:pt x="157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1"/>
                    </a:cubicBezTo>
                    <a:cubicBezTo>
                      <a:pt x="158" y="91"/>
                      <a:pt x="158" y="91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9" y="91"/>
                      <a:pt x="159" y="92"/>
                      <a:pt x="158" y="90"/>
                    </a:cubicBezTo>
                    <a:cubicBezTo>
                      <a:pt x="158" y="90"/>
                      <a:pt x="159" y="90"/>
                      <a:pt x="159" y="89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1" y="90"/>
                      <a:pt x="151" y="77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5" y="82"/>
                      <a:pt x="155" y="82"/>
                      <a:pt x="155" y="82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3"/>
                      <a:pt x="152" y="83"/>
                      <a:pt x="152" y="83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4"/>
                      <a:pt x="150" y="84"/>
                      <a:pt x="149" y="85"/>
                    </a:cubicBezTo>
                    <a:cubicBezTo>
                      <a:pt x="150" y="84"/>
                      <a:pt x="151" y="84"/>
                      <a:pt x="152" y="84"/>
                    </a:cubicBezTo>
                    <a:cubicBezTo>
                      <a:pt x="152" y="84"/>
                      <a:pt x="152" y="84"/>
                      <a:pt x="152" y="84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48" y="86"/>
                      <a:pt x="146" y="87"/>
                    </a:cubicBezTo>
                    <a:cubicBezTo>
                      <a:pt x="148" y="85"/>
                      <a:pt x="149" y="84"/>
                      <a:pt x="150" y="82"/>
                    </a:cubicBezTo>
                    <a:cubicBezTo>
                      <a:pt x="151" y="80"/>
                      <a:pt x="152" y="79"/>
                      <a:pt x="153" y="77"/>
                    </a:cubicBezTo>
                    <a:cubicBezTo>
                      <a:pt x="153" y="76"/>
                      <a:pt x="154" y="75"/>
                      <a:pt x="154" y="74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6" y="74"/>
                      <a:pt x="155" y="74"/>
                      <a:pt x="155" y="73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55" y="73"/>
                      <a:pt x="155" y="73"/>
                      <a:pt x="155" y="73"/>
                    </a:cubicBezTo>
                    <a:cubicBezTo>
                      <a:pt x="153" y="70"/>
                      <a:pt x="148" y="65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9" y="66"/>
                      <a:pt x="149" y="66"/>
                      <a:pt x="149" y="66"/>
                    </a:cubicBezTo>
                    <a:cubicBezTo>
                      <a:pt x="148" y="66"/>
                      <a:pt x="148" y="66"/>
                      <a:pt x="148" y="66"/>
                    </a:cubicBezTo>
                    <a:cubicBezTo>
                      <a:pt x="147" y="66"/>
                      <a:pt x="147" y="66"/>
                      <a:pt x="147" y="66"/>
                    </a:cubicBezTo>
                    <a:cubicBezTo>
                      <a:pt x="146" y="66"/>
                      <a:pt x="145" y="66"/>
                      <a:pt x="144" y="66"/>
                    </a:cubicBezTo>
                    <a:cubicBezTo>
                      <a:pt x="145" y="65"/>
                      <a:pt x="145" y="65"/>
                      <a:pt x="145" y="65"/>
                    </a:cubicBezTo>
                    <a:cubicBezTo>
                      <a:pt x="142" y="66"/>
                      <a:pt x="139" y="67"/>
                      <a:pt x="135" y="68"/>
                    </a:cubicBezTo>
                    <a:cubicBezTo>
                      <a:pt x="136" y="68"/>
                      <a:pt x="136" y="68"/>
                      <a:pt x="137" y="68"/>
                    </a:cubicBezTo>
                    <a:cubicBezTo>
                      <a:pt x="134" y="69"/>
                      <a:pt x="133" y="69"/>
                      <a:pt x="131" y="70"/>
                    </a:cubicBezTo>
                    <a:cubicBezTo>
                      <a:pt x="136" y="66"/>
                      <a:pt x="140" y="62"/>
                      <a:pt x="141" y="59"/>
                    </a:cubicBezTo>
                    <a:cubicBezTo>
                      <a:pt x="142" y="57"/>
                      <a:pt x="143" y="56"/>
                      <a:pt x="144" y="55"/>
                    </a:cubicBezTo>
                    <a:cubicBezTo>
                      <a:pt x="145" y="54"/>
                      <a:pt x="145" y="54"/>
                      <a:pt x="146" y="54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6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6" y="53"/>
                      <a:pt x="146" y="53"/>
                      <a:pt x="146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3"/>
                      <a:pt x="147" y="53"/>
                      <a:pt x="147" y="53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3"/>
                      <a:pt x="147" y="53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51" y="59"/>
                      <a:pt x="142" y="44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3" y="46"/>
                      <a:pt x="144" y="48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7" y="52"/>
                      <a:pt x="147" y="52"/>
                      <a:pt x="147" y="52"/>
                    </a:cubicBezTo>
                    <a:cubicBezTo>
                      <a:pt x="146" y="51"/>
                      <a:pt x="145" y="49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3" y="46"/>
                      <a:pt x="143" y="46"/>
                      <a:pt x="143" y="46"/>
                    </a:cubicBezTo>
                    <a:cubicBezTo>
                      <a:pt x="143" y="46"/>
                      <a:pt x="143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2" y="45"/>
                      <a:pt x="142" y="45"/>
                      <a:pt x="142" y="45"/>
                    </a:cubicBezTo>
                    <a:cubicBezTo>
                      <a:pt x="141" y="45"/>
                      <a:pt x="141" y="45"/>
                      <a:pt x="140" y="45"/>
                    </a:cubicBezTo>
                    <a:cubicBezTo>
                      <a:pt x="139" y="46"/>
                      <a:pt x="138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7" y="46"/>
                      <a:pt x="137" y="46"/>
                      <a:pt x="137" y="46"/>
                    </a:cubicBezTo>
                    <a:cubicBezTo>
                      <a:pt x="135" y="47"/>
                      <a:pt x="134" y="47"/>
                      <a:pt x="133" y="48"/>
                    </a:cubicBezTo>
                    <a:cubicBezTo>
                      <a:pt x="130" y="49"/>
                      <a:pt x="128" y="50"/>
                      <a:pt x="125" y="52"/>
                    </a:cubicBezTo>
                    <a:cubicBezTo>
                      <a:pt x="122" y="53"/>
                      <a:pt x="122" y="55"/>
                      <a:pt x="120" y="56"/>
                    </a:cubicBezTo>
                    <a:cubicBezTo>
                      <a:pt x="119" y="56"/>
                      <a:pt x="118" y="55"/>
                      <a:pt x="118" y="54"/>
                    </a:cubicBezTo>
                    <a:cubicBezTo>
                      <a:pt x="124" y="46"/>
                      <a:pt x="127" y="41"/>
                      <a:pt x="128" y="38"/>
                    </a:cubicBezTo>
                    <a:cubicBezTo>
                      <a:pt x="129" y="34"/>
                      <a:pt x="128" y="34"/>
                      <a:pt x="127" y="35"/>
                    </a:cubicBezTo>
                    <a:cubicBezTo>
                      <a:pt x="123" y="38"/>
                      <a:pt x="115" y="46"/>
                      <a:pt x="115" y="46"/>
                    </a:cubicBezTo>
                    <a:cubicBezTo>
                      <a:pt x="115" y="47"/>
                      <a:pt x="114" y="48"/>
                      <a:pt x="113" y="48"/>
                    </a:cubicBezTo>
                    <a:cubicBezTo>
                      <a:pt x="111" y="46"/>
                      <a:pt x="110" y="43"/>
                      <a:pt x="108" y="41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8"/>
                      <a:pt x="106" y="38"/>
                    </a:cubicBezTo>
                    <a:cubicBezTo>
                      <a:pt x="106" y="38"/>
                      <a:pt x="106" y="37"/>
                      <a:pt x="106" y="37"/>
                    </a:cubicBezTo>
                    <a:cubicBezTo>
                      <a:pt x="105" y="37"/>
                      <a:pt x="105" y="36"/>
                      <a:pt x="105" y="36"/>
                    </a:cubicBezTo>
                    <a:cubicBezTo>
                      <a:pt x="104" y="36"/>
                      <a:pt x="104" y="35"/>
                      <a:pt x="104" y="35"/>
                    </a:cubicBezTo>
                    <a:cubicBezTo>
                      <a:pt x="103" y="34"/>
                      <a:pt x="102" y="33"/>
                      <a:pt x="101" y="32"/>
                    </a:cubicBezTo>
                    <a:cubicBezTo>
                      <a:pt x="106" y="35"/>
                      <a:pt x="109" y="37"/>
                      <a:pt x="112" y="37"/>
                    </a:cubicBezTo>
                    <a:cubicBezTo>
                      <a:pt x="115" y="38"/>
                      <a:pt x="117" y="38"/>
                      <a:pt x="116" y="37"/>
                    </a:cubicBezTo>
                    <a:cubicBezTo>
                      <a:pt x="116" y="37"/>
                      <a:pt x="115" y="37"/>
                      <a:pt x="114" y="36"/>
                    </a:cubicBezTo>
                    <a:cubicBezTo>
                      <a:pt x="122" y="38"/>
                      <a:pt x="121" y="33"/>
                      <a:pt x="121" y="33"/>
                    </a:cubicBezTo>
                    <a:cubicBezTo>
                      <a:pt x="122" y="30"/>
                      <a:pt x="119" y="30"/>
                      <a:pt x="117" y="27"/>
                    </a:cubicBezTo>
                    <a:cubicBezTo>
                      <a:pt x="117" y="27"/>
                      <a:pt x="117" y="27"/>
                      <a:pt x="117" y="2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8" y="28"/>
                      <a:pt x="118" y="28"/>
                      <a:pt x="118" y="28"/>
                    </a:cubicBezTo>
                    <a:cubicBezTo>
                      <a:pt x="118" y="27"/>
                      <a:pt x="125" y="35"/>
                      <a:pt x="127" y="23"/>
                    </a:cubicBezTo>
                    <a:cubicBezTo>
                      <a:pt x="127" y="23"/>
                      <a:pt x="127" y="23"/>
                      <a:pt x="127" y="23"/>
                    </a:cubicBezTo>
                    <a:cubicBezTo>
                      <a:pt x="126" y="22"/>
                      <a:pt x="126" y="21"/>
                      <a:pt x="124" y="21"/>
                    </a:cubicBezTo>
                    <a:cubicBezTo>
                      <a:pt x="125" y="20"/>
                      <a:pt x="124" y="20"/>
                      <a:pt x="124" y="20"/>
                    </a:cubicBezTo>
                    <a:cubicBezTo>
                      <a:pt x="124" y="20"/>
                      <a:pt x="124" y="20"/>
                      <a:pt x="124" y="20"/>
                    </a:cubicBezTo>
                    <a:cubicBezTo>
                      <a:pt x="123" y="20"/>
                      <a:pt x="123" y="18"/>
                      <a:pt x="122" y="18"/>
                    </a:cubicBezTo>
                    <a:cubicBezTo>
                      <a:pt x="122" y="18"/>
                      <a:pt x="123" y="18"/>
                      <a:pt x="123" y="18"/>
                    </a:cubicBezTo>
                    <a:cubicBezTo>
                      <a:pt x="122" y="18"/>
                      <a:pt x="121" y="17"/>
                      <a:pt x="122" y="17"/>
                    </a:cubicBezTo>
                    <a:cubicBezTo>
                      <a:pt x="121" y="16"/>
                      <a:pt x="120" y="15"/>
                      <a:pt x="118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15"/>
                      <a:pt x="118" y="15"/>
                      <a:pt x="117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6" y="15"/>
                      <a:pt x="116" y="14"/>
                      <a:pt x="115" y="14"/>
                    </a:cubicBezTo>
                    <a:cubicBezTo>
                      <a:pt x="116" y="13"/>
                      <a:pt x="116" y="13"/>
                      <a:pt x="116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5" y="13"/>
                      <a:pt x="115" y="13"/>
                      <a:pt x="115" y="13"/>
                    </a:cubicBezTo>
                    <a:cubicBezTo>
                      <a:pt x="114" y="14"/>
                      <a:pt x="115" y="12"/>
                      <a:pt x="114" y="12"/>
                    </a:cubicBezTo>
                    <a:cubicBezTo>
                      <a:pt x="114" y="12"/>
                      <a:pt x="111" y="14"/>
                      <a:pt x="111" y="13"/>
                    </a:cubicBezTo>
                    <a:cubicBezTo>
                      <a:pt x="110" y="13"/>
                      <a:pt x="112" y="12"/>
                      <a:pt x="111" y="12"/>
                    </a:cubicBezTo>
                    <a:cubicBezTo>
                      <a:pt x="111" y="12"/>
                      <a:pt x="111" y="12"/>
                      <a:pt x="112" y="11"/>
                    </a:cubicBezTo>
                    <a:cubicBezTo>
                      <a:pt x="111" y="11"/>
                      <a:pt x="112" y="10"/>
                      <a:pt x="111" y="10"/>
                    </a:cubicBezTo>
                    <a:cubicBezTo>
                      <a:pt x="111" y="10"/>
                      <a:pt x="111" y="10"/>
                      <a:pt x="111" y="10"/>
                    </a:cubicBezTo>
                    <a:cubicBezTo>
                      <a:pt x="110" y="10"/>
                      <a:pt x="110" y="8"/>
                      <a:pt x="109" y="9"/>
                    </a:cubicBezTo>
                    <a:cubicBezTo>
                      <a:pt x="108" y="9"/>
                      <a:pt x="110" y="7"/>
                      <a:pt x="108" y="8"/>
                    </a:cubicBezTo>
                    <a:cubicBezTo>
                      <a:pt x="108" y="7"/>
                      <a:pt x="108" y="7"/>
                      <a:pt x="108" y="7"/>
                    </a:cubicBezTo>
                    <a:cubicBezTo>
                      <a:pt x="108" y="6"/>
                      <a:pt x="108" y="7"/>
                      <a:pt x="107" y="7"/>
                    </a:cubicBezTo>
                    <a:cubicBezTo>
                      <a:pt x="108" y="6"/>
                      <a:pt x="107" y="6"/>
                      <a:pt x="108" y="6"/>
                    </a:cubicBezTo>
                    <a:cubicBezTo>
                      <a:pt x="107" y="4"/>
                      <a:pt x="105" y="6"/>
                      <a:pt x="105" y="4"/>
                    </a:cubicBezTo>
                    <a:cubicBezTo>
                      <a:pt x="104" y="5"/>
                      <a:pt x="104" y="4"/>
                      <a:pt x="103" y="5"/>
                    </a:cubicBezTo>
                    <a:cubicBezTo>
                      <a:pt x="103" y="4"/>
                      <a:pt x="102" y="4"/>
                      <a:pt x="103" y="3"/>
                    </a:cubicBezTo>
                    <a:cubicBezTo>
                      <a:pt x="103" y="3"/>
                      <a:pt x="103" y="3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2"/>
                      <a:pt x="103" y="2"/>
                      <a:pt x="102" y="3"/>
                    </a:cubicBezTo>
                    <a:cubicBezTo>
                      <a:pt x="102" y="2"/>
                      <a:pt x="102" y="2"/>
                      <a:pt x="102" y="3"/>
                    </a:cubicBezTo>
                    <a:cubicBezTo>
                      <a:pt x="102" y="3"/>
                      <a:pt x="101" y="3"/>
                      <a:pt x="101" y="3"/>
                    </a:cubicBezTo>
                    <a:cubicBezTo>
                      <a:pt x="101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2"/>
                      <a:pt x="100" y="2"/>
                      <a:pt x="100" y="2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00" y="2"/>
                      <a:pt x="100" y="1"/>
                      <a:pt x="99" y="2"/>
                    </a:cubicBezTo>
                    <a:cubicBezTo>
                      <a:pt x="98" y="2"/>
                      <a:pt x="99" y="3"/>
                      <a:pt x="98" y="3"/>
                    </a:cubicBezTo>
                    <a:cubicBezTo>
                      <a:pt x="98" y="3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8" y="2"/>
                      <a:pt x="98" y="2"/>
                      <a:pt x="98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9" y="0"/>
                      <a:pt x="86" y="17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1" y="10"/>
                      <a:pt x="91" y="11"/>
                      <a:pt x="92" y="11"/>
                    </a:cubicBezTo>
                    <a:cubicBezTo>
                      <a:pt x="92" y="11"/>
                      <a:pt x="92" y="11"/>
                      <a:pt x="93" y="11"/>
                    </a:cubicBezTo>
                    <a:cubicBezTo>
                      <a:pt x="92" y="11"/>
                      <a:pt x="92" y="11"/>
                      <a:pt x="92" y="11"/>
                    </a:cubicBezTo>
                    <a:cubicBezTo>
                      <a:pt x="93" y="12"/>
                      <a:pt x="91" y="13"/>
                      <a:pt x="92" y="13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4" y="12"/>
                      <a:pt x="92" y="14"/>
                      <a:pt x="94" y="13"/>
                    </a:cubicBezTo>
                    <a:cubicBezTo>
                      <a:pt x="94" y="13"/>
                      <a:pt x="95" y="12"/>
                      <a:pt x="95" y="13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5" y="13"/>
                      <a:pt x="94" y="14"/>
                      <a:pt x="94" y="14"/>
                    </a:cubicBezTo>
                    <a:cubicBezTo>
                      <a:pt x="94" y="14"/>
                      <a:pt x="94" y="14"/>
                      <a:pt x="94" y="14"/>
                    </a:cubicBezTo>
                    <a:cubicBezTo>
                      <a:pt x="95" y="14"/>
                      <a:pt x="95" y="14"/>
                      <a:pt x="95" y="14"/>
                    </a:cubicBezTo>
                    <a:cubicBezTo>
                      <a:pt x="95" y="15"/>
                      <a:pt x="96" y="15"/>
                      <a:pt x="95" y="16"/>
                    </a:cubicBezTo>
                    <a:cubicBezTo>
                      <a:pt x="95" y="16"/>
                      <a:pt x="95" y="17"/>
                      <a:pt x="96" y="17"/>
                    </a:cubicBezTo>
                    <a:cubicBezTo>
                      <a:pt x="96" y="17"/>
                      <a:pt x="96" y="17"/>
                      <a:pt x="95" y="18"/>
                    </a:cubicBezTo>
                    <a:cubicBezTo>
                      <a:pt x="96" y="17"/>
                      <a:pt x="97" y="18"/>
                      <a:pt x="96" y="18"/>
                    </a:cubicBezTo>
                    <a:cubicBezTo>
                      <a:pt x="96" y="18"/>
                      <a:pt x="96" y="18"/>
                      <a:pt x="96" y="18"/>
                    </a:cubicBezTo>
                    <a:cubicBezTo>
                      <a:pt x="96" y="20"/>
                      <a:pt x="98" y="20"/>
                      <a:pt x="98" y="21"/>
                    </a:cubicBezTo>
                    <a:cubicBezTo>
                      <a:pt x="99" y="20"/>
                      <a:pt x="99" y="21"/>
                      <a:pt x="99" y="20"/>
                    </a:cubicBezTo>
                    <a:cubicBezTo>
                      <a:pt x="101" y="21"/>
                      <a:pt x="99" y="23"/>
                      <a:pt x="102" y="22"/>
                    </a:cubicBezTo>
                    <a:cubicBezTo>
                      <a:pt x="102" y="22"/>
                      <a:pt x="101" y="23"/>
                      <a:pt x="101" y="23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4"/>
                      <a:pt x="102" y="24"/>
                    </a:cubicBezTo>
                    <a:cubicBezTo>
                      <a:pt x="103" y="24"/>
                      <a:pt x="104" y="24"/>
                      <a:pt x="104" y="24"/>
                    </a:cubicBezTo>
                    <a:cubicBezTo>
                      <a:pt x="104" y="24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3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5"/>
                      <a:pt x="104" y="25"/>
                      <a:pt x="104" y="25"/>
                    </a:cubicBezTo>
                    <a:cubicBezTo>
                      <a:pt x="104" y="26"/>
                      <a:pt x="105" y="26"/>
                      <a:pt x="104" y="26"/>
                    </a:cubicBezTo>
                    <a:cubicBezTo>
                      <a:pt x="105" y="27"/>
                      <a:pt x="106" y="27"/>
                      <a:pt x="107" y="28"/>
                    </a:cubicBezTo>
                    <a:cubicBezTo>
                      <a:pt x="107" y="28"/>
                      <a:pt x="106" y="28"/>
                      <a:pt x="106" y="28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6" y="29"/>
                      <a:pt x="106" y="28"/>
                      <a:pt x="106" y="28"/>
                    </a:cubicBezTo>
                    <a:cubicBezTo>
                      <a:pt x="105" y="30"/>
                      <a:pt x="108" y="29"/>
                      <a:pt x="107" y="30"/>
                    </a:cubicBezTo>
                    <a:cubicBezTo>
                      <a:pt x="103" y="26"/>
                      <a:pt x="97" y="21"/>
                      <a:pt x="85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4" y="14"/>
                      <a:pt x="82" y="13"/>
                      <a:pt x="80" y="13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8" y="13"/>
                      <a:pt x="77" y="13"/>
                      <a:pt x="76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5" y="13"/>
                      <a:pt x="75" y="13"/>
                      <a:pt x="75" y="13"/>
                    </a:cubicBezTo>
                    <a:cubicBezTo>
                      <a:pt x="76" y="6"/>
                      <a:pt x="74" y="23"/>
                      <a:pt x="74" y="21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5" y="22"/>
                      <a:pt x="75" y="22"/>
                      <a:pt x="76" y="23"/>
                    </a:cubicBezTo>
                    <a:cubicBezTo>
                      <a:pt x="78" y="25"/>
                      <a:pt x="80" y="26"/>
                      <a:pt x="82" y="28"/>
                    </a:cubicBezTo>
                    <a:cubicBezTo>
                      <a:pt x="86" y="32"/>
                      <a:pt x="90" y="35"/>
                      <a:pt x="94" y="37"/>
                    </a:cubicBezTo>
                    <a:cubicBezTo>
                      <a:pt x="94" y="38"/>
                      <a:pt x="94" y="38"/>
                      <a:pt x="95" y="38"/>
                    </a:cubicBezTo>
                    <a:cubicBezTo>
                      <a:pt x="91" y="36"/>
                      <a:pt x="88" y="35"/>
                      <a:pt x="86" y="34"/>
                    </a:cubicBezTo>
                    <a:cubicBezTo>
                      <a:pt x="87" y="34"/>
                      <a:pt x="87" y="34"/>
                      <a:pt x="87" y="34"/>
                    </a:cubicBezTo>
                    <a:cubicBezTo>
                      <a:pt x="82" y="32"/>
                      <a:pt x="81" y="30"/>
                      <a:pt x="76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4" y="26"/>
                      <a:pt x="73" y="25"/>
                      <a:pt x="71" y="24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69" y="22"/>
                      <a:pt x="69" y="22"/>
                      <a:pt x="68" y="22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58" y="31"/>
                      <a:pt x="65" y="24"/>
                      <a:pt x="63" y="26"/>
                    </a:cubicBezTo>
                    <a:cubicBezTo>
                      <a:pt x="63" y="26"/>
                      <a:pt x="63" y="26"/>
                      <a:pt x="63" y="26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0" y="30"/>
                      <a:pt x="65" y="25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63" y="28"/>
                      <a:pt x="64" y="29"/>
                      <a:pt x="65" y="29"/>
                    </a:cubicBezTo>
                    <a:cubicBezTo>
                      <a:pt x="67" y="32"/>
                      <a:pt x="69" y="35"/>
                      <a:pt x="71" y="36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78" y="46"/>
                      <a:pt x="78" y="46"/>
                      <a:pt x="78" y="46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77" y="43"/>
                      <a:pt x="79" y="47"/>
                      <a:pt x="82" y="51"/>
                    </a:cubicBezTo>
                    <a:cubicBezTo>
                      <a:pt x="80" y="49"/>
                      <a:pt x="80" y="50"/>
                      <a:pt x="77" y="47"/>
                    </a:cubicBezTo>
                    <a:cubicBezTo>
                      <a:pt x="77" y="47"/>
                      <a:pt x="72" y="43"/>
                      <a:pt x="75" y="44"/>
                    </a:cubicBezTo>
                    <a:cubicBezTo>
                      <a:pt x="71" y="40"/>
                      <a:pt x="67" y="37"/>
                      <a:pt x="62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44" y="46"/>
                      <a:pt x="55" y="35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1"/>
                      <a:pt x="55" y="42"/>
                      <a:pt x="56" y="44"/>
                    </a:cubicBezTo>
                    <a:cubicBezTo>
                      <a:pt x="58" y="46"/>
                      <a:pt x="60" y="48"/>
                      <a:pt x="62" y="51"/>
                    </a:cubicBezTo>
                    <a:cubicBezTo>
                      <a:pt x="61" y="50"/>
                      <a:pt x="61" y="50"/>
                      <a:pt x="60" y="50"/>
                    </a:cubicBezTo>
                    <a:cubicBezTo>
                      <a:pt x="58" y="48"/>
                      <a:pt x="54" y="46"/>
                      <a:pt x="51" y="44"/>
                    </a:cubicBezTo>
                    <a:cubicBezTo>
                      <a:pt x="51" y="44"/>
                      <a:pt x="51" y="43"/>
                      <a:pt x="50" y="43"/>
                    </a:cubicBezTo>
                    <a:cubicBezTo>
                      <a:pt x="50" y="43"/>
                      <a:pt x="51" y="43"/>
                      <a:pt x="50" y="43"/>
                    </a:cubicBezTo>
                    <a:cubicBezTo>
                      <a:pt x="50" y="43"/>
                      <a:pt x="49" y="43"/>
                      <a:pt x="49" y="43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5" y="45"/>
                      <a:pt x="55" y="34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3" y="51"/>
                      <a:pt x="43" y="52"/>
                      <a:pt x="43" y="53"/>
                    </a:cubicBezTo>
                    <a:cubicBezTo>
                      <a:pt x="43" y="53"/>
                      <a:pt x="51" y="62"/>
                      <a:pt x="53" y="64"/>
                    </a:cubicBezTo>
                    <a:cubicBezTo>
                      <a:pt x="52" y="64"/>
                      <a:pt x="55" y="67"/>
                      <a:pt x="54" y="67"/>
                    </a:cubicBezTo>
                    <a:cubicBezTo>
                      <a:pt x="54" y="67"/>
                      <a:pt x="53" y="66"/>
                      <a:pt x="53" y="65"/>
                    </a:cubicBezTo>
                    <a:cubicBezTo>
                      <a:pt x="49" y="63"/>
                      <a:pt x="48" y="61"/>
                      <a:pt x="44" y="59"/>
                    </a:cubicBezTo>
                    <a:cubicBezTo>
                      <a:pt x="42" y="57"/>
                      <a:pt x="40" y="57"/>
                      <a:pt x="38" y="55"/>
                    </a:cubicBezTo>
                    <a:cubicBezTo>
                      <a:pt x="37" y="55"/>
                      <a:pt x="37" y="54"/>
                      <a:pt x="36" y="54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4" y="50"/>
                      <a:pt x="34" y="51"/>
                      <a:pt x="33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0" y="52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4" y="45"/>
                      <a:pt x="25" y="59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8"/>
                      <a:pt x="26" y="58"/>
                    </a:cubicBezTo>
                    <a:cubicBezTo>
                      <a:pt x="26" y="57"/>
                      <a:pt x="27" y="55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29" y="52"/>
                      <a:pt x="27" y="55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8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5" y="59"/>
                      <a:pt x="25" y="59"/>
                      <a:pt x="26" y="58"/>
                    </a:cubicBezTo>
                    <a:cubicBezTo>
                      <a:pt x="26" y="58"/>
                      <a:pt x="26" y="58"/>
                      <a:pt x="27" y="59"/>
                    </a:cubicBezTo>
                    <a:cubicBezTo>
                      <a:pt x="27" y="59"/>
                      <a:pt x="27" y="60"/>
                      <a:pt x="28" y="60"/>
                    </a:cubicBezTo>
                    <a:cubicBezTo>
                      <a:pt x="27" y="61"/>
                      <a:pt x="27" y="61"/>
                      <a:pt x="27" y="62"/>
                    </a:cubicBezTo>
                    <a:cubicBezTo>
                      <a:pt x="27" y="62"/>
                      <a:pt x="27" y="62"/>
                      <a:pt x="27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6" y="61"/>
                      <a:pt x="26" y="61"/>
                    </a:cubicBezTo>
                    <a:cubicBezTo>
                      <a:pt x="26" y="61"/>
                      <a:pt x="25" y="61"/>
                      <a:pt x="25" y="62"/>
                    </a:cubicBezTo>
                    <a:cubicBezTo>
                      <a:pt x="25" y="61"/>
                      <a:pt x="24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13" y="72"/>
                      <a:pt x="20" y="64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8" y="66"/>
                      <a:pt x="18" y="66"/>
                      <a:pt x="18" y="66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5" y="73"/>
                      <a:pt x="21" y="66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70"/>
                      <a:pt x="21" y="71"/>
                      <a:pt x="22" y="71"/>
                    </a:cubicBezTo>
                    <a:cubicBezTo>
                      <a:pt x="22" y="71"/>
                      <a:pt x="22" y="71"/>
                      <a:pt x="22" y="72"/>
                    </a:cubicBezTo>
                    <a:cubicBezTo>
                      <a:pt x="23" y="73"/>
                      <a:pt x="23" y="73"/>
                      <a:pt x="24" y="74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7" y="81"/>
                      <a:pt x="27" y="82"/>
                    </a:cubicBezTo>
                    <a:cubicBezTo>
                      <a:pt x="27" y="84"/>
                      <a:pt x="25" y="78"/>
                      <a:pt x="24" y="78"/>
                    </a:cubicBezTo>
                    <a:cubicBezTo>
                      <a:pt x="27" y="83"/>
                      <a:pt x="27" y="84"/>
                      <a:pt x="28" y="86"/>
                    </a:cubicBezTo>
                    <a:cubicBezTo>
                      <a:pt x="28" y="86"/>
                      <a:pt x="28" y="86"/>
                      <a:pt x="28" y="87"/>
                    </a:cubicBezTo>
                    <a:cubicBezTo>
                      <a:pt x="28" y="87"/>
                      <a:pt x="28" y="87"/>
                      <a:pt x="28" y="87"/>
                    </a:cubicBezTo>
                    <a:cubicBezTo>
                      <a:pt x="28" y="87"/>
                      <a:pt x="28" y="87"/>
                      <a:pt x="29" y="87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8"/>
                      <a:pt x="29" y="88"/>
                      <a:pt x="29" y="88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14" y="73"/>
                      <a:pt x="11" y="74"/>
                      <a:pt x="13" y="78"/>
                    </a:cubicBezTo>
                    <a:cubicBezTo>
                      <a:pt x="16" y="82"/>
                      <a:pt x="25" y="94"/>
                      <a:pt x="25" y="94"/>
                    </a:cubicBezTo>
                    <a:cubicBezTo>
                      <a:pt x="25" y="94"/>
                      <a:pt x="25" y="94"/>
                      <a:pt x="25" y="94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3" y="96"/>
                      <a:pt x="25" y="94"/>
                      <a:pt x="24" y="95"/>
                    </a:cubicBezTo>
                    <a:cubicBezTo>
                      <a:pt x="24" y="95"/>
                      <a:pt x="23" y="96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3" y="95"/>
                      <a:pt x="23" y="95"/>
                    </a:cubicBezTo>
                    <a:cubicBezTo>
                      <a:pt x="23" y="95"/>
                      <a:pt x="24" y="94"/>
                      <a:pt x="23" y="94"/>
                    </a:cubicBezTo>
                    <a:cubicBezTo>
                      <a:pt x="24" y="94"/>
                      <a:pt x="24" y="94"/>
                      <a:pt x="24" y="94"/>
                    </a:cubicBezTo>
                    <a:cubicBezTo>
                      <a:pt x="23" y="94"/>
                      <a:pt x="23" y="94"/>
                      <a:pt x="23" y="94"/>
                    </a:cubicBezTo>
                    <a:cubicBezTo>
                      <a:pt x="23" y="94"/>
                      <a:pt x="22" y="94"/>
                      <a:pt x="23" y="93"/>
                    </a:cubicBezTo>
                    <a:cubicBezTo>
                      <a:pt x="23" y="93"/>
                      <a:pt x="22" y="92"/>
                      <a:pt x="22" y="93"/>
                    </a:cubicBezTo>
                    <a:cubicBezTo>
                      <a:pt x="22" y="93"/>
                      <a:pt x="22" y="92"/>
                      <a:pt x="23" y="92"/>
                    </a:cubicBezTo>
                    <a:cubicBezTo>
                      <a:pt x="22" y="92"/>
                      <a:pt x="21" y="92"/>
                      <a:pt x="22" y="92"/>
                    </a:cubicBezTo>
                    <a:cubicBezTo>
                      <a:pt x="22" y="92"/>
                      <a:pt x="22" y="92"/>
                      <a:pt x="22" y="92"/>
                    </a:cubicBezTo>
                    <a:cubicBezTo>
                      <a:pt x="22" y="90"/>
                      <a:pt x="20" y="91"/>
                      <a:pt x="20" y="90"/>
                    </a:cubicBezTo>
                    <a:cubicBezTo>
                      <a:pt x="20" y="91"/>
                      <a:pt x="20" y="90"/>
                      <a:pt x="19" y="91"/>
                    </a:cubicBezTo>
                    <a:cubicBezTo>
                      <a:pt x="18" y="91"/>
                      <a:pt x="19" y="89"/>
                      <a:pt x="17" y="91"/>
                    </a:cubicBezTo>
                    <a:cubicBezTo>
                      <a:pt x="17" y="91"/>
                      <a:pt x="17" y="90"/>
                      <a:pt x="17" y="90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17" y="90"/>
                      <a:pt x="17" y="89"/>
                      <a:pt x="16" y="89"/>
                    </a:cubicBezTo>
                    <a:cubicBezTo>
                      <a:pt x="16" y="89"/>
                      <a:pt x="15" y="90"/>
                      <a:pt x="15" y="90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5" y="89"/>
                      <a:pt x="15" y="89"/>
                    </a:cubicBezTo>
                    <a:cubicBezTo>
                      <a:pt x="15" y="89"/>
                      <a:pt x="14" y="89"/>
                      <a:pt x="14" y="88"/>
                    </a:cubicBezTo>
                    <a:cubicBezTo>
                      <a:pt x="14" y="88"/>
                      <a:pt x="13" y="89"/>
                      <a:pt x="12" y="89"/>
                    </a:cubicBezTo>
                    <a:cubicBezTo>
                      <a:pt x="12" y="88"/>
                      <a:pt x="12" y="88"/>
                      <a:pt x="13" y="88"/>
                    </a:cubicBezTo>
                    <a:cubicBezTo>
                      <a:pt x="12" y="88"/>
                      <a:pt x="12" y="88"/>
                      <a:pt x="12" y="88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6"/>
                      <a:pt x="11" y="88"/>
                      <a:pt x="11" y="86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1" y="87"/>
                      <a:pt x="11" y="87"/>
                    </a:cubicBezTo>
                    <a:cubicBezTo>
                      <a:pt x="11" y="87"/>
                      <a:pt x="10" y="87"/>
                      <a:pt x="10" y="87"/>
                    </a:cubicBezTo>
                    <a:cubicBezTo>
                      <a:pt x="10" y="87"/>
                      <a:pt x="11" y="86"/>
                      <a:pt x="11" y="86"/>
                    </a:cubicBezTo>
                    <a:cubicBezTo>
                      <a:pt x="11" y="85"/>
                      <a:pt x="10" y="86"/>
                      <a:pt x="9" y="86"/>
                    </a:cubicBezTo>
                    <a:cubicBezTo>
                      <a:pt x="9" y="86"/>
                      <a:pt x="9" y="87"/>
                      <a:pt x="9" y="87"/>
                    </a:cubicBezTo>
                    <a:cubicBezTo>
                      <a:pt x="9" y="87"/>
                      <a:pt x="9" y="86"/>
                      <a:pt x="9" y="8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86"/>
                      <a:pt x="8" y="86"/>
                      <a:pt x="8" y="86"/>
                    </a:cubicBezTo>
                    <a:cubicBezTo>
                      <a:pt x="8" y="86"/>
                      <a:pt x="9" y="86"/>
                      <a:pt x="9" y="86"/>
                    </a:cubicBezTo>
                    <a:cubicBezTo>
                      <a:pt x="8" y="85"/>
                      <a:pt x="9" y="85"/>
                      <a:pt x="8" y="85"/>
                    </a:cubicBezTo>
                    <a:cubicBezTo>
                      <a:pt x="7" y="86"/>
                      <a:pt x="8" y="86"/>
                      <a:pt x="7" y="87"/>
                    </a:cubicBezTo>
                    <a:cubicBezTo>
                      <a:pt x="7" y="87"/>
                      <a:pt x="6" y="87"/>
                      <a:pt x="6" y="87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5" y="88"/>
                      <a:pt x="5" y="87"/>
                      <a:pt x="5" y="87"/>
                    </a:cubicBezTo>
                    <a:cubicBezTo>
                      <a:pt x="0" y="91"/>
                      <a:pt x="2" y="94"/>
                      <a:pt x="2" y="94"/>
                    </a:cubicBezTo>
                    <a:cubicBezTo>
                      <a:pt x="3" y="96"/>
                      <a:pt x="4" y="94"/>
                      <a:pt x="5" y="94"/>
                    </a:cubicBezTo>
                    <a:cubicBezTo>
                      <a:pt x="6" y="95"/>
                      <a:pt x="6" y="97"/>
                      <a:pt x="7" y="97"/>
                    </a:cubicBezTo>
                    <a:cubicBezTo>
                      <a:pt x="8" y="97"/>
                      <a:pt x="8" y="97"/>
                      <a:pt x="9" y="98"/>
                    </a:cubicBezTo>
                    <a:cubicBezTo>
                      <a:pt x="10" y="97"/>
                      <a:pt x="10" y="98"/>
                      <a:pt x="11" y="98"/>
                    </a:cubicBezTo>
                    <a:cubicBezTo>
                      <a:pt x="10" y="98"/>
                      <a:pt x="10" y="98"/>
                      <a:pt x="10" y="98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1" y="98"/>
                      <a:pt x="11" y="99"/>
                      <a:pt x="11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1" y="99"/>
                      <a:pt x="11" y="99"/>
                      <a:pt x="11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3" y="99"/>
                      <a:pt x="13" y="99"/>
                      <a:pt x="13" y="99"/>
                    </a:cubicBezTo>
                    <a:cubicBezTo>
                      <a:pt x="13" y="100"/>
                      <a:pt x="14" y="99"/>
                      <a:pt x="14" y="100"/>
                    </a:cubicBezTo>
                    <a:cubicBezTo>
                      <a:pt x="14" y="100"/>
                      <a:pt x="14" y="100"/>
                      <a:pt x="14" y="100"/>
                    </a:cubicBezTo>
                    <a:cubicBezTo>
                      <a:pt x="16" y="99"/>
                      <a:pt x="14" y="102"/>
                      <a:pt x="16" y="101"/>
                    </a:cubicBezTo>
                    <a:cubicBezTo>
                      <a:pt x="15" y="101"/>
                      <a:pt x="15" y="102"/>
                      <a:pt x="15" y="102"/>
                    </a:cubicBezTo>
                    <a:cubicBezTo>
                      <a:pt x="16" y="102"/>
                      <a:pt x="16" y="102"/>
                      <a:pt x="17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1"/>
                      <a:pt x="17" y="101"/>
                      <a:pt x="18" y="101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2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1"/>
                      <a:pt x="18" y="102"/>
                      <a:pt x="18" y="102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19" y="102"/>
                      <a:pt x="18" y="103"/>
                      <a:pt x="18" y="104"/>
                    </a:cubicBezTo>
                    <a:cubicBezTo>
                      <a:pt x="19" y="106"/>
                      <a:pt x="23" y="105"/>
                      <a:pt x="23" y="108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24" y="108"/>
                      <a:pt x="23" y="109"/>
                    </a:cubicBezTo>
                    <a:cubicBezTo>
                      <a:pt x="24" y="108"/>
                      <a:pt x="24" y="108"/>
                      <a:pt x="24" y="108"/>
                    </a:cubicBezTo>
                    <a:cubicBezTo>
                      <a:pt x="24" y="108"/>
                      <a:pt x="24" y="109"/>
                      <a:pt x="23" y="109"/>
                    </a:cubicBezTo>
                    <a:cubicBezTo>
                      <a:pt x="23" y="109"/>
                      <a:pt x="24" y="109"/>
                      <a:pt x="24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10"/>
                      <a:pt x="25" y="110"/>
                      <a:pt x="26" y="111"/>
                    </a:cubicBezTo>
                    <a:cubicBezTo>
                      <a:pt x="26" y="112"/>
                      <a:pt x="27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9" y="113"/>
                      <a:pt x="29" y="113"/>
                      <a:pt x="29" y="113"/>
                    </a:cubicBezTo>
                    <a:cubicBezTo>
                      <a:pt x="27" y="115"/>
                      <a:pt x="28" y="114"/>
                      <a:pt x="29" y="113"/>
                    </a:cubicBezTo>
                    <a:cubicBezTo>
                      <a:pt x="29" y="113"/>
                      <a:pt x="29" y="113"/>
                      <a:pt x="30" y="113"/>
                    </a:cubicBezTo>
                    <a:cubicBezTo>
                      <a:pt x="30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30" y="114"/>
                      <a:pt x="34" y="111"/>
                      <a:pt x="36" y="108"/>
                    </a:cubicBezTo>
                    <a:cubicBezTo>
                      <a:pt x="36" y="109"/>
                      <a:pt x="36" y="109"/>
                      <a:pt x="37" y="110"/>
                    </a:cubicBezTo>
                    <a:cubicBezTo>
                      <a:pt x="39" y="112"/>
                      <a:pt x="41" y="114"/>
                      <a:pt x="43" y="116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43" y="117"/>
                      <a:pt x="43" y="117"/>
                      <a:pt x="43" y="117"/>
                    </a:cubicBezTo>
                    <a:cubicBezTo>
                      <a:pt x="32" y="124"/>
                      <a:pt x="58" y="107"/>
                      <a:pt x="55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5" y="108"/>
                      <a:pt x="55" y="108"/>
                      <a:pt x="55" y="108"/>
                    </a:cubicBezTo>
                    <a:cubicBezTo>
                      <a:pt x="54" y="106"/>
                      <a:pt x="54" y="106"/>
                      <a:pt x="54" y="106"/>
                    </a:cubicBezTo>
                    <a:cubicBezTo>
                      <a:pt x="53" y="106"/>
                      <a:pt x="53" y="106"/>
                      <a:pt x="53" y="105"/>
                    </a:cubicBezTo>
                    <a:cubicBezTo>
                      <a:pt x="54" y="105"/>
                      <a:pt x="55" y="105"/>
                      <a:pt x="56" y="105"/>
                    </a:cubicBezTo>
                    <a:cubicBezTo>
                      <a:pt x="57" y="106"/>
                      <a:pt x="58" y="108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0" y="110"/>
                      <a:pt x="60" y="110"/>
                      <a:pt x="60" y="110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4" y="108"/>
                      <a:pt x="66" y="107"/>
                      <a:pt x="68" y="106"/>
                    </a:cubicBezTo>
                    <a:cubicBezTo>
                      <a:pt x="69" y="105"/>
                      <a:pt x="70" y="104"/>
                      <a:pt x="71" y="104"/>
                    </a:cubicBezTo>
                    <a:cubicBezTo>
                      <a:pt x="69" y="106"/>
                      <a:pt x="68" y="108"/>
                      <a:pt x="67" y="111"/>
                    </a:cubicBezTo>
                    <a:cubicBezTo>
                      <a:pt x="68" y="109"/>
                      <a:pt x="66" y="111"/>
                      <a:pt x="66" y="111"/>
                    </a:cubicBezTo>
                    <a:cubicBezTo>
                      <a:pt x="66" y="112"/>
                      <a:pt x="66" y="112"/>
                      <a:pt x="66" y="112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65" y="113"/>
                      <a:pt x="65" y="113"/>
                      <a:pt x="65" y="113"/>
                    </a:cubicBezTo>
                    <a:cubicBezTo>
                      <a:pt x="59" y="106"/>
                      <a:pt x="73" y="122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2" y="121"/>
                      <a:pt x="72" y="121"/>
                      <a:pt x="72" y="121"/>
                    </a:cubicBezTo>
                    <a:cubicBezTo>
                      <a:pt x="73" y="120"/>
                      <a:pt x="74" y="120"/>
                      <a:pt x="75" y="120"/>
                    </a:cubicBezTo>
                    <a:cubicBezTo>
                      <a:pt x="76" y="119"/>
                      <a:pt x="78" y="118"/>
                      <a:pt x="79" y="118"/>
                    </a:cubicBezTo>
                    <a:cubicBezTo>
                      <a:pt x="81" y="116"/>
                      <a:pt x="83" y="115"/>
                      <a:pt x="83" y="114"/>
                    </a:cubicBezTo>
                    <a:cubicBezTo>
                      <a:pt x="84" y="114"/>
                      <a:pt x="85" y="113"/>
                      <a:pt x="85" y="113"/>
                    </a:cubicBezTo>
                    <a:cubicBezTo>
                      <a:pt x="87" y="113"/>
                      <a:pt x="88" y="114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8" y="113"/>
                      <a:pt x="88" y="113"/>
                      <a:pt x="88" y="113"/>
                    </a:cubicBezTo>
                    <a:cubicBezTo>
                      <a:pt x="89" y="113"/>
                      <a:pt x="89" y="112"/>
                      <a:pt x="89" y="112"/>
                    </a:cubicBezTo>
                    <a:cubicBezTo>
                      <a:pt x="89" y="111"/>
                      <a:pt x="90" y="111"/>
                      <a:pt x="90" y="111"/>
                    </a:cubicBezTo>
                    <a:cubicBezTo>
                      <a:pt x="91" y="110"/>
                      <a:pt x="92" y="109"/>
                      <a:pt x="93" y="108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5" y="107"/>
                      <a:pt x="97" y="105"/>
                      <a:pt x="100" y="104"/>
                    </a:cubicBezTo>
                    <a:cubicBezTo>
                      <a:pt x="101" y="106"/>
                      <a:pt x="101" y="106"/>
                      <a:pt x="101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0" y="108"/>
                      <a:pt x="98" y="111"/>
                      <a:pt x="97" y="112"/>
                    </a:cubicBezTo>
                    <a:cubicBezTo>
                      <a:pt x="96" y="112"/>
                      <a:pt x="95" y="113"/>
                      <a:pt x="95" y="114"/>
                    </a:cubicBezTo>
                    <a:cubicBezTo>
                      <a:pt x="94" y="115"/>
                      <a:pt x="92" y="116"/>
                      <a:pt x="93" y="115"/>
                    </a:cubicBezTo>
                    <a:cubicBezTo>
                      <a:pt x="91" y="117"/>
                      <a:pt x="91" y="117"/>
                      <a:pt x="90" y="120"/>
                    </a:cubicBezTo>
                    <a:cubicBezTo>
                      <a:pt x="89" y="120"/>
                      <a:pt x="88" y="121"/>
                      <a:pt x="87" y="122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7" y="123"/>
                      <a:pt x="87" y="123"/>
                      <a:pt x="87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99" y="139"/>
                      <a:pt x="90" y="127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3" y="131"/>
                      <a:pt x="93" y="131"/>
                      <a:pt x="93" y="131"/>
                    </a:cubicBezTo>
                    <a:cubicBezTo>
                      <a:pt x="94" y="131"/>
                      <a:pt x="94" y="131"/>
                      <a:pt x="94" y="131"/>
                    </a:cubicBezTo>
                    <a:cubicBezTo>
                      <a:pt x="96" y="130"/>
                      <a:pt x="96" y="130"/>
                      <a:pt x="96" y="130"/>
                    </a:cubicBezTo>
                    <a:cubicBezTo>
                      <a:pt x="98" y="129"/>
                      <a:pt x="99" y="129"/>
                      <a:pt x="101" y="128"/>
                    </a:cubicBezTo>
                    <a:cubicBezTo>
                      <a:pt x="104" y="127"/>
                      <a:pt x="106" y="125"/>
                      <a:pt x="109" y="124"/>
                    </a:cubicBezTo>
                    <a:cubicBezTo>
                      <a:pt x="109" y="123"/>
                      <a:pt x="110" y="123"/>
                      <a:pt x="111" y="122"/>
                    </a:cubicBezTo>
                    <a:cubicBezTo>
                      <a:pt x="113" y="125"/>
                      <a:pt x="119" y="131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30"/>
                      <a:pt x="118" y="130"/>
                      <a:pt x="118" y="130"/>
                    </a:cubicBezTo>
                    <a:cubicBezTo>
                      <a:pt x="118" y="129"/>
                      <a:pt x="118" y="129"/>
                      <a:pt x="118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19" y="129"/>
                      <a:pt x="119" y="129"/>
                      <a:pt x="119" y="129"/>
                    </a:cubicBezTo>
                    <a:cubicBezTo>
                      <a:pt x="120" y="130"/>
                      <a:pt x="120" y="129"/>
                      <a:pt x="119" y="129"/>
                    </a:cubicBezTo>
                    <a:cubicBezTo>
                      <a:pt x="121" y="128"/>
                      <a:pt x="122" y="127"/>
                      <a:pt x="124" y="126"/>
                    </a:cubicBezTo>
                    <a:cubicBezTo>
                      <a:pt x="126" y="125"/>
                      <a:pt x="129" y="123"/>
                      <a:pt x="132" y="121"/>
                    </a:cubicBezTo>
                    <a:cubicBezTo>
                      <a:pt x="134" y="119"/>
                      <a:pt x="137" y="118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7"/>
                      <a:pt x="138" y="118"/>
                      <a:pt x="137" y="119"/>
                    </a:cubicBezTo>
                    <a:cubicBezTo>
                      <a:pt x="137" y="120"/>
                      <a:pt x="137" y="120"/>
                      <a:pt x="137" y="120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7" y="121"/>
                      <a:pt x="137" y="121"/>
                      <a:pt x="137" y="121"/>
                    </a:cubicBezTo>
                    <a:cubicBezTo>
                      <a:pt x="138" y="124"/>
                      <a:pt x="134" y="114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39" y="127"/>
                      <a:pt x="139" y="127"/>
                      <a:pt x="139" y="127"/>
                    </a:cubicBezTo>
                    <a:cubicBezTo>
                      <a:pt x="140" y="127"/>
                      <a:pt x="140" y="127"/>
                      <a:pt x="140" y="127"/>
                    </a:cubicBezTo>
                    <a:cubicBezTo>
                      <a:pt x="141" y="128"/>
                      <a:pt x="142" y="128"/>
                      <a:pt x="142" y="128"/>
                    </a:cubicBezTo>
                    <a:cubicBezTo>
                      <a:pt x="146" y="128"/>
                      <a:pt x="149" y="127"/>
                      <a:pt x="151" y="127"/>
                    </a:cubicBezTo>
                    <a:cubicBezTo>
                      <a:pt x="156" y="125"/>
                      <a:pt x="161" y="123"/>
                      <a:pt x="164" y="120"/>
                    </a:cubicBezTo>
                    <a:cubicBezTo>
                      <a:pt x="171" y="116"/>
                      <a:pt x="176" y="113"/>
                      <a:pt x="174" y="112"/>
                    </a:cubicBezTo>
                    <a:close/>
                    <a:moveTo>
                      <a:pt x="153" y="74"/>
                    </a:move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2"/>
                    </a:cubicBezTo>
                    <a:cubicBezTo>
                      <a:pt x="154" y="72"/>
                      <a:pt x="154" y="72"/>
                      <a:pt x="154" y="73"/>
                    </a:cubicBezTo>
                    <a:cubicBezTo>
                      <a:pt x="154" y="73"/>
                      <a:pt x="154" y="73"/>
                      <a:pt x="154" y="73"/>
                    </a:cubicBezTo>
                    <a:cubicBezTo>
                      <a:pt x="154" y="74"/>
                      <a:pt x="154" y="74"/>
                      <a:pt x="154" y="74"/>
                    </a:cubicBezTo>
                    <a:cubicBezTo>
                      <a:pt x="153" y="75"/>
                      <a:pt x="153" y="75"/>
                      <a:pt x="153" y="74"/>
                    </a:cubicBezTo>
                    <a:close/>
                    <a:moveTo>
                      <a:pt x="26" y="57"/>
                    </a:move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6" y="58"/>
                      <a:pt x="26" y="58"/>
                      <a:pt x="26" y="58"/>
                    </a:cubicBezTo>
                    <a:cubicBezTo>
                      <a:pt x="26" y="58"/>
                      <a:pt x="26" y="57"/>
                      <a:pt x="26" y="57"/>
                    </a:cubicBezTo>
                    <a:close/>
                    <a:moveTo>
                      <a:pt x="29" y="99"/>
                    </a:moveTo>
                    <a:cubicBezTo>
                      <a:pt x="28" y="100"/>
                      <a:pt x="28" y="99"/>
                      <a:pt x="27" y="99"/>
                    </a:cubicBezTo>
                    <a:cubicBezTo>
                      <a:pt x="28" y="99"/>
                      <a:pt x="27" y="99"/>
                      <a:pt x="28" y="98"/>
                    </a:cubicBezTo>
                    <a:cubicBezTo>
                      <a:pt x="28" y="98"/>
                      <a:pt x="28" y="98"/>
                      <a:pt x="28" y="99"/>
                    </a:cubicBezTo>
                    <a:cubicBezTo>
                      <a:pt x="28" y="98"/>
                      <a:pt x="28" y="98"/>
                      <a:pt x="28" y="98"/>
                    </a:cubicBezTo>
                    <a:cubicBezTo>
                      <a:pt x="28" y="99"/>
                      <a:pt x="28" y="99"/>
                      <a:pt x="29" y="99"/>
                    </a:cubicBezTo>
                    <a:close/>
                    <a:moveTo>
                      <a:pt x="29" y="101"/>
                    </a:move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30" y="101"/>
                      <a:pt x="30" y="101"/>
                    </a:cubicBezTo>
                    <a:cubicBezTo>
                      <a:pt x="30" y="101"/>
                      <a:pt x="29" y="102"/>
                      <a:pt x="29" y="101"/>
                    </a:cubicBezTo>
                    <a:close/>
                    <a:moveTo>
                      <a:pt x="29" y="99"/>
                    </a:moveTo>
                    <a:cubicBezTo>
                      <a:pt x="29" y="100"/>
                      <a:pt x="29" y="100"/>
                      <a:pt x="29" y="100"/>
                    </a:cubicBezTo>
                    <a:cubicBezTo>
                      <a:pt x="29" y="100"/>
                      <a:pt x="29" y="100"/>
                      <a:pt x="29" y="99"/>
                    </a:cubicBezTo>
                    <a:close/>
                    <a:moveTo>
                      <a:pt x="27" y="98"/>
                    </a:move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8"/>
                      <a:pt x="28" y="98"/>
                    </a:cubicBezTo>
                    <a:cubicBezTo>
                      <a:pt x="27" y="98"/>
                      <a:pt x="27" y="98"/>
                      <a:pt x="27" y="98"/>
                    </a:cubicBezTo>
                    <a:close/>
                    <a:moveTo>
                      <a:pt x="27" y="97"/>
                    </a:moveTo>
                    <a:cubicBezTo>
                      <a:pt x="27" y="97"/>
                      <a:pt x="27" y="97"/>
                      <a:pt x="27" y="97"/>
                    </a:cubicBezTo>
                    <a:cubicBezTo>
                      <a:pt x="27" y="97"/>
                      <a:pt x="27" y="97"/>
                      <a:pt x="27" y="97"/>
                    </a:cubicBezTo>
                    <a:close/>
                    <a:moveTo>
                      <a:pt x="30" y="101"/>
                    </a:moveTo>
                    <a:cubicBezTo>
                      <a:pt x="30" y="101"/>
                      <a:pt x="30" y="101"/>
                      <a:pt x="30" y="102"/>
                    </a:cubicBezTo>
                    <a:cubicBezTo>
                      <a:pt x="30" y="102"/>
                      <a:pt x="30" y="102"/>
                      <a:pt x="30" y="102"/>
                    </a:cubicBezTo>
                    <a:lnTo>
                      <a:pt x="30" y="101"/>
                    </a:lnTo>
                    <a:close/>
                    <a:moveTo>
                      <a:pt x="122" y="91"/>
                    </a:move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2"/>
                      <a:pt x="121" y="92"/>
                      <a:pt x="120" y="93"/>
                    </a:cubicBezTo>
                    <a:cubicBezTo>
                      <a:pt x="118" y="95"/>
                      <a:pt x="118" y="95"/>
                      <a:pt x="118" y="95"/>
                    </a:cubicBezTo>
                    <a:cubicBezTo>
                      <a:pt x="116" y="96"/>
                      <a:pt x="115" y="97"/>
                      <a:pt x="113" y="98"/>
                    </a:cubicBezTo>
                    <a:cubicBezTo>
                      <a:pt x="113" y="99"/>
                      <a:pt x="112" y="99"/>
                      <a:pt x="111" y="100"/>
                    </a:cubicBezTo>
                    <a:cubicBezTo>
                      <a:pt x="110" y="99"/>
                      <a:pt x="109" y="97"/>
                      <a:pt x="108" y="96"/>
                    </a:cubicBezTo>
                    <a:cubicBezTo>
                      <a:pt x="112" y="94"/>
                      <a:pt x="116" y="92"/>
                      <a:pt x="120" y="89"/>
                    </a:cubicBezTo>
                    <a:cubicBezTo>
                      <a:pt x="126" y="85"/>
                      <a:pt x="132" y="82"/>
                      <a:pt x="138" y="79"/>
                    </a:cubicBezTo>
                    <a:cubicBezTo>
                      <a:pt x="133" y="83"/>
                      <a:pt x="128" y="87"/>
                      <a:pt x="122" y="91"/>
                    </a:cubicBezTo>
                    <a:close/>
                    <a:moveTo>
                      <a:pt x="52" y="104"/>
                    </a:moveTo>
                    <a:cubicBezTo>
                      <a:pt x="53" y="103"/>
                      <a:pt x="53" y="103"/>
                      <a:pt x="52" y="104"/>
                    </a:cubicBezTo>
                    <a:close/>
                    <a:moveTo>
                      <a:pt x="85" y="70"/>
                    </a:moveTo>
                    <a:cubicBezTo>
                      <a:pt x="86" y="70"/>
                      <a:pt x="86" y="70"/>
                      <a:pt x="86" y="70"/>
                    </a:cubicBezTo>
                    <a:cubicBezTo>
                      <a:pt x="85" y="70"/>
                      <a:pt x="85" y="70"/>
                      <a:pt x="85" y="70"/>
                    </a:cubicBezTo>
                    <a:close/>
                    <a:moveTo>
                      <a:pt x="110" y="63"/>
                    </a:moveTo>
                    <a:cubicBezTo>
                      <a:pt x="109" y="63"/>
                      <a:pt x="109" y="63"/>
                      <a:pt x="109" y="63"/>
                    </a:cubicBezTo>
                    <a:cubicBezTo>
                      <a:pt x="109" y="63"/>
                      <a:pt x="109" y="63"/>
                      <a:pt x="110" y="63"/>
                    </a:cubicBezTo>
                    <a:cubicBezTo>
                      <a:pt x="110" y="63"/>
                      <a:pt x="110" y="63"/>
                      <a:pt x="110" y="63"/>
                    </a:cubicBezTo>
                    <a:close/>
                    <a:moveTo>
                      <a:pt x="67" y="56"/>
                    </a:moveTo>
                    <a:cubicBezTo>
                      <a:pt x="67" y="56"/>
                      <a:pt x="66" y="55"/>
                      <a:pt x="66" y="55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5"/>
                      <a:pt x="67" y="56"/>
                      <a:pt x="67" y="56"/>
                    </a:cubicBezTo>
                    <a:close/>
                    <a:moveTo>
                      <a:pt x="78" y="77"/>
                    </a:moveTo>
                    <a:cubicBezTo>
                      <a:pt x="78" y="77"/>
                      <a:pt x="77" y="76"/>
                      <a:pt x="77" y="75"/>
                    </a:cubicBezTo>
                    <a:cubicBezTo>
                      <a:pt x="79" y="77"/>
                      <a:pt x="79" y="78"/>
                      <a:pt x="79" y="78"/>
                    </a:cubicBezTo>
                    <a:cubicBezTo>
                      <a:pt x="79" y="79"/>
                      <a:pt x="78" y="80"/>
                      <a:pt x="77" y="80"/>
                    </a:cubicBezTo>
                    <a:cubicBezTo>
                      <a:pt x="76" y="79"/>
                      <a:pt x="76" y="78"/>
                      <a:pt x="75" y="76"/>
                    </a:cubicBezTo>
                    <a:cubicBezTo>
                      <a:pt x="75" y="76"/>
                      <a:pt x="75" y="76"/>
                      <a:pt x="75" y="76"/>
                    </a:cubicBezTo>
                    <a:cubicBezTo>
                      <a:pt x="74" y="75"/>
                      <a:pt x="73" y="73"/>
                      <a:pt x="72" y="72"/>
                    </a:cubicBezTo>
                    <a:cubicBezTo>
                      <a:pt x="74" y="74"/>
                      <a:pt x="76" y="76"/>
                      <a:pt x="78" y="77"/>
                    </a:cubicBezTo>
                    <a:close/>
                    <a:moveTo>
                      <a:pt x="61" y="93"/>
                    </a:moveTo>
                    <a:cubicBezTo>
                      <a:pt x="60" y="92"/>
                      <a:pt x="60" y="91"/>
                      <a:pt x="59" y="89"/>
                    </a:cubicBezTo>
                    <a:cubicBezTo>
                      <a:pt x="59" y="88"/>
                      <a:pt x="59" y="88"/>
                      <a:pt x="58" y="87"/>
                    </a:cubicBezTo>
                    <a:cubicBezTo>
                      <a:pt x="60" y="89"/>
                      <a:pt x="62" y="90"/>
                      <a:pt x="63" y="92"/>
                    </a:cubicBezTo>
                    <a:cubicBezTo>
                      <a:pt x="62" y="92"/>
                      <a:pt x="62" y="93"/>
                      <a:pt x="61" y="93"/>
                    </a:cubicBezTo>
                    <a:close/>
                    <a:moveTo>
                      <a:pt x="52" y="104"/>
                    </a:move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4"/>
                      <a:pt x="52" y="104"/>
                      <a:pt x="52" y="104"/>
                    </a:cubicBezTo>
                    <a:cubicBezTo>
                      <a:pt x="52" y="103"/>
                      <a:pt x="52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3" y="103"/>
                      <a:pt x="53" y="103"/>
                      <a:pt x="53" y="103"/>
                    </a:cubicBezTo>
                    <a:cubicBezTo>
                      <a:pt x="52" y="104"/>
                      <a:pt x="52" y="104"/>
                      <a:pt x="52" y="104"/>
                    </a:cubicBezTo>
                    <a:close/>
                    <a:moveTo>
                      <a:pt x="133" y="107"/>
                    </a:moveTo>
                    <a:cubicBezTo>
                      <a:pt x="133" y="107"/>
                      <a:pt x="133" y="107"/>
                      <a:pt x="133" y="107"/>
                    </a:cubicBezTo>
                    <a:cubicBezTo>
                      <a:pt x="133" y="107"/>
                      <a:pt x="133" y="107"/>
                      <a:pt x="133" y="107"/>
                    </a:cubicBezTo>
                    <a:close/>
                    <a:moveTo>
                      <a:pt x="153" y="83"/>
                    </a:moveTo>
                    <a:cubicBezTo>
                      <a:pt x="153" y="83"/>
                      <a:pt x="153" y="83"/>
                      <a:pt x="153" y="84"/>
                    </a:cubicBezTo>
                    <a:cubicBezTo>
                      <a:pt x="153" y="83"/>
                      <a:pt x="153" y="83"/>
                      <a:pt x="153" y="83"/>
                    </a:cubicBezTo>
                    <a:cubicBezTo>
                      <a:pt x="153" y="83"/>
                      <a:pt x="153" y="83"/>
                      <a:pt x="153" y="83"/>
                    </a:cubicBezTo>
                    <a:close/>
                    <a:moveTo>
                      <a:pt x="143" y="88"/>
                    </a:moveTo>
                    <a:cubicBezTo>
                      <a:pt x="143" y="88"/>
                      <a:pt x="143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ubicBezTo>
                      <a:pt x="142" y="89"/>
                      <a:pt x="141" y="90"/>
                      <a:pt x="140" y="90"/>
                    </a:cubicBezTo>
                    <a:cubicBezTo>
                      <a:pt x="134" y="94"/>
                      <a:pt x="130" y="101"/>
                      <a:pt x="125" y="104"/>
                    </a:cubicBezTo>
                    <a:cubicBezTo>
                      <a:pt x="122" y="107"/>
                      <a:pt x="126" y="102"/>
                      <a:pt x="123" y="105"/>
                    </a:cubicBezTo>
                    <a:cubicBezTo>
                      <a:pt x="122" y="104"/>
                      <a:pt x="124" y="103"/>
                      <a:pt x="123" y="103"/>
                    </a:cubicBezTo>
                    <a:cubicBezTo>
                      <a:pt x="122" y="104"/>
                      <a:pt x="121" y="105"/>
                      <a:pt x="120" y="106"/>
                    </a:cubicBezTo>
                    <a:cubicBezTo>
                      <a:pt x="121" y="104"/>
                      <a:pt x="123" y="103"/>
                      <a:pt x="125" y="101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27" y="99"/>
                      <a:pt x="127" y="99"/>
                      <a:pt x="127" y="99"/>
                    </a:cubicBezTo>
                    <a:cubicBezTo>
                      <a:pt x="129" y="98"/>
                      <a:pt x="130" y="98"/>
                      <a:pt x="131" y="97"/>
                    </a:cubicBezTo>
                    <a:cubicBezTo>
                      <a:pt x="133" y="95"/>
                      <a:pt x="138" y="92"/>
                      <a:pt x="139" y="90"/>
                    </a:cubicBezTo>
                    <a:cubicBezTo>
                      <a:pt x="140" y="90"/>
                      <a:pt x="149" y="82"/>
                      <a:pt x="144" y="87"/>
                    </a:cubicBezTo>
                    <a:cubicBezTo>
                      <a:pt x="144" y="87"/>
                      <a:pt x="144" y="88"/>
                      <a:pt x="143" y="88"/>
                    </a:cubicBezTo>
                    <a:cubicBezTo>
                      <a:pt x="143" y="88"/>
                      <a:pt x="143" y="88"/>
                      <a:pt x="143" y="88"/>
                    </a:cubicBezTo>
                    <a:close/>
                    <a:moveTo>
                      <a:pt x="126" y="74"/>
                    </a:moveTo>
                    <a:cubicBezTo>
                      <a:pt x="126" y="74"/>
                      <a:pt x="125" y="74"/>
                      <a:pt x="125" y="74"/>
                    </a:cubicBezTo>
                    <a:cubicBezTo>
                      <a:pt x="126" y="74"/>
                      <a:pt x="126" y="73"/>
                      <a:pt x="127" y="73"/>
                    </a:cubicBezTo>
                    <a:cubicBezTo>
                      <a:pt x="127" y="73"/>
                      <a:pt x="128" y="73"/>
                      <a:pt x="126" y="74"/>
                    </a:cubicBezTo>
                    <a:close/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32"/>
                      <a:pt x="109" y="32"/>
                      <a:pt x="109" y="32"/>
                    </a:cubicBezTo>
                    <a:cubicBezTo>
                      <a:pt x="109" y="32"/>
                      <a:pt x="110" y="32"/>
                      <a:pt x="110" y="32"/>
                    </a:cubicBezTo>
                    <a:close/>
                    <a:moveTo>
                      <a:pt x="111" y="33"/>
                    </a:moveTo>
                    <a:cubicBezTo>
                      <a:pt x="111" y="33"/>
                      <a:pt x="111" y="33"/>
                      <a:pt x="111" y="33"/>
                    </a:cubicBezTo>
                    <a:cubicBezTo>
                      <a:pt x="112" y="34"/>
                      <a:pt x="112" y="34"/>
                      <a:pt x="112" y="34"/>
                    </a:cubicBezTo>
                    <a:cubicBezTo>
                      <a:pt x="112" y="34"/>
                      <a:pt x="112" y="34"/>
                      <a:pt x="111" y="33"/>
                    </a:cubicBezTo>
                    <a:close/>
                    <a:moveTo>
                      <a:pt x="112" y="34"/>
                    </a:moveTo>
                    <a:cubicBezTo>
                      <a:pt x="113" y="34"/>
                      <a:pt x="113" y="34"/>
                      <a:pt x="113" y="34"/>
                    </a:cubicBezTo>
                    <a:cubicBezTo>
                      <a:pt x="114" y="34"/>
                      <a:pt x="114" y="35"/>
                      <a:pt x="114" y="35"/>
                    </a:cubicBezTo>
                    <a:cubicBezTo>
                      <a:pt x="113" y="35"/>
                      <a:pt x="113" y="35"/>
                      <a:pt x="112" y="34"/>
                    </a:cubicBezTo>
                    <a:close/>
                    <a:moveTo>
                      <a:pt x="108" y="30"/>
                    </a:move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9" y="30"/>
                      <a:pt x="109" y="30"/>
                    </a:cubicBezTo>
                    <a:cubicBezTo>
                      <a:pt x="108" y="30"/>
                      <a:pt x="108" y="31"/>
                      <a:pt x="108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8" y="30"/>
                    </a:cubicBezTo>
                    <a:cubicBezTo>
                      <a:pt x="108" y="30"/>
                      <a:pt x="108" y="30"/>
                      <a:pt x="107" y="30"/>
                    </a:cubicBezTo>
                    <a:lnTo>
                      <a:pt x="108" y="30"/>
                    </a:lnTo>
                    <a:close/>
                    <a:moveTo>
                      <a:pt x="103" y="57"/>
                    </a:moveTo>
                    <a:cubicBezTo>
                      <a:pt x="103" y="57"/>
                      <a:pt x="103" y="57"/>
                      <a:pt x="103" y="57"/>
                    </a:cubicBezTo>
                    <a:cubicBezTo>
                      <a:pt x="103" y="58"/>
                      <a:pt x="102" y="59"/>
                      <a:pt x="101" y="60"/>
                    </a:cubicBezTo>
                    <a:cubicBezTo>
                      <a:pt x="98" y="56"/>
                      <a:pt x="94" y="51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5" y="50"/>
                      <a:pt x="99" y="53"/>
                      <a:pt x="103" y="57"/>
                    </a:cubicBezTo>
                    <a:close/>
                    <a:moveTo>
                      <a:pt x="32" y="53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27" y="61"/>
                    </a:move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8" y="61"/>
                      <a:pt x="28" y="61"/>
                      <a:pt x="28" y="62"/>
                    </a:cubicBezTo>
                    <a:cubicBezTo>
                      <a:pt x="28" y="62"/>
                      <a:pt x="29" y="62"/>
                      <a:pt x="29" y="62"/>
                    </a:cubicBezTo>
                    <a:cubicBezTo>
                      <a:pt x="31" y="64"/>
                      <a:pt x="31" y="63"/>
                      <a:pt x="30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1" y="64"/>
                      <a:pt x="33" y="66"/>
                      <a:pt x="35" y="68"/>
                    </a:cubicBezTo>
                    <a:cubicBezTo>
                      <a:pt x="33" y="67"/>
                      <a:pt x="31" y="65"/>
                      <a:pt x="28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7" y="63"/>
                      <a:pt x="27" y="62"/>
                      <a:pt x="27" y="62"/>
                    </a:cubicBezTo>
                    <a:cubicBezTo>
                      <a:pt x="27" y="62"/>
                      <a:pt x="27" y="61"/>
                      <a:pt x="27" y="61"/>
                    </a:cubicBezTo>
                    <a:close/>
                    <a:moveTo>
                      <a:pt x="25" y="95"/>
                    </a:moveTo>
                    <a:cubicBezTo>
                      <a:pt x="26" y="95"/>
                      <a:pt x="26" y="96"/>
                      <a:pt x="27" y="97"/>
                    </a:cubicBezTo>
                    <a:cubicBezTo>
                      <a:pt x="27" y="97"/>
                      <a:pt x="27" y="97"/>
                      <a:pt x="26" y="97"/>
                    </a:cubicBezTo>
                    <a:cubicBezTo>
                      <a:pt x="26" y="97"/>
                      <a:pt x="26" y="97"/>
                      <a:pt x="26" y="97"/>
                    </a:cubicBezTo>
                    <a:cubicBezTo>
                      <a:pt x="26" y="97"/>
                      <a:pt x="26" y="96"/>
                      <a:pt x="26" y="95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5" y="96"/>
                      <a:pt x="25" y="95"/>
                      <a:pt x="25" y="95"/>
                    </a:cubicBezTo>
                    <a:close/>
                    <a:moveTo>
                      <a:pt x="98" y="103"/>
                    </a:moveTo>
                    <a:cubicBezTo>
                      <a:pt x="98" y="103"/>
                      <a:pt x="98" y="103"/>
                      <a:pt x="99" y="103"/>
                    </a:cubicBezTo>
                    <a:cubicBezTo>
                      <a:pt x="99" y="103"/>
                      <a:pt x="99" y="103"/>
                      <a:pt x="99" y="103"/>
                    </a:cubicBezTo>
                    <a:lnTo>
                      <a:pt x="98" y="103"/>
                    </a:lnTo>
                    <a:close/>
                    <a:moveTo>
                      <a:pt x="111" y="122"/>
                    </a:move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3"/>
                      <a:pt x="111" y="123"/>
                    </a:cubicBezTo>
                    <a:cubicBezTo>
                      <a:pt x="111" y="123"/>
                      <a:pt x="111" y="122"/>
                      <a:pt x="110" y="122"/>
                    </a:cubicBezTo>
                    <a:cubicBezTo>
                      <a:pt x="111" y="122"/>
                      <a:pt x="112" y="121"/>
                      <a:pt x="113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cubicBezTo>
                      <a:pt x="112" y="121"/>
                      <a:pt x="112" y="121"/>
                      <a:pt x="112" y="121"/>
                    </a:cubicBezTo>
                    <a:lnTo>
                      <a:pt x="111" y="1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2941638" y="2678113"/>
                <a:ext cx="800100" cy="10064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469" extrusionOk="0">
                    <a:moveTo>
                      <a:pt x="367" y="73"/>
                    </a:moveTo>
                    <a:cubicBezTo>
                      <a:pt x="363" y="78"/>
                      <a:pt x="359" y="94"/>
                      <a:pt x="359" y="94"/>
                    </a:cubicBezTo>
                    <a:cubicBezTo>
                      <a:pt x="354" y="109"/>
                      <a:pt x="351" y="122"/>
                      <a:pt x="349" y="134"/>
                    </a:cubicBezTo>
                    <a:cubicBezTo>
                      <a:pt x="347" y="147"/>
                      <a:pt x="345" y="160"/>
                      <a:pt x="340" y="179"/>
                    </a:cubicBezTo>
                    <a:cubicBezTo>
                      <a:pt x="332" y="213"/>
                      <a:pt x="330" y="221"/>
                      <a:pt x="323" y="255"/>
                    </a:cubicBezTo>
                    <a:cubicBezTo>
                      <a:pt x="323" y="257"/>
                      <a:pt x="322" y="258"/>
                      <a:pt x="322" y="260"/>
                    </a:cubicBezTo>
                    <a:cubicBezTo>
                      <a:pt x="320" y="255"/>
                      <a:pt x="318" y="251"/>
                      <a:pt x="316" y="247"/>
                    </a:cubicBezTo>
                    <a:cubicBezTo>
                      <a:pt x="316" y="246"/>
                      <a:pt x="315" y="245"/>
                      <a:pt x="315" y="243"/>
                    </a:cubicBezTo>
                    <a:cubicBezTo>
                      <a:pt x="313" y="241"/>
                      <a:pt x="311" y="237"/>
                      <a:pt x="309" y="234"/>
                    </a:cubicBezTo>
                    <a:cubicBezTo>
                      <a:pt x="309" y="234"/>
                      <a:pt x="309" y="234"/>
                      <a:pt x="309" y="234"/>
                    </a:cubicBezTo>
                    <a:cubicBezTo>
                      <a:pt x="306" y="230"/>
                      <a:pt x="302" y="226"/>
                      <a:pt x="300" y="224"/>
                    </a:cubicBezTo>
                    <a:cubicBezTo>
                      <a:pt x="300" y="224"/>
                      <a:pt x="300" y="224"/>
                      <a:pt x="300" y="224"/>
                    </a:cubicBezTo>
                    <a:cubicBezTo>
                      <a:pt x="300" y="223"/>
                      <a:pt x="300" y="223"/>
                      <a:pt x="300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9" y="223"/>
                      <a:pt x="299" y="223"/>
                      <a:pt x="299" y="223"/>
                    </a:cubicBezTo>
                    <a:cubicBezTo>
                      <a:pt x="294" y="224"/>
                      <a:pt x="312" y="221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7" y="225"/>
                      <a:pt x="287" y="225"/>
                      <a:pt x="287" y="225"/>
                    </a:cubicBezTo>
                    <a:cubicBezTo>
                      <a:pt x="286" y="227"/>
                      <a:pt x="286" y="227"/>
                      <a:pt x="286" y="227"/>
                    </a:cubicBezTo>
                    <a:cubicBezTo>
                      <a:pt x="286" y="228"/>
                      <a:pt x="285" y="229"/>
                      <a:pt x="285" y="230"/>
                    </a:cubicBezTo>
                    <a:cubicBezTo>
                      <a:pt x="285" y="229"/>
                      <a:pt x="285" y="229"/>
                      <a:pt x="285" y="229"/>
                    </a:cubicBezTo>
                    <a:cubicBezTo>
                      <a:pt x="282" y="237"/>
                      <a:pt x="279" y="245"/>
                      <a:pt x="276" y="252"/>
                    </a:cubicBezTo>
                    <a:cubicBezTo>
                      <a:pt x="278" y="252"/>
                      <a:pt x="278" y="252"/>
                      <a:pt x="278" y="252"/>
                    </a:cubicBezTo>
                    <a:cubicBezTo>
                      <a:pt x="271" y="266"/>
                      <a:pt x="272" y="273"/>
                      <a:pt x="265" y="286"/>
                    </a:cubicBezTo>
                    <a:cubicBezTo>
                      <a:pt x="265" y="285"/>
                      <a:pt x="265" y="285"/>
                      <a:pt x="265" y="285"/>
                    </a:cubicBezTo>
                    <a:cubicBezTo>
                      <a:pt x="263" y="294"/>
                      <a:pt x="260" y="300"/>
                      <a:pt x="257" y="306"/>
                    </a:cubicBezTo>
                    <a:cubicBezTo>
                      <a:pt x="256" y="308"/>
                      <a:pt x="255" y="309"/>
                      <a:pt x="254" y="311"/>
                    </a:cubicBezTo>
                    <a:cubicBezTo>
                      <a:pt x="253" y="307"/>
                      <a:pt x="252" y="305"/>
                      <a:pt x="251" y="305"/>
                    </a:cubicBezTo>
                    <a:cubicBezTo>
                      <a:pt x="250" y="299"/>
                      <a:pt x="251" y="300"/>
                      <a:pt x="252" y="299"/>
                    </a:cubicBezTo>
                    <a:cubicBezTo>
                      <a:pt x="251" y="299"/>
                      <a:pt x="250" y="294"/>
                      <a:pt x="249" y="289"/>
                    </a:cubicBezTo>
                    <a:cubicBezTo>
                      <a:pt x="250" y="291"/>
                      <a:pt x="250" y="291"/>
                      <a:pt x="250" y="291"/>
                    </a:cubicBezTo>
                    <a:cubicBezTo>
                      <a:pt x="249" y="287"/>
                      <a:pt x="248" y="282"/>
                      <a:pt x="248" y="277"/>
                    </a:cubicBezTo>
                    <a:cubicBezTo>
                      <a:pt x="247" y="280"/>
                      <a:pt x="247" y="280"/>
                      <a:pt x="247" y="280"/>
                    </a:cubicBezTo>
                    <a:cubicBezTo>
                      <a:pt x="246" y="273"/>
                      <a:pt x="248" y="278"/>
                      <a:pt x="247" y="271"/>
                    </a:cubicBezTo>
                    <a:cubicBezTo>
                      <a:pt x="246" y="271"/>
                      <a:pt x="246" y="271"/>
                      <a:pt x="246" y="271"/>
                    </a:cubicBezTo>
                    <a:cubicBezTo>
                      <a:pt x="245" y="261"/>
                      <a:pt x="246" y="255"/>
                      <a:pt x="246" y="244"/>
                    </a:cubicBezTo>
                    <a:cubicBezTo>
                      <a:pt x="245" y="239"/>
                      <a:pt x="243" y="233"/>
                      <a:pt x="242" y="228"/>
                    </a:cubicBezTo>
                    <a:cubicBezTo>
                      <a:pt x="241" y="227"/>
                      <a:pt x="241" y="227"/>
                      <a:pt x="241" y="227"/>
                    </a:cubicBezTo>
                    <a:cubicBezTo>
                      <a:pt x="244" y="228"/>
                      <a:pt x="218" y="224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9" y="226"/>
                      <a:pt x="229" y="226"/>
                      <a:pt x="229" y="226"/>
                    </a:cubicBezTo>
                    <a:cubicBezTo>
                      <a:pt x="228" y="227"/>
                      <a:pt x="228" y="227"/>
                      <a:pt x="228" y="227"/>
                    </a:cubicBezTo>
                    <a:cubicBezTo>
                      <a:pt x="227" y="229"/>
                      <a:pt x="227" y="229"/>
                      <a:pt x="227" y="229"/>
                    </a:cubicBezTo>
                    <a:cubicBezTo>
                      <a:pt x="226" y="230"/>
                      <a:pt x="225" y="231"/>
                      <a:pt x="224" y="232"/>
                    </a:cubicBezTo>
                    <a:cubicBezTo>
                      <a:pt x="223" y="235"/>
                      <a:pt x="222" y="237"/>
                      <a:pt x="221" y="240"/>
                    </a:cubicBezTo>
                    <a:cubicBezTo>
                      <a:pt x="216" y="250"/>
                      <a:pt x="213" y="261"/>
                      <a:pt x="210" y="271"/>
                    </a:cubicBezTo>
                    <a:cubicBezTo>
                      <a:pt x="204" y="292"/>
                      <a:pt x="200" y="312"/>
                      <a:pt x="193" y="330"/>
                    </a:cubicBezTo>
                    <a:cubicBezTo>
                      <a:pt x="192" y="331"/>
                      <a:pt x="192" y="331"/>
                      <a:pt x="192" y="331"/>
                    </a:cubicBezTo>
                    <a:cubicBezTo>
                      <a:pt x="190" y="332"/>
                      <a:pt x="191" y="342"/>
                      <a:pt x="189" y="343"/>
                    </a:cubicBezTo>
                    <a:cubicBezTo>
                      <a:pt x="189" y="344"/>
                      <a:pt x="188" y="346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8" y="347"/>
                      <a:pt x="188" y="347"/>
                    </a:cubicBezTo>
                    <a:cubicBezTo>
                      <a:pt x="188" y="347"/>
                      <a:pt x="187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8" y="348"/>
                      <a:pt x="188" y="348"/>
                      <a:pt x="188" y="348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7" y="349"/>
                      <a:pt x="187" y="349"/>
                      <a:pt x="187" y="349"/>
                    </a:cubicBezTo>
                    <a:cubicBezTo>
                      <a:pt x="186" y="350"/>
                      <a:pt x="186" y="350"/>
                      <a:pt x="186" y="349"/>
                    </a:cubicBezTo>
                    <a:cubicBezTo>
                      <a:pt x="185" y="353"/>
                      <a:pt x="185" y="353"/>
                      <a:pt x="185" y="356"/>
                    </a:cubicBezTo>
                    <a:cubicBezTo>
                      <a:pt x="183" y="360"/>
                      <a:pt x="183" y="360"/>
                      <a:pt x="183" y="360"/>
                    </a:cubicBezTo>
                    <a:cubicBezTo>
                      <a:pt x="177" y="375"/>
                      <a:pt x="174" y="388"/>
                      <a:pt x="167" y="404"/>
                    </a:cubicBezTo>
                    <a:cubicBezTo>
                      <a:pt x="164" y="411"/>
                      <a:pt x="161" y="419"/>
                      <a:pt x="158" y="429"/>
                    </a:cubicBezTo>
                    <a:cubicBezTo>
                      <a:pt x="156" y="419"/>
                      <a:pt x="154" y="408"/>
                      <a:pt x="152" y="398"/>
                    </a:cubicBezTo>
                    <a:cubicBezTo>
                      <a:pt x="152" y="396"/>
                      <a:pt x="152" y="394"/>
                      <a:pt x="152" y="392"/>
                    </a:cubicBezTo>
                    <a:cubicBezTo>
                      <a:pt x="152" y="391"/>
                      <a:pt x="151" y="389"/>
                      <a:pt x="151" y="389"/>
                    </a:cubicBezTo>
                    <a:cubicBezTo>
                      <a:pt x="151" y="386"/>
                      <a:pt x="151" y="386"/>
                      <a:pt x="151" y="386"/>
                    </a:cubicBezTo>
                    <a:cubicBezTo>
                      <a:pt x="151" y="381"/>
                      <a:pt x="150" y="377"/>
                      <a:pt x="150" y="373"/>
                    </a:cubicBezTo>
                    <a:cubicBezTo>
                      <a:pt x="149" y="364"/>
                      <a:pt x="148" y="356"/>
                      <a:pt x="146" y="348"/>
                    </a:cubicBezTo>
                    <a:cubicBezTo>
                      <a:pt x="146" y="347"/>
                      <a:pt x="145" y="344"/>
                      <a:pt x="145" y="344"/>
                    </a:cubicBezTo>
                    <a:cubicBezTo>
                      <a:pt x="141" y="315"/>
                      <a:pt x="141" y="315"/>
                      <a:pt x="141" y="315"/>
                    </a:cubicBezTo>
                    <a:cubicBezTo>
                      <a:pt x="141" y="315"/>
                      <a:pt x="130" y="229"/>
                      <a:pt x="126" y="242"/>
                    </a:cubicBezTo>
                    <a:cubicBezTo>
                      <a:pt x="124" y="244"/>
                      <a:pt x="119" y="253"/>
                      <a:pt x="113" y="273"/>
                    </a:cubicBezTo>
                    <a:cubicBezTo>
                      <a:pt x="112" y="273"/>
                      <a:pt x="112" y="273"/>
                      <a:pt x="112" y="273"/>
                    </a:cubicBezTo>
                    <a:cubicBezTo>
                      <a:pt x="109" y="286"/>
                      <a:pt x="108" y="294"/>
                      <a:pt x="108" y="304"/>
                    </a:cubicBezTo>
                    <a:cubicBezTo>
                      <a:pt x="106" y="305"/>
                      <a:pt x="106" y="315"/>
                      <a:pt x="105" y="318"/>
                    </a:cubicBezTo>
                    <a:cubicBezTo>
                      <a:pt x="105" y="317"/>
                      <a:pt x="105" y="317"/>
                      <a:pt x="105" y="317"/>
                    </a:cubicBezTo>
                    <a:cubicBezTo>
                      <a:pt x="105" y="326"/>
                      <a:pt x="101" y="334"/>
                      <a:pt x="102" y="342"/>
                    </a:cubicBezTo>
                    <a:cubicBezTo>
                      <a:pt x="102" y="342"/>
                      <a:pt x="101" y="341"/>
                      <a:pt x="101" y="340"/>
                    </a:cubicBezTo>
                    <a:cubicBezTo>
                      <a:pt x="101" y="346"/>
                      <a:pt x="100" y="353"/>
                      <a:pt x="99" y="353"/>
                    </a:cubicBezTo>
                    <a:cubicBezTo>
                      <a:pt x="98" y="362"/>
                      <a:pt x="95" y="373"/>
                      <a:pt x="94" y="382"/>
                    </a:cubicBezTo>
                    <a:cubicBezTo>
                      <a:pt x="94" y="381"/>
                      <a:pt x="93" y="380"/>
                      <a:pt x="93" y="380"/>
                    </a:cubicBezTo>
                    <a:cubicBezTo>
                      <a:pt x="94" y="379"/>
                      <a:pt x="94" y="379"/>
                      <a:pt x="94" y="379"/>
                    </a:cubicBezTo>
                    <a:cubicBezTo>
                      <a:pt x="93" y="376"/>
                      <a:pt x="92" y="372"/>
                      <a:pt x="92" y="369"/>
                    </a:cubicBezTo>
                    <a:cubicBezTo>
                      <a:pt x="92" y="370"/>
                      <a:pt x="92" y="371"/>
                      <a:pt x="92" y="373"/>
                    </a:cubicBezTo>
                    <a:cubicBezTo>
                      <a:pt x="90" y="372"/>
                      <a:pt x="92" y="365"/>
                      <a:pt x="90" y="357"/>
                    </a:cubicBezTo>
                    <a:cubicBezTo>
                      <a:pt x="89" y="350"/>
                      <a:pt x="84" y="343"/>
                      <a:pt x="84" y="335"/>
                    </a:cubicBezTo>
                    <a:cubicBezTo>
                      <a:pt x="83" y="332"/>
                      <a:pt x="86" y="338"/>
                      <a:pt x="85" y="333"/>
                    </a:cubicBezTo>
                    <a:cubicBezTo>
                      <a:pt x="86" y="333"/>
                      <a:pt x="86" y="335"/>
                      <a:pt x="86" y="334"/>
                    </a:cubicBezTo>
                    <a:cubicBezTo>
                      <a:pt x="85" y="329"/>
                      <a:pt x="87" y="325"/>
                      <a:pt x="85" y="318"/>
                    </a:cubicBezTo>
                    <a:cubicBezTo>
                      <a:pt x="86" y="318"/>
                      <a:pt x="86" y="318"/>
                      <a:pt x="86" y="318"/>
                    </a:cubicBezTo>
                    <a:cubicBezTo>
                      <a:pt x="84" y="310"/>
                      <a:pt x="86" y="301"/>
                      <a:pt x="83" y="296"/>
                    </a:cubicBezTo>
                    <a:cubicBezTo>
                      <a:pt x="81" y="287"/>
                      <a:pt x="85" y="289"/>
                      <a:pt x="81" y="280"/>
                    </a:cubicBezTo>
                    <a:cubicBezTo>
                      <a:pt x="82" y="276"/>
                      <a:pt x="82" y="276"/>
                      <a:pt x="82" y="276"/>
                    </a:cubicBezTo>
                    <a:cubicBezTo>
                      <a:pt x="81" y="273"/>
                      <a:pt x="80" y="274"/>
                      <a:pt x="79" y="270"/>
                    </a:cubicBezTo>
                    <a:cubicBezTo>
                      <a:pt x="80" y="270"/>
                      <a:pt x="79" y="264"/>
                      <a:pt x="80" y="266"/>
                    </a:cubicBezTo>
                    <a:cubicBezTo>
                      <a:pt x="79" y="256"/>
                      <a:pt x="73" y="247"/>
                      <a:pt x="72" y="234"/>
                    </a:cubicBezTo>
                    <a:cubicBezTo>
                      <a:pt x="70" y="231"/>
                      <a:pt x="68" y="225"/>
                      <a:pt x="67" y="223"/>
                    </a:cubicBezTo>
                    <a:cubicBezTo>
                      <a:pt x="67" y="222"/>
                      <a:pt x="63" y="210"/>
                      <a:pt x="67" y="217"/>
                    </a:cubicBezTo>
                    <a:cubicBezTo>
                      <a:pt x="67" y="217"/>
                      <a:pt x="67" y="219"/>
                      <a:pt x="67" y="219"/>
                    </a:cubicBezTo>
                    <a:cubicBezTo>
                      <a:pt x="68" y="219"/>
                      <a:pt x="68" y="219"/>
                      <a:pt x="68" y="219"/>
                    </a:cubicBezTo>
                    <a:cubicBezTo>
                      <a:pt x="67" y="211"/>
                      <a:pt x="63" y="206"/>
                      <a:pt x="61" y="199"/>
                    </a:cubicBezTo>
                    <a:cubicBezTo>
                      <a:pt x="62" y="201"/>
                      <a:pt x="63" y="204"/>
                      <a:pt x="61" y="202"/>
                    </a:cubicBezTo>
                    <a:cubicBezTo>
                      <a:pt x="60" y="196"/>
                      <a:pt x="60" y="196"/>
                      <a:pt x="60" y="196"/>
                    </a:cubicBezTo>
                    <a:cubicBezTo>
                      <a:pt x="61" y="197"/>
                      <a:pt x="61" y="197"/>
                      <a:pt x="61" y="197"/>
                    </a:cubicBezTo>
                    <a:cubicBezTo>
                      <a:pt x="58" y="187"/>
                      <a:pt x="58" y="187"/>
                      <a:pt x="58" y="187"/>
                    </a:cubicBezTo>
                    <a:cubicBezTo>
                      <a:pt x="58" y="189"/>
                      <a:pt x="58" y="189"/>
                      <a:pt x="58" y="189"/>
                    </a:cubicBezTo>
                    <a:cubicBezTo>
                      <a:pt x="57" y="186"/>
                      <a:pt x="57" y="184"/>
                      <a:pt x="57" y="183"/>
                    </a:cubicBezTo>
                    <a:cubicBezTo>
                      <a:pt x="57" y="182"/>
                      <a:pt x="57" y="182"/>
                      <a:pt x="57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56" y="181"/>
                      <a:pt x="56" y="181"/>
                      <a:pt x="56" y="181"/>
                    </a:cubicBezTo>
                    <a:cubicBezTo>
                      <a:pt x="27" y="175"/>
                      <a:pt x="48" y="179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2" y="178"/>
                      <a:pt x="42" y="178"/>
                      <a:pt x="42" y="178"/>
                    </a:cubicBezTo>
                    <a:cubicBezTo>
                      <a:pt x="41" y="179"/>
                      <a:pt x="41" y="179"/>
                      <a:pt x="41" y="179"/>
                    </a:cubicBezTo>
                    <a:cubicBezTo>
                      <a:pt x="41" y="180"/>
                      <a:pt x="40" y="181"/>
                      <a:pt x="39" y="182"/>
                    </a:cubicBezTo>
                    <a:cubicBezTo>
                      <a:pt x="38" y="185"/>
                      <a:pt x="43" y="179"/>
                      <a:pt x="40" y="184"/>
                    </a:cubicBezTo>
                    <a:cubicBezTo>
                      <a:pt x="36" y="189"/>
                      <a:pt x="30" y="199"/>
                      <a:pt x="26" y="207"/>
                    </a:cubicBezTo>
                    <a:cubicBezTo>
                      <a:pt x="28" y="206"/>
                      <a:pt x="27" y="209"/>
                      <a:pt x="26" y="211"/>
                    </a:cubicBezTo>
                    <a:cubicBezTo>
                      <a:pt x="25" y="211"/>
                      <a:pt x="25" y="211"/>
                      <a:pt x="25" y="211"/>
                    </a:cubicBezTo>
                    <a:cubicBezTo>
                      <a:pt x="23" y="220"/>
                      <a:pt x="22" y="214"/>
                      <a:pt x="20" y="223"/>
                    </a:cubicBezTo>
                    <a:cubicBezTo>
                      <a:pt x="21" y="225"/>
                      <a:pt x="21" y="225"/>
                      <a:pt x="21" y="225"/>
                    </a:cubicBezTo>
                    <a:cubicBezTo>
                      <a:pt x="21" y="234"/>
                      <a:pt x="18" y="229"/>
                      <a:pt x="18" y="238"/>
                    </a:cubicBezTo>
                    <a:cubicBezTo>
                      <a:pt x="19" y="235"/>
                      <a:pt x="20" y="237"/>
                      <a:pt x="19" y="242"/>
                    </a:cubicBezTo>
                    <a:cubicBezTo>
                      <a:pt x="18" y="240"/>
                      <a:pt x="18" y="240"/>
                      <a:pt x="18" y="240"/>
                    </a:cubicBezTo>
                    <a:cubicBezTo>
                      <a:pt x="18" y="243"/>
                      <a:pt x="18" y="244"/>
                      <a:pt x="18" y="245"/>
                    </a:cubicBezTo>
                    <a:cubicBezTo>
                      <a:pt x="18" y="244"/>
                      <a:pt x="17" y="244"/>
                      <a:pt x="17" y="245"/>
                    </a:cubicBezTo>
                    <a:cubicBezTo>
                      <a:pt x="17" y="243"/>
                      <a:pt x="16" y="242"/>
                      <a:pt x="15" y="241"/>
                    </a:cubicBezTo>
                    <a:cubicBezTo>
                      <a:pt x="15" y="236"/>
                      <a:pt x="16" y="235"/>
                      <a:pt x="16" y="232"/>
                    </a:cubicBezTo>
                    <a:cubicBezTo>
                      <a:pt x="16" y="233"/>
                      <a:pt x="16" y="233"/>
                      <a:pt x="16" y="233"/>
                    </a:cubicBezTo>
                    <a:cubicBezTo>
                      <a:pt x="16" y="223"/>
                      <a:pt x="16" y="220"/>
                      <a:pt x="16" y="213"/>
                    </a:cubicBezTo>
                    <a:cubicBezTo>
                      <a:pt x="16" y="209"/>
                      <a:pt x="14" y="208"/>
                      <a:pt x="15" y="202"/>
                    </a:cubicBezTo>
                    <a:cubicBezTo>
                      <a:pt x="15" y="204"/>
                      <a:pt x="15" y="201"/>
                      <a:pt x="15" y="199"/>
                    </a:cubicBezTo>
                    <a:cubicBezTo>
                      <a:pt x="15" y="200"/>
                      <a:pt x="16" y="201"/>
                      <a:pt x="16" y="197"/>
                    </a:cubicBezTo>
                    <a:cubicBezTo>
                      <a:pt x="16" y="197"/>
                      <a:pt x="16" y="196"/>
                      <a:pt x="16" y="196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6" y="191"/>
                      <a:pt x="15" y="192"/>
                      <a:pt x="15" y="194"/>
                    </a:cubicBezTo>
                    <a:cubicBezTo>
                      <a:pt x="15" y="194"/>
                      <a:pt x="15" y="194"/>
                      <a:pt x="15" y="195"/>
                    </a:cubicBezTo>
                    <a:cubicBezTo>
                      <a:pt x="16" y="190"/>
                      <a:pt x="15" y="183"/>
                      <a:pt x="16" y="182"/>
                    </a:cubicBezTo>
                    <a:cubicBezTo>
                      <a:pt x="16" y="170"/>
                      <a:pt x="15" y="161"/>
                      <a:pt x="15" y="150"/>
                    </a:cubicBezTo>
                    <a:cubicBezTo>
                      <a:pt x="16" y="149"/>
                      <a:pt x="16" y="151"/>
                      <a:pt x="16" y="154"/>
                    </a:cubicBezTo>
                    <a:cubicBezTo>
                      <a:pt x="16" y="147"/>
                      <a:pt x="16" y="147"/>
                      <a:pt x="16" y="147"/>
                    </a:cubicBezTo>
                    <a:cubicBezTo>
                      <a:pt x="17" y="147"/>
                      <a:pt x="17" y="151"/>
                      <a:pt x="17" y="154"/>
                    </a:cubicBezTo>
                    <a:cubicBezTo>
                      <a:pt x="19" y="145"/>
                      <a:pt x="16" y="135"/>
                      <a:pt x="17" y="125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17" y="122"/>
                      <a:pt x="17" y="122"/>
                      <a:pt x="17" y="122"/>
                    </a:cubicBezTo>
                    <a:cubicBezTo>
                      <a:pt x="16" y="122"/>
                      <a:pt x="16" y="120"/>
                      <a:pt x="16" y="118"/>
                    </a:cubicBezTo>
                    <a:cubicBezTo>
                      <a:pt x="17" y="117"/>
                      <a:pt x="18" y="118"/>
                      <a:pt x="18" y="113"/>
                    </a:cubicBezTo>
                    <a:cubicBezTo>
                      <a:pt x="19" y="109"/>
                      <a:pt x="18" y="102"/>
                      <a:pt x="17" y="96"/>
                    </a:cubicBezTo>
                    <a:cubicBezTo>
                      <a:pt x="17" y="99"/>
                      <a:pt x="16" y="98"/>
                      <a:pt x="16" y="97"/>
                    </a:cubicBezTo>
                    <a:cubicBezTo>
                      <a:pt x="16" y="94"/>
                      <a:pt x="17" y="93"/>
                      <a:pt x="17" y="91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17" y="90"/>
                      <a:pt x="17" y="84"/>
                      <a:pt x="16" y="83"/>
                    </a:cubicBezTo>
                    <a:cubicBezTo>
                      <a:pt x="17" y="82"/>
                      <a:pt x="17" y="87"/>
                      <a:pt x="18" y="88"/>
                    </a:cubicBezTo>
                    <a:cubicBezTo>
                      <a:pt x="17" y="77"/>
                      <a:pt x="17" y="83"/>
                      <a:pt x="17" y="72"/>
                    </a:cubicBezTo>
                    <a:cubicBezTo>
                      <a:pt x="16" y="67"/>
                      <a:pt x="16" y="73"/>
                      <a:pt x="15" y="71"/>
                    </a:cubicBezTo>
                    <a:cubicBezTo>
                      <a:pt x="15" y="66"/>
                      <a:pt x="14" y="61"/>
                      <a:pt x="14" y="55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2" y="48"/>
                      <a:pt x="12" y="43"/>
                      <a:pt x="13" y="37"/>
                    </a:cubicBezTo>
                    <a:cubicBezTo>
                      <a:pt x="6" y="3"/>
                      <a:pt x="2" y="0"/>
                      <a:pt x="1" y="5"/>
                    </a:cubicBezTo>
                    <a:cubicBezTo>
                      <a:pt x="0" y="10"/>
                      <a:pt x="1" y="23"/>
                      <a:pt x="1" y="23"/>
                    </a:cubicBezTo>
                    <a:cubicBezTo>
                      <a:pt x="1" y="50"/>
                      <a:pt x="4" y="63"/>
                      <a:pt x="5" y="95"/>
                    </a:cubicBezTo>
                    <a:cubicBezTo>
                      <a:pt x="4" y="122"/>
                      <a:pt x="2" y="130"/>
                      <a:pt x="2" y="159"/>
                    </a:cubicBezTo>
                    <a:cubicBezTo>
                      <a:pt x="2" y="172"/>
                      <a:pt x="2" y="187"/>
                      <a:pt x="2" y="201"/>
                    </a:cubicBezTo>
                    <a:cubicBezTo>
                      <a:pt x="3" y="207"/>
                      <a:pt x="1" y="219"/>
                      <a:pt x="3" y="226"/>
                    </a:cubicBezTo>
                    <a:cubicBezTo>
                      <a:pt x="2" y="229"/>
                      <a:pt x="2" y="229"/>
                      <a:pt x="2" y="229"/>
                    </a:cubicBezTo>
                    <a:cubicBezTo>
                      <a:pt x="2" y="232"/>
                      <a:pt x="2" y="235"/>
                      <a:pt x="2" y="237"/>
                    </a:cubicBezTo>
                    <a:cubicBezTo>
                      <a:pt x="2" y="237"/>
                      <a:pt x="2" y="237"/>
                      <a:pt x="2" y="237"/>
                    </a:cubicBezTo>
                    <a:cubicBezTo>
                      <a:pt x="2" y="241"/>
                      <a:pt x="2" y="246"/>
                      <a:pt x="2" y="248"/>
                    </a:cubicBezTo>
                    <a:cubicBezTo>
                      <a:pt x="2" y="247"/>
                      <a:pt x="2" y="247"/>
                      <a:pt x="2" y="247"/>
                    </a:cubicBezTo>
                    <a:cubicBezTo>
                      <a:pt x="2" y="252"/>
                      <a:pt x="2" y="252"/>
                      <a:pt x="2" y="252"/>
                    </a:cubicBezTo>
                    <a:cubicBezTo>
                      <a:pt x="2" y="251"/>
                      <a:pt x="2" y="251"/>
                      <a:pt x="2" y="251"/>
                    </a:cubicBezTo>
                    <a:cubicBezTo>
                      <a:pt x="3" y="258"/>
                      <a:pt x="3" y="265"/>
                      <a:pt x="3" y="272"/>
                    </a:cubicBezTo>
                    <a:cubicBezTo>
                      <a:pt x="4" y="271"/>
                      <a:pt x="4" y="271"/>
                      <a:pt x="4" y="271"/>
                    </a:cubicBezTo>
                    <a:cubicBezTo>
                      <a:pt x="4" y="283"/>
                      <a:pt x="5" y="288"/>
                      <a:pt x="6" y="297"/>
                    </a:cubicBezTo>
                    <a:cubicBezTo>
                      <a:pt x="6" y="297"/>
                      <a:pt x="6" y="297"/>
                      <a:pt x="5" y="297"/>
                    </a:cubicBezTo>
                    <a:cubicBezTo>
                      <a:pt x="6" y="297"/>
                      <a:pt x="6" y="297"/>
                      <a:pt x="6" y="297"/>
                    </a:cubicBezTo>
                    <a:cubicBezTo>
                      <a:pt x="5" y="297"/>
                      <a:pt x="5" y="298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5" y="299"/>
                    </a:cubicBezTo>
                    <a:cubicBezTo>
                      <a:pt x="5" y="299"/>
                      <a:pt x="5" y="299"/>
                      <a:pt x="6" y="299"/>
                    </a:cubicBezTo>
                    <a:cubicBezTo>
                      <a:pt x="6" y="300"/>
                      <a:pt x="6" y="301"/>
                      <a:pt x="6" y="301"/>
                    </a:cubicBezTo>
                    <a:cubicBezTo>
                      <a:pt x="6" y="301"/>
                      <a:pt x="6" y="301"/>
                      <a:pt x="6" y="301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6" y="302"/>
                      <a:pt x="6" y="302"/>
                      <a:pt x="6" y="302"/>
                    </a:cubicBezTo>
                    <a:cubicBezTo>
                      <a:pt x="34" y="304"/>
                      <a:pt x="14" y="302"/>
                      <a:pt x="20" y="303"/>
                    </a:cubicBezTo>
                    <a:cubicBezTo>
                      <a:pt x="20" y="302"/>
                      <a:pt x="20" y="302"/>
                      <a:pt x="20" y="302"/>
                    </a:cubicBezTo>
                    <a:cubicBezTo>
                      <a:pt x="20" y="301"/>
                      <a:pt x="20" y="301"/>
                      <a:pt x="20" y="301"/>
                    </a:cubicBezTo>
                    <a:cubicBezTo>
                      <a:pt x="20" y="301"/>
                      <a:pt x="20" y="300"/>
                      <a:pt x="20" y="300"/>
                    </a:cubicBezTo>
                    <a:cubicBezTo>
                      <a:pt x="26" y="301"/>
                      <a:pt x="22" y="300"/>
                      <a:pt x="20" y="300"/>
                    </a:cubicBezTo>
                    <a:cubicBezTo>
                      <a:pt x="20" y="300"/>
                      <a:pt x="20" y="300"/>
                      <a:pt x="20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300"/>
                      <a:pt x="21" y="300"/>
                      <a:pt x="21" y="300"/>
                    </a:cubicBezTo>
                    <a:cubicBezTo>
                      <a:pt x="21" y="299"/>
                      <a:pt x="21" y="299"/>
                      <a:pt x="21" y="299"/>
                    </a:cubicBezTo>
                    <a:cubicBezTo>
                      <a:pt x="21" y="297"/>
                      <a:pt x="21" y="296"/>
                      <a:pt x="21" y="295"/>
                    </a:cubicBezTo>
                    <a:cubicBezTo>
                      <a:pt x="21" y="294"/>
                      <a:pt x="21" y="294"/>
                      <a:pt x="21" y="293"/>
                    </a:cubicBezTo>
                    <a:cubicBezTo>
                      <a:pt x="22" y="290"/>
                      <a:pt x="23" y="287"/>
                      <a:pt x="24" y="284"/>
                    </a:cubicBezTo>
                    <a:cubicBezTo>
                      <a:pt x="25" y="278"/>
                      <a:pt x="27" y="272"/>
                      <a:pt x="27" y="264"/>
                    </a:cubicBezTo>
                    <a:cubicBezTo>
                      <a:pt x="27" y="266"/>
                      <a:pt x="28" y="264"/>
                      <a:pt x="28" y="264"/>
                    </a:cubicBezTo>
                    <a:cubicBezTo>
                      <a:pt x="29" y="257"/>
                      <a:pt x="30" y="249"/>
                      <a:pt x="28" y="249"/>
                    </a:cubicBezTo>
                    <a:cubicBezTo>
                      <a:pt x="29" y="244"/>
                      <a:pt x="30" y="245"/>
                      <a:pt x="31" y="244"/>
                    </a:cubicBezTo>
                    <a:cubicBezTo>
                      <a:pt x="30" y="244"/>
                      <a:pt x="30" y="240"/>
                      <a:pt x="31" y="236"/>
                    </a:cubicBezTo>
                    <a:cubicBezTo>
                      <a:pt x="31" y="238"/>
                      <a:pt x="31" y="238"/>
                      <a:pt x="31" y="238"/>
                    </a:cubicBezTo>
                    <a:cubicBezTo>
                      <a:pt x="32" y="234"/>
                      <a:pt x="33" y="230"/>
                      <a:pt x="34" y="227"/>
                    </a:cubicBezTo>
                    <a:cubicBezTo>
                      <a:pt x="31" y="228"/>
                      <a:pt x="31" y="228"/>
                      <a:pt x="31" y="228"/>
                    </a:cubicBezTo>
                    <a:cubicBezTo>
                      <a:pt x="34" y="223"/>
                      <a:pt x="34" y="227"/>
                      <a:pt x="35" y="222"/>
                    </a:cubicBezTo>
                    <a:cubicBezTo>
                      <a:pt x="34" y="221"/>
                      <a:pt x="34" y="221"/>
                      <a:pt x="34" y="221"/>
                    </a:cubicBezTo>
                    <a:cubicBezTo>
                      <a:pt x="37" y="214"/>
                      <a:pt x="40" y="210"/>
                      <a:pt x="45" y="203"/>
                    </a:cubicBezTo>
                    <a:cubicBezTo>
                      <a:pt x="45" y="202"/>
                      <a:pt x="46" y="201"/>
                      <a:pt x="46" y="199"/>
                    </a:cubicBezTo>
                    <a:cubicBezTo>
                      <a:pt x="48" y="205"/>
                      <a:pt x="50" y="211"/>
                      <a:pt x="52" y="216"/>
                    </a:cubicBezTo>
                    <a:cubicBezTo>
                      <a:pt x="58" y="233"/>
                      <a:pt x="63" y="249"/>
                      <a:pt x="65" y="265"/>
                    </a:cubicBezTo>
                    <a:cubicBezTo>
                      <a:pt x="65" y="267"/>
                      <a:pt x="65" y="267"/>
                      <a:pt x="65" y="267"/>
                    </a:cubicBezTo>
                    <a:cubicBezTo>
                      <a:pt x="63" y="268"/>
                      <a:pt x="69" y="275"/>
                      <a:pt x="68" y="276"/>
                    </a:cubicBezTo>
                    <a:cubicBezTo>
                      <a:pt x="69" y="280"/>
                      <a:pt x="69" y="280"/>
                      <a:pt x="69" y="280"/>
                    </a:cubicBezTo>
                    <a:cubicBezTo>
                      <a:pt x="69" y="281"/>
                      <a:pt x="69" y="283"/>
                      <a:pt x="69" y="281"/>
                    </a:cubicBezTo>
                    <a:cubicBezTo>
                      <a:pt x="69" y="285"/>
                      <a:pt x="70" y="285"/>
                      <a:pt x="71" y="287"/>
                    </a:cubicBezTo>
                    <a:cubicBezTo>
                      <a:pt x="71" y="288"/>
                      <a:pt x="70" y="289"/>
                      <a:pt x="70" y="290"/>
                    </a:cubicBezTo>
                    <a:cubicBezTo>
                      <a:pt x="72" y="304"/>
                      <a:pt x="75" y="315"/>
                      <a:pt x="75" y="329"/>
                    </a:cubicBezTo>
                    <a:cubicBezTo>
                      <a:pt x="75" y="338"/>
                      <a:pt x="76" y="350"/>
                      <a:pt x="78" y="363"/>
                    </a:cubicBezTo>
                    <a:cubicBezTo>
                      <a:pt x="80" y="376"/>
                      <a:pt x="84" y="388"/>
                      <a:pt x="88" y="397"/>
                    </a:cubicBezTo>
                    <a:cubicBezTo>
                      <a:pt x="88" y="399"/>
                      <a:pt x="89" y="400"/>
                      <a:pt x="90" y="402"/>
                    </a:cubicBezTo>
                    <a:cubicBezTo>
                      <a:pt x="91" y="404"/>
                      <a:pt x="91" y="404"/>
                      <a:pt x="91" y="404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5"/>
                      <a:pt x="91" y="405"/>
                      <a:pt x="91" y="405"/>
                    </a:cubicBezTo>
                    <a:cubicBezTo>
                      <a:pt x="91" y="406"/>
                      <a:pt x="91" y="406"/>
                      <a:pt x="91" y="406"/>
                    </a:cubicBezTo>
                    <a:cubicBezTo>
                      <a:pt x="95" y="405"/>
                      <a:pt x="81" y="406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5"/>
                      <a:pt x="101" y="405"/>
                      <a:pt x="101" y="405"/>
                    </a:cubicBezTo>
                    <a:cubicBezTo>
                      <a:pt x="101" y="404"/>
                      <a:pt x="101" y="404"/>
                      <a:pt x="101" y="404"/>
                    </a:cubicBezTo>
                    <a:cubicBezTo>
                      <a:pt x="101" y="403"/>
                      <a:pt x="102" y="402"/>
                      <a:pt x="102" y="402"/>
                    </a:cubicBezTo>
                    <a:cubicBezTo>
                      <a:pt x="103" y="401"/>
                      <a:pt x="103" y="401"/>
                      <a:pt x="102" y="402"/>
                    </a:cubicBezTo>
                    <a:cubicBezTo>
                      <a:pt x="102" y="399"/>
                      <a:pt x="103" y="396"/>
                      <a:pt x="104" y="393"/>
                    </a:cubicBezTo>
                    <a:cubicBezTo>
                      <a:pt x="106" y="387"/>
                      <a:pt x="108" y="380"/>
                      <a:pt x="109" y="373"/>
                    </a:cubicBezTo>
                    <a:cubicBezTo>
                      <a:pt x="113" y="359"/>
                      <a:pt x="116" y="344"/>
                      <a:pt x="116" y="331"/>
                    </a:cubicBezTo>
                    <a:cubicBezTo>
                      <a:pt x="117" y="330"/>
                      <a:pt x="116" y="328"/>
                      <a:pt x="116" y="328"/>
                    </a:cubicBezTo>
                    <a:cubicBezTo>
                      <a:pt x="117" y="320"/>
                      <a:pt x="119" y="312"/>
                      <a:pt x="120" y="304"/>
                    </a:cubicBezTo>
                    <a:cubicBezTo>
                      <a:pt x="120" y="303"/>
                      <a:pt x="122" y="286"/>
                      <a:pt x="125" y="270"/>
                    </a:cubicBezTo>
                    <a:cubicBezTo>
                      <a:pt x="125" y="274"/>
                      <a:pt x="125" y="278"/>
                      <a:pt x="125" y="282"/>
                    </a:cubicBezTo>
                    <a:cubicBezTo>
                      <a:pt x="124" y="282"/>
                      <a:pt x="124" y="282"/>
                      <a:pt x="124" y="282"/>
                    </a:cubicBezTo>
                    <a:cubicBezTo>
                      <a:pt x="126" y="298"/>
                      <a:pt x="127" y="308"/>
                      <a:pt x="130" y="319"/>
                    </a:cubicBezTo>
                    <a:cubicBezTo>
                      <a:pt x="128" y="321"/>
                      <a:pt x="132" y="332"/>
                      <a:pt x="132" y="336"/>
                    </a:cubicBezTo>
                    <a:cubicBezTo>
                      <a:pt x="131" y="336"/>
                      <a:pt x="131" y="336"/>
                      <a:pt x="131" y="336"/>
                    </a:cubicBezTo>
                    <a:cubicBezTo>
                      <a:pt x="134" y="345"/>
                      <a:pt x="133" y="356"/>
                      <a:pt x="135" y="365"/>
                    </a:cubicBezTo>
                    <a:cubicBezTo>
                      <a:pt x="135" y="365"/>
                      <a:pt x="135" y="365"/>
                      <a:pt x="134" y="363"/>
                    </a:cubicBezTo>
                    <a:cubicBezTo>
                      <a:pt x="135" y="370"/>
                      <a:pt x="137" y="379"/>
                      <a:pt x="136" y="379"/>
                    </a:cubicBezTo>
                    <a:cubicBezTo>
                      <a:pt x="138" y="396"/>
                      <a:pt x="143" y="419"/>
                      <a:pt x="147" y="429"/>
                    </a:cubicBezTo>
                    <a:cubicBezTo>
                      <a:pt x="147" y="428"/>
                      <a:pt x="147" y="428"/>
                      <a:pt x="147" y="428"/>
                    </a:cubicBezTo>
                    <a:cubicBezTo>
                      <a:pt x="149" y="434"/>
                      <a:pt x="148" y="436"/>
                      <a:pt x="150" y="442"/>
                    </a:cubicBezTo>
                    <a:cubicBezTo>
                      <a:pt x="150" y="443"/>
                      <a:pt x="150" y="443"/>
                      <a:pt x="150" y="443"/>
                    </a:cubicBezTo>
                    <a:cubicBezTo>
                      <a:pt x="151" y="446"/>
                      <a:pt x="151" y="451"/>
                      <a:pt x="151" y="455"/>
                    </a:cubicBezTo>
                    <a:cubicBezTo>
                      <a:pt x="151" y="459"/>
                      <a:pt x="150" y="462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50" y="466"/>
                      <a:pt x="150" y="466"/>
                      <a:pt x="150" y="466"/>
                    </a:cubicBezTo>
                    <a:cubicBezTo>
                      <a:pt x="144" y="466"/>
                      <a:pt x="147" y="466"/>
                      <a:pt x="152" y="466"/>
                    </a:cubicBezTo>
                    <a:cubicBezTo>
                      <a:pt x="152" y="466"/>
                      <a:pt x="152" y="466"/>
                      <a:pt x="152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51" y="467"/>
                      <a:pt x="151" y="467"/>
                      <a:pt x="151" y="467"/>
                    </a:cubicBezTo>
                    <a:cubicBezTo>
                      <a:pt x="172" y="469"/>
                      <a:pt x="157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1" y="468"/>
                      <a:pt x="161" y="468"/>
                      <a:pt x="161" y="468"/>
                    </a:cubicBezTo>
                    <a:cubicBezTo>
                      <a:pt x="162" y="468"/>
                      <a:pt x="162" y="468"/>
                      <a:pt x="162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8"/>
                      <a:pt x="163" y="468"/>
                      <a:pt x="163" y="468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7"/>
                      <a:pt x="163" y="467"/>
                      <a:pt x="163" y="467"/>
                    </a:cubicBezTo>
                    <a:cubicBezTo>
                      <a:pt x="163" y="465"/>
                      <a:pt x="163" y="465"/>
                      <a:pt x="163" y="465"/>
                    </a:cubicBezTo>
                    <a:cubicBezTo>
                      <a:pt x="163" y="462"/>
                      <a:pt x="163" y="462"/>
                      <a:pt x="163" y="462"/>
                    </a:cubicBezTo>
                    <a:cubicBezTo>
                      <a:pt x="163" y="462"/>
                      <a:pt x="163" y="462"/>
                      <a:pt x="163" y="461"/>
                    </a:cubicBezTo>
                    <a:cubicBezTo>
                      <a:pt x="163" y="459"/>
                      <a:pt x="163" y="457"/>
                      <a:pt x="164" y="456"/>
                    </a:cubicBezTo>
                    <a:cubicBezTo>
                      <a:pt x="163" y="460"/>
                      <a:pt x="163" y="460"/>
                      <a:pt x="163" y="460"/>
                    </a:cubicBezTo>
                    <a:cubicBezTo>
                      <a:pt x="162" y="459"/>
                      <a:pt x="162" y="458"/>
                      <a:pt x="162" y="457"/>
                    </a:cubicBezTo>
                    <a:cubicBezTo>
                      <a:pt x="163" y="454"/>
                      <a:pt x="166" y="448"/>
                      <a:pt x="167" y="442"/>
                    </a:cubicBezTo>
                    <a:cubicBezTo>
                      <a:pt x="170" y="433"/>
                      <a:pt x="168" y="423"/>
                      <a:pt x="172" y="415"/>
                    </a:cubicBezTo>
                    <a:cubicBezTo>
                      <a:pt x="173" y="410"/>
                      <a:pt x="172" y="419"/>
                      <a:pt x="174" y="413"/>
                    </a:cubicBezTo>
                    <a:cubicBezTo>
                      <a:pt x="175" y="413"/>
                      <a:pt x="173" y="416"/>
                      <a:pt x="175" y="414"/>
                    </a:cubicBezTo>
                    <a:cubicBezTo>
                      <a:pt x="176" y="408"/>
                      <a:pt x="180" y="405"/>
                      <a:pt x="182" y="397"/>
                    </a:cubicBezTo>
                    <a:cubicBezTo>
                      <a:pt x="183" y="397"/>
                      <a:pt x="183" y="397"/>
                      <a:pt x="183" y="397"/>
                    </a:cubicBezTo>
                    <a:cubicBezTo>
                      <a:pt x="185" y="387"/>
                      <a:pt x="191" y="379"/>
                      <a:pt x="191" y="372"/>
                    </a:cubicBezTo>
                    <a:cubicBezTo>
                      <a:pt x="194" y="362"/>
                      <a:pt x="196" y="366"/>
                      <a:pt x="198" y="355"/>
                    </a:cubicBezTo>
                    <a:cubicBezTo>
                      <a:pt x="199" y="353"/>
                      <a:pt x="199" y="353"/>
                      <a:pt x="199" y="353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0" y="353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2"/>
                      <a:pt x="200" y="352"/>
                      <a:pt x="200" y="352"/>
                    </a:cubicBezTo>
                    <a:cubicBezTo>
                      <a:pt x="200" y="351"/>
                      <a:pt x="200" y="351"/>
                      <a:pt x="200" y="351"/>
                    </a:cubicBezTo>
                    <a:cubicBezTo>
                      <a:pt x="202" y="347"/>
                      <a:pt x="200" y="347"/>
                      <a:pt x="203" y="343"/>
                    </a:cubicBezTo>
                    <a:cubicBezTo>
                      <a:pt x="203" y="343"/>
                      <a:pt x="205" y="336"/>
                      <a:pt x="205" y="339"/>
                    </a:cubicBezTo>
                    <a:cubicBezTo>
                      <a:pt x="210" y="328"/>
                      <a:pt x="210" y="315"/>
                      <a:pt x="216" y="300"/>
                    </a:cubicBezTo>
                    <a:cubicBezTo>
                      <a:pt x="216" y="297"/>
                      <a:pt x="218" y="289"/>
                      <a:pt x="218" y="286"/>
                    </a:cubicBezTo>
                    <a:cubicBezTo>
                      <a:pt x="219" y="286"/>
                      <a:pt x="222" y="271"/>
                      <a:pt x="221" y="280"/>
                    </a:cubicBezTo>
                    <a:cubicBezTo>
                      <a:pt x="221" y="281"/>
                      <a:pt x="221" y="282"/>
                      <a:pt x="221" y="282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5" y="275"/>
                      <a:pt x="225" y="268"/>
                      <a:pt x="228" y="260"/>
                    </a:cubicBezTo>
                    <a:cubicBezTo>
                      <a:pt x="227" y="262"/>
                      <a:pt x="226" y="265"/>
                      <a:pt x="226" y="263"/>
                    </a:cubicBezTo>
                    <a:cubicBezTo>
                      <a:pt x="227" y="260"/>
                      <a:pt x="228" y="258"/>
                      <a:pt x="229" y="255"/>
                    </a:cubicBezTo>
                    <a:cubicBezTo>
                      <a:pt x="229" y="257"/>
                      <a:pt x="229" y="257"/>
                      <a:pt x="229" y="257"/>
                    </a:cubicBezTo>
                    <a:cubicBezTo>
                      <a:pt x="230" y="255"/>
                      <a:pt x="231" y="253"/>
                      <a:pt x="232" y="251"/>
                    </a:cubicBezTo>
                    <a:cubicBezTo>
                      <a:pt x="232" y="254"/>
                      <a:pt x="232" y="257"/>
                      <a:pt x="233" y="259"/>
                    </a:cubicBezTo>
                    <a:cubicBezTo>
                      <a:pt x="233" y="258"/>
                      <a:pt x="234" y="261"/>
                      <a:pt x="234" y="264"/>
                    </a:cubicBezTo>
                    <a:cubicBezTo>
                      <a:pt x="233" y="264"/>
                      <a:pt x="233" y="264"/>
                      <a:pt x="233" y="264"/>
                    </a:cubicBezTo>
                    <a:cubicBezTo>
                      <a:pt x="236" y="275"/>
                      <a:pt x="232" y="268"/>
                      <a:pt x="234" y="279"/>
                    </a:cubicBezTo>
                    <a:cubicBezTo>
                      <a:pt x="233" y="278"/>
                      <a:pt x="233" y="278"/>
                      <a:pt x="233" y="278"/>
                    </a:cubicBezTo>
                    <a:cubicBezTo>
                      <a:pt x="235" y="281"/>
                      <a:pt x="235" y="281"/>
                      <a:pt x="235" y="281"/>
                    </a:cubicBezTo>
                    <a:cubicBezTo>
                      <a:pt x="238" y="290"/>
                      <a:pt x="234" y="286"/>
                      <a:pt x="238" y="297"/>
                    </a:cubicBezTo>
                    <a:cubicBezTo>
                      <a:pt x="237" y="292"/>
                      <a:pt x="239" y="294"/>
                      <a:pt x="240" y="300"/>
                    </a:cubicBezTo>
                    <a:cubicBezTo>
                      <a:pt x="239" y="299"/>
                      <a:pt x="239" y="299"/>
                      <a:pt x="239" y="299"/>
                    </a:cubicBezTo>
                    <a:cubicBezTo>
                      <a:pt x="239" y="302"/>
                      <a:pt x="240" y="302"/>
                      <a:pt x="240" y="304"/>
                    </a:cubicBezTo>
                    <a:cubicBezTo>
                      <a:pt x="239" y="303"/>
                      <a:pt x="239" y="304"/>
                      <a:pt x="239" y="308"/>
                    </a:cubicBezTo>
                    <a:cubicBezTo>
                      <a:pt x="238" y="305"/>
                      <a:pt x="238" y="305"/>
                      <a:pt x="238" y="305"/>
                    </a:cubicBezTo>
                    <a:cubicBezTo>
                      <a:pt x="239" y="308"/>
                      <a:pt x="240" y="311"/>
                      <a:pt x="241" y="313"/>
                    </a:cubicBezTo>
                    <a:cubicBezTo>
                      <a:pt x="241" y="317"/>
                      <a:pt x="242" y="321"/>
                      <a:pt x="243" y="325"/>
                    </a:cubicBezTo>
                    <a:cubicBezTo>
                      <a:pt x="243" y="326"/>
                      <a:pt x="244" y="326"/>
                      <a:pt x="244" y="327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4" y="329"/>
                      <a:pt x="244" y="329"/>
                      <a:pt x="244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45" y="329"/>
                      <a:pt x="245" y="329"/>
                      <a:pt x="245" y="329"/>
                    </a:cubicBezTo>
                    <a:cubicBezTo>
                      <a:pt x="267" y="334"/>
                      <a:pt x="251" y="330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6" y="332"/>
                      <a:pt x="256" y="332"/>
                      <a:pt x="256" y="332"/>
                    </a:cubicBezTo>
                    <a:cubicBezTo>
                      <a:pt x="257" y="331"/>
                      <a:pt x="257" y="331"/>
                      <a:pt x="257" y="331"/>
                    </a:cubicBezTo>
                    <a:cubicBezTo>
                      <a:pt x="258" y="330"/>
                      <a:pt x="259" y="329"/>
                      <a:pt x="259" y="329"/>
                    </a:cubicBezTo>
                    <a:cubicBezTo>
                      <a:pt x="259" y="329"/>
                      <a:pt x="262" y="326"/>
                      <a:pt x="264" y="322"/>
                    </a:cubicBezTo>
                    <a:cubicBezTo>
                      <a:pt x="267" y="319"/>
                      <a:pt x="268" y="315"/>
                      <a:pt x="269" y="313"/>
                    </a:cubicBezTo>
                    <a:cubicBezTo>
                      <a:pt x="268" y="315"/>
                      <a:pt x="272" y="309"/>
                      <a:pt x="272" y="311"/>
                    </a:cubicBezTo>
                    <a:cubicBezTo>
                      <a:pt x="273" y="308"/>
                      <a:pt x="276" y="297"/>
                      <a:pt x="279" y="294"/>
                    </a:cubicBezTo>
                    <a:cubicBezTo>
                      <a:pt x="278" y="295"/>
                      <a:pt x="278" y="295"/>
                      <a:pt x="278" y="295"/>
                    </a:cubicBezTo>
                    <a:cubicBezTo>
                      <a:pt x="285" y="280"/>
                      <a:pt x="286" y="269"/>
                      <a:pt x="292" y="257"/>
                    </a:cubicBezTo>
                    <a:cubicBezTo>
                      <a:pt x="291" y="257"/>
                      <a:pt x="293" y="250"/>
                      <a:pt x="292" y="251"/>
                    </a:cubicBezTo>
                    <a:cubicBezTo>
                      <a:pt x="293" y="247"/>
                      <a:pt x="295" y="242"/>
                      <a:pt x="296" y="239"/>
                    </a:cubicBezTo>
                    <a:cubicBezTo>
                      <a:pt x="300" y="243"/>
                      <a:pt x="299" y="245"/>
                      <a:pt x="301" y="248"/>
                    </a:cubicBezTo>
                    <a:cubicBezTo>
                      <a:pt x="300" y="246"/>
                      <a:pt x="300" y="246"/>
                      <a:pt x="300" y="246"/>
                    </a:cubicBezTo>
                    <a:cubicBezTo>
                      <a:pt x="306" y="256"/>
                      <a:pt x="307" y="259"/>
                      <a:pt x="310" y="268"/>
                    </a:cubicBezTo>
                    <a:cubicBezTo>
                      <a:pt x="311" y="271"/>
                      <a:pt x="313" y="272"/>
                      <a:pt x="315" y="279"/>
                    </a:cubicBezTo>
                    <a:cubicBezTo>
                      <a:pt x="314" y="277"/>
                      <a:pt x="315" y="280"/>
                      <a:pt x="315" y="283"/>
                    </a:cubicBezTo>
                    <a:cubicBezTo>
                      <a:pt x="315" y="281"/>
                      <a:pt x="314" y="281"/>
                      <a:pt x="314" y="284"/>
                    </a:cubicBezTo>
                    <a:cubicBezTo>
                      <a:pt x="315" y="285"/>
                      <a:pt x="315" y="285"/>
                      <a:pt x="315" y="285"/>
                    </a:cubicBezTo>
                    <a:cubicBezTo>
                      <a:pt x="314" y="286"/>
                      <a:pt x="314" y="286"/>
                      <a:pt x="314" y="287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13" y="288"/>
                      <a:pt x="313" y="288"/>
                      <a:pt x="313" y="288"/>
                    </a:cubicBezTo>
                    <a:cubicBezTo>
                      <a:pt x="306" y="287"/>
                      <a:pt x="310" y="288"/>
                      <a:pt x="316" y="289"/>
                    </a:cubicBezTo>
                    <a:cubicBezTo>
                      <a:pt x="316" y="290"/>
                      <a:pt x="316" y="290"/>
                      <a:pt x="316" y="289"/>
                    </a:cubicBezTo>
                    <a:cubicBezTo>
                      <a:pt x="316" y="289"/>
                      <a:pt x="316" y="289"/>
                      <a:pt x="316" y="289"/>
                    </a:cubicBezTo>
                    <a:cubicBezTo>
                      <a:pt x="316" y="290"/>
                      <a:pt x="316" y="291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2"/>
                      <a:pt x="316" y="292"/>
                      <a:pt x="316" y="292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16" y="293"/>
                      <a:pt x="316" y="293"/>
                      <a:pt x="316" y="293"/>
                    </a:cubicBezTo>
                    <a:cubicBezTo>
                      <a:pt x="308" y="291"/>
                      <a:pt x="328" y="295"/>
                      <a:pt x="326" y="294"/>
                    </a:cubicBezTo>
                    <a:cubicBezTo>
                      <a:pt x="326" y="294"/>
                      <a:pt x="326" y="294"/>
                      <a:pt x="326" y="294"/>
                    </a:cubicBezTo>
                    <a:cubicBezTo>
                      <a:pt x="326" y="293"/>
                      <a:pt x="326" y="293"/>
                      <a:pt x="326" y="293"/>
                    </a:cubicBezTo>
                    <a:cubicBezTo>
                      <a:pt x="327" y="292"/>
                      <a:pt x="327" y="292"/>
                      <a:pt x="327" y="291"/>
                    </a:cubicBezTo>
                    <a:cubicBezTo>
                      <a:pt x="330" y="291"/>
                      <a:pt x="331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2"/>
                      <a:pt x="330" y="292"/>
                      <a:pt x="330" y="292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91"/>
                      <a:pt x="330" y="291"/>
                      <a:pt x="330" y="291"/>
                    </a:cubicBezTo>
                    <a:cubicBezTo>
                      <a:pt x="330" y="289"/>
                      <a:pt x="330" y="288"/>
                      <a:pt x="330" y="286"/>
                    </a:cubicBezTo>
                    <a:cubicBezTo>
                      <a:pt x="330" y="286"/>
                      <a:pt x="330" y="285"/>
                      <a:pt x="330" y="285"/>
                    </a:cubicBezTo>
                    <a:cubicBezTo>
                      <a:pt x="335" y="270"/>
                      <a:pt x="336" y="259"/>
                      <a:pt x="338" y="247"/>
                    </a:cubicBezTo>
                    <a:cubicBezTo>
                      <a:pt x="339" y="246"/>
                      <a:pt x="339" y="249"/>
                      <a:pt x="338" y="252"/>
                    </a:cubicBezTo>
                    <a:cubicBezTo>
                      <a:pt x="339" y="249"/>
                      <a:pt x="339" y="246"/>
                      <a:pt x="340" y="243"/>
                    </a:cubicBezTo>
                    <a:cubicBezTo>
                      <a:pt x="341" y="244"/>
                      <a:pt x="339" y="249"/>
                      <a:pt x="339" y="251"/>
                    </a:cubicBezTo>
                    <a:cubicBezTo>
                      <a:pt x="343" y="241"/>
                      <a:pt x="342" y="229"/>
                      <a:pt x="346" y="217"/>
                    </a:cubicBezTo>
                    <a:cubicBezTo>
                      <a:pt x="345" y="215"/>
                      <a:pt x="345" y="215"/>
                      <a:pt x="345" y="215"/>
                    </a:cubicBezTo>
                    <a:cubicBezTo>
                      <a:pt x="346" y="214"/>
                      <a:pt x="346" y="214"/>
                      <a:pt x="346" y="214"/>
                    </a:cubicBezTo>
                    <a:cubicBezTo>
                      <a:pt x="345" y="214"/>
                      <a:pt x="345" y="211"/>
                      <a:pt x="345" y="209"/>
                    </a:cubicBezTo>
                    <a:cubicBezTo>
                      <a:pt x="346" y="208"/>
                      <a:pt x="347" y="210"/>
                      <a:pt x="348" y="204"/>
                    </a:cubicBezTo>
                    <a:cubicBezTo>
                      <a:pt x="350" y="199"/>
                      <a:pt x="350" y="190"/>
                      <a:pt x="351" y="184"/>
                    </a:cubicBezTo>
                    <a:cubicBezTo>
                      <a:pt x="351" y="187"/>
                      <a:pt x="350" y="186"/>
                      <a:pt x="350" y="184"/>
                    </a:cubicBezTo>
                    <a:cubicBezTo>
                      <a:pt x="351" y="181"/>
                      <a:pt x="352" y="180"/>
                      <a:pt x="353" y="178"/>
                    </a:cubicBezTo>
                    <a:cubicBezTo>
                      <a:pt x="353" y="178"/>
                      <a:pt x="353" y="178"/>
                      <a:pt x="353" y="178"/>
                    </a:cubicBezTo>
                    <a:cubicBezTo>
                      <a:pt x="353" y="177"/>
                      <a:pt x="355" y="169"/>
                      <a:pt x="355" y="168"/>
                    </a:cubicBezTo>
                    <a:cubicBezTo>
                      <a:pt x="356" y="167"/>
                      <a:pt x="354" y="173"/>
                      <a:pt x="354" y="174"/>
                    </a:cubicBezTo>
                    <a:cubicBezTo>
                      <a:pt x="358" y="162"/>
                      <a:pt x="356" y="168"/>
                      <a:pt x="359" y="156"/>
                    </a:cubicBezTo>
                    <a:cubicBezTo>
                      <a:pt x="360" y="149"/>
                      <a:pt x="358" y="157"/>
                      <a:pt x="357" y="154"/>
                    </a:cubicBezTo>
                    <a:cubicBezTo>
                      <a:pt x="359" y="148"/>
                      <a:pt x="359" y="142"/>
                      <a:pt x="361" y="136"/>
                    </a:cubicBezTo>
                    <a:cubicBezTo>
                      <a:pt x="360" y="137"/>
                      <a:pt x="360" y="137"/>
                      <a:pt x="360" y="137"/>
                    </a:cubicBezTo>
                    <a:cubicBezTo>
                      <a:pt x="361" y="127"/>
                      <a:pt x="363" y="120"/>
                      <a:pt x="365" y="113"/>
                    </a:cubicBezTo>
                    <a:cubicBezTo>
                      <a:pt x="371" y="73"/>
                      <a:pt x="370" y="68"/>
                      <a:pt x="367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2759075" y="1576388"/>
                <a:ext cx="1236663" cy="157797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35" extrusionOk="0">
                    <a:moveTo>
                      <a:pt x="568" y="462"/>
                    </a:moveTo>
                    <a:cubicBezTo>
                      <a:pt x="569" y="454"/>
                      <a:pt x="563" y="439"/>
                      <a:pt x="560" y="430"/>
                    </a:cubicBezTo>
                    <a:cubicBezTo>
                      <a:pt x="554" y="419"/>
                      <a:pt x="554" y="403"/>
                      <a:pt x="546" y="392"/>
                    </a:cubicBezTo>
                    <a:cubicBezTo>
                      <a:pt x="545" y="392"/>
                      <a:pt x="545" y="391"/>
                      <a:pt x="544" y="391"/>
                    </a:cubicBezTo>
                    <a:cubicBezTo>
                      <a:pt x="542" y="388"/>
                      <a:pt x="540" y="384"/>
                      <a:pt x="538" y="381"/>
                    </a:cubicBezTo>
                    <a:cubicBezTo>
                      <a:pt x="538" y="381"/>
                      <a:pt x="530" y="368"/>
                      <a:pt x="521" y="363"/>
                    </a:cubicBezTo>
                    <a:cubicBezTo>
                      <a:pt x="520" y="362"/>
                      <a:pt x="520" y="362"/>
                      <a:pt x="519" y="361"/>
                    </a:cubicBezTo>
                    <a:cubicBezTo>
                      <a:pt x="519" y="361"/>
                      <a:pt x="519" y="360"/>
                      <a:pt x="519" y="360"/>
                    </a:cubicBezTo>
                    <a:cubicBezTo>
                      <a:pt x="519" y="360"/>
                      <a:pt x="519" y="355"/>
                      <a:pt x="520" y="357"/>
                    </a:cubicBezTo>
                    <a:cubicBezTo>
                      <a:pt x="520" y="350"/>
                      <a:pt x="517" y="342"/>
                      <a:pt x="518" y="332"/>
                    </a:cubicBezTo>
                    <a:cubicBezTo>
                      <a:pt x="516" y="330"/>
                      <a:pt x="517" y="325"/>
                      <a:pt x="515" y="323"/>
                    </a:cubicBezTo>
                    <a:cubicBezTo>
                      <a:pt x="516" y="323"/>
                      <a:pt x="514" y="313"/>
                      <a:pt x="516" y="319"/>
                    </a:cubicBezTo>
                    <a:cubicBezTo>
                      <a:pt x="516" y="319"/>
                      <a:pt x="517" y="320"/>
                      <a:pt x="516" y="320"/>
                    </a:cubicBezTo>
                    <a:cubicBezTo>
                      <a:pt x="517" y="320"/>
                      <a:pt x="517" y="320"/>
                      <a:pt x="517" y="320"/>
                    </a:cubicBezTo>
                    <a:cubicBezTo>
                      <a:pt x="518" y="315"/>
                      <a:pt x="515" y="310"/>
                      <a:pt x="515" y="305"/>
                    </a:cubicBezTo>
                    <a:cubicBezTo>
                      <a:pt x="515" y="306"/>
                      <a:pt x="515" y="309"/>
                      <a:pt x="514" y="307"/>
                    </a:cubicBezTo>
                    <a:cubicBezTo>
                      <a:pt x="514" y="302"/>
                      <a:pt x="514" y="302"/>
                      <a:pt x="514" y="302"/>
                    </a:cubicBezTo>
                    <a:cubicBezTo>
                      <a:pt x="514" y="303"/>
                      <a:pt x="514" y="303"/>
                      <a:pt x="514" y="303"/>
                    </a:cubicBezTo>
                    <a:cubicBezTo>
                      <a:pt x="514" y="300"/>
                      <a:pt x="514" y="298"/>
                      <a:pt x="514" y="295"/>
                    </a:cubicBezTo>
                    <a:cubicBezTo>
                      <a:pt x="513" y="296"/>
                      <a:pt x="513" y="296"/>
                      <a:pt x="513" y="296"/>
                    </a:cubicBezTo>
                    <a:cubicBezTo>
                      <a:pt x="513" y="292"/>
                      <a:pt x="514" y="291"/>
                      <a:pt x="512" y="287"/>
                    </a:cubicBezTo>
                    <a:cubicBezTo>
                      <a:pt x="511" y="285"/>
                      <a:pt x="512" y="291"/>
                      <a:pt x="511" y="287"/>
                    </a:cubicBezTo>
                    <a:cubicBezTo>
                      <a:pt x="511" y="281"/>
                      <a:pt x="510" y="274"/>
                      <a:pt x="509" y="267"/>
                    </a:cubicBezTo>
                    <a:cubicBezTo>
                      <a:pt x="508" y="268"/>
                      <a:pt x="508" y="266"/>
                      <a:pt x="508" y="264"/>
                    </a:cubicBezTo>
                    <a:cubicBezTo>
                      <a:pt x="509" y="264"/>
                      <a:pt x="509" y="264"/>
                      <a:pt x="509" y="264"/>
                    </a:cubicBezTo>
                    <a:cubicBezTo>
                      <a:pt x="506" y="258"/>
                      <a:pt x="510" y="261"/>
                      <a:pt x="508" y="255"/>
                    </a:cubicBezTo>
                    <a:cubicBezTo>
                      <a:pt x="506" y="254"/>
                      <a:pt x="506" y="254"/>
                      <a:pt x="506" y="254"/>
                    </a:cubicBezTo>
                    <a:cubicBezTo>
                      <a:pt x="503" y="248"/>
                      <a:pt x="507" y="250"/>
                      <a:pt x="504" y="244"/>
                    </a:cubicBezTo>
                    <a:cubicBezTo>
                      <a:pt x="504" y="246"/>
                      <a:pt x="502" y="245"/>
                      <a:pt x="502" y="242"/>
                    </a:cubicBezTo>
                    <a:cubicBezTo>
                      <a:pt x="503" y="243"/>
                      <a:pt x="503" y="243"/>
                      <a:pt x="503" y="243"/>
                    </a:cubicBezTo>
                    <a:cubicBezTo>
                      <a:pt x="502" y="241"/>
                      <a:pt x="502" y="240"/>
                      <a:pt x="502" y="239"/>
                    </a:cubicBezTo>
                    <a:cubicBezTo>
                      <a:pt x="502" y="240"/>
                      <a:pt x="503" y="239"/>
                      <a:pt x="502" y="237"/>
                    </a:cubicBezTo>
                    <a:cubicBezTo>
                      <a:pt x="504" y="238"/>
                      <a:pt x="504" y="238"/>
                      <a:pt x="504" y="238"/>
                    </a:cubicBezTo>
                    <a:cubicBezTo>
                      <a:pt x="501" y="234"/>
                      <a:pt x="501" y="234"/>
                      <a:pt x="501" y="234"/>
                    </a:cubicBezTo>
                    <a:cubicBezTo>
                      <a:pt x="501" y="230"/>
                      <a:pt x="499" y="224"/>
                      <a:pt x="499" y="222"/>
                    </a:cubicBezTo>
                    <a:cubicBezTo>
                      <a:pt x="499" y="222"/>
                      <a:pt x="498" y="214"/>
                      <a:pt x="496" y="212"/>
                    </a:cubicBezTo>
                    <a:cubicBezTo>
                      <a:pt x="497" y="213"/>
                      <a:pt x="497" y="209"/>
                      <a:pt x="498" y="210"/>
                    </a:cubicBezTo>
                    <a:cubicBezTo>
                      <a:pt x="496" y="208"/>
                      <a:pt x="494" y="202"/>
                      <a:pt x="494" y="199"/>
                    </a:cubicBezTo>
                    <a:cubicBezTo>
                      <a:pt x="495" y="199"/>
                      <a:pt x="495" y="199"/>
                      <a:pt x="495" y="199"/>
                    </a:cubicBezTo>
                    <a:cubicBezTo>
                      <a:pt x="493" y="190"/>
                      <a:pt x="489" y="183"/>
                      <a:pt x="487" y="175"/>
                    </a:cubicBezTo>
                    <a:cubicBezTo>
                      <a:pt x="487" y="175"/>
                      <a:pt x="486" y="171"/>
                      <a:pt x="485" y="172"/>
                    </a:cubicBezTo>
                    <a:cubicBezTo>
                      <a:pt x="481" y="164"/>
                      <a:pt x="483" y="156"/>
                      <a:pt x="478" y="154"/>
                    </a:cubicBezTo>
                    <a:cubicBezTo>
                      <a:pt x="476" y="150"/>
                      <a:pt x="477" y="149"/>
                      <a:pt x="477" y="147"/>
                    </a:cubicBezTo>
                    <a:cubicBezTo>
                      <a:pt x="477" y="148"/>
                      <a:pt x="477" y="148"/>
                      <a:pt x="477" y="148"/>
                    </a:cubicBezTo>
                    <a:cubicBezTo>
                      <a:pt x="474" y="141"/>
                      <a:pt x="473" y="139"/>
                      <a:pt x="472" y="133"/>
                    </a:cubicBezTo>
                    <a:cubicBezTo>
                      <a:pt x="470" y="131"/>
                      <a:pt x="468" y="131"/>
                      <a:pt x="467" y="126"/>
                    </a:cubicBezTo>
                    <a:cubicBezTo>
                      <a:pt x="468" y="127"/>
                      <a:pt x="467" y="125"/>
                      <a:pt x="467" y="124"/>
                    </a:cubicBezTo>
                    <a:cubicBezTo>
                      <a:pt x="467" y="125"/>
                      <a:pt x="468" y="125"/>
                      <a:pt x="467" y="122"/>
                    </a:cubicBezTo>
                    <a:cubicBezTo>
                      <a:pt x="467" y="122"/>
                      <a:pt x="467" y="122"/>
                      <a:pt x="466" y="121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65" y="118"/>
                      <a:pt x="465" y="119"/>
                      <a:pt x="465" y="120"/>
                    </a:cubicBezTo>
                    <a:cubicBezTo>
                      <a:pt x="465" y="120"/>
                      <a:pt x="465" y="120"/>
                      <a:pt x="465" y="121"/>
                    </a:cubicBezTo>
                    <a:cubicBezTo>
                      <a:pt x="465" y="117"/>
                      <a:pt x="462" y="112"/>
                      <a:pt x="463" y="111"/>
                    </a:cubicBezTo>
                    <a:cubicBezTo>
                      <a:pt x="459" y="103"/>
                      <a:pt x="455" y="97"/>
                      <a:pt x="451" y="90"/>
                    </a:cubicBezTo>
                    <a:cubicBezTo>
                      <a:pt x="451" y="89"/>
                      <a:pt x="453" y="90"/>
                      <a:pt x="454" y="92"/>
                    </a:cubicBezTo>
                    <a:cubicBezTo>
                      <a:pt x="451" y="87"/>
                      <a:pt x="451" y="87"/>
                      <a:pt x="451" y="87"/>
                    </a:cubicBezTo>
                    <a:cubicBezTo>
                      <a:pt x="452" y="87"/>
                      <a:pt x="453" y="90"/>
                      <a:pt x="454" y="91"/>
                    </a:cubicBezTo>
                    <a:cubicBezTo>
                      <a:pt x="453" y="85"/>
                      <a:pt x="447" y="79"/>
                      <a:pt x="444" y="72"/>
                    </a:cubicBezTo>
                    <a:cubicBezTo>
                      <a:pt x="443" y="71"/>
                      <a:pt x="443" y="71"/>
                      <a:pt x="443" y="71"/>
                    </a:cubicBezTo>
                    <a:cubicBezTo>
                      <a:pt x="443" y="70"/>
                      <a:pt x="443" y="70"/>
                      <a:pt x="443" y="70"/>
                    </a:cubicBezTo>
                    <a:cubicBezTo>
                      <a:pt x="443" y="70"/>
                      <a:pt x="441" y="69"/>
                      <a:pt x="441" y="68"/>
                    </a:cubicBezTo>
                    <a:cubicBezTo>
                      <a:pt x="441" y="67"/>
                      <a:pt x="442" y="67"/>
                      <a:pt x="440" y="64"/>
                    </a:cubicBezTo>
                    <a:cubicBezTo>
                      <a:pt x="440" y="61"/>
                      <a:pt x="436" y="56"/>
                      <a:pt x="433" y="53"/>
                    </a:cubicBezTo>
                    <a:cubicBezTo>
                      <a:pt x="434" y="55"/>
                      <a:pt x="434" y="55"/>
                      <a:pt x="433" y="54"/>
                    </a:cubicBezTo>
                    <a:cubicBezTo>
                      <a:pt x="432" y="52"/>
                      <a:pt x="432" y="51"/>
                      <a:pt x="431" y="50"/>
                    </a:cubicBezTo>
                    <a:cubicBezTo>
                      <a:pt x="432" y="49"/>
                      <a:pt x="432" y="49"/>
                      <a:pt x="432" y="49"/>
                    </a:cubicBezTo>
                    <a:cubicBezTo>
                      <a:pt x="431" y="49"/>
                      <a:pt x="428" y="45"/>
                      <a:pt x="427" y="45"/>
                    </a:cubicBezTo>
                    <a:cubicBezTo>
                      <a:pt x="428" y="43"/>
                      <a:pt x="430" y="47"/>
                      <a:pt x="430" y="47"/>
                    </a:cubicBezTo>
                    <a:cubicBezTo>
                      <a:pt x="426" y="40"/>
                      <a:pt x="428" y="44"/>
                      <a:pt x="424" y="37"/>
                    </a:cubicBezTo>
                    <a:cubicBezTo>
                      <a:pt x="421" y="34"/>
                      <a:pt x="424" y="38"/>
                      <a:pt x="422" y="37"/>
                    </a:cubicBezTo>
                    <a:cubicBezTo>
                      <a:pt x="419" y="34"/>
                      <a:pt x="417" y="32"/>
                      <a:pt x="415" y="28"/>
                    </a:cubicBezTo>
                    <a:cubicBezTo>
                      <a:pt x="415" y="29"/>
                      <a:pt x="415" y="29"/>
                      <a:pt x="415" y="29"/>
                    </a:cubicBezTo>
                    <a:cubicBezTo>
                      <a:pt x="410" y="24"/>
                      <a:pt x="408" y="21"/>
                      <a:pt x="405" y="17"/>
                    </a:cubicBezTo>
                    <a:cubicBezTo>
                      <a:pt x="397" y="9"/>
                      <a:pt x="391" y="6"/>
                      <a:pt x="387" y="4"/>
                    </a:cubicBezTo>
                    <a:cubicBezTo>
                      <a:pt x="388" y="3"/>
                      <a:pt x="388" y="2"/>
                      <a:pt x="388" y="2"/>
                    </a:cubicBezTo>
                    <a:cubicBezTo>
                      <a:pt x="386" y="1"/>
                      <a:pt x="378" y="0"/>
                      <a:pt x="361" y="6"/>
                    </a:cubicBezTo>
                    <a:cubicBezTo>
                      <a:pt x="361" y="6"/>
                      <a:pt x="361" y="6"/>
                      <a:pt x="361" y="6"/>
                    </a:cubicBezTo>
                    <a:cubicBezTo>
                      <a:pt x="351" y="10"/>
                      <a:pt x="346" y="14"/>
                      <a:pt x="341" y="19"/>
                    </a:cubicBezTo>
                    <a:cubicBezTo>
                      <a:pt x="339" y="18"/>
                      <a:pt x="334" y="24"/>
                      <a:pt x="331" y="25"/>
                    </a:cubicBezTo>
                    <a:cubicBezTo>
                      <a:pt x="331" y="25"/>
                      <a:pt x="331" y="25"/>
                      <a:pt x="331" y="25"/>
                    </a:cubicBezTo>
                    <a:cubicBezTo>
                      <a:pt x="327" y="30"/>
                      <a:pt x="320" y="32"/>
                      <a:pt x="316" y="37"/>
                    </a:cubicBezTo>
                    <a:cubicBezTo>
                      <a:pt x="316" y="36"/>
                      <a:pt x="316" y="36"/>
                      <a:pt x="317" y="35"/>
                    </a:cubicBezTo>
                    <a:cubicBezTo>
                      <a:pt x="314" y="38"/>
                      <a:pt x="310" y="42"/>
                      <a:pt x="309" y="42"/>
                    </a:cubicBezTo>
                    <a:cubicBezTo>
                      <a:pt x="301" y="49"/>
                      <a:pt x="290" y="59"/>
                      <a:pt x="286" y="65"/>
                    </a:cubicBezTo>
                    <a:cubicBezTo>
                      <a:pt x="286" y="65"/>
                      <a:pt x="286" y="65"/>
                      <a:pt x="286" y="65"/>
                    </a:cubicBezTo>
                    <a:cubicBezTo>
                      <a:pt x="284" y="68"/>
                      <a:pt x="283" y="68"/>
                      <a:pt x="280" y="72"/>
                    </a:cubicBezTo>
                    <a:cubicBezTo>
                      <a:pt x="280" y="72"/>
                      <a:pt x="280" y="72"/>
                      <a:pt x="280" y="72"/>
                    </a:cubicBezTo>
                    <a:cubicBezTo>
                      <a:pt x="278" y="76"/>
                      <a:pt x="272" y="81"/>
                      <a:pt x="270" y="84"/>
                    </a:cubicBezTo>
                    <a:cubicBezTo>
                      <a:pt x="269" y="84"/>
                      <a:pt x="269" y="84"/>
                      <a:pt x="269" y="84"/>
                    </a:cubicBezTo>
                    <a:cubicBezTo>
                      <a:pt x="263" y="90"/>
                      <a:pt x="263" y="90"/>
                      <a:pt x="263" y="90"/>
                    </a:cubicBezTo>
                    <a:cubicBezTo>
                      <a:pt x="266" y="88"/>
                      <a:pt x="266" y="88"/>
                      <a:pt x="266" y="88"/>
                    </a:cubicBezTo>
                    <a:cubicBezTo>
                      <a:pt x="267" y="90"/>
                      <a:pt x="260" y="92"/>
                      <a:pt x="257" y="97"/>
                    </a:cubicBezTo>
                    <a:cubicBezTo>
                      <a:pt x="254" y="102"/>
                      <a:pt x="253" y="109"/>
                      <a:pt x="249" y="113"/>
                    </a:cubicBezTo>
                    <a:cubicBezTo>
                      <a:pt x="248" y="116"/>
                      <a:pt x="249" y="110"/>
                      <a:pt x="247" y="114"/>
                    </a:cubicBezTo>
                    <a:cubicBezTo>
                      <a:pt x="246" y="113"/>
                      <a:pt x="248" y="112"/>
                      <a:pt x="247" y="112"/>
                    </a:cubicBezTo>
                    <a:cubicBezTo>
                      <a:pt x="244" y="116"/>
                      <a:pt x="241" y="117"/>
                      <a:pt x="239" y="121"/>
                    </a:cubicBezTo>
                    <a:cubicBezTo>
                      <a:pt x="238" y="121"/>
                      <a:pt x="238" y="121"/>
                      <a:pt x="238" y="121"/>
                    </a:cubicBezTo>
                    <a:cubicBezTo>
                      <a:pt x="235" y="127"/>
                      <a:pt x="229" y="130"/>
                      <a:pt x="228" y="135"/>
                    </a:cubicBezTo>
                    <a:cubicBezTo>
                      <a:pt x="224" y="141"/>
                      <a:pt x="223" y="137"/>
                      <a:pt x="220" y="144"/>
                    </a:cubicBezTo>
                    <a:cubicBezTo>
                      <a:pt x="218" y="145"/>
                      <a:pt x="218" y="145"/>
                      <a:pt x="218" y="145"/>
                    </a:cubicBezTo>
                    <a:cubicBezTo>
                      <a:pt x="216" y="147"/>
                      <a:pt x="218" y="148"/>
                      <a:pt x="215" y="150"/>
                    </a:cubicBezTo>
                    <a:cubicBezTo>
                      <a:pt x="215" y="150"/>
                      <a:pt x="212" y="153"/>
                      <a:pt x="213" y="151"/>
                    </a:cubicBezTo>
                    <a:cubicBezTo>
                      <a:pt x="207" y="157"/>
                      <a:pt x="205" y="165"/>
                      <a:pt x="198" y="172"/>
                    </a:cubicBezTo>
                    <a:cubicBezTo>
                      <a:pt x="198" y="175"/>
                      <a:pt x="194" y="179"/>
                      <a:pt x="194" y="181"/>
                    </a:cubicBezTo>
                    <a:cubicBezTo>
                      <a:pt x="194" y="181"/>
                      <a:pt x="189" y="189"/>
                      <a:pt x="191" y="184"/>
                    </a:cubicBezTo>
                    <a:cubicBezTo>
                      <a:pt x="191" y="183"/>
                      <a:pt x="191" y="183"/>
                      <a:pt x="192" y="183"/>
                    </a:cubicBezTo>
                    <a:cubicBezTo>
                      <a:pt x="191" y="182"/>
                      <a:pt x="191" y="182"/>
                      <a:pt x="191" y="182"/>
                    </a:cubicBezTo>
                    <a:cubicBezTo>
                      <a:pt x="187" y="186"/>
                      <a:pt x="186" y="191"/>
                      <a:pt x="183" y="196"/>
                    </a:cubicBezTo>
                    <a:cubicBezTo>
                      <a:pt x="184" y="195"/>
                      <a:pt x="185" y="193"/>
                      <a:pt x="185" y="194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81" y="200"/>
                      <a:pt x="179" y="202"/>
                      <a:pt x="178" y="204"/>
                    </a:cubicBezTo>
                    <a:cubicBezTo>
                      <a:pt x="179" y="203"/>
                      <a:pt x="179" y="203"/>
                      <a:pt x="179" y="203"/>
                    </a:cubicBezTo>
                    <a:cubicBezTo>
                      <a:pt x="177" y="207"/>
                      <a:pt x="175" y="207"/>
                      <a:pt x="173" y="211"/>
                    </a:cubicBezTo>
                    <a:cubicBezTo>
                      <a:pt x="173" y="213"/>
                      <a:pt x="176" y="209"/>
                      <a:pt x="175" y="212"/>
                    </a:cubicBezTo>
                    <a:cubicBezTo>
                      <a:pt x="171" y="217"/>
                      <a:pt x="167" y="223"/>
                      <a:pt x="163" y="229"/>
                    </a:cubicBezTo>
                    <a:cubicBezTo>
                      <a:pt x="164" y="228"/>
                      <a:pt x="164" y="230"/>
                      <a:pt x="163" y="232"/>
                    </a:cubicBezTo>
                    <a:cubicBezTo>
                      <a:pt x="162" y="231"/>
                      <a:pt x="162" y="231"/>
                      <a:pt x="162" y="231"/>
                    </a:cubicBezTo>
                    <a:cubicBezTo>
                      <a:pt x="160" y="238"/>
                      <a:pt x="159" y="233"/>
                      <a:pt x="157" y="239"/>
                    </a:cubicBezTo>
                    <a:cubicBezTo>
                      <a:pt x="157" y="241"/>
                      <a:pt x="157" y="241"/>
                      <a:pt x="157" y="241"/>
                    </a:cubicBezTo>
                    <a:cubicBezTo>
                      <a:pt x="156" y="247"/>
                      <a:pt x="154" y="243"/>
                      <a:pt x="153" y="251"/>
                    </a:cubicBezTo>
                    <a:cubicBezTo>
                      <a:pt x="154" y="248"/>
                      <a:pt x="155" y="250"/>
                      <a:pt x="153" y="253"/>
                    </a:cubicBezTo>
                    <a:cubicBezTo>
                      <a:pt x="153" y="252"/>
                      <a:pt x="153" y="252"/>
                      <a:pt x="153" y="252"/>
                    </a:cubicBezTo>
                    <a:cubicBezTo>
                      <a:pt x="152" y="254"/>
                      <a:pt x="152" y="254"/>
                      <a:pt x="151" y="255"/>
                    </a:cubicBezTo>
                    <a:cubicBezTo>
                      <a:pt x="152" y="254"/>
                      <a:pt x="151" y="254"/>
                      <a:pt x="149" y="257"/>
                    </a:cubicBezTo>
                    <a:cubicBezTo>
                      <a:pt x="149" y="255"/>
                      <a:pt x="149" y="255"/>
                      <a:pt x="149" y="255"/>
                    </a:cubicBezTo>
                    <a:cubicBezTo>
                      <a:pt x="148" y="260"/>
                      <a:pt x="148" y="260"/>
                      <a:pt x="148" y="260"/>
                    </a:cubicBezTo>
                    <a:cubicBezTo>
                      <a:pt x="146" y="263"/>
                      <a:pt x="144" y="270"/>
                      <a:pt x="142" y="271"/>
                    </a:cubicBezTo>
                    <a:cubicBezTo>
                      <a:pt x="142" y="271"/>
                      <a:pt x="138" y="278"/>
                      <a:pt x="138" y="280"/>
                    </a:cubicBezTo>
                    <a:cubicBezTo>
                      <a:pt x="138" y="279"/>
                      <a:pt x="136" y="283"/>
                      <a:pt x="136" y="281"/>
                    </a:cubicBezTo>
                    <a:cubicBezTo>
                      <a:pt x="135" y="284"/>
                      <a:pt x="133" y="290"/>
                      <a:pt x="131" y="292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28" y="297"/>
                      <a:pt x="127" y="302"/>
                      <a:pt x="125" y="307"/>
                    </a:cubicBezTo>
                    <a:cubicBezTo>
                      <a:pt x="123" y="307"/>
                      <a:pt x="120" y="308"/>
                      <a:pt x="120" y="308"/>
                    </a:cubicBezTo>
                    <a:cubicBezTo>
                      <a:pt x="107" y="312"/>
                      <a:pt x="103" y="318"/>
                      <a:pt x="93" y="328"/>
                    </a:cubicBezTo>
                    <a:cubicBezTo>
                      <a:pt x="83" y="336"/>
                      <a:pt x="79" y="338"/>
                      <a:pt x="72" y="348"/>
                    </a:cubicBezTo>
                    <a:cubicBezTo>
                      <a:pt x="67" y="353"/>
                      <a:pt x="64" y="359"/>
                      <a:pt x="61" y="364"/>
                    </a:cubicBezTo>
                    <a:cubicBezTo>
                      <a:pt x="60" y="367"/>
                      <a:pt x="56" y="370"/>
                      <a:pt x="55" y="374"/>
                    </a:cubicBezTo>
                    <a:cubicBezTo>
                      <a:pt x="54" y="375"/>
                      <a:pt x="54" y="375"/>
                      <a:pt x="54" y="375"/>
                    </a:cubicBezTo>
                    <a:cubicBezTo>
                      <a:pt x="54" y="376"/>
                      <a:pt x="53" y="377"/>
                      <a:pt x="52" y="378"/>
                    </a:cubicBezTo>
                    <a:cubicBezTo>
                      <a:pt x="52" y="378"/>
                      <a:pt x="52" y="378"/>
                      <a:pt x="52" y="378"/>
                    </a:cubicBezTo>
                    <a:cubicBezTo>
                      <a:pt x="52" y="380"/>
                      <a:pt x="50" y="381"/>
                      <a:pt x="50" y="382"/>
                    </a:cubicBezTo>
                    <a:cubicBezTo>
                      <a:pt x="50" y="382"/>
                      <a:pt x="50" y="382"/>
                      <a:pt x="50" y="382"/>
                    </a:cubicBezTo>
                    <a:cubicBezTo>
                      <a:pt x="49" y="384"/>
                      <a:pt x="49" y="384"/>
                      <a:pt x="49" y="384"/>
                    </a:cubicBezTo>
                    <a:cubicBezTo>
                      <a:pt x="49" y="383"/>
                      <a:pt x="49" y="383"/>
                      <a:pt x="49" y="383"/>
                    </a:cubicBezTo>
                    <a:cubicBezTo>
                      <a:pt x="48" y="386"/>
                      <a:pt x="47" y="389"/>
                      <a:pt x="45" y="391"/>
                    </a:cubicBezTo>
                    <a:cubicBezTo>
                      <a:pt x="46" y="391"/>
                      <a:pt x="46" y="391"/>
                      <a:pt x="46" y="391"/>
                    </a:cubicBezTo>
                    <a:cubicBezTo>
                      <a:pt x="42" y="396"/>
                      <a:pt x="43" y="399"/>
                      <a:pt x="40" y="403"/>
                    </a:cubicBezTo>
                    <a:cubicBezTo>
                      <a:pt x="39" y="403"/>
                      <a:pt x="39" y="403"/>
                      <a:pt x="39" y="403"/>
                    </a:cubicBezTo>
                    <a:cubicBezTo>
                      <a:pt x="39" y="410"/>
                      <a:pt x="33" y="412"/>
                      <a:pt x="33" y="419"/>
                    </a:cubicBezTo>
                    <a:cubicBezTo>
                      <a:pt x="33" y="418"/>
                      <a:pt x="32" y="419"/>
                      <a:pt x="32" y="419"/>
                    </a:cubicBezTo>
                    <a:cubicBezTo>
                      <a:pt x="31" y="422"/>
                      <a:pt x="30" y="425"/>
                      <a:pt x="32" y="426"/>
                    </a:cubicBezTo>
                    <a:cubicBezTo>
                      <a:pt x="31" y="428"/>
                      <a:pt x="30" y="427"/>
                      <a:pt x="30" y="427"/>
                    </a:cubicBezTo>
                    <a:cubicBezTo>
                      <a:pt x="30" y="428"/>
                      <a:pt x="30" y="430"/>
                      <a:pt x="29" y="431"/>
                    </a:cubicBezTo>
                    <a:cubicBezTo>
                      <a:pt x="29" y="431"/>
                      <a:pt x="29" y="431"/>
                      <a:pt x="29" y="431"/>
                    </a:cubicBezTo>
                    <a:cubicBezTo>
                      <a:pt x="29" y="432"/>
                      <a:pt x="28" y="434"/>
                      <a:pt x="28" y="435"/>
                    </a:cubicBezTo>
                    <a:cubicBezTo>
                      <a:pt x="30" y="435"/>
                      <a:pt x="30" y="435"/>
                      <a:pt x="30" y="435"/>
                    </a:cubicBezTo>
                    <a:cubicBezTo>
                      <a:pt x="28" y="437"/>
                      <a:pt x="28" y="435"/>
                      <a:pt x="27" y="438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7" y="441"/>
                      <a:pt x="24" y="443"/>
                      <a:pt x="22" y="446"/>
                    </a:cubicBezTo>
                    <a:cubicBezTo>
                      <a:pt x="16" y="460"/>
                      <a:pt x="15" y="477"/>
                      <a:pt x="10" y="490"/>
                    </a:cubicBezTo>
                    <a:cubicBezTo>
                      <a:pt x="9" y="491"/>
                      <a:pt x="9" y="491"/>
                      <a:pt x="9" y="491"/>
                    </a:cubicBezTo>
                    <a:cubicBezTo>
                      <a:pt x="7" y="491"/>
                      <a:pt x="10" y="495"/>
                      <a:pt x="9" y="495"/>
                    </a:cubicBezTo>
                    <a:cubicBezTo>
                      <a:pt x="9" y="497"/>
                      <a:pt x="9" y="497"/>
                      <a:pt x="9" y="497"/>
                    </a:cubicBezTo>
                    <a:cubicBezTo>
                      <a:pt x="9" y="497"/>
                      <a:pt x="9" y="498"/>
                      <a:pt x="8" y="497"/>
                    </a:cubicBezTo>
                    <a:cubicBezTo>
                      <a:pt x="8" y="499"/>
                      <a:pt x="8" y="499"/>
                      <a:pt x="8" y="500"/>
                    </a:cubicBezTo>
                    <a:cubicBezTo>
                      <a:pt x="7" y="502"/>
                      <a:pt x="7" y="502"/>
                      <a:pt x="7" y="502"/>
                    </a:cubicBezTo>
                    <a:cubicBezTo>
                      <a:pt x="5" y="507"/>
                      <a:pt x="7" y="513"/>
                      <a:pt x="5" y="519"/>
                    </a:cubicBezTo>
                    <a:cubicBezTo>
                      <a:pt x="2" y="526"/>
                      <a:pt x="3" y="541"/>
                      <a:pt x="4" y="549"/>
                    </a:cubicBezTo>
                    <a:cubicBezTo>
                      <a:pt x="6" y="561"/>
                      <a:pt x="0" y="574"/>
                      <a:pt x="4" y="586"/>
                    </a:cubicBezTo>
                    <a:cubicBezTo>
                      <a:pt x="4" y="587"/>
                      <a:pt x="5" y="588"/>
                      <a:pt x="5" y="588"/>
                    </a:cubicBezTo>
                    <a:cubicBezTo>
                      <a:pt x="5" y="591"/>
                      <a:pt x="6" y="595"/>
                      <a:pt x="6" y="599"/>
                    </a:cubicBezTo>
                    <a:cubicBezTo>
                      <a:pt x="6" y="598"/>
                      <a:pt x="8" y="612"/>
                      <a:pt x="12" y="619"/>
                    </a:cubicBezTo>
                    <a:cubicBezTo>
                      <a:pt x="15" y="625"/>
                      <a:pt x="17" y="627"/>
                      <a:pt x="19" y="620"/>
                    </a:cubicBezTo>
                    <a:cubicBezTo>
                      <a:pt x="24" y="630"/>
                      <a:pt x="28" y="622"/>
                      <a:pt x="28" y="622"/>
                    </a:cubicBezTo>
                    <a:cubicBezTo>
                      <a:pt x="31" y="619"/>
                      <a:pt x="29" y="616"/>
                      <a:pt x="29" y="611"/>
                    </a:cubicBezTo>
                    <a:cubicBezTo>
                      <a:pt x="31" y="607"/>
                      <a:pt x="33" y="606"/>
                      <a:pt x="34" y="602"/>
                    </a:cubicBezTo>
                    <a:cubicBezTo>
                      <a:pt x="35" y="599"/>
                      <a:pt x="35" y="597"/>
                      <a:pt x="35" y="595"/>
                    </a:cubicBezTo>
                    <a:cubicBezTo>
                      <a:pt x="34" y="594"/>
                      <a:pt x="36" y="592"/>
                      <a:pt x="36" y="591"/>
                    </a:cubicBezTo>
                    <a:cubicBezTo>
                      <a:pt x="37" y="591"/>
                      <a:pt x="37" y="591"/>
                      <a:pt x="37" y="591"/>
                    </a:cubicBezTo>
                    <a:cubicBezTo>
                      <a:pt x="36" y="590"/>
                      <a:pt x="36" y="590"/>
                      <a:pt x="37" y="589"/>
                    </a:cubicBezTo>
                    <a:cubicBezTo>
                      <a:pt x="37" y="589"/>
                      <a:pt x="37" y="589"/>
                      <a:pt x="37" y="589"/>
                    </a:cubicBezTo>
                    <a:cubicBezTo>
                      <a:pt x="37" y="589"/>
                      <a:pt x="37" y="588"/>
                      <a:pt x="37" y="588"/>
                    </a:cubicBezTo>
                    <a:cubicBezTo>
                      <a:pt x="37" y="588"/>
                      <a:pt x="37" y="588"/>
                      <a:pt x="37" y="588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7"/>
                      <a:pt x="38" y="587"/>
                      <a:pt x="38" y="587"/>
                    </a:cubicBezTo>
                    <a:cubicBezTo>
                      <a:pt x="38" y="586"/>
                      <a:pt x="38" y="585"/>
                      <a:pt x="39" y="584"/>
                    </a:cubicBezTo>
                    <a:cubicBezTo>
                      <a:pt x="38" y="584"/>
                      <a:pt x="38" y="584"/>
                      <a:pt x="38" y="584"/>
                    </a:cubicBezTo>
                    <a:cubicBezTo>
                      <a:pt x="40" y="582"/>
                      <a:pt x="38" y="581"/>
                      <a:pt x="40" y="580"/>
                    </a:cubicBezTo>
                    <a:cubicBezTo>
                      <a:pt x="40" y="580"/>
                      <a:pt x="40" y="580"/>
                      <a:pt x="40" y="580"/>
                    </a:cubicBezTo>
                    <a:cubicBezTo>
                      <a:pt x="39" y="576"/>
                      <a:pt x="44" y="577"/>
                      <a:pt x="43" y="574"/>
                    </a:cubicBezTo>
                    <a:cubicBezTo>
                      <a:pt x="43" y="574"/>
                      <a:pt x="43" y="574"/>
                      <a:pt x="43" y="574"/>
                    </a:cubicBezTo>
                    <a:cubicBezTo>
                      <a:pt x="44" y="573"/>
                      <a:pt x="44" y="572"/>
                      <a:pt x="42" y="571"/>
                    </a:cubicBezTo>
                    <a:cubicBezTo>
                      <a:pt x="43" y="570"/>
                      <a:pt x="43" y="571"/>
                      <a:pt x="44" y="571"/>
                    </a:cubicBezTo>
                    <a:cubicBezTo>
                      <a:pt x="43" y="570"/>
                      <a:pt x="43" y="570"/>
                      <a:pt x="43" y="569"/>
                    </a:cubicBezTo>
                    <a:cubicBezTo>
                      <a:pt x="44" y="569"/>
                      <a:pt x="44" y="569"/>
                      <a:pt x="44" y="569"/>
                    </a:cubicBezTo>
                    <a:cubicBezTo>
                      <a:pt x="44" y="568"/>
                      <a:pt x="44" y="568"/>
                      <a:pt x="44" y="568"/>
                    </a:cubicBezTo>
                    <a:cubicBezTo>
                      <a:pt x="43" y="567"/>
                      <a:pt x="43" y="567"/>
                      <a:pt x="43" y="567"/>
                    </a:cubicBezTo>
                    <a:cubicBezTo>
                      <a:pt x="43" y="566"/>
                      <a:pt x="44" y="568"/>
                      <a:pt x="45" y="567"/>
                    </a:cubicBezTo>
                    <a:cubicBezTo>
                      <a:pt x="43" y="566"/>
                      <a:pt x="43" y="566"/>
                      <a:pt x="43" y="566"/>
                    </a:cubicBezTo>
                    <a:cubicBezTo>
                      <a:pt x="44" y="565"/>
                      <a:pt x="47" y="565"/>
                      <a:pt x="48" y="565"/>
                    </a:cubicBezTo>
                    <a:cubicBezTo>
                      <a:pt x="51" y="561"/>
                      <a:pt x="52" y="554"/>
                      <a:pt x="57" y="551"/>
                    </a:cubicBezTo>
                    <a:cubicBezTo>
                      <a:pt x="58" y="551"/>
                      <a:pt x="58" y="551"/>
                      <a:pt x="58" y="551"/>
                    </a:cubicBezTo>
                    <a:cubicBezTo>
                      <a:pt x="59" y="552"/>
                      <a:pt x="57" y="549"/>
                      <a:pt x="58" y="550"/>
                    </a:cubicBezTo>
                    <a:cubicBezTo>
                      <a:pt x="58" y="549"/>
                      <a:pt x="58" y="549"/>
                      <a:pt x="58" y="549"/>
                    </a:cubicBezTo>
                    <a:cubicBezTo>
                      <a:pt x="58" y="549"/>
                      <a:pt x="59" y="549"/>
                      <a:pt x="59" y="549"/>
                    </a:cubicBezTo>
                    <a:cubicBezTo>
                      <a:pt x="59" y="549"/>
                      <a:pt x="59" y="549"/>
                      <a:pt x="59" y="548"/>
                    </a:cubicBezTo>
                    <a:cubicBezTo>
                      <a:pt x="60" y="548"/>
                      <a:pt x="60" y="548"/>
                      <a:pt x="60" y="548"/>
                    </a:cubicBezTo>
                    <a:cubicBezTo>
                      <a:pt x="62" y="547"/>
                      <a:pt x="62" y="544"/>
                      <a:pt x="64" y="543"/>
                    </a:cubicBezTo>
                    <a:cubicBezTo>
                      <a:pt x="67" y="542"/>
                      <a:pt x="69" y="538"/>
                      <a:pt x="71" y="535"/>
                    </a:cubicBezTo>
                    <a:cubicBezTo>
                      <a:pt x="73" y="531"/>
                      <a:pt x="80" y="533"/>
                      <a:pt x="82" y="529"/>
                    </a:cubicBezTo>
                    <a:cubicBezTo>
                      <a:pt x="82" y="529"/>
                      <a:pt x="82" y="528"/>
                      <a:pt x="82" y="528"/>
                    </a:cubicBezTo>
                    <a:cubicBezTo>
                      <a:pt x="83" y="528"/>
                      <a:pt x="84" y="527"/>
                      <a:pt x="86" y="527"/>
                    </a:cubicBezTo>
                    <a:cubicBezTo>
                      <a:pt x="86" y="527"/>
                      <a:pt x="87" y="526"/>
                      <a:pt x="88" y="526"/>
                    </a:cubicBezTo>
                    <a:cubicBezTo>
                      <a:pt x="88" y="526"/>
                      <a:pt x="89" y="527"/>
                      <a:pt x="89" y="527"/>
                    </a:cubicBezTo>
                    <a:cubicBezTo>
                      <a:pt x="92" y="534"/>
                      <a:pt x="97" y="534"/>
                      <a:pt x="104" y="538"/>
                    </a:cubicBezTo>
                    <a:cubicBezTo>
                      <a:pt x="109" y="542"/>
                      <a:pt x="110" y="544"/>
                      <a:pt x="116" y="547"/>
                    </a:cubicBezTo>
                    <a:cubicBezTo>
                      <a:pt x="119" y="549"/>
                      <a:pt x="123" y="550"/>
                      <a:pt x="126" y="551"/>
                    </a:cubicBezTo>
                    <a:cubicBezTo>
                      <a:pt x="128" y="550"/>
                      <a:pt x="129" y="553"/>
                      <a:pt x="132" y="553"/>
                    </a:cubicBezTo>
                    <a:cubicBezTo>
                      <a:pt x="132" y="554"/>
                      <a:pt x="132" y="554"/>
                      <a:pt x="132" y="554"/>
                    </a:cubicBezTo>
                    <a:cubicBezTo>
                      <a:pt x="133" y="553"/>
                      <a:pt x="133" y="553"/>
                      <a:pt x="134" y="554"/>
                    </a:cubicBezTo>
                    <a:cubicBezTo>
                      <a:pt x="134" y="554"/>
                      <a:pt x="134" y="554"/>
                      <a:pt x="134" y="554"/>
                    </a:cubicBezTo>
                    <a:cubicBezTo>
                      <a:pt x="135" y="554"/>
                      <a:pt x="135" y="555"/>
                      <a:pt x="136" y="555"/>
                    </a:cubicBezTo>
                    <a:cubicBezTo>
                      <a:pt x="136" y="555"/>
                      <a:pt x="136" y="555"/>
                      <a:pt x="136" y="555"/>
                    </a:cubicBezTo>
                    <a:cubicBezTo>
                      <a:pt x="137" y="555"/>
                      <a:pt x="137" y="555"/>
                      <a:pt x="137" y="555"/>
                    </a:cubicBezTo>
                    <a:cubicBezTo>
                      <a:pt x="137" y="556"/>
                      <a:pt x="137" y="556"/>
                      <a:pt x="137" y="556"/>
                    </a:cubicBezTo>
                    <a:cubicBezTo>
                      <a:pt x="138" y="556"/>
                      <a:pt x="140" y="556"/>
                      <a:pt x="141" y="557"/>
                    </a:cubicBezTo>
                    <a:cubicBezTo>
                      <a:pt x="141" y="556"/>
                      <a:pt x="141" y="556"/>
                      <a:pt x="141" y="556"/>
                    </a:cubicBezTo>
                    <a:cubicBezTo>
                      <a:pt x="144" y="558"/>
                      <a:pt x="146" y="557"/>
                      <a:pt x="148" y="559"/>
                    </a:cubicBezTo>
                    <a:cubicBezTo>
                      <a:pt x="148" y="559"/>
                      <a:pt x="148" y="559"/>
                      <a:pt x="148" y="559"/>
                    </a:cubicBezTo>
                    <a:cubicBezTo>
                      <a:pt x="152" y="558"/>
                      <a:pt x="152" y="563"/>
                      <a:pt x="157" y="562"/>
                    </a:cubicBezTo>
                    <a:cubicBezTo>
                      <a:pt x="156" y="562"/>
                      <a:pt x="157" y="562"/>
                      <a:pt x="156" y="563"/>
                    </a:cubicBezTo>
                    <a:cubicBezTo>
                      <a:pt x="158" y="563"/>
                      <a:pt x="160" y="563"/>
                      <a:pt x="161" y="562"/>
                    </a:cubicBezTo>
                    <a:cubicBezTo>
                      <a:pt x="162" y="562"/>
                      <a:pt x="161" y="563"/>
                      <a:pt x="161" y="563"/>
                    </a:cubicBezTo>
                    <a:cubicBezTo>
                      <a:pt x="161" y="562"/>
                      <a:pt x="163" y="562"/>
                      <a:pt x="163" y="563"/>
                    </a:cubicBezTo>
                    <a:cubicBezTo>
                      <a:pt x="163" y="563"/>
                      <a:pt x="163" y="563"/>
                      <a:pt x="163" y="563"/>
                    </a:cubicBezTo>
                    <a:cubicBezTo>
                      <a:pt x="166" y="564"/>
                      <a:pt x="166" y="564"/>
                      <a:pt x="166" y="564"/>
                    </a:cubicBezTo>
                    <a:cubicBezTo>
                      <a:pt x="166" y="562"/>
                      <a:pt x="166" y="562"/>
                      <a:pt x="166" y="562"/>
                    </a:cubicBezTo>
                    <a:cubicBezTo>
                      <a:pt x="167" y="563"/>
                      <a:pt x="165" y="564"/>
                      <a:pt x="167" y="564"/>
                    </a:cubicBezTo>
                    <a:cubicBezTo>
                      <a:pt x="167" y="563"/>
                      <a:pt x="167" y="563"/>
                      <a:pt x="167" y="563"/>
                    </a:cubicBezTo>
                    <a:cubicBezTo>
                      <a:pt x="169" y="564"/>
                      <a:pt x="169" y="566"/>
                      <a:pt x="171" y="567"/>
                    </a:cubicBezTo>
                    <a:cubicBezTo>
                      <a:pt x="178" y="571"/>
                      <a:pt x="188" y="570"/>
                      <a:pt x="194" y="574"/>
                    </a:cubicBezTo>
                    <a:cubicBezTo>
                      <a:pt x="194" y="575"/>
                      <a:pt x="194" y="575"/>
                      <a:pt x="194" y="575"/>
                    </a:cubicBezTo>
                    <a:cubicBezTo>
                      <a:pt x="194" y="577"/>
                      <a:pt x="197" y="574"/>
                      <a:pt x="196" y="575"/>
                    </a:cubicBezTo>
                    <a:cubicBezTo>
                      <a:pt x="198" y="575"/>
                      <a:pt x="198" y="575"/>
                      <a:pt x="198" y="575"/>
                    </a:cubicBezTo>
                    <a:cubicBezTo>
                      <a:pt x="198" y="575"/>
                      <a:pt x="198" y="575"/>
                      <a:pt x="198" y="576"/>
                    </a:cubicBezTo>
                    <a:cubicBezTo>
                      <a:pt x="198" y="576"/>
                      <a:pt x="198" y="576"/>
                      <a:pt x="199" y="575"/>
                    </a:cubicBezTo>
                    <a:cubicBezTo>
                      <a:pt x="200" y="577"/>
                      <a:pt x="200" y="577"/>
                      <a:pt x="200" y="577"/>
                    </a:cubicBezTo>
                    <a:cubicBezTo>
                      <a:pt x="203" y="578"/>
                      <a:pt x="206" y="577"/>
                      <a:pt x="209" y="578"/>
                    </a:cubicBezTo>
                    <a:cubicBezTo>
                      <a:pt x="212" y="581"/>
                      <a:pt x="220" y="581"/>
                      <a:pt x="224" y="581"/>
                    </a:cubicBezTo>
                    <a:cubicBezTo>
                      <a:pt x="231" y="581"/>
                      <a:pt x="236" y="588"/>
                      <a:pt x="243" y="587"/>
                    </a:cubicBezTo>
                    <a:cubicBezTo>
                      <a:pt x="243" y="587"/>
                      <a:pt x="244" y="587"/>
                      <a:pt x="244" y="587"/>
                    </a:cubicBezTo>
                    <a:cubicBezTo>
                      <a:pt x="249" y="588"/>
                      <a:pt x="249" y="588"/>
                      <a:pt x="249" y="588"/>
                    </a:cubicBezTo>
                    <a:cubicBezTo>
                      <a:pt x="249" y="588"/>
                      <a:pt x="254" y="589"/>
                      <a:pt x="258" y="589"/>
                    </a:cubicBezTo>
                    <a:cubicBezTo>
                      <a:pt x="259" y="595"/>
                      <a:pt x="262" y="599"/>
                      <a:pt x="264" y="605"/>
                    </a:cubicBezTo>
                    <a:cubicBezTo>
                      <a:pt x="264" y="614"/>
                      <a:pt x="270" y="628"/>
                      <a:pt x="274" y="635"/>
                    </a:cubicBezTo>
                    <a:cubicBezTo>
                      <a:pt x="280" y="646"/>
                      <a:pt x="277" y="661"/>
                      <a:pt x="281" y="672"/>
                    </a:cubicBezTo>
                    <a:cubicBezTo>
                      <a:pt x="281" y="673"/>
                      <a:pt x="282" y="674"/>
                      <a:pt x="282" y="674"/>
                    </a:cubicBezTo>
                    <a:cubicBezTo>
                      <a:pt x="282" y="677"/>
                      <a:pt x="282" y="681"/>
                      <a:pt x="282" y="685"/>
                    </a:cubicBezTo>
                    <a:cubicBezTo>
                      <a:pt x="282" y="685"/>
                      <a:pt x="282" y="698"/>
                      <a:pt x="282" y="706"/>
                    </a:cubicBezTo>
                    <a:cubicBezTo>
                      <a:pt x="283" y="710"/>
                      <a:pt x="283" y="713"/>
                      <a:pt x="285" y="713"/>
                    </a:cubicBezTo>
                    <a:cubicBezTo>
                      <a:pt x="285" y="713"/>
                      <a:pt x="286" y="713"/>
                      <a:pt x="286" y="712"/>
                    </a:cubicBezTo>
                    <a:cubicBezTo>
                      <a:pt x="289" y="712"/>
                      <a:pt x="293" y="709"/>
                      <a:pt x="300" y="703"/>
                    </a:cubicBezTo>
                    <a:cubicBezTo>
                      <a:pt x="300" y="703"/>
                      <a:pt x="300" y="703"/>
                      <a:pt x="300" y="703"/>
                    </a:cubicBezTo>
                    <a:cubicBezTo>
                      <a:pt x="304" y="698"/>
                      <a:pt x="307" y="695"/>
                      <a:pt x="307" y="690"/>
                    </a:cubicBezTo>
                    <a:cubicBezTo>
                      <a:pt x="310" y="690"/>
                      <a:pt x="310" y="685"/>
                      <a:pt x="312" y="685"/>
                    </a:cubicBezTo>
                    <a:cubicBezTo>
                      <a:pt x="312" y="685"/>
                      <a:pt x="312" y="685"/>
                      <a:pt x="312" y="685"/>
                    </a:cubicBezTo>
                    <a:cubicBezTo>
                      <a:pt x="312" y="681"/>
                      <a:pt x="317" y="678"/>
                      <a:pt x="317" y="674"/>
                    </a:cubicBezTo>
                    <a:cubicBezTo>
                      <a:pt x="317" y="674"/>
                      <a:pt x="318" y="675"/>
                      <a:pt x="317" y="676"/>
                    </a:cubicBezTo>
                    <a:cubicBezTo>
                      <a:pt x="319" y="673"/>
                      <a:pt x="320" y="669"/>
                      <a:pt x="321" y="670"/>
                    </a:cubicBezTo>
                    <a:cubicBezTo>
                      <a:pt x="324" y="664"/>
                      <a:pt x="328" y="656"/>
                      <a:pt x="328" y="651"/>
                    </a:cubicBezTo>
                    <a:cubicBezTo>
                      <a:pt x="328" y="651"/>
                      <a:pt x="328" y="651"/>
                      <a:pt x="328" y="651"/>
                    </a:cubicBezTo>
                    <a:cubicBezTo>
                      <a:pt x="328" y="649"/>
                      <a:pt x="330" y="648"/>
                      <a:pt x="330" y="646"/>
                    </a:cubicBezTo>
                    <a:cubicBezTo>
                      <a:pt x="330" y="646"/>
                      <a:pt x="330" y="645"/>
                      <a:pt x="331" y="645"/>
                    </a:cubicBezTo>
                    <a:cubicBezTo>
                      <a:pt x="330" y="643"/>
                      <a:pt x="333" y="638"/>
                      <a:pt x="334" y="636"/>
                    </a:cubicBezTo>
                    <a:cubicBezTo>
                      <a:pt x="334" y="636"/>
                      <a:pt x="334" y="636"/>
                      <a:pt x="334" y="636"/>
                    </a:cubicBezTo>
                    <a:cubicBezTo>
                      <a:pt x="335" y="635"/>
                      <a:pt x="336" y="633"/>
                      <a:pt x="336" y="631"/>
                    </a:cubicBezTo>
                    <a:cubicBezTo>
                      <a:pt x="335" y="633"/>
                      <a:pt x="335" y="633"/>
                      <a:pt x="335" y="633"/>
                    </a:cubicBezTo>
                    <a:cubicBezTo>
                      <a:pt x="334" y="632"/>
                      <a:pt x="338" y="630"/>
                      <a:pt x="338" y="626"/>
                    </a:cubicBezTo>
                    <a:cubicBezTo>
                      <a:pt x="340" y="623"/>
                      <a:pt x="337" y="618"/>
                      <a:pt x="339" y="615"/>
                    </a:cubicBezTo>
                    <a:cubicBezTo>
                      <a:pt x="338" y="613"/>
                      <a:pt x="340" y="617"/>
                      <a:pt x="340" y="614"/>
                    </a:cubicBezTo>
                    <a:cubicBezTo>
                      <a:pt x="341" y="614"/>
                      <a:pt x="340" y="615"/>
                      <a:pt x="341" y="615"/>
                    </a:cubicBezTo>
                    <a:cubicBezTo>
                      <a:pt x="342" y="612"/>
                      <a:pt x="344" y="611"/>
                      <a:pt x="344" y="608"/>
                    </a:cubicBezTo>
                    <a:cubicBezTo>
                      <a:pt x="345" y="608"/>
                      <a:pt x="345" y="608"/>
                      <a:pt x="345" y="608"/>
                    </a:cubicBezTo>
                    <a:cubicBezTo>
                      <a:pt x="345" y="607"/>
                      <a:pt x="345" y="606"/>
                      <a:pt x="346" y="604"/>
                    </a:cubicBezTo>
                    <a:cubicBezTo>
                      <a:pt x="346" y="605"/>
                      <a:pt x="346" y="605"/>
                      <a:pt x="346" y="605"/>
                    </a:cubicBezTo>
                    <a:cubicBezTo>
                      <a:pt x="350" y="607"/>
                      <a:pt x="353" y="604"/>
                      <a:pt x="358" y="604"/>
                    </a:cubicBezTo>
                    <a:cubicBezTo>
                      <a:pt x="362" y="605"/>
                      <a:pt x="364" y="607"/>
                      <a:pt x="368" y="606"/>
                    </a:cubicBezTo>
                    <a:cubicBezTo>
                      <a:pt x="371" y="606"/>
                      <a:pt x="373" y="606"/>
                      <a:pt x="375" y="606"/>
                    </a:cubicBezTo>
                    <a:cubicBezTo>
                      <a:pt x="377" y="604"/>
                      <a:pt x="378" y="606"/>
                      <a:pt x="380" y="604"/>
                    </a:cubicBezTo>
                    <a:cubicBezTo>
                      <a:pt x="380" y="605"/>
                      <a:pt x="380" y="605"/>
                      <a:pt x="380" y="605"/>
                    </a:cubicBezTo>
                    <a:cubicBezTo>
                      <a:pt x="381" y="605"/>
                      <a:pt x="381" y="604"/>
                      <a:pt x="381" y="605"/>
                    </a:cubicBezTo>
                    <a:cubicBezTo>
                      <a:pt x="381" y="605"/>
                      <a:pt x="381" y="605"/>
                      <a:pt x="381" y="605"/>
                    </a:cubicBezTo>
                    <a:cubicBezTo>
                      <a:pt x="382" y="605"/>
                      <a:pt x="383" y="605"/>
                      <a:pt x="383" y="605"/>
                    </a:cubicBezTo>
                    <a:cubicBezTo>
                      <a:pt x="383" y="605"/>
                      <a:pt x="383" y="605"/>
                      <a:pt x="383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4" y="605"/>
                      <a:pt x="384" y="605"/>
                      <a:pt x="384" y="605"/>
                    </a:cubicBezTo>
                    <a:cubicBezTo>
                      <a:pt x="385" y="604"/>
                      <a:pt x="386" y="604"/>
                      <a:pt x="387" y="605"/>
                    </a:cubicBezTo>
                    <a:cubicBezTo>
                      <a:pt x="387" y="604"/>
                      <a:pt x="387" y="604"/>
                      <a:pt x="387" y="604"/>
                    </a:cubicBezTo>
                    <a:cubicBezTo>
                      <a:pt x="389" y="605"/>
                      <a:pt x="390" y="603"/>
                      <a:pt x="392" y="604"/>
                    </a:cubicBezTo>
                    <a:cubicBezTo>
                      <a:pt x="392" y="604"/>
                      <a:pt x="392" y="604"/>
                      <a:pt x="392" y="604"/>
                    </a:cubicBezTo>
                    <a:cubicBezTo>
                      <a:pt x="394" y="601"/>
                      <a:pt x="396" y="606"/>
                      <a:pt x="398" y="603"/>
                    </a:cubicBezTo>
                    <a:cubicBezTo>
                      <a:pt x="398" y="604"/>
                      <a:pt x="399" y="604"/>
                      <a:pt x="399" y="604"/>
                    </a:cubicBezTo>
                    <a:cubicBezTo>
                      <a:pt x="400" y="604"/>
                      <a:pt x="401" y="604"/>
                      <a:pt x="401" y="602"/>
                    </a:cubicBezTo>
                    <a:cubicBezTo>
                      <a:pt x="402" y="602"/>
                      <a:pt x="402" y="602"/>
                      <a:pt x="402" y="603"/>
                    </a:cubicBezTo>
                    <a:cubicBezTo>
                      <a:pt x="402" y="602"/>
                      <a:pt x="403" y="602"/>
                      <a:pt x="403" y="602"/>
                    </a:cubicBezTo>
                    <a:cubicBezTo>
                      <a:pt x="403" y="602"/>
                      <a:pt x="403" y="602"/>
                      <a:pt x="403" y="602"/>
                    </a:cubicBezTo>
                    <a:cubicBezTo>
                      <a:pt x="405" y="602"/>
                      <a:pt x="405" y="602"/>
                      <a:pt x="405" y="602"/>
                    </a:cubicBezTo>
                    <a:cubicBezTo>
                      <a:pt x="404" y="600"/>
                      <a:pt x="404" y="600"/>
                      <a:pt x="404" y="600"/>
                    </a:cubicBezTo>
                    <a:cubicBezTo>
                      <a:pt x="405" y="600"/>
                      <a:pt x="405" y="602"/>
                      <a:pt x="406" y="601"/>
                    </a:cubicBezTo>
                    <a:cubicBezTo>
                      <a:pt x="406" y="600"/>
                      <a:pt x="406" y="600"/>
                      <a:pt x="406" y="600"/>
                    </a:cubicBezTo>
                    <a:cubicBezTo>
                      <a:pt x="407" y="600"/>
                      <a:pt x="408" y="602"/>
                      <a:pt x="409" y="603"/>
                    </a:cubicBezTo>
                    <a:cubicBezTo>
                      <a:pt x="415" y="603"/>
                      <a:pt x="421" y="599"/>
                      <a:pt x="427" y="601"/>
                    </a:cubicBezTo>
                    <a:cubicBezTo>
                      <a:pt x="427" y="602"/>
                      <a:pt x="427" y="602"/>
                      <a:pt x="427" y="602"/>
                    </a:cubicBezTo>
                    <a:cubicBezTo>
                      <a:pt x="427" y="604"/>
                      <a:pt x="428" y="600"/>
                      <a:pt x="428" y="601"/>
                    </a:cubicBezTo>
                    <a:cubicBezTo>
                      <a:pt x="429" y="600"/>
                      <a:pt x="429" y="600"/>
                      <a:pt x="429" y="600"/>
                    </a:cubicBezTo>
                    <a:cubicBezTo>
                      <a:pt x="429" y="600"/>
                      <a:pt x="430" y="601"/>
                      <a:pt x="429" y="601"/>
                    </a:cubicBezTo>
                    <a:cubicBezTo>
                      <a:pt x="430" y="601"/>
                      <a:pt x="430" y="601"/>
                      <a:pt x="430" y="600"/>
                    </a:cubicBezTo>
                    <a:cubicBezTo>
                      <a:pt x="431" y="601"/>
                      <a:pt x="431" y="601"/>
                      <a:pt x="431" y="601"/>
                    </a:cubicBezTo>
                    <a:cubicBezTo>
                      <a:pt x="433" y="602"/>
                      <a:pt x="435" y="599"/>
                      <a:pt x="437" y="599"/>
                    </a:cubicBezTo>
                    <a:cubicBezTo>
                      <a:pt x="441" y="601"/>
                      <a:pt x="446" y="598"/>
                      <a:pt x="449" y="596"/>
                    </a:cubicBezTo>
                    <a:cubicBezTo>
                      <a:pt x="452" y="593"/>
                      <a:pt x="459" y="597"/>
                      <a:pt x="463" y="593"/>
                    </a:cubicBezTo>
                    <a:cubicBezTo>
                      <a:pt x="463" y="593"/>
                      <a:pt x="463" y="592"/>
                      <a:pt x="463" y="592"/>
                    </a:cubicBezTo>
                    <a:cubicBezTo>
                      <a:pt x="464" y="592"/>
                      <a:pt x="466" y="591"/>
                      <a:pt x="467" y="591"/>
                    </a:cubicBezTo>
                    <a:cubicBezTo>
                      <a:pt x="467" y="591"/>
                      <a:pt x="468" y="590"/>
                      <a:pt x="470" y="589"/>
                    </a:cubicBezTo>
                    <a:cubicBezTo>
                      <a:pt x="472" y="593"/>
                      <a:pt x="475" y="593"/>
                      <a:pt x="479" y="596"/>
                    </a:cubicBezTo>
                    <a:cubicBezTo>
                      <a:pt x="481" y="600"/>
                      <a:pt x="480" y="603"/>
                      <a:pt x="484" y="606"/>
                    </a:cubicBezTo>
                    <a:cubicBezTo>
                      <a:pt x="485" y="608"/>
                      <a:pt x="486" y="610"/>
                      <a:pt x="487" y="612"/>
                    </a:cubicBezTo>
                    <a:cubicBezTo>
                      <a:pt x="489" y="613"/>
                      <a:pt x="489" y="615"/>
                      <a:pt x="490" y="616"/>
                    </a:cubicBezTo>
                    <a:cubicBezTo>
                      <a:pt x="490" y="617"/>
                      <a:pt x="490" y="617"/>
                      <a:pt x="490" y="617"/>
                    </a:cubicBezTo>
                    <a:cubicBezTo>
                      <a:pt x="490" y="617"/>
                      <a:pt x="491" y="617"/>
                      <a:pt x="491" y="618"/>
                    </a:cubicBezTo>
                    <a:cubicBezTo>
                      <a:pt x="490" y="618"/>
                      <a:pt x="490" y="618"/>
                      <a:pt x="490" y="618"/>
                    </a:cubicBezTo>
                    <a:cubicBezTo>
                      <a:pt x="491" y="618"/>
                      <a:pt x="491" y="619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0"/>
                      <a:pt x="492" y="620"/>
                      <a:pt x="492" y="620"/>
                    </a:cubicBezTo>
                    <a:cubicBezTo>
                      <a:pt x="491" y="620"/>
                      <a:pt x="491" y="620"/>
                      <a:pt x="491" y="620"/>
                    </a:cubicBezTo>
                    <a:cubicBezTo>
                      <a:pt x="492" y="621"/>
                      <a:pt x="493" y="622"/>
                      <a:pt x="493" y="624"/>
                    </a:cubicBezTo>
                    <a:cubicBezTo>
                      <a:pt x="494" y="623"/>
                      <a:pt x="494" y="623"/>
                      <a:pt x="494" y="623"/>
                    </a:cubicBezTo>
                    <a:cubicBezTo>
                      <a:pt x="494" y="626"/>
                      <a:pt x="496" y="626"/>
                      <a:pt x="495" y="628"/>
                    </a:cubicBezTo>
                    <a:cubicBezTo>
                      <a:pt x="495" y="628"/>
                      <a:pt x="495" y="628"/>
                      <a:pt x="495" y="628"/>
                    </a:cubicBezTo>
                    <a:cubicBezTo>
                      <a:pt x="498" y="630"/>
                      <a:pt x="494" y="633"/>
                      <a:pt x="498" y="635"/>
                    </a:cubicBezTo>
                    <a:cubicBezTo>
                      <a:pt x="497" y="635"/>
                      <a:pt x="497" y="635"/>
                      <a:pt x="497" y="635"/>
                    </a:cubicBezTo>
                    <a:cubicBezTo>
                      <a:pt x="498" y="636"/>
                      <a:pt x="498" y="638"/>
                      <a:pt x="500" y="637"/>
                    </a:cubicBezTo>
                    <a:cubicBezTo>
                      <a:pt x="500" y="638"/>
                      <a:pt x="500" y="638"/>
                      <a:pt x="499" y="639"/>
                    </a:cubicBezTo>
                    <a:cubicBezTo>
                      <a:pt x="500" y="638"/>
                      <a:pt x="500" y="639"/>
                      <a:pt x="500" y="640"/>
                    </a:cubicBezTo>
                    <a:cubicBezTo>
                      <a:pt x="500" y="640"/>
                      <a:pt x="500" y="640"/>
                      <a:pt x="500" y="640"/>
                    </a:cubicBezTo>
                    <a:cubicBezTo>
                      <a:pt x="501" y="642"/>
                      <a:pt x="501" y="642"/>
                      <a:pt x="501" y="642"/>
                    </a:cubicBezTo>
                    <a:cubicBezTo>
                      <a:pt x="502" y="641"/>
                      <a:pt x="502" y="641"/>
                      <a:pt x="502" y="641"/>
                    </a:cubicBezTo>
                    <a:cubicBezTo>
                      <a:pt x="502" y="642"/>
                      <a:pt x="500" y="641"/>
                      <a:pt x="501" y="642"/>
                    </a:cubicBezTo>
                    <a:cubicBezTo>
                      <a:pt x="502" y="642"/>
                      <a:pt x="502" y="642"/>
                      <a:pt x="502" y="642"/>
                    </a:cubicBezTo>
                    <a:cubicBezTo>
                      <a:pt x="503" y="644"/>
                      <a:pt x="501" y="645"/>
                      <a:pt x="500" y="647"/>
                    </a:cubicBezTo>
                    <a:cubicBezTo>
                      <a:pt x="500" y="653"/>
                      <a:pt x="505" y="659"/>
                      <a:pt x="503" y="665"/>
                    </a:cubicBezTo>
                    <a:cubicBezTo>
                      <a:pt x="502" y="666"/>
                      <a:pt x="502" y="666"/>
                      <a:pt x="502" y="666"/>
                    </a:cubicBezTo>
                    <a:cubicBezTo>
                      <a:pt x="500" y="666"/>
                      <a:pt x="504" y="667"/>
                      <a:pt x="503" y="667"/>
                    </a:cubicBezTo>
                    <a:cubicBezTo>
                      <a:pt x="504" y="668"/>
                      <a:pt x="504" y="668"/>
                      <a:pt x="504" y="668"/>
                    </a:cubicBezTo>
                    <a:cubicBezTo>
                      <a:pt x="503" y="668"/>
                      <a:pt x="503" y="669"/>
                      <a:pt x="503" y="668"/>
                    </a:cubicBezTo>
                    <a:cubicBezTo>
                      <a:pt x="503" y="669"/>
                      <a:pt x="503" y="669"/>
                      <a:pt x="504" y="669"/>
                    </a:cubicBezTo>
                    <a:cubicBezTo>
                      <a:pt x="503" y="670"/>
                      <a:pt x="503" y="670"/>
                      <a:pt x="503" y="670"/>
                    </a:cubicBezTo>
                    <a:cubicBezTo>
                      <a:pt x="502" y="673"/>
                      <a:pt x="504" y="675"/>
                      <a:pt x="504" y="677"/>
                    </a:cubicBezTo>
                    <a:cubicBezTo>
                      <a:pt x="502" y="681"/>
                      <a:pt x="504" y="687"/>
                      <a:pt x="505" y="690"/>
                    </a:cubicBezTo>
                    <a:cubicBezTo>
                      <a:pt x="507" y="695"/>
                      <a:pt x="501" y="700"/>
                      <a:pt x="503" y="705"/>
                    </a:cubicBezTo>
                    <a:cubicBezTo>
                      <a:pt x="503" y="705"/>
                      <a:pt x="504" y="706"/>
                      <a:pt x="504" y="706"/>
                    </a:cubicBezTo>
                    <a:cubicBezTo>
                      <a:pt x="503" y="710"/>
                      <a:pt x="503" y="710"/>
                      <a:pt x="503" y="710"/>
                    </a:cubicBezTo>
                    <a:cubicBezTo>
                      <a:pt x="504" y="710"/>
                      <a:pt x="501" y="730"/>
                      <a:pt x="512" y="719"/>
                    </a:cubicBezTo>
                    <a:cubicBezTo>
                      <a:pt x="510" y="735"/>
                      <a:pt x="521" y="720"/>
                      <a:pt x="521" y="720"/>
                    </a:cubicBezTo>
                    <a:cubicBezTo>
                      <a:pt x="529" y="710"/>
                      <a:pt x="530" y="702"/>
                      <a:pt x="536" y="688"/>
                    </a:cubicBezTo>
                    <a:cubicBezTo>
                      <a:pt x="542" y="676"/>
                      <a:pt x="545" y="674"/>
                      <a:pt x="550" y="660"/>
                    </a:cubicBezTo>
                    <a:cubicBezTo>
                      <a:pt x="552" y="654"/>
                      <a:pt x="554" y="647"/>
                      <a:pt x="556" y="641"/>
                    </a:cubicBezTo>
                    <a:cubicBezTo>
                      <a:pt x="555" y="637"/>
                      <a:pt x="558" y="633"/>
                      <a:pt x="558" y="629"/>
                    </a:cubicBezTo>
                    <a:cubicBezTo>
                      <a:pt x="559" y="628"/>
                      <a:pt x="559" y="628"/>
                      <a:pt x="559" y="628"/>
                    </a:cubicBezTo>
                    <a:cubicBezTo>
                      <a:pt x="559" y="626"/>
                      <a:pt x="559" y="625"/>
                      <a:pt x="560" y="624"/>
                    </a:cubicBezTo>
                    <a:cubicBezTo>
                      <a:pt x="560" y="624"/>
                      <a:pt x="560" y="624"/>
                      <a:pt x="560" y="624"/>
                    </a:cubicBezTo>
                    <a:cubicBezTo>
                      <a:pt x="560" y="622"/>
                      <a:pt x="561" y="620"/>
                      <a:pt x="561" y="619"/>
                    </a:cubicBezTo>
                    <a:cubicBezTo>
                      <a:pt x="561" y="619"/>
                      <a:pt x="561" y="619"/>
                      <a:pt x="561" y="619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7"/>
                      <a:pt x="562" y="617"/>
                      <a:pt x="562" y="617"/>
                    </a:cubicBezTo>
                    <a:cubicBezTo>
                      <a:pt x="562" y="614"/>
                      <a:pt x="563" y="611"/>
                      <a:pt x="564" y="608"/>
                    </a:cubicBezTo>
                    <a:cubicBezTo>
                      <a:pt x="563" y="608"/>
                      <a:pt x="563" y="608"/>
                      <a:pt x="563" y="608"/>
                    </a:cubicBezTo>
                    <a:cubicBezTo>
                      <a:pt x="565" y="602"/>
                      <a:pt x="564" y="599"/>
                      <a:pt x="566" y="594"/>
                    </a:cubicBezTo>
                    <a:cubicBezTo>
                      <a:pt x="566" y="594"/>
                      <a:pt x="566" y="594"/>
                      <a:pt x="566" y="594"/>
                    </a:cubicBezTo>
                    <a:cubicBezTo>
                      <a:pt x="565" y="586"/>
                      <a:pt x="570" y="583"/>
                      <a:pt x="569" y="575"/>
                    </a:cubicBezTo>
                    <a:cubicBezTo>
                      <a:pt x="569" y="576"/>
                      <a:pt x="569" y="575"/>
                      <a:pt x="570" y="575"/>
                    </a:cubicBezTo>
                    <a:cubicBezTo>
                      <a:pt x="570" y="571"/>
                      <a:pt x="570" y="568"/>
                      <a:pt x="568" y="568"/>
                    </a:cubicBezTo>
                    <a:cubicBezTo>
                      <a:pt x="569" y="565"/>
                      <a:pt x="569" y="566"/>
                      <a:pt x="570" y="565"/>
                    </a:cubicBezTo>
                    <a:cubicBezTo>
                      <a:pt x="569" y="565"/>
                      <a:pt x="569" y="563"/>
                      <a:pt x="569" y="561"/>
                    </a:cubicBezTo>
                    <a:cubicBezTo>
                      <a:pt x="569" y="562"/>
                      <a:pt x="569" y="562"/>
                      <a:pt x="569" y="562"/>
                    </a:cubicBezTo>
                    <a:cubicBezTo>
                      <a:pt x="569" y="560"/>
                      <a:pt x="570" y="558"/>
                      <a:pt x="570" y="556"/>
                    </a:cubicBezTo>
                    <a:cubicBezTo>
                      <a:pt x="568" y="557"/>
                      <a:pt x="568" y="557"/>
                      <a:pt x="568" y="557"/>
                    </a:cubicBezTo>
                    <a:cubicBezTo>
                      <a:pt x="569" y="554"/>
                      <a:pt x="570" y="557"/>
                      <a:pt x="570" y="554"/>
                    </a:cubicBezTo>
                    <a:cubicBezTo>
                      <a:pt x="568" y="554"/>
                      <a:pt x="568" y="554"/>
                      <a:pt x="568" y="554"/>
                    </a:cubicBezTo>
                    <a:cubicBezTo>
                      <a:pt x="569" y="550"/>
                      <a:pt x="571" y="548"/>
                      <a:pt x="573" y="544"/>
                    </a:cubicBezTo>
                    <a:cubicBezTo>
                      <a:pt x="574" y="527"/>
                      <a:pt x="571" y="509"/>
                      <a:pt x="572" y="494"/>
                    </a:cubicBezTo>
                    <a:cubicBezTo>
                      <a:pt x="573" y="493"/>
                      <a:pt x="573" y="493"/>
                      <a:pt x="573" y="493"/>
                    </a:cubicBezTo>
                    <a:cubicBezTo>
                      <a:pt x="574" y="493"/>
                      <a:pt x="570" y="489"/>
                      <a:pt x="572" y="488"/>
                    </a:cubicBezTo>
                    <a:cubicBezTo>
                      <a:pt x="571" y="487"/>
                      <a:pt x="571" y="487"/>
                      <a:pt x="571" y="487"/>
                    </a:cubicBezTo>
                    <a:cubicBezTo>
                      <a:pt x="571" y="486"/>
                      <a:pt x="571" y="485"/>
                      <a:pt x="572" y="486"/>
                    </a:cubicBezTo>
                    <a:cubicBezTo>
                      <a:pt x="572" y="484"/>
                      <a:pt x="571" y="484"/>
                      <a:pt x="571" y="483"/>
                    </a:cubicBezTo>
                    <a:cubicBezTo>
                      <a:pt x="572" y="481"/>
                      <a:pt x="572" y="481"/>
                      <a:pt x="572" y="481"/>
                    </a:cubicBezTo>
                    <a:cubicBezTo>
                      <a:pt x="571" y="474"/>
                      <a:pt x="569" y="469"/>
                      <a:pt x="568" y="462"/>
                    </a:cubicBezTo>
                    <a:close/>
                    <a:moveTo>
                      <a:pt x="455" y="130"/>
                    </a:move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lose/>
                    <a:moveTo>
                      <a:pt x="285" y="82"/>
                    </a:moveTo>
                    <a:cubicBezTo>
                      <a:pt x="297" y="66"/>
                      <a:pt x="318" y="55"/>
                      <a:pt x="332" y="40"/>
                    </a:cubicBezTo>
                    <a:cubicBezTo>
                      <a:pt x="333" y="40"/>
                      <a:pt x="334" y="39"/>
                      <a:pt x="334" y="39"/>
                    </a:cubicBezTo>
                    <a:cubicBezTo>
                      <a:pt x="339" y="35"/>
                      <a:pt x="344" y="31"/>
                      <a:pt x="349" y="28"/>
                    </a:cubicBezTo>
                    <a:cubicBezTo>
                      <a:pt x="349" y="28"/>
                      <a:pt x="367" y="15"/>
                      <a:pt x="379" y="9"/>
                    </a:cubicBezTo>
                    <a:cubicBezTo>
                      <a:pt x="381" y="8"/>
                      <a:pt x="382" y="7"/>
                      <a:pt x="383" y="7"/>
                    </a:cubicBezTo>
                    <a:cubicBezTo>
                      <a:pt x="386" y="10"/>
                      <a:pt x="390" y="16"/>
                      <a:pt x="390" y="16"/>
                    </a:cubicBezTo>
                    <a:cubicBezTo>
                      <a:pt x="401" y="32"/>
                      <a:pt x="409" y="38"/>
                      <a:pt x="422" y="58"/>
                    </a:cubicBezTo>
                    <a:cubicBezTo>
                      <a:pt x="432" y="76"/>
                      <a:pt x="433" y="82"/>
                      <a:pt x="442" y="101"/>
                    </a:cubicBezTo>
                    <a:cubicBezTo>
                      <a:pt x="446" y="111"/>
                      <a:pt x="451" y="121"/>
                      <a:pt x="455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5" y="130"/>
                      <a:pt x="454" y="130"/>
                      <a:pt x="454" y="130"/>
                    </a:cubicBezTo>
                    <a:cubicBezTo>
                      <a:pt x="455" y="130"/>
                      <a:pt x="455" y="130"/>
                      <a:pt x="455" y="130"/>
                    </a:cubicBezTo>
                    <a:cubicBezTo>
                      <a:pt x="451" y="130"/>
                      <a:pt x="450" y="131"/>
                      <a:pt x="448" y="133"/>
                    </a:cubicBezTo>
                    <a:cubicBezTo>
                      <a:pt x="447" y="131"/>
                      <a:pt x="445" y="133"/>
                      <a:pt x="444" y="133"/>
                    </a:cubicBezTo>
                    <a:cubicBezTo>
                      <a:pt x="444" y="133"/>
                      <a:pt x="444" y="133"/>
                      <a:pt x="444" y="133"/>
                    </a:cubicBezTo>
                    <a:cubicBezTo>
                      <a:pt x="443" y="135"/>
                      <a:pt x="440" y="132"/>
                      <a:pt x="438" y="134"/>
                    </a:cubicBezTo>
                    <a:cubicBezTo>
                      <a:pt x="438" y="134"/>
                      <a:pt x="438" y="133"/>
                      <a:pt x="439" y="133"/>
                    </a:cubicBezTo>
                    <a:cubicBezTo>
                      <a:pt x="437" y="134"/>
                      <a:pt x="435" y="134"/>
                      <a:pt x="435" y="133"/>
                    </a:cubicBezTo>
                    <a:cubicBezTo>
                      <a:pt x="432" y="134"/>
                      <a:pt x="427" y="134"/>
                      <a:pt x="425" y="136"/>
                    </a:cubicBezTo>
                    <a:cubicBezTo>
                      <a:pt x="425" y="136"/>
                      <a:pt x="425" y="136"/>
                      <a:pt x="425" y="136"/>
                    </a:cubicBezTo>
                    <a:cubicBezTo>
                      <a:pt x="424" y="137"/>
                      <a:pt x="423" y="136"/>
                      <a:pt x="422" y="137"/>
                    </a:cubicBezTo>
                    <a:cubicBezTo>
                      <a:pt x="422" y="137"/>
                      <a:pt x="422" y="137"/>
                      <a:pt x="422" y="137"/>
                    </a:cubicBezTo>
                    <a:cubicBezTo>
                      <a:pt x="420" y="138"/>
                      <a:pt x="418" y="137"/>
                      <a:pt x="417" y="138"/>
                    </a:cubicBezTo>
                    <a:cubicBezTo>
                      <a:pt x="416" y="137"/>
                      <a:pt x="416" y="137"/>
                      <a:pt x="416" y="137"/>
                    </a:cubicBezTo>
                    <a:cubicBezTo>
                      <a:pt x="414" y="137"/>
                      <a:pt x="414" y="137"/>
                      <a:pt x="414" y="137"/>
                    </a:cubicBezTo>
                    <a:cubicBezTo>
                      <a:pt x="415" y="137"/>
                      <a:pt x="415" y="137"/>
                      <a:pt x="415" y="137"/>
                    </a:cubicBezTo>
                    <a:cubicBezTo>
                      <a:pt x="414" y="139"/>
                      <a:pt x="412" y="136"/>
                      <a:pt x="411" y="137"/>
                    </a:cubicBezTo>
                    <a:cubicBezTo>
                      <a:pt x="409" y="137"/>
                      <a:pt x="407" y="142"/>
                      <a:pt x="405" y="141"/>
                    </a:cubicBezTo>
                    <a:cubicBezTo>
                      <a:pt x="404" y="142"/>
                      <a:pt x="406" y="139"/>
                      <a:pt x="404" y="140"/>
                    </a:cubicBezTo>
                    <a:cubicBezTo>
                      <a:pt x="404" y="139"/>
                      <a:pt x="405" y="139"/>
                      <a:pt x="404" y="138"/>
                    </a:cubicBezTo>
                    <a:cubicBezTo>
                      <a:pt x="403" y="139"/>
                      <a:pt x="402" y="137"/>
                      <a:pt x="400" y="138"/>
                    </a:cubicBezTo>
                    <a:cubicBezTo>
                      <a:pt x="400" y="137"/>
                      <a:pt x="400" y="137"/>
                      <a:pt x="400" y="137"/>
                    </a:cubicBezTo>
                    <a:cubicBezTo>
                      <a:pt x="398" y="139"/>
                      <a:pt x="396" y="136"/>
                      <a:pt x="395" y="137"/>
                    </a:cubicBezTo>
                    <a:cubicBezTo>
                      <a:pt x="392" y="138"/>
                      <a:pt x="393" y="135"/>
                      <a:pt x="391" y="136"/>
                    </a:cubicBezTo>
                    <a:cubicBezTo>
                      <a:pt x="390" y="135"/>
                      <a:pt x="390" y="135"/>
                      <a:pt x="390" y="135"/>
                    </a:cubicBezTo>
                    <a:cubicBezTo>
                      <a:pt x="389" y="135"/>
                      <a:pt x="389" y="137"/>
                      <a:pt x="388" y="136"/>
                    </a:cubicBezTo>
                    <a:cubicBezTo>
                      <a:pt x="388" y="135"/>
                      <a:pt x="387" y="135"/>
                      <a:pt x="387" y="135"/>
                    </a:cubicBezTo>
                    <a:cubicBezTo>
                      <a:pt x="385" y="133"/>
                      <a:pt x="382" y="136"/>
                      <a:pt x="379" y="134"/>
                    </a:cubicBezTo>
                    <a:cubicBezTo>
                      <a:pt x="378" y="135"/>
                      <a:pt x="376" y="134"/>
                      <a:pt x="376" y="135"/>
                    </a:cubicBezTo>
                    <a:cubicBezTo>
                      <a:pt x="376" y="134"/>
                      <a:pt x="372" y="135"/>
                      <a:pt x="374" y="133"/>
                    </a:cubicBezTo>
                    <a:cubicBezTo>
                      <a:pt x="375" y="133"/>
                      <a:pt x="375" y="133"/>
                      <a:pt x="375" y="134"/>
                    </a:cubicBezTo>
                    <a:cubicBezTo>
                      <a:pt x="375" y="133"/>
                      <a:pt x="375" y="133"/>
                      <a:pt x="375" y="133"/>
                    </a:cubicBezTo>
                    <a:cubicBezTo>
                      <a:pt x="373" y="131"/>
                      <a:pt x="372" y="133"/>
                      <a:pt x="370" y="133"/>
                    </a:cubicBezTo>
                    <a:cubicBezTo>
                      <a:pt x="370" y="133"/>
                      <a:pt x="371" y="133"/>
                      <a:pt x="370" y="134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9" y="133"/>
                      <a:pt x="369" y="133"/>
                      <a:pt x="369" y="133"/>
                    </a:cubicBezTo>
                    <a:cubicBezTo>
                      <a:pt x="367" y="132"/>
                      <a:pt x="367" y="132"/>
                      <a:pt x="367" y="132"/>
                    </a:cubicBezTo>
                    <a:cubicBezTo>
                      <a:pt x="367" y="133"/>
                      <a:pt x="367" y="133"/>
                      <a:pt x="367" y="133"/>
                    </a:cubicBezTo>
                    <a:cubicBezTo>
                      <a:pt x="366" y="132"/>
                      <a:pt x="365" y="131"/>
                      <a:pt x="364" y="132"/>
                    </a:cubicBezTo>
                    <a:cubicBezTo>
                      <a:pt x="363" y="132"/>
                      <a:pt x="365" y="133"/>
                      <a:pt x="363" y="133"/>
                    </a:cubicBezTo>
                    <a:cubicBezTo>
                      <a:pt x="362" y="132"/>
                      <a:pt x="359" y="131"/>
                      <a:pt x="357" y="130"/>
                    </a:cubicBezTo>
                    <a:cubicBezTo>
                      <a:pt x="357" y="132"/>
                      <a:pt x="357" y="131"/>
                      <a:pt x="356" y="131"/>
                    </a:cubicBezTo>
                    <a:cubicBezTo>
                      <a:pt x="356" y="131"/>
                      <a:pt x="356" y="131"/>
                      <a:pt x="356" y="131"/>
                    </a:cubicBezTo>
                    <a:cubicBezTo>
                      <a:pt x="354" y="131"/>
                      <a:pt x="356" y="129"/>
                      <a:pt x="353" y="129"/>
                    </a:cubicBezTo>
                    <a:cubicBezTo>
                      <a:pt x="354" y="129"/>
                      <a:pt x="354" y="129"/>
                      <a:pt x="354" y="129"/>
                    </a:cubicBezTo>
                    <a:cubicBezTo>
                      <a:pt x="353" y="130"/>
                      <a:pt x="353" y="130"/>
                      <a:pt x="353" y="130"/>
                    </a:cubicBezTo>
                    <a:cubicBezTo>
                      <a:pt x="350" y="132"/>
                      <a:pt x="352" y="128"/>
                      <a:pt x="349" y="130"/>
                    </a:cubicBezTo>
                    <a:cubicBezTo>
                      <a:pt x="350" y="130"/>
                      <a:pt x="349" y="132"/>
                      <a:pt x="348" y="132"/>
                    </a:cubicBezTo>
                    <a:cubicBezTo>
                      <a:pt x="349" y="131"/>
                      <a:pt x="349" y="131"/>
                      <a:pt x="349" y="131"/>
                    </a:cubicBezTo>
                    <a:cubicBezTo>
                      <a:pt x="348" y="131"/>
                      <a:pt x="348" y="131"/>
                      <a:pt x="347" y="131"/>
                    </a:cubicBezTo>
                    <a:cubicBezTo>
                      <a:pt x="348" y="131"/>
                      <a:pt x="348" y="130"/>
                      <a:pt x="347" y="130"/>
                    </a:cubicBezTo>
                    <a:cubicBezTo>
                      <a:pt x="348" y="129"/>
                      <a:pt x="348" y="129"/>
                      <a:pt x="348" y="129"/>
                    </a:cubicBezTo>
                    <a:cubicBezTo>
                      <a:pt x="346" y="130"/>
                      <a:pt x="346" y="130"/>
                      <a:pt x="346" y="130"/>
                    </a:cubicBezTo>
                    <a:cubicBezTo>
                      <a:pt x="345" y="129"/>
                      <a:pt x="342" y="129"/>
                      <a:pt x="342" y="128"/>
                    </a:cubicBezTo>
                    <a:cubicBezTo>
                      <a:pt x="342" y="128"/>
                      <a:pt x="339" y="127"/>
                      <a:pt x="339" y="128"/>
                    </a:cubicBezTo>
                    <a:cubicBezTo>
                      <a:pt x="339" y="127"/>
                      <a:pt x="338" y="127"/>
                      <a:pt x="338" y="126"/>
                    </a:cubicBezTo>
                    <a:cubicBezTo>
                      <a:pt x="338" y="127"/>
                      <a:pt x="335" y="127"/>
                      <a:pt x="335" y="126"/>
                    </a:cubicBezTo>
                    <a:cubicBezTo>
                      <a:pt x="335" y="126"/>
                      <a:pt x="335" y="126"/>
                      <a:pt x="335" y="126"/>
                    </a:cubicBezTo>
                    <a:cubicBezTo>
                      <a:pt x="332" y="124"/>
                      <a:pt x="329" y="125"/>
                      <a:pt x="327" y="123"/>
                    </a:cubicBezTo>
                    <a:cubicBezTo>
                      <a:pt x="327" y="124"/>
                      <a:pt x="325" y="123"/>
                      <a:pt x="325" y="125"/>
                    </a:cubicBezTo>
                    <a:cubicBezTo>
                      <a:pt x="322" y="125"/>
                      <a:pt x="321" y="121"/>
                      <a:pt x="319" y="124"/>
                    </a:cubicBezTo>
                    <a:cubicBezTo>
                      <a:pt x="317" y="124"/>
                      <a:pt x="317" y="123"/>
                      <a:pt x="317" y="122"/>
                    </a:cubicBezTo>
                    <a:cubicBezTo>
                      <a:pt x="317" y="122"/>
                      <a:pt x="317" y="122"/>
                      <a:pt x="317" y="122"/>
                    </a:cubicBezTo>
                    <a:cubicBezTo>
                      <a:pt x="315" y="122"/>
                      <a:pt x="314" y="121"/>
                      <a:pt x="312" y="121"/>
                    </a:cubicBezTo>
                    <a:cubicBezTo>
                      <a:pt x="311" y="121"/>
                      <a:pt x="310" y="122"/>
                      <a:pt x="309" y="121"/>
                    </a:cubicBezTo>
                    <a:cubicBezTo>
                      <a:pt x="310" y="121"/>
                      <a:pt x="309" y="121"/>
                      <a:pt x="308" y="120"/>
                    </a:cubicBezTo>
                    <a:cubicBezTo>
                      <a:pt x="309" y="120"/>
                      <a:pt x="309" y="120"/>
                      <a:pt x="309" y="119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8" y="120"/>
                      <a:pt x="308" y="120"/>
                      <a:pt x="308" y="120"/>
                    </a:cubicBezTo>
                    <a:cubicBezTo>
                      <a:pt x="307" y="119"/>
                      <a:pt x="307" y="120"/>
                      <a:pt x="307" y="120"/>
                    </a:cubicBezTo>
                    <a:cubicBezTo>
                      <a:pt x="307" y="120"/>
                      <a:pt x="307" y="120"/>
                      <a:pt x="307" y="120"/>
                    </a:cubicBezTo>
                    <a:cubicBezTo>
                      <a:pt x="307" y="119"/>
                      <a:pt x="304" y="119"/>
                      <a:pt x="305" y="118"/>
                    </a:cubicBezTo>
                    <a:cubicBezTo>
                      <a:pt x="302" y="117"/>
                      <a:pt x="299" y="117"/>
                      <a:pt x="297" y="116"/>
                    </a:cubicBezTo>
                    <a:cubicBezTo>
                      <a:pt x="297" y="116"/>
                      <a:pt x="298" y="115"/>
                      <a:pt x="298" y="116"/>
                    </a:cubicBezTo>
                    <a:cubicBezTo>
                      <a:pt x="297" y="115"/>
                      <a:pt x="297" y="115"/>
                      <a:pt x="297" y="115"/>
                    </a:cubicBezTo>
                    <a:cubicBezTo>
                      <a:pt x="297" y="114"/>
                      <a:pt x="298" y="115"/>
                      <a:pt x="298" y="115"/>
                    </a:cubicBezTo>
                    <a:cubicBezTo>
                      <a:pt x="297" y="113"/>
                      <a:pt x="294" y="114"/>
                      <a:pt x="292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1" y="112"/>
                      <a:pt x="291" y="112"/>
                    </a:cubicBezTo>
                    <a:cubicBezTo>
                      <a:pt x="291" y="112"/>
                      <a:pt x="290" y="112"/>
                      <a:pt x="290" y="112"/>
                    </a:cubicBezTo>
                    <a:cubicBezTo>
                      <a:pt x="290" y="111"/>
                      <a:pt x="291" y="111"/>
                      <a:pt x="290" y="110"/>
                    </a:cubicBezTo>
                    <a:cubicBezTo>
                      <a:pt x="289" y="109"/>
                      <a:pt x="287" y="109"/>
                      <a:pt x="286" y="108"/>
                    </a:cubicBezTo>
                    <a:cubicBezTo>
                      <a:pt x="286" y="109"/>
                      <a:pt x="286" y="109"/>
                      <a:pt x="285" y="109"/>
                    </a:cubicBezTo>
                    <a:cubicBezTo>
                      <a:pt x="285" y="109"/>
                      <a:pt x="285" y="108"/>
                      <a:pt x="284" y="108"/>
                    </a:cubicBezTo>
                    <a:cubicBezTo>
                      <a:pt x="285" y="107"/>
                      <a:pt x="285" y="107"/>
                      <a:pt x="285" y="107"/>
                    </a:cubicBezTo>
                    <a:cubicBezTo>
                      <a:pt x="284" y="108"/>
                      <a:pt x="283" y="107"/>
                      <a:pt x="283" y="107"/>
                    </a:cubicBezTo>
                    <a:cubicBezTo>
                      <a:pt x="283" y="106"/>
                      <a:pt x="284" y="107"/>
                      <a:pt x="284" y="107"/>
                    </a:cubicBezTo>
                    <a:cubicBezTo>
                      <a:pt x="282" y="105"/>
                      <a:pt x="283" y="106"/>
                      <a:pt x="281" y="105"/>
                    </a:cubicBezTo>
                    <a:cubicBezTo>
                      <a:pt x="280" y="104"/>
                      <a:pt x="281" y="105"/>
                      <a:pt x="280" y="106"/>
                    </a:cubicBezTo>
                    <a:cubicBezTo>
                      <a:pt x="279" y="105"/>
                      <a:pt x="277" y="105"/>
                      <a:pt x="277" y="104"/>
                    </a:cubicBezTo>
                    <a:cubicBezTo>
                      <a:pt x="276" y="105"/>
                      <a:pt x="276" y="105"/>
                      <a:pt x="276" y="105"/>
                    </a:cubicBezTo>
                    <a:cubicBezTo>
                      <a:pt x="274" y="104"/>
                      <a:pt x="273" y="102"/>
                      <a:pt x="273" y="101"/>
                    </a:cubicBezTo>
                    <a:cubicBezTo>
                      <a:pt x="272" y="100"/>
                      <a:pt x="272" y="100"/>
                      <a:pt x="271" y="100"/>
                    </a:cubicBezTo>
                    <a:cubicBezTo>
                      <a:pt x="276" y="94"/>
                      <a:pt x="281" y="87"/>
                      <a:pt x="285" y="82"/>
                    </a:cubicBezTo>
                    <a:close/>
                    <a:moveTo>
                      <a:pt x="340" y="585"/>
                    </a:moveTo>
                    <a:cubicBezTo>
                      <a:pt x="340" y="587"/>
                      <a:pt x="340" y="587"/>
                      <a:pt x="340" y="587"/>
                    </a:cubicBezTo>
                    <a:cubicBezTo>
                      <a:pt x="339" y="587"/>
                      <a:pt x="339" y="588"/>
                      <a:pt x="339" y="587"/>
                    </a:cubicBezTo>
                    <a:cubicBezTo>
                      <a:pt x="338" y="588"/>
                      <a:pt x="338" y="589"/>
                      <a:pt x="339" y="590"/>
                    </a:cubicBezTo>
                    <a:cubicBezTo>
                      <a:pt x="337" y="591"/>
                      <a:pt x="337" y="591"/>
                      <a:pt x="337" y="591"/>
                    </a:cubicBezTo>
                    <a:cubicBezTo>
                      <a:pt x="335" y="597"/>
                      <a:pt x="335" y="603"/>
                      <a:pt x="332" y="609"/>
                    </a:cubicBezTo>
                    <a:cubicBezTo>
                      <a:pt x="328" y="616"/>
                      <a:pt x="324" y="631"/>
                      <a:pt x="321" y="639"/>
                    </a:cubicBezTo>
                    <a:cubicBezTo>
                      <a:pt x="318" y="651"/>
                      <a:pt x="307" y="661"/>
                      <a:pt x="303" y="674"/>
                    </a:cubicBezTo>
                    <a:cubicBezTo>
                      <a:pt x="303" y="674"/>
                      <a:pt x="303" y="675"/>
                      <a:pt x="303" y="675"/>
                    </a:cubicBezTo>
                    <a:cubicBezTo>
                      <a:pt x="301" y="678"/>
                      <a:pt x="299" y="682"/>
                      <a:pt x="297" y="685"/>
                    </a:cubicBezTo>
                    <a:cubicBezTo>
                      <a:pt x="297" y="685"/>
                      <a:pt x="296" y="686"/>
                      <a:pt x="295" y="688"/>
                    </a:cubicBezTo>
                    <a:cubicBezTo>
                      <a:pt x="295" y="686"/>
                      <a:pt x="294" y="685"/>
                      <a:pt x="294" y="683"/>
                    </a:cubicBezTo>
                    <a:cubicBezTo>
                      <a:pt x="296" y="683"/>
                      <a:pt x="294" y="678"/>
                      <a:pt x="294" y="676"/>
                    </a:cubicBezTo>
                    <a:cubicBezTo>
                      <a:pt x="294" y="677"/>
                      <a:pt x="294" y="677"/>
                      <a:pt x="294" y="677"/>
                    </a:cubicBezTo>
                    <a:cubicBezTo>
                      <a:pt x="292" y="673"/>
                      <a:pt x="295" y="668"/>
                      <a:pt x="293" y="665"/>
                    </a:cubicBezTo>
                    <a:cubicBezTo>
                      <a:pt x="293" y="665"/>
                      <a:pt x="294" y="665"/>
                      <a:pt x="294" y="666"/>
                    </a:cubicBezTo>
                    <a:cubicBezTo>
                      <a:pt x="293" y="663"/>
                      <a:pt x="292" y="659"/>
                      <a:pt x="293" y="659"/>
                    </a:cubicBezTo>
                    <a:cubicBezTo>
                      <a:pt x="291" y="652"/>
                      <a:pt x="290" y="643"/>
                      <a:pt x="287" y="640"/>
                    </a:cubicBezTo>
                    <a:cubicBezTo>
                      <a:pt x="287" y="640"/>
                      <a:pt x="287" y="640"/>
                      <a:pt x="287" y="640"/>
                    </a:cubicBezTo>
                    <a:cubicBezTo>
                      <a:pt x="285" y="638"/>
                      <a:pt x="286" y="637"/>
                      <a:pt x="285" y="635"/>
                    </a:cubicBezTo>
                    <a:cubicBezTo>
                      <a:pt x="285" y="635"/>
                      <a:pt x="285" y="634"/>
                      <a:pt x="285" y="634"/>
                    </a:cubicBezTo>
                    <a:cubicBezTo>
                      <a:pt x="283" y="632"/>
                      <a:pt x="282" y="627"/>
                      <a:pt x="281" y="626"/>
                    </a:cubicBezTo>
                    <a:cubicBezTo>
                      <a:pt x="282" y="625"/>
                      <a:pt x="282" y="625"/>
                      <a:pt x="282" y="625"/>
                    </a:cubicBezTo>
                    <a:cubicBezTo>
                      <a:pt x="280" y="620"/>
                      <a:pt x="280" y="620"/>
                      <a:pt x="280" y="620"/>
                    </a:cubicBezTo>
                    <a:cubicBezTo>
                      <a:pt x="281" y="622"/>
                      <a:pt x="281" y="622"/>
                      <a:pt x="281" y="622"/>
                    </a:cubicBezTo>
                    <a:cubicBezTo>
                      <a:pt x="278" y="622"/>
                      <a:pt x="281" y="618"/>
                      <a:pt x="278" y="615"/>
                    </a:cubicBezTo>
                    <a:cubicBezTo>
                      <a:pt x="278" y="612"/>
                      <a:pt x="272" y="610"/>
                      <a:pt x="272" y="606"/>
                    </a:cubicBezTo>
                    <a:cubicBezTo>
                      <a:pt x="271" y="605"/>
                      <a:pt x="274" y="607"/>
                      <a:pt x="273" y="605"/>
                    </a:cubicBezTo>
                    <a:cubicBezTo>
                      <a:pt x="274" y="604"/>
                      <a:pt x="274" y="606"/>
                      <a:pt x="274" y="605"/>
                    </a:cubicBezTo>
                    <a:cubicBezTo>
                      <a:pt x="273" y="603"/>
                      <a:pt x="274" y="601"/>
                      <a:pt x="273" y="598"/>
                    </a:cubicBezTo>
                    <a:cubicBezTo>
                      <a:pt x="273" y="598"/>
                      <a:pt x="273" y="598"/>
                      <a:pt x="273" y="598"/>
                    </a:cubicBezTo>
                    <a:cubicBezTo>
                      <a:pt x="271" y="594"/>
                      <a:pt x="272" y="590"/>
                      <a:pt x="270" y="588"/>
                    </a:cubicBezTo>
                    <a:cubicBezTo>
                      <a:pt x="270" y="588"/>
                      <a:pt x="270" y="588"/>
                      <a:pt x="270" y="587"/>
                    </a:cubicBezTo>
                    <a:cubicBezTo>
                      <a:pt x="272" y="587"/>
                      <a:pt x="272" y="587"/>
                      <a:pt x="272" y="587"/>
                    </a:cubicBezTo>
                    <a:cubicBezTo>
                      <a:pt x="274" y="586"/>
                      <a:pt x="272" y="585"/>
                      <a:pt x="274" y="584"/>
                    </a:cubicBezTo>
                    <a:cubicBezTo>
                      <a:pt x="275" y="584"/>
                      <a:pt x="277" y="582"/>
                      <a:pt x="276" y="583"/>
                    </a:cubicBezTo>
                    <a:cubicBezTo>
                      <a:pt x="281" y="580"/>
                      <a:pt x="281" y="574"/>
                      <a:pt x="286" y="569"/>
                    </a:cubicBezTo>
                    <a:cubicBezTo>
                      <a:pt x="285" y="567"/>
                      <a:pt x="288" y="565"/>
                      <a:pt x="287" y="564"/>
                    </a:cubicBezTo>
                    <a:cubicBezTo>
                      <a:pt x="288" y="564"/>
                      <a:pt x="290" y="558"/>
                      <a:pt x="290" y="562"/>
                    </a:cubicBezTo>
                    <a:cubicBezTo>
                      <a:pt x="290" y="562"/>
                      <a:pt x="290" y="562"/>
                      <a:pt x="289" y="562"/>
                    </a:cubicBezTo>
                    <a:cubicBezTo>
                      <a:pt x="290" y="563"/>
                      <a:pt x="290" y="563"/>
                      <a:pt x="290" y="563"/>
                    </a:cubicBezTo>
                    <a:cubicBezTo>
                      <a:pt x="293" y="561"/>
                      <a:pt x="292" y="557"/>
                      <a:pt x="294" y="554"/>
                    </a:cubicBezTo>
                    <a:cubicBezTo>
                      <a:pt x="293" y="554"/>
                      <a:pt x="292" y="556"/>
                      <a:pt x="292" y="555"/>
                    </a:cubicBezTo>
                    <a:cubicBezTo>
                      <a:pt x="294" y="552"/>
                      <a:pt x="294" y="552"/>
                      <a:pt x="294" y="552"/>
                    </a:cubicBezTo>
                    <a:cubicBezTo>
                      <a:pt x="294" y="553"/>
                      <a:pt x="294" y="553"/>
                      <a:pt x="294" y="553"/>
                    </a:cubicBezTo>
                    <a:cubicBezTo>
                      <a:pt x="295" y="551"/>
                      <a:pt x="296" y="550"/>
                      <a:pt x="296" y="548"/>
                    </a:cubicBezTo>
                    <a:cubicBezTo>
                      <a:pt x="295" y="548"/>
                      <a:pt x="295" y="548"/>
                      <a:pt x="295" y="548"/>
                    </a:cubicBezTo>
                    <a:cubicBezTo>
                      <a:pt x="296" y="546"/>
                      <a:pt x="298" y="546"/>
                      <a:pt x="298" y="543"/>
                    </a:cubicBezTo>
                    <a:cubicBezTo>
                      <a:pt x="298" y="542"/>
                      <a:pt x="296" y="545"/>
                      <a:pt x="297" y="542"/>
                    </a:cubicBezTo>
                    <a:cubicBezTo>
                      <a:pt x="298" y="540"/>
                      <a:pt x="301" y="535"/>
                      <a:pt x="302" y="532"/>
                    </a:cubicBezTo>
                    <a:cubicBezTo>
                      <a:pt x="301" y="532"/>
                      <a:pt x="302" y="531"/>
                      <a:pt x="302" y="530"/>
                    </a:cubicBezTo>
                    <a:cubicBezTo>
                      <a:pt x="303" y="530"/>
                      <a:pt x="303" y="530"/>
                      <a:pt x="303" y="530"/>
                    </a:cubicBezTo>
                    <a:cubicBezTo>
                      <a:pt x="303" y="525"/>
                      <a:pt x="305" y="529"/>
                      <a:pt x="306" y="524"/>
                    </a:cubicBezTo>
                    <a:cubicBezTo>
                      <a:pt x="305" y="523"/>
                      <a:pt x="305" y="523"/>
                      <a:pt x="305" y="523"/>
                    </a:cubicBezTo>
                    <a:cubicBezTo>
                      <a:pt x="304" y="519"/>
                      <a:pt x="307" y="522"/>
                      <a:pt x="306" y="517"/>
                    </a:cubicBezTo>
                    <a:cubicBezTo>
                      <a:pt x="306" y="519"/>
                      <a:pt x="304" y="517"/>
                      <a:pt x="305" y="515"/>
                    </a:cubicBezTo>
                    <a:cubicBezTo>
                      <a:pt x="305" y="516"/>
                      <a:pt x="305" y="516"/>
                      <a:pt x="305" y="516"/>
                    </a:cubicBezTo>
                    <a:cubicBezTo>
                      <a:pt x="306" y="515"/>
                      <a:pt x="305" y="515"/>
                      <a:pt x="306" y="514"/>
                    </a:cubicBezTo>
                    <a:cubicBezTo>
                      <a:pt x="306" y="515"/>
                      <a:pt x="307" y="515"/>
                      <a:pt x="307" y="513"/>
                    </a:cubicBezTo>
                    <a:cubicBezTo>
                      <a:pt x="308" y="514"/>
                      <a:pt x="308" y="514"/>
                      <a:pt x="308" y="514"/>
                    </a:cubicBezTo>
                    <a:cubicBezTo>
                      <a:pt x="307" y="511"/>
                      <a:pt x="307" y="511"/>
                      <a:pt x="307" y="511"/>
                    </a:cubicBezTo>
                    <a:cubicBezTo>
                      <a:pt x="309" y="509"/>
                      <a:pt x="309" y="505"/>
                      <a:pt x="310" y="504"/>
                    </a:cubicBezTo>
                    <a:cubicBezTo>
                      <a:pt x="310" y="504"/>
                      <a:pt x="312" y="499"/>
                      <a:pt x="311" y="497"/>
                    </a:cubicBezTo>
                    <a:cubicBezTo>
                      <a:pt x="312" y="499"/>
                      <a:pt x="313" y="496"/>
                      <a:pt x="313" y="497"/>
                    </a:cubicBezTo>
                    <a:cubicBezTo>
                      <a:pt x="313" y="495"/>
                      <a:pt x="313" y="491"/>
                      <a:pt x="314" y="490"/>
                    </a:cubicBezTo>
                    <a:cubicBezTo>
                      <a:pt x="314" y="490"/>
                      <a:pt x="314" y="490"/>
                      <a:pt x="314" y="490"/>
                    </a:cubicBezTo>
                    <a:cubicBezTo>
                      <a:pt x="317" y="485"/>
                      <a:pt x="315" y="480"/>
                      <a:pt x="318" y="475"/>
                    </a:cubicBezTo>
                    <a:cubicBezTo>
                      <a:pt x="317" y="475"/>
                      <a:pt x="318" y="472"/>
                      <a:pt x="316" y="473"/>
                    </a:cubicBezTo>
                    <a:cubicBezTo>
                      <a:pt x="316" y="467"/>
                      <a:pt x="321" y="463"/>
                      <a:pt x="317" y="461"/>
                    </a:cubicBezTo>
                    <a:cubicBezTo>
                      <a:pt x="318" y="458"/>
                      <a:pt x="319" y="458"/>
                      <a:pt x="319" y="457"/>
                    </a:cubicBezTo>
                    <a:cubicBezTo>
                      <a:pt x="320" y="457"/>
                      <a:pt x="320" y="457"/>
                      <a:pt x="320" y="457"/>
                    </a:cubicBezTo>
                    <a:cubicBezTo>
                      <a:pt x="320" y="453"/>
                      <a:pt x="320" y="451"/>
                      <a:pt x="321" y="448"/>
                    </a:cubicBezTo>
                    <a:cubicBezTo>
                      <a:pt x="321" y="446"/>
                      <a:pt x="319" y="445"/>
                      <a:pt x="320" y="442"/>
                    </a:cubicBezTo>
                    <a:cubicBezTo>
                      <a:pt x="321" y="443"/>
                      <a:pt x="321" y="442"/>
                      <a:pt x="321" y="441"/>
                    </a:cubicBezTo>
                    <a:cubicBezTo>
                      <a:pt x="321" y="442"/>
                      <a:pt x="321" y="442"/>
                      <a:pt x="322" y="441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40"/>
                      <a:pt x="322" y="440"/>
                      <a:pt x="322" y="440"/>
                    </a:cubicBezTo>
                    <a:cubicBezTo>
                      <a:pt x="322" y="438"/>
                      <a:pt x="321" y="438"/>
                      <a:pt x="321" y="439"/>
                    </a:cubicBezTo>
                    <a:cubicBezTo>
                      <a:pt x="321" y="439"/>
                      <a:pt x="321" y="439"/>
                      <a:pt x="321" y="439"/>
                    </a:cubicBezTo>
                    <a:cubicBezTo>
                      <a:pt x="322" y="437"/>
                      <a:pt x="322" y="434"/>
                      <a:pt x="323" y="433"/>
                    </a:cubicBezTo>
                    <a:cubicBezTo>
                      <a:pt x="323" y="428"/>
                      <a:pt x="323" y="423"/>
                      <a:pt x="323" y="418"/>
                    </a:cubicBezTo>
                    <a:cubicBezTo>
                      <a:pt x="324" y="418"/>
                      <a:pt x="324" y="419"/>
                      <a:pt x="324" y="420"/>
                    </a:cubicBezTo>
                    <a:cubicBezTo>
                      <a:pt x="324" y="417"/>
                      <a:pt x="324" y="417"/>
                      <a:pt x="324" y="417"/>
                    </a:cubicBezTo>
                    <a:cubicBezTo>
                      <a:pt x="325" y="417"/>
                      <a:pt x="324" y="419"/>
                      <a:pt x="325" y="420"/>
                    </a:cubicBezTo>
                    <a:cubicBezTo>
                      <a:pt x="327" y="416"/>
                      <a:pt x="324" y="411"/>
                      <a:pt x="326" y="407"/>
                    </a:cubicBezTo>
                    <a:cubicBezTo>
                      <a:pt x="325" y="406"/>
                      <a:pt x="325" y="406"/>
                      <a:pt x="325" y="406"/>
                    </a:cubicBezTo>
                    <a:cubicBezTo>
                      <a:pt x="326" y="405"/>
                      <a:pt x="326" y="405"/>
                      <a:pt x="326" y="405"/>
                    </a:cubicBezTo>
                    <a:cubicBezTo>
                      <a:pt x="325" y="405"/>
                      <a:pt x="325" y="404"/>
                      <a:pt x="325" y="404"/>
                    </a:cubicBezTo>
                    <a:cubicBezTo>
                      <a:pt x="326" y="403"/>
                      <a:pt x="327" y="404"/>
                      <a:pt x="327" y="401"/>
                    </a:cubicBezTo>
                    <a:cubicBezTo>
                      <a:pt x="328" y="400"/>
                      <a:pt x="327" y="396"/>
                      <a:pt x="327" y="393"/>
                    </a:cubicBezTo>
                    <a:cubicBezTo>
                      <a:pt x="326" y="395"/>
                      <a:pt x="326" y="394"/>
                      <a:pt x="326" y="394"/>
                    </a:cubicBezTo>
                    <a:cubicBezTo>
                      <a:pt x="326" y="392"/>
                      <a:pt x="327" y="392"/>
                      <a:pt x="326" y="391"/>
                    </a:cubicBezTo>
                    <a:cubicBezTo>
                      <a:pt x="327" y="391"/>
                      <a:pt x="327" y="391"/>
                      <a:pt x="327" y="391"/>
                    </a:cubicBezTo>
                    <a:cubicBezTo>
                      <a:pt x="326" y="391"/>
                      <a:pt x="326" y="388"/>
                      <a:pt x="326" y="387"/>
                    </a:cubicBezTo>
                    <a:cubicBezTo>
                      <a:pt x="327" y="387"/>
                      <a:pt x="327" y="389"/>
                      <a:pt x="327" y="389"/>
                    </a:cubicBezTo>
                    <a:cubicBezTo>
                      <a:pt x="327" y="385"/>
                      <a:pt x="327" y="387"/>
                      <a:pt x="327" y="382"/>
                    </a:cubicBezTo>
                    <a:cubicBezTo>
                      <a:pt x="327" y="380"/>
                      <a:pt x="326" y="383"/>
                      <a:pt x="325" y="381"/>
                    </a:cubicBezTo>
                    <a:cubicBezTo>
                      <a:pt x="325" y="379"/>
                      <a:pt x="325" y="377"/>
                      <a:pt x="325" y="374"/>
                    </a:cubicBezTo>
                    <a:cubicBezTo>
                      <a:pt x="324" y="375"/>
                      <a:pt x="324" y="375"/>
                      <a:pt x="324" y="375"/>
                    </a:cubicBezTo>
                    <a:cubicBezTo>
                      <a:pt x="324" y="374"/>
                      <a:pt x="324" y="373"/>
                      <a:pt x="324" y="372"/>
                    </a:cubicBezTo>
                    <a:cubicBezTo>
                      <a:pt x="327" y="377"/>
                      <a:pt x="331" y="382"/>
                      <a:pt x="336" y="391"/>
                    </a:cubicBezTo>
                    <a:cubicBezTo>
                      <a:pt x="340" y="403"/>
                      <a:pt x="339" y="407"/>
                      <a:pt x="343" y="419"/>
                    </a:cubicBezTo>
                    <a:cubicBezTo>
                      <a:pt x="345" y="425"/>
                      <a:pt x="347" y="432"/>
                      <a:pt x="348" y="438"/>
                    </a:cubicBezTo>
                    <a:cubicBezTo>
                      <a:pt x="350" y="440"/>
                      <a:pt x="349" y="446"/>
                      <a:pt x="351" y="449"/>
                    </a:cubicBezTo>
                    <a:cubicBezTo>
                      <a:pt x="350" y="450"/>
                      <a:pt x="350" y="450"/>
                      <a:pt x="350" y="450"/>
                    </a:cubicBezTo>
                    <a:cubicBezTo>
                      <a:pt x="351" y="452"/>
                      <a:pt x="351" y="453"/>
                      <a:pt x="351" y="454"/>
                    </a:cubicBezTo>
                    <a:cubicBezTo>
                      <a:pt x="351" y="454"/>
                      <a:pt x="351" y="454"/>
                      <a:pt x="351" y="454"/>
                    </a:cubicBezTo>
                    <a:cubicBezTo>
                      <a:pt x="352" y="456"/>
                      <a:pt x="351" y="458"/>
                      <a:pt x="352" y="459"/>
                    </a:cubicBezTo>
                    <a:cubicBezTo>
                      <a:pt x="352" y="459"/>
                      <a:pt x="352" y="459"/>
                      <a:pt x="352" y="459"/>
                    </a:cubicBezTo>
                    <a:cubicBezTo>
                      <a:pt x="352" y="461"/>
                      <a:pt x="352" y="461"/>
                      <a:pt x="352" y="461"/>
                    </a:cubicBezTo>
                    <a:cubicBezTo>
                      <a:pt x="351" y="461"/>
                      <a:pt x="351" y="461"/>
                      <a:pt x="351" y="461"/>
                    </a:cubicBezTo>
                    <a:cubicBezTo>
                      <a:pt x="352" y="464"/>
                      <a:pt x="353" y="467"/>
                      <a:pt x="353" y="470"/>
                    </a:cubicBezTo>
                    <a:cubicBezTo>
                      <a:pt x="354" y="470"/>
                      <a:pt x="354" y="470"/>
                      <a:pt x="354" y="470"/>
                    </a:cubicBezTo>
                    <a:cubicBezTo>
                      <a:pt x="353" y="476"/>
                      <a:pt x="355" y="478"/>
                      <a:pt x="354" y="483"/>
                    </a:cubicBezTo>
                    <a:cubicBezTo>
                      <a:pt x="353" y="483"/>
                      <a:pt x="353" y="483"/>
                      <a:pt x="353" y="483"/>
                    </a:cubicBezTo>
                    <a:cubicBezTo>
                      <a:pt x="356" y="490"/>
                      <a:pt x="351" y="494"/>
                      <a:pt x="354" y="502"/>
                    </a:cubicBezTo>
                    <a:cubicBezTo>
                      <a:pt x="353" y="501"/>
                      <a:pt x="353" y="502"/>
                      <a:pt x="353" y="502"/>
                    </a:cubicBezTo>
                    <a:cubicBezTo>
                      <a:pt x="353" y="505"/>
                      <a:pt x="353" y="509"/>
                      <a:pt x="355" y="509"/>
                    </a:cubicBezTo>
                    <a:cubicBezTo>
                      <a:pt x="355" y="511"/>
                      <a:pt x="354" y="511"/>
                      <a:pt x="353" y="511"/>
                    </a:cubicBezTo>
                    <a:cubicBezTo>
                      <a:pt x="354" y="511"/>
                      <a:pt x="354" y="513"/>
                      <a:pt x="354" y="515"/>
                    </a:cubicBezTo>
                    <a:cubicBezTo>
                      <a:pt x="354" y="514"/>
                      <a:pt x="354" y="514"/>
                      <a:pt x="354" y="514"/>
                    </a:cubicBezTo>
                    <a:cubicBezTo>
                      <a:pt x="354" y="516"/>
                      <a:pt x="354" y="518"/>
                      <a:pt x="354" y="520"/>
                    </a:cubicBezTo>
                    <a:cubicBezTo>
                      <a:pt x="356" y="519"/>
                      <a:pt x="356" y="519"/>
                      <a:pt x="356" y="519"/>
                    </a:cubicBezTo>
                    <a:cubicBezTo>
                      <a:pt x="355" y="522"/>
                      <a:pt x="353" y="519"/>
                      <a:pt x="354" y="522"/>
                    </a:cubicBezTo>
                    <a:cubicBezTo>
                      <a:pt x="355" y="522"/>
                      <a:pt x="355" y="522"/>
                      <a:pt x="355" y="522"/>
                    </a:cubicBezTo>
                    <a:cubicBezTo>
                      <a:pt x="354" y="526"/>
                      <a:pt x="352" y="528"/>
                      <a:pt x="350" y="532"/>
                    </a:cubicBezTo>
                    <a:cubicBezTo>
                      <a:pt x="348" y="548"/>
                      <a:pt x="347" y="566"/>
                      <a:pt x="341" y="579"/>
                    </a:cubicBezTo>
                    <a:cubicBezTo>
                      <a:pt x="340" y="580"/>
                      <a:pt x="340" y="580"/>
                      <a:pt x="340" y="580"/>
                    </a:cubicBezTo>
                    <a:cubicBezTo>
                      <a:pt x="338" y="580"/>
                      <a:pt x="341" y="584"/>
                      <a:pt x="340" y="585"/>
                    </a:cubicBezTo>
                    <a:close/>
                    <a:moveTo>
                      <a:pt x="559" y="462"/>
                    </a:moveTo>
                    <a:cubicBezTo>
                      <a:pt x="558" y="462"/>
                      <a:pt x="558" y="461"/>
                      <a:pt x="557" y="461"/>
                    </a:cubicBezTo>
                    <a:cubicBezTo>
                      <a:pt x="558" y="464"/>
                      <a:pt x="557" y="466"/>
                      <a:pt x="558" y="469"/>
                    </a:cubicBezTo>
                    <a:cubicBezTo>
                      <a:pt x="557" y="469"/>
                      <a:pt x="557" y="469"/>
                      <a:pt x="557" y="469"/>
                    </a:cubicBezTo>
                    <a:cubicBezTo>
                      <a:pt x="559" y="473"/>
                      <a:pt x="557" y="477"/>
                      <a:pt x="559" y="479"/>
                    </a:cubicBezTo>
                    <a:cubicBezTo>
                      <a:pt x="560" y="483"/>
                      <a:pt x="557" y="482"/>
                      <a:pt x="559" y="486"/>
                    </a:cubicBezTo>
                    <a:cubicBezTo>
                      <a:pt x="558" y="488"/>
                      <a:pt x="558" y="488"/>
                      <a:pt x="558" y="488"/>
                    </a:cubicBezTo>
                    <a:cubicBezTo>
                      <a:pt x="558" y="490"/>
                      <a:pt x="559" y="489"/>
                      <a:pt x="559" y="491"/>
                    </a:cubicBezTo>
                    <a:cubicBezTo>
                      <a:pt x="558" y="491"/>
                      <a:pt x="558" y="494"/>
                      <a:pt x="558" y="493"/>
                    </a:cubicBezTo>
                    <a:cubicBezTo>
                      <a:pt x="557" y="497"/>
                      <a:pt x="560" y="502"/>
                      <a:pt x="558" y="508"/>
                    </a:cubicBezTo>
                    <a:cubicBezTo>
                      <a:pt x="560" y="509"/>
                      <a:pt x="559" y="512"/>
                      <a:pt x="560" y="513"/>
                    </a:cubicBezTo>
                    <a:cubicBezTo>
                      <a:pt x="559" y="514"/>
                      <a:pt x="560" y="520"/>
                      <a:pt x="559" y="516"/>
                    </a:cubicBezTo>
                    <a:cubicBezTo>
                      <a:pt x="558" y="516"/>
                      <a:pt x="558" y="515"/>
                      <a:pt x="559" y="515"/>
                    </a:cubicBezTo>
                    <a:cubicBezTo>
                      <a:pt x="558" y="515"/>
                      <a:pt x="558" y="515"/>
                      <a:pt x="558" y="515"/>
                    </a:cubicBezTo>
                    <a:cubicBezTo>
                      <a:pt x="556" y="518"/>
                      <a:pt x="559" y="521"/>
                      <a:pt x="558" y="525"/>
                    </a:cubicBezTo>
                    <a:cubicBezTo>
                      <a:pt x="559" y="524"/>
                      <a:pt x="559" y="522"/>
                      <a:pt x="559" y="523"/>
                    </a:cubicBezTo>
                    <a:cubicBezTo>
                      <a:pt x="559" y="524"/>
                      <a:pt x="559" y="525"/>
                      <a:pt x="559" y="526"/>
                    </a:cubicBezTo>
                    <a:cubicBezTo>
                      <a:pt x="558" y="526"/>
                      <a:pt x="558" y="526"/>
                      <a:pt x="558" y="526"/>
                    </a:cubicBezTo>
                    <a:cubicBezTo>
                      <a:pt x="558" y="531"/>
                      <a:pt x="558" y="531"/>
                      <a:pt x="558" y="531"/>
                    </a:cubicBezTo>
                    <a:cubicBezTo>
                      <a:pt x="559" y="530"/>
                      <a:pt x="559" y="530"/>
                      <a:pt x="559" y="530"/>
                    </a:cubicBezTo>
                    <a:cubicBezTo>
                      <a:pt x="558" y="532"/>
                      <a:pt x="557" y="533"/>
                      <a:pt x="558" y="536"/>
                    </a:cubicBezTo>
                    <a:cubicBezTo>
                      <a:pt x="559" y="537"/>
                      <a:pt x="559" y="533"/>
                      <a:pt x="559" y="536"/>
                    </a:cubicBezTo>
                    <a:cubicBezTo>
                      <a:pt x="559" y="539"/>
                      <a:pt x="557" y="544"/>
                      <a:pt x="557" y="548"/>
                    </a:cubicBezTo>
                    <a:cubicBezTo>
                      <a:pt x="558" y="547"/>
                      <a:pt x="558" y="548"/>
                      <a:pt x="558" y="549"/>
                    </a:cubicBezTo>
                    <a:cubicBezTo>
                      <a:pt x="557" y="549"/>
                      <a:pt x="557" y="549"/>
                      <a:pt x="557" y="549"/>
                    </a:cubicBezTo>
                    <a:cubicBezTo>
                      <a:pt x="558" y="554"/>
                      <a:pt x="555" y="551"/>
                      <a:pt x="556" y="555"/>
                    </a:cubicBezTo>
                    <a:cubicBezTo>
                      <a:pt x="555" y="555"/>
                      <a:pt x="555" y="555"/>
                      <a:pt x="555" y="555"/>
                    </a:cubicBezTo>
                    <a:cubicBezTo>
                      <a:pt x="557" y="556"/>
                      <a:pt x="557" y="556"/>
                      <a:pt x="557" y="556"/>
                    </a:cubicBezTo>
                    <a:cubicBezTo>
                      <a:pt x="558" y="560"/>
                      <a:pt x="555" y="558"/>
                      <a:pt x="557" y="562"/>
                    </a:cubicBezTo>
                    <a:cubicBezTo>
                      <a:pt x="557" y="561"/>
                      <a:pt x="559" y="562"/>
                      <a:pt x="558" y="564"/>
                    </a:cubicBezTo>
                    <a:cubicBezTo>
                      <a:pt x="557" y="563"/>
                      <a:pt x="557" y="563"/>
                      <a:pt x="557" y="563"/>
                    </a:cubicBezTo>
                    <a:cubicBezTo>
                      <a:pt x="557" y="564"/>
                      <a:pt x="558" y="565"/>
                      <a:pt x="557" y="565"/>
                    </a:cubicBezTo>
                    <a:cubicBezTo>
                      <a:pt x="557" y="565"/>
                      <a:pt x="556" y="565"/>
                      <a:pt x="556" y="566"/>
                    </a:cubicBezTo>
                    <a:cubicBezTo>
                      <a:pt x="555" y="565"/>
                      <a:pt x="555" y="565"/>
                      <a:pt x="555" y="565"/>
                    </a:cubicBezTo>
                    <a:cubicBezTo>
                      <a:pt x="556" y="569"/>
                      <a:pt x="556" y="569"/>
                      <a:pt x="556" y="569"/>
                    </a:cubicBezTo>
                    <a:cubicBezTo>
                      <a:pt x="555" y="571"/>
                      <a:pt x="556" y="575"/>
                      <a:pt x="554" y="576"/>
                    </a:cubicBezTo>
                    <a:cubicBezTo>
                      <a:pt x="554" y="576"/>
                      <a:pt x="553" y="581"/>
                      <a:pt x="554" y="582"/>
                    </a:cubicBezTo>
                    <a:cubicBezTo>
                      <a:pt x="553" y="581"/>
                      <a:pt x="553" y="584"/>
                      <a:pt x="552" y="583"/>
                    </a:cubicBezTo>
                    <a:cubicBezTo>
                      <a:pt x="552" y="584"/>
                      <a:pt x="552" y="588"/>
                      <a:pt x="551" y="590"/>
                    </a:cubicBezTo>
                    <a:cubicBezTo>
                      <a:pt x="551" y="589"/>
                      <a:pt x="551" y="589"/>
                      <a:pt x="551" y="589"/>
                    </a:cubicBezTo>
                    <a:cubicBezTo>
                      <a:pt x="549" y="595"/>
                      <a:pt x="550" y="599"/>
                      <a:pt x="548" y="604"/>
                    </a:cubicBezTo>
                    <a:cubicBezTo>
                      <a:pt x="549" y="604"/>
                      <a:pt x="548" y="607"/>
                      <a:pt x="549" y="607"/>
                    </a:cubicBezTo>
                    <a:cubicBezTo>
                      <a:pt x="549" y="612"/>
                      <a:pt x="544" y="616"/>
                      <a:pt x="548" y="619"/>
                    </a:cubicBezTo>
                    <a:cubicBezTo>
                      <a:pt x="547" y="621"/>
                      <a:pt x="546" y="621"/>
                      <a:pt x="546" y="622"/>
                    </a:cubicBezTo>
                    <a:cubicBezTo>
                      <a:pt x="545" y="622"/>
                      <a:pt x="545" y="622"/>
                      <a:pt x="545" y="622"/>
                    </a:cubicBezTo>
                    <a:cubicBezTo>
                      <a:pt x="545" y="626"/>
                      <a:pt x="544" y="628"/>
                      <a:pt x="543" y="631"/>
                    </a:cubicBezTo>
                    <a:cubicBezTo>
                      <a:pt x="543" y="633"/>
                      <a:pt x="545" y="634"/>
                      <a:pt x="543" y="636"/>
                    </a:cubicBezTo>
                    <a:cubicBezTo>
                      <a:pt x="543" y="635"/>
                      <a:pt x="543" y="637"/>
                      <a:pt x="542" y="638"/>
                    </a:cubicBezTo>
                    <a:cubicBezTo>
                      <a:pt x="542" y="637"/>
                      <a:pt x="542" y="637"/>
                      <a:pt x="541" y="638"/>
                    </a:cubicBezTo>
                    <a:cubicBezTo>
                      <a:pt x="541" y="638"/>
                      <a:pt x="541" y="639"/>
                      <a:pt x="541" y="639"/>
                    </a:cubicBezTo>
                    <a:cubicBezTo>
                      <a:pt x="541" y="639"/>
                      <a:pt x="541" y="639"/>
                      <a:pt x="541" y="639"/>
                    </a:cubicBezTo>
                    <a:cubicBezTo>
                      <a:pt x="541" y="641"/>
                      <a:pt x="541" y="641"/>
                      <a:pt x="542" y="640"/>
                    </a:cubicBezTo>
                    <a:cubicBezTo>
                      <a:pt x="542" y="640"/>
                      <a:pt x="542" y="640"/>
                      <a:pt x="542" y="640"/>
                    </a:cubicBezTo>
                    <a:cubicBezTo>
                      <a:pt x="541" y="641"/>
                      <a:pt x="540" y="645"/>
                      <a:pt x="539" y="645"/>
                    </a:cubicBezTo>
                    <a:cubicBezTo>
                      <a:pt x="537" y="650"/>
                      <a:pt x="537" y="655"/>
                      <a:pt x="536" y="660"/>
                    </a:cubicBezTo>
                    <a:cubicBezTo>
                      <a:pt x="535" y="660"/>
                      <a:pt x="535" y="659"/>
                      <a:pt x="535" y="657"/>
                    </a:cubicBezTo>
                    <a:cubicBezTo>
                      <a:pt x="534" y="660"/>
                      <a:pt x="534" y="660"/>
                      <a:pt x="534" y="660"/>
                    </a:cubicBezTo>
                    <a:cubicBezTo>
                      <a:pt x="533" y="660"/>
                      <a:pt x="534" y="658"/>
                      <a:pt x="535" y="657"/>
                    </a:cubicBezTo>
                    <a:cubicBezTo>
                      <a:pt x="532" y="661"/>
                      <a:pt x="533" y="666"/>
                      <a:pt x="530" y="670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1"/>
                      <a:pt x="530" y="671"/>
                    </a:cubicBezTo>
                    <a:cubicBezTo>
                      <a:pt x="530" y="671"/>
                      <a:pt x="530" y="672"/>
                      <a:pt x="530" y="673"/>
                    </a:cubicBezTo>
                    <a:cubicBezTo>
                      <a:pt x="529" y="674"/>
                      <a:pt x="528" y="672"/>
                      <a:pt x="527" y="675"/>
                    </a:cubicBezTo>
                    <a:cubicBezTo>
                      <a:pt x="526" y="676"/>
                      <a:pt x="526" y="680"/>
                      <a:pt x="525" y="682"/>
                    </a:cubicBezTo>
                    <a:cubicBezTo>
                      <a:pt x="526" y="681"/>
                      <a:pt x="526" y="682"/>
                      <a:pt x="526" y="682"/>
                    </a:cubicBezTo>
                    <a:cubicBezTo>
                      <a:pt x="525" y="683"/>
                      <a:pt x="524" y="684"/>
                      <a:pt x="524" y="685"/>
                    </a:cubicBezTo>
                    <a:cubicBezTo>
                      <a:pt x="523" y="684"/>
                      <a:pt x="523" y="684"/>
                      <a:pt x="523" y="684"/>
                    </a:cubicBezTo>
                    <a:cubicBezTo>
                      <a:pt x="524" y="685"/>
                      <a:pt x="523" y="688"/>
                      <a:pt x="523" y="688"/>
                    </a:cubicBezTo>
                    <a:cubicBezTo>
                      <a:pt x="522" y="688"/>
                      <a:pt x="523" y="686"/>
                      <a:pt x="523" y="686"/>
                    </a:cubicBezTo>
                    <a:cubicBezTo>
                      <a:pt x="521" y="690"/>
                      <a:pt x="522" y="688"/>
                      <a:pt x="520" y="692"/>
                    </a:cubicBezTo>
                    <a:cubicBezTo>
                      <a:pt x="519" y="695"/>
                      <a:pt x="521" y="692"/>
                      <a:pt x="521" y="694"/>
                    </a:cubicBezTo>
                    <a:cubicBezTo>
                      <a:pt x="520" y="696"/>
                      <a:pt x="520" y="698"/>
                      <a:pt x="518" y="700"/>
                    </a:cubicBezTo>
                    <a:cubicBezTo>
                      <a:pt x="520" y="700"/>
                      <a:pt x="520" y="700"/>
                      <a:pt x="520" y="700"/>
                    </a:cubicBezTo>
                    <a:cubicBezTo>
                      <a:pt x="518" y="703"/>
                      <a:pt x="517" y="706"/>
                      <a:pt x="516" y="707"/>
                    </a:cubicBezTo>
                    <a:cubicBezTo>
                      <a:pt x="515" y="706"/>
                      <a:pt x="517" y="705"/>
                      <a:pt x="516" y="703"/>
                    </a:cubicBezTo>
                    <a:cubicBezTo>
                      <a:pt x="516" y="704"/>
                      <a:pt x="517" y="704"/>
                      <a:pt x="517" y="704"/>
                    </a:cubicBezTo>
                    <a:cubicBezTo>
                      <a:pt x="517" y="703"/>
                      <a:pt x="516" y="701"/>
                      <a:pt x="517" y="701"/>
                    </a:cubicBezTo>
                    <a:cubicBezTo>
                      <a:pt x="517" y="699"/>
                      <a:pt x="518" y="695"/>
                      <a:pt x="516" y="693"/>
                    </a:cubicBezTo>
                    <a:cubicBezTo>
                      <a:pt x="516" y="693"/>
                      <a:pt x="516" y="693"/>
                      <a:pt x="516" y="693"/>
                    </a:cubicBezTo>
                    <a:cubicBezTo>
                      <a:pt x="515" y="692"/>
                      <a:pt x="516" y="692"/>
                      <a:pt x="515" y="691"/>
                    </a:cubicBezTo>
                    <a:cubicBezTo>
                      <a:pt x="516" y="691"/>
                      <a:pt x="516" y="691"/>
                      <a:pt x="516" y="691"/>
                    </a:cubicBezTo>
                    <a:cubicBezTo>
                      <a:pt x="514" y="690"/>
                      <a:pt x="516" y="688"/>
                      <a:pt x="515" y="687"/>
                    </a:cubicBezTo>
                    <a:cubicBezTo>
                      <a:pt x="516" y="687"/>
                      <a:pt x="516" y="687"/>
                      <a:pt x="516" y="687"/>
                    </a:cubicBezTo>
                    <a:cubicBezTo>
                      <a:pt x="516" y="685"/>
                      <a:pt x="516" y="685"/>
                      <a:pt x="516" y="685"/>
                    </a:cubicBezTo>
                    <a:cubicBezTo>
                      <a:pt x="515" y="686"/>
                      <a:pt x="515" y="686"/>
                      <a:pt x="515" y="686"/>
                    </a:cubicBezTo>
                    <a:cubicBezTo>
                      <a:pt x="513" y="685"/>
                      <a:pt x="517" y="684"/>
                      <a:pt x="515" y="682"/>
                    </a:cubicBezTo>
                    <a:cubicBezTo>
                      <a:pt x="516" y="681"/>
                      <a:pt x="511" y="680"/>
                      <a:pt x="512" y="678"/>
                    </a:cubicBezTo>
                    <a:cubicBezTo>
                      <a:pt x="511" y="678"/>
                      <a:pt x="513" y="679"/>
                      <a:pt x="513" y="678"/>
                    </a:cubicBezTo>
                    <a:cubicBezTo>
                      <a:pt x="514" y="678"/>
                      <a:pt x="513" y="678"/>
                      <a:pt x="514" y="678"/>
                    </a:cubicBezTo>
                    <a:cubicBezTo>
                      <a:pt x="514" y="677"/>
                      <a:pt x="515" y="676"/>
                      <a:pt x="514" y="675"/>
                    </a:cubicBezTo>
                    <a:cubicBezTo>
                      <a:pt x="515" y="675"/>
                      <a:pt x="515" y="675"/>
                      <a:pt x="515" y="675"/>
                    </a:cubicBezTo>
                    <a:cubicBezTo>
                      <a:pt x="514" y="673"/>
                      <a:pt x="516" y="672"/>
                      <a:pt x="515" y="671"/>
                    </a:cubicBezTo>
                    <a:cubicBezTo>
                      <a:pt x="514" y="669"/>
                      <a:pt x="517" y="669"/>
                      <a:pt x="515" y="668"/>
                    </a:cubicBezTo>
                    <a:cubicBezTo>
                      <a:pt x="516" y="667"/>
                      <a:pt x="516" y="667"/>
                      <a:pt x="516" y="667"/>
                    </a:cubicBezTo>
                    <a:cubicBezTo>
                      <a:pt x="517" y="666"/>
                      <a:pt x="515" y="667"/>
                      <a:pt x="515" y="666"/>
                    </a:cubicBezTo>
                    <a:cubicBezTo>
                      <a:pt x="516" y="666"/>
                      <a:pt x="516" y="664"/>
                      <a:pt x="517" y="665"/>
                    </a:cubicBezTo>
                    <a:cubicBezTo>
                      <a:pt x="518" y="663"/>
                      <a:pt x="515" y="661"/>
                      <a:pt x="516" y="658"/>
                    </a:cubicBezTo>
                    <a:cubicBezTo>
                      <a:pt x="515" y="658"/>
                      <a:pt x="516" y="657"/>
                      <a:pt x="514" y="656"/>
                    </a:cubicBezTo>
                    <a:cubicBezTo>
                      <a:pt x="515" y="656"/>
                      <a:pt x="514" y="654"/>
                      <a:pt x="516" y="655"/>
                    </a:cubicBezTo>
                    <a:cubicBezTo>
                      <a:pt x="516" y="655"/>
                      <a:pt x="516" y="655"/>
                      <a:pt x="516" y="655"/>
                    </a:cubicBezTo>
                    <a:cubicBezTo>
                      <a:pt x="517" y="655"/>
                      <a:pt x="517" y="655"/>
                      <a:pt x="517" y="655"/>
                    </a:cubicBezTo>
                    <a:cubicBezTo>
                      <a:pt x="518" y="654"/>
                      <a:pt x="515" y="653"/>
                      <a:pt x="515" y="652"/>
                    </a:cubicBezTo>
                    <a:cubicBezTo>
                      <a:pt x="515" y="652"/>
                      <a:pt x="515" y="653"/>
                      <a:pt x="515" y="652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51"/>
                      <a:pt x="515" y="651"/>
                      <a:pt x="515" y="651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9"/>
                      <a:pt x="515" y="649"/>
                      <a:pt x="515" y="649"/>
                    </a:cubicBezTo>
                    <a:cubicBezTo>
                      <a:pt x="515" y="648"/>
                      <a:pt x="516" y="648"/>
                      <a:pt x="515" y="647"/>
                    </a:cubicBezTo>
                    <a:cubicBezTo>
                      <a:pt x="514" y="647"/>
                      <a:pt x="514" y="648"/>
                      <a:pt x="513" y="647"/>
                    </a:cubicBezTo>
                    <a:cubicBezTo>
                      <a:pt x="514" y="646"/>
                      <a:pt x="514" y="644"/>
                      <a:pt x="514" y="642"/>
                    </a:cubicBezTo>
                    <a:cubicBezTo>
                      <a:pt x="513" y="642"/>
                      <a:pt x="513" y="642"/>
                      <a:pt x="513" y="641"/>
                    </a:cubicBezTo>
                    <a:cubicBezTo>
                      <a:pt x="514" y="641"/>
                      <a:pt x="514" y="641"/>
                      <a:pt x="514" y="641"/>
                    </a:cubicBezTo>
                    <a:cubicBezTo>
                      <a:pt x="512" y="640"/>
                      <a:pt x="516" y="640"/>
                      <a:pt x="514" y="639"/>
                    </a:cubicBezTo>
                    <a:cubicBezTo>
                      <a:pt x="513" y="639"/>
                      <a:pt x="513" y="639"/>
                      <a:pt x="513" y="639"/>
                    </a:cubicBezTo>
                    <a:cubicBezTo>
                      <a:pt x="511" y="637"/>
                      <a:pt x="515" y="637"/>
                      <a:pt x="512" y="636"/>
                    </a:cubicBezTo>
                    <a:cubicBezTo>
                      <a:pt x="512" y="637"/>
                      <a:pt x="510" y="637"/>
                      <a:pt x="510" y="636"/>
                    </a:cubicBezTo>
                    <a:cubicBezTo>
                      <a:pt x="511" y="636"/>
                      <a:pt x="511" y="636"/>
                      <a:pt x="511" y="636"/>
                    </a:cubicBezTo>
                    <a:cubicBezTo>
                      <a:pt x="511" y="635"/>
                      <a:pt x="510" y="635"/>
                      <a:pt x="511" y="635"/>
                    </a:cubicBezTo>
                    <a:cubicBezTo>
                      <a:pt x="511" y="635"/>
                      <a:pt x="512" y="635"/>
                      <a:pt x="511" y="634"/>
                    </a:cubicBezTo>
                    <a:cubicBezTo>
                      <a:pt x="513" y="634"/>
                      <a:pt x="513" y="634"/>
                      <a:pt x="513" y="634"/>
                    </a:cubicBezTo>
                    <a:cubicBezTo>
                      <a:pt x="511" y="634"/>
                      <a:pt x="511" y="634"/>
                      <a:pt x="511" y="634"/>
                    </a:cubicBezTo>
                    <a:cubicBezTo>
                      <a:pt x="511" y="632"/>
                      <a:pt x="510" y="631"/>
                      <a:pt x="511" y="630"/>
                    </a:cubicBezTo>
                    <a:cubicBezTo>
                      <a:pt x="511" y="630"/>
                      <a:pt x="511" y="628"/>
                      <a:pt x="509" y="628"/>
                    </a:cubicBezTo>
                    <a:cubicBezTo>
                      <a:pt x="510" y="628"/>
                      <a:pt x="510" y="627"/>
                      <a:pt x="511" y="627"/>
                    </a:cubicBezTo>
                    <a:cubicBezTo>
                      <a:pt x="510" y="627"/>
                      <a:pt x="509" y="625"/>
                      <a:pt x="510" y="624"/>
                    </a:cubicBezTo>
                    <a:cubicBezTo>
                      <a:pt x="510" y="624"/>
                      <a:pt x="510" y="624"/>
                      <a:pt x="510" y="624"/>
                    </a:cubicBezTo>
                    <a:cubicBezTo>
                      <a:pt x="510" y="622"/>
                      <a:pt x="507" y="621"/>
                      <a:pt x="508" y="618"/>
                    </a:cubicBezTo>
                    <a:cubicBezTo>
                      <a:pt x="507" y="619"/>
                      <a:pt x="507" y="617"/>
                      <a:pt x="506" y="618"/>
                    </a:cubicBezTo>
                    <a:cubicBezTo>
                      <a:pt x="504" y="616"/>
                      <a:pt x="507" y="613"/>
                      <a:pt x="503" y="614"/>
                    </a:cubicBezTo>
                    <a:cubicBezTo>
                      <a:pt x="502" y="613"/>
                      <a:pt x="503" y="612"/>
                      <a:pt x="503" y="612"/>
                    </a:cubicBezTo>
                    <a:cubicBezTo>
                      <a:pt x="503" y="612"/>
                      <a:pt x="503" y="612"/>
                      <a:pt x="503" y="612"/>
                    </a:cubicBezTo>
                    <a:cubicBezTo>
                      <a:pt x="502" y="610"/>
                      <a:pt x="502" y="610"/>
                      <a:pt x="502" y="608"/>
                    </a:cubicBezTo>
                    <a:cubicBezTo>
                      <a:pt x="501" y="608"/>
                      <a:pt x="499" y="608"/>
                      <a:pt x="499" y="607"/>
                    </a:cubicBezTo>
                    <a:cubicBezTo>
                      <a:pt x="500" y="607"/>
                      <a:pt x="499" y="607"/>
                      <a:pt x="499" y="606"/>
                    </a:cubicBezTo>
                    <a:cubicBezTo>
                      <a:pt x="500" y="606"/>
                      <a:pt x="500" y="606"/>
                      <a:pt x="500" y="606"/>
                    </a:cubicBezTo>
                    <a:cubicBezTo>
                      <a:pt x="500" y="606"/>
                      <a:pt x="500" y="605"/>
                      <a:pt x="499" y="605"/>
                    </a:cubicBezTo>
                    <a:cubicBezTo>
                      <a:pt x="499" y="605"/>
                      <a:pt x="499" y="605"/>
                      <a:pt x="500" y="605"/>
                    </a:cubicBezTo>
                    <a:cubicBezTo>
                      <a:pt x="499" y="605"/>
                      <a:pt x="499" y="605"/>
                      <a:pt x="499" y="605"/>
                    </a:cubicBezTo>
                    <a:cubicBezTo>
                      <a:pt x="499" y="605"/>
                      <a:pt x="499" y="605"/>
                      <a:pt x="498" y="606"/>
                    </a:cubicBezTo>
                    <a:cubicBezTo>
                      <a:pt x="499" y="604"/>
                      <a:pt x="497" y="604"/>
                      <a:pt x="498" y="603"/>
                    </a:cubicBezTo>
                    <a:cubicBezTo>
                      <a:pt x="497" y="601"/>
                      <a:pt x="495" y="600"/>
                      <a:pt x="493" y="598"/>
                    </a:cubicBezTo>
                    <a:cubicBezTo>
                      <a:pt x="494" y="598"/>
                      <a:pt x="495" y="598"/>
                      <a:pt x="495" y="598"/>
                    </a:cubicBezTo>
                    <a:cubicBezTo>
                      <a:pt x="494" y="597"/>
                      <a:pt x="494" y="597"/>
                      <a:pt x="494" y="597"/>
                    </a:cubicBezTo>
                    <a:cubicBezTo>
                      <a:pt x="495" y="597"/>
                      <a:pt x="495" y="598"/>
                      <a:pt x="496" y="598"/>
                    </a:cubicBezTo>
                    <a:cubicBezTo>
                      <a:pt x="496" y="596"/>
                      <a:pt x="492" y="596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2" y="593"/>
                      <a:pt x="492" y="593"/>
                      <a:pt x="492" y="593"/>
                    </a:cubicBezTo>
                    <a:cubicBezTo>
                      <a:pt x="491" y="593"/>
                      <a:pt x="491" y="593"/>
                      <a:pt x="490" y="593"/>
                    </a:cubicBezTo>
                    <a:cubicBezTo>
                      <a:pt x="491" y="592"/>
                      <a:pt x="492" y="592"/>
                      <a:pt x="491" y="591"/>
                    </a:cubicBezTo>
                    <a:cubicBezTo>
                      <a:pt x="491" y="590"/>
                      <a:pt x="490" y="590"/>
                      <a:pt x="489" y="589"/>
                    </a:cubicBezTo>
                    <a:cubicBezTo>
                      <a:pt x="489" y="590"/>
                      <a:pt x="488" y="590"/>
                      <a:pt x="488" y="590"/>
                    </a:cubicBezTo>
                    <a:cubicBezTo>
                      <a:pt x="488" y="589"/>
                      <a:pt x="488" y="589"/>
                      <a:pt x="487" y="588"/>
                    </a:cubicBezTo>
                    <a:cubicBezTo>
                      <a:pt x="488" y="588"/>
                      <a:pt x="488" y="588"/>
                      <a:pt x="488" y="588"/>
                    </a:cubicBezTo>
                    <a:cubicBezTo>
                      <a:pt x="487" y="588"/>
                      <a:pt x="487" y="587"/>
                      <a:pt x="486" y="588"/>
                    </a:cubicBezTo>
                    <a:cubicBezTo>
                      <a:pt x="487" y="587"/>
                      <a:pt x="487" y="588"/>
                      <a:pt x="488" y="587"/>
                    </a:cubicBezTo>
                    <a:cubicBezTo>
                      <a:pt x="486" y="586"/>
                      <a:pt x="487" y="587"/>
                      <a:pt x="486" y="585"/>
                    </a:cubicBezTo>
                    <a:cubicBezTo>
                      <a:pt x="484" y="585"/>
                      <a:pt x="485" y="586"/>
                      <a:pt x="484" y="586"/>
                    </a:cubicBezTo>
                    <a:cubicBezTo>
                      <a:pt x="483" y="586"/>
                      <a:pt x="482" y="586"/>
                      <a:pt x="482" y="584"/>
                    </a:cubicBezTo>
                    <a:cubicBezTo>
                      <a:pt x="481" y="585"/>
                      <a:pt x="481" y="585"/>
                      <a:pt x="481" y="585"/>
                    </a:cubicBezTo>
                    <a:cubicBezTo>
                      <a:pt x="479" y="584"/>
                      <a:pt x="479" y="584"/>
                      <a:pt x="479" y="582"/>
                    </a:cubicBezTo>
                    <a:cubicBezTo>
                      <a:pt x="477" y="582"/>
                      <a:pt x="475" y="582"/>
                      <a:pt x="474" y="582"/>
                    </a:cubicBezTo>
                    <a:cubicBezTo>
                      <a:pt x="473" y="580"/>
                      <a:pt x="471" y="579"/>
                      <a:pt x="465" y="578"/>
                    </a:cubicBezTo>
                    <a:cubicBezTo>
                      <a:pt x="465" y="577"/>
                      <a:pt x="465" y="577"/>
                      <a:pt x="465" y="577"/>
                    </a:cubicBezTo>
                    <a:cubicBezTo>
                      <a:pt x="463" y="578"/>
                      <a:pt x="462" y="578"/>
                      <a:pt x="462" y="580"/>
                    </a:cubicBezTo>
                    <a:cubicBezTo>
                      <a:pt x="460" y="578"/>
                      <a:pt x="460" y="581"/>
                      <a:pt x="459" y="580"/>
                    </a:cubicBezTo>
                    <a:cubicBezTo>
                      <a:pt x="459" y="580"/>
                      <a:pt x="459" y="580"/>
                      <a:pt x="459" y="580"/>
                    </a:cubicBezTo>
                    <a:cubicBezTo>
                      <a:pt x="459" y="582"/>
                      <a:pt x="456" y="580"/>
                      <a:pt x="456" y="582"/>
                    </a:cubicBezTo>
                    <a:cubicBezTo>
                      <a:pt x="456" y="581"/>
                      <a:pt x="456" y="581"/>
                      <a:pt x="456" y="581"/>
                    </a:cubicBezTo>
                    <a:cubicBezTo>
                      <a:pt x="455" y="581"/>
                      <a:pt x="454" y="582"/>
                      <a:pt x="454" y="581"/>
                    </a:cubicBezTo>
                    <a:cubicBezTo>
                      <a:pt x="452" y="582"/>
                      <a:pt x="449" y="582"/>
                      <a:pt x="448" y="584"/>
                    </a:cubicBezTo>
                    <a:cubicBezTo>
                      <a:pt x="448" y="584"/>
                      <a:pt x="448" y="584"/>
                      <a:pt x="448" y="584"/>
                    </a:cubicBezTo>
                    <a:cubicBezTo>
                      <a:pt x="448" y="586"/>
                      <a:pt x="447" y="585"/>
                      <a:pt x="446" y="585"/>
                    </a:cubicBezTo>
                    <a:cubicBezTo>
                      <a:pt x="446" y="585"/>
                      <a:pt x="446" y="585"/>
                      <a:pt x="446" y="585"/>
                    </a:cubicBezTo>
                    <a:cubicBezTo>
                      <a:pt x="446" y="587"/>
                      <a:pt x="444" y="586"/>
                      <a:pt x="443" y="587"/>
                    </a:cubicBezTo>
                    <a:cubicBezTo>
                      <a:pt x="443" y="586"/>
                      <a:pt x="443" y="586"/>
                      <a:pt x="443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6"/>
                      <a:pt x="442" y="586"/>
                      <a:pt x="442" y="586"/>
                    </a:cubicBezTo>
                    <a:cubicBezTo>
                      <a:pt x="442" y="589"/>
                      <a:pt x="441" y="585"/>
                      <a:pt x="440" y="587"/>
                    </a:cubicBezTo>
                    <a:cubicBezTo>
                      <a:pt x="439" y="587"/>
                      <a:pt x="438" y="592"/>
                      <a:pt x="437" y="591"/>
                    </a:cubicBezTo>
                    <a:cubicBezTo>
                      <a:pt x="436" y="592"/>
                      <a:pt x="437" y="589"/>
                      <a:pt x="436" y="590"/>
                    </a:cubicBezTo>
                    <a:cubicBezTo>
                      <a:pt x="436" y="589"/>
                      <a:pt x="437" y="590"/>
                      <a:pt x="436" y="589"/>
                    </a:cubicBezTo>
                    <a:cubicBezTo>
                      <a:pt x="435" y="589"/>
                      <a:pt x="435" y="588"/>
                      <a:pt x="434" y="589"/>
                    </a:cubicBezTo>
                    <a:cubicBezTo>
                      <a:pt x="434" y="588"/>
                      <a:pt x="434" y="588"/>
                      <a:pt x="434" y="588"/>
                    </a:cubicBezTo>
                    <a:cubicBezTo>
                      <a:pt x="432" y="590"/>
                      <a:pt x="431" y="587"/>
                      <a:pt x="430" y="589"/>
                    </a:cubicBezTo>
                    <a:cubicBezTo>
                      <a:pt x="429" y="590"/>
                      <a:pt x="429" y="586"/>
                      <a:pt x="428" y="588"/>
                    </a:cubicBezTo>
                    <a:cubicBezTo>
                      <a:pt x="427" y="587"/>
                      <a:pt x="427" y="587"/>
                      <a:pt x="427" y="587"/>
                    </a:cubicBezTo>
                    <a:cubicBezTo>
                      <a:pt x="426" y="587"/>
                      <a:pt x="427" y="589"/>
                      <a:pt x="426" y="588"/>
                    </a:cubicBezTo>
                    <a:cubicBezTo>
                      <a:pt x="426" y="588"/>
                      <a:pt x="425" y="588"/>
                      <a:pt x="425" y="587"/>
                    </a:cubicBezTo>
                    <a:cubicBezTo>
                      <a:pt x="424" y="586"/>
                      <a:pt x="422" y="589"/>
                      <a:pt x="420" y="587"/>
                    </a:cubicBezTo>
                    <a:cubicBezTo>
                      <a:pt x="420" y="589"/>
                      <a:pt x="419" y="588"/>
                      <a:pt x="418" y="589"/>
                    </a:cubicBezTo>
                    <a:cubicBezTo>
                      <a:pt x="418" y="589"/>
                      <a:pt x="416" y="589"/>
                      <a:pt x="417" y="588"/>
                    </a:cubicBezTo>
                    <a:cubicBezTo>
                      <a:pt x="417" y="588"/>
                      <a:pt x="418" y="588"/>
                      <a:pt x="418" y="588"/>
                    </a:cubicBezTo>
                    <a:cubicBezTo>
                      <a:pt x="418" y="587"/>
                      <a:pt x="418" y="587"/>
                      <a:pt x="418" y="587"/>
                    </a:cubicBezTo>
                    <a:cubicBezTo>
                      <a:pt x="416" y="586"/>
                      <a:pt x="416" y="588"/>
                      <a:pt x="414" y="588"/>
                    </a:cubicBezTo>
                    <a:cubicBezTo>
                      <a:pt x="415" y="588"/>
                      <a:pt x="415" y="588"/>
                      <a:pt x="415" y="589"/>
                    </a:cubicBezTo>
                    <a:cubicBezTo>
                      <a:pt x="414" y="589"/>
                      <a:pt x="414" y="589"/>
                      <a:pt x="414" y="589"/>
                    </a:cubicBezTo>
                    <a:cubicBezTo>
                      <a:pt x="414" y="588"/>
                      <a:pt x="414" y="588"/>
                      <a:pt x="414" y="588"/>
                    </a:cubicBezTo>
                    <a:cubicBezTo>
                      <a:pt x="412" y="588"/>
                      <a:pt x="412" y="588"/>
                      <a:pt x="412" y="588"/>
                    </a:cubicBezTo>
                    <a:cubicBezTo>
                      <a:pt x="413" y="589"/>
                      <a:pt x="413" y="589"/>
                      <a:pt x="413" y="589"/>
                    </a:cubicBezTo>
                    <a:cubicBezTo>
                      <a:pt x="412" y="588"/>
                      <a:pt x="411" y="587"/>
                      <a:pt x="411" y="588"/>
                    </a:cubicBezTo>
                    <a:cubicBezTo>
                      <a:pt x="410" y="589"/>
                      <a:pt x="411" y="589"/>
                      <a:pt x="411" y="590"/>
                    </a:cubicBezTo>
                    <a:cubicBezTo>
                      <a:pt x="410" y="589"/>
                      <a:pt x="408" y="588"/>
                      <a:pt x="406" y="588"/>
                    </a:cubicBezTo>
                    <a:cubicBezTo>
                      <a:pt x="407" y="589"/>
                      <a:pt x="406" y="589"/>
                      <a:pt x="406" y="589"/>
                    </a:cubicBezTo>
                    <a:cubicBezTo>
                      <a:pt x="406" y="588"/>
                      <a:pt x="406" y="588"/>
                      <a:pt x="406" y="588"/>
                    </a:cubicBezTo>
                    <a:cubicBezTo>
                      <a:pt x="404" y="590"/>
                      <a:pt x="405" y="587"/>
                      <a:pt x="404" y="588"/>
                    </a:cubicBezTo>
                    <a:cubicBezTo>
                      <a:pt x="404" y="587"/>
                      <a:pt x="404" y="587"/>
                      <a:pt x="404" y="587"/>
                    </a:cubicBezTo>
                    <a:cubicBezTo>
                      <a:pt x="404" y="589"/>
                      <a:pt x="404" y="589"/>
                      <a:pt x="404" y="589"/>
                    </a:cubicBezTo>
                    <a:cubicBezTo>
                      <a:pt x="402" y="591"/>
                      <a:pt x="403" y="587"/>
                      <a:pt x="402" y="589"/>
                    </a:cubicBezTo>
                    <a:cubicBezTo>
                      <a:pt x="402" y="589"/>
                      <a:pt x="402" y="591"/>
                      <a:pt x="401" y="591"/>
                    </a:cubicBezTo>
                    <a:cubicBezTo>
                      <a:pt x="401" y="590"/>
                      <a:pt x="401" y="590"/>
                      <a:pt x="401" y="590"/>
                    </a:cubicBezTo>
                    <a:cubicBezTo>
                      <a:pt x="401" y="590"/>
                      <a:pt x="401" y="591"/>
                      <a:pt x="401" y="591"/>
                    </a:cubicBezTo>
                    <a:cubicBezTo>
                      <a:pt x="401" y="590"/>
                      <a:pt x="401" y="589"/>
                      <a:pt x="400" y="590"/>
                    </a:cubicBezTo>
                    <a:cubicBezTo>
                      <a:pt x="400" y="588"/>
                      <a:pt x="400" y="588"/>
                      <a:pt x="400" y="588"/>
                    </a:cubicBezTo>
                    <a:cubicBezTo>
                      <a:pt x="399" y="590"/>
                      <a:pt x="399" y="590"/>
                      <a:pt x="399" y="590"/>
                    </a:cubicBezTo>
                    <a:cubicBezTo>
                      <a:pt x="399" y="589"/>
                      <a:pt x="397" y="590"/>
                      <a:pt x="397" y="589"/>
                    </a:cubicBezTo>
                    <a:cubicBezTo>
                      <a:pt x="397" y="589"/>
                      <a:pt x="395" y="589"/>
                      <a:pt x="395" y="590"/>
                    </a:cubicBezTo>
                    <a:cubicBezTo>
                      <a:pt x="395" y="589"/>
                      <a:pt x="394" y="589"/>
                      <a:pt x="394" y="588"/>
                    </a:cubicBezTo>
                    <a:cubicBezTo>
                      <a:pt x="394" y="589"/>
                      <a:pt x="393" y="590"/>
                      <a:pt x="392" y="589"/>
                    </a:cubicBezTo>
                    <a:cubicBezTo>
                      <a:pt x="392" y="589"/>
                      <a:pt x="392" y="589"/>
                      <a:pt x="392" y="589"/>
                    </a:cubicBezTo>
                    <a:cubicBezTo>
                      <a:pt x="390" y="588"/>
                      <a:pt x="389" y="590"/>
                      <a:pt x="387" y="589"/>
                    </a:cubicBezTo>
                    <a:cubicBezTo>
                      <a:pt x="387" y="590"/>
                      <a:pt x="386" y="589"/>
                      <a:pt x="386" y="591"/>
                    </a:cubicBezTo>
                    <a:cubicBezTo>
                      <a:pt x="384" y="592"/>
                      <a:pt x="383" y="588"/>
                      <a:pt x="382" y="592"/>
                    </a:cubicBezTo>
                    <a:cubicBezTo>
                      <a:pt x="381" y="592"/>
                      <a:pt x="381" y="591"/>
                      <a:pt x="380" y="591"/>
                    </a:cubicBezTo>
                    <a:cubicBezTo>
                      <a:pt x="381" y="591"/>
                      <a:pt x="381" y="591"/>
                      <a:pt x="381" y="591"/>
                    </a:cubicBezTo>
                    <a:cubicBezTo>
                      <a:pt x="379" y="591"/>
                      <a:pt x="379" y="591"/>
                      <a:pt x="377" y="591"/>
                    </a:cubicBezTo>
                    <a:cubicBezTo>
                      <a:pt x="377" y="591"/>
                      <a:pt x="377" y="593"/>
                      <a:pt x="376" y="593"/>
                    </a:cubicBezTo>
                    <a:cubicBezTo>
                      <a:pt x="376" y="592"/>
                      <a:pt x="376" y="592"/>
                      <a:pt x="375" y="592"/>
                    </a:cubicBezTo>
                    <a:cubicBezTo>
                      <a:pt x="375" y="592"/>
                      <a:pt x="375" y="592"/>
                      <a:pt x="375" y="591"/>
                    </a:cubicBezTo>
                    <a:cubicBezTo>
                      <a:pt x="375" y="591"/>
                      <a:pt x="375" y="591"/>
                      <a:pt x="375" y="592"/>
                    </a:cubicBezTo>
                    <a:cubicBezTo>
                      <a:pt x="375" y="591"/>
                      <a:pt x="375" y="591"/>
                      <a:pt x="375" y="591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2"/>
                      <a:pt x="374" y="592"/>
                      <a:pt x="374" y="592"/>
                    </a:cubicBezTo>
                    <a:cubicBezTo>
                      <a:pt x="374" y="591"/>
                      <a:pt x="373" y="592"/>
                      <a:pt x="372" y="591"/>
                    </a:cubicBezTo>
                    <a:cubicBezTo>
                      <a:pt x="370" y="591"/>
                      <a:pt x="369" y="593"/>
                      <a:pt x="367" y="593"/>
                    </a:cubicBezTo>
                    <a:cubicBezTo>
                      <a:pt x="367" y="592"/>
                      <a:pt x="367" y="592"/>
                      <a:pt x="368" y="592"/>
                    </a:cubicBezTo>
                    <a:cubicBezTo>
                      <a:pt x="367" y="592"/>
                      <a:pt x="367" y="592"/>
                      <a:pt x="367" y="592"/>
                    </a:cubicBezTo>
                    <a:cubicBezTo>
                      <a:pt x="367" y="591"/>
                      <a:pt x="367" y="591"/>
                      <a:pt x="368" y="591"/>
                    </a:cubicBezTo>
                    <a:cubicBezTo>
                      <a:pt x="366" y="590"/>
                      <a:pt x="365" y="593"/>
                      <a:pt x="363" y="591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3" y="592"/>
                      <a:pt x="363" y="592"/>
                    </a:cubicBezTo>
                    <a:cubicBezTo>
                      <a:pt x="363" y="592"/>
                      <a:pt x="362" y="593"/>
                      <a:pt x="362" y="593"/>
                    </a:cubicBezTo>
                    <a:cubicBezTo>
                      <a:pt x="362" y="592"/>
                      <a:pt x="362" y="591"/>
                      <a:pt x="361" y="591"/>
                    </a:cubicBezTo>
                    <a:cubicBezTo>
                      <a:pt x="361" y="590"/>
                      <a:pt x="360" y="591"/>
                      <a:pt x="359" y="592"/>
                    </a:cubicBezTo>
                    <a:cubicBezTo>
                      <a:pt x="359" y="592"/>
                      <a:pt x="359" y="592"/>
                      <a:pt x="359" y="592"/>
                    </a:cubicBezTo>
                    <a:cubicBezTo>
                      <a:pt x="358" y="592"/>
                      <a:pt x="358" y="592"/>
                      <a:pt x="358" y="592"/>
                    </a:cubicBezTo>
                    <a:cubicBezTo>
                      <a:pt x="358" y="591"/>
                      <a:pt x="358" y="591"/>
                      <a:pt x="358" y="591"/>
                    </a:cubicBezTo>
                    <a:cubicBezTo>
                      <a:pt x="358" y="592"/>
                      <a:pt x="357" y="592"/>
                      <a:pt x="356" y="592"/>
                    </a:cubicBezTo>
                    <a:cubicBezTo>
                      <a:pt x="356" y="592"/>
                      <a:pt x="357" y="592"/>
                      <a:pt x="357" y="591"/>
                    </a:cubicBezTo>
                    <a:cubicBezTo>
                      <a:pt x="356" y="591"/>
                      <a:pt x="356" y="591"/>
                      <a:pt x="355" y="591"/>
                    </a:cubicBezTo>
                    <a:cubicBezTo>
                      <a:pt x="354" y="592"/>
                      <a:pt x="355" y="592"/>
                      <a:pt x="354" y="593"/>
                    </a:cubicBezTo>
                    <a:cubicBezTo>
                      <a:pt x="354" y="593"/>
                      <a:pt x="353" y="594"/>
                      <a:pt x="352" y="593"/>
                    </a:cubicBezTo>
                    <a:cubicBezTo>
                      <a:pt x="352" y="594"/>
                      <a:pt x="352" y="594"/>
                      <a:pt x="352" y="594"/>
                    </a:cubicBezTo>
                    <a:cubicBezTo>
                      <a:pt x="351" y="595"/>
                      <a:pt x="350" y="595"/>
                      <a:pt x="350" y="595"/>
                    </a:cubicBezTo>
                    <a:cubicBezTo>
                      <a:pt x="350" y="594"/>
                      <a:pt x="351" y="593"/>
                      <a:pt x="351" y="591"/>
                    </a:cubicBezTo>
                    <a:cubicBezTo>
                      <a:pt x="352" y="590"/>
                      <a:pt x="352" y="590"/>
                      <a:pt x="352" y="590"/>
                    </a:cubicBezTo>
                    <a:cubicBezTo>
                      <a:pt x="353" y="588"/>
                      <a:pt x="351" y="588"/>
                      <a:pt x="352" y="586"/>
                    </a:cubicBezTo>
                    <a:cubicBezTo>
                      <a:pt x="353" y="587"/>
                      <a:pt x="354" y="584"/>
                      <a:pt x="354" y="585"/>
                    </a:cubicBezTo>
                    <a:cubicBezTo>
                      <a:pt x="356" y="581"/>
                      <a:pt x="355" y="575"/>
                      <a:pt x="358" y="570"/>
                    </a:cubicBezTo>
                    <a:cubicBezTo>
                      <a:pt x="357" y="568"/>
                      <a:pt x="359" y="565"/>
                      <a:pt x="358" y="564"/>
                    </a:cubicBezTo>
                    <a:cubicBezTo>
                      <a:pt x="359" y="564"/>
                      <a:pt x="359" y="558"/>
                      <a:pt x="360" y="561"/>
                    </a:cubicBezTo>
                    <a:cubicBezTo>
                      <a:pt x="360" y="562"/>
                      <a:pt x="360" y="562"/>
                      <a:pt x="360" y="562"/>
                    </a:cubicBezTo>
                    <a:cubicBezTo>
                      <a:pt x="360" y="563"/>
                      <a:pt x="360" y="563"/>
                      <a:pt x="360" y="563"/>
                    </a:cubicBezTo>
                    <a:cubicBezTo>
                      <a:pt x="363" y="560"/>
                      <a:pt x="361" y="556"/>
                      <a:pt x="362" y="553"/>
                    </a:cubicBezTo>
                    <a:cubicBezTo>
                      <a:pt x="361" y="554"/>
                      <a:pt x="361" y="555"/>
                      <a:pt x="361" y="554"/>
                    </a:cubicBezTo>
                    <a:cubicBezTo>
                      <a:pt x="361" y="551"/>
                      <a:pt x="361" y="551"/>
                      <a:pt x="361" y="551"/>
                    </a:cubicBezTo>
                    <a:cubicBezTo>
                      <a:pt x="362" y="552"/>
                      <a:pt x="362" y="552"/>
                      <a:pt x="362" y="552"/>
                    </a:cubicBezTo>
                    <a:cubicBezTo>
                      <a:pt x="362" y="550"/>
                      <a:pt x="363" y="548"/>
                      <a:pt x="363" y="547"/>
                    </a:cubicBezTo>
                    <a:cubicBezTo>
                      <a:pt x="362" y="547"/>
                      <a:pt x="362" y="547"/>
                      <a:pt x="362" y="547"/>
                    </a:cubicBezTo>
                    <a:cubicBezTo>
                      <a:pt x="363" y="545"/>
                      <a:pt x="365" y="544"/>
                      <a:pt x="364" y="541"/>
                    </a:cubicBezTo>
                    <a:cubicBezTo>
                      <a:pt x="363" y="540"/>
                      <a:pt x="362" y="544"/>
                      <a:pt x="363" y="541"/>
                    </a:cubicBezTo>
                    <a:cubicBezTo>
                      <a:pt x="364" y="538"/>
                      <a:pt x="365" y="533"/>
                      <a:pt x="366" y="529"/>
                    </a:cubicBezTo>
                    <a:cubicBezTo>
                      <a:pt x="365" y="529"/>
                      <a:pt x="365" y="528"/>
                      <a:pt x="365" y="527"/>
                    </a:cubicBezTo>
                    <a:cubicBezTo>
                      <a:pt x="366" y="527"/>
                      <a:pt x="366" y="527"/>
                      <a:pt x="366" y="527"/>
                    </a:cubicBezTo>
                    <a:cubicBezTo>
                      <a:pt x="365" y="523"/>
                      <a:pt x="368" y="526"/>
                      <a:pt x="368" y="521"/>
                    </a:cubicBezTo>
                    <a:cubicBezTo>
                      <a:pt x="367" y="520"/>
                      <a:pt x="367" y="520"/>
                      <a:pt x="367" y="520"/>
                    </a:cubicBezTo>
                    <a:cubicBezTo>
                      <a:pt x="365" y="516"/>
                      <a:pt x="369" y="518"/>
                      <a:pt x="367" y="514"/>
                    </a:cubicBezTo>
                    <a:cubicBezTo>
                      <a:pt x="367" y="515"/>
                      <a:pt x="365" y="514"/>
                      <a:pt x="365" y="512"/>
                    </a:cubicBezTo>
                    <a:cubicBezTo>
                      <a:pt x="366" y="513"/>
                      <a:pt x="366" y="513"/>
                      <a:pt x="366" y="513"/>
                    </a:cubicBezTo>
                    <a:cubicBezTo>
                      <a:pt x="366" y="512"/>
                      <a:pt x="366" y="511"/>
                      <a:pt x="366" y="511"/>
                    </a:cubicBezTo>
                    <a:cubicBezTo>
                      <a:pt x="366" y="511"/>
                      <a:pt x="367" y="511"/>
                      <a:pt x="367" y="509"/>
                    </a:cubicBezTo>
                    <a:cubicBezTo>
                      <a:pt x="368" y="511"/>
                      <a:pt x="368" y="511"/>
                      <a:pt x="368" y="511"/>
                    </a:cubicBezTo>
                    <a:cubicBezTo>
                      <a:pt x="367" y="507"/>
                      <a:pt x="367" y="507"/>
                      <a:pt x="367" y="507"/>
                    </a:cubicBezTo>
                    <a:cubicBezTo>
                      <a:pt x="368" y="505"/>
                      <a:pt x="367" y="501"/>
                      <a:pt x="368" y="500"/>
                    </a:cubicBezTo>
                    <a:cubicBezTo>
                      <a:pt x="368" y="500"/>
                      <a:pt x="369" y="494"/>
                      <a:pt x="367" y="493"/>
                    </a:cubicBezTo>
                    <a:cubicBezTo>
                      <a:pt x="368" y="494"/>
                      <a:pt x="369" y="491"/>
                      <a:pt x="370" y="492"/>
                    </a:cubicBezTo>
                    <a:cubicBezTo>
                      <a:pt x="369" y="490"/>
                      <a:pt x="368" y="486"/>
                      <a:pt x="369" y="485"/>
                    </a:cubicBezTo>
                    <a:cubicBezTo>
                      <a:pt x="369" y="485"/>
                      <a:pt x="369" y="485"/>
                      <a:pt x="369" y="485"/>
                    </a:cubicBezTo>
                    <a:cubicBezTo>
                      <a:pt x="370" y="479"/>
                      <a:pt x="367" y="474"/>
                      <a:pt x="368" y="469"/>
                    </a:cubicBezTo>
                    <a:cubicBezTo>
                      <a:pt x="367" y="469"/>
                      <a:pt x="368" y="466"/>
                      <a:pt x="367" y="467"/>
                    </a:cubicBezTo>
                    <a:cubicBezTo>
                      <a:pt x="365" y="461"/>
                      <a:pt x="368" y="456"/>
                      <a:pt x="364" y="454"/>
                    </a:cubicBezTo>
                    <a:cubicBezTo>
                      <a:pt x="364" y="452"/>
                      <a:pt x="365" y="451"/>
                      <a:pt x="365" y="450"/>
                    </a:cubicBezTo>
                    <a:cubicBezTo>
                      <a:pt x="365" y="451"/>
                      <a:pt x="365" y="451"/>
                      <a:pt x="365" y="451"/>
                    </a:cubicBezTo>
                    <a:cubicBezTo>
                      <a:pt x="364" y="446"/>
                      <a:pt x="364" y="444"/>
                      <a:pt x="363" y="441"/>
                    </a:cubicBezTo>
                    <a:cubicBezTo>
                      <a:pt x="363" y="439"/>
                      <a:pt x="361" y="439"/>
                      <a:pt x="361" y="436"/>
                    </a:cubicBezTo>
                    <a:cubicBezTo>
                      <a:pt x="362" y="437"/>
                      <a:pt x="361" y="435"/>
                      <a:pt x="361" y="434"/>
                    </a:cubicBezTo>
                    <a:cubicBezTo>
                      <a:pt x="361" y="435"/>
                      <a:pt x="362" y="435"/>
                      <a:pt x="362" y="433"/>
                    </a:cubicBezTo>
                    <a:cubicBezTo>
                      <a:pt x="362" y="433"/>
                      <a:pt x="361" y="433"/>
                      <a:pt x="361" y="433"/>
                    </a:cubicBezTo>
                    <a:cubicBezTo>
                      <a:pt x="361" y="433"/>
                      <a:pt x="361" y="433"/>
                      <a:pt x="361" y="433"/>
                    </a:cubicBezTo>
                    <a:cubicBezTo>
                      <a:pt x="361" y="431"/>
                      <a:pt x="361" y="431"/>
                      <a:pt x="361" y="432"/>
                    </a:cubicBezTo>
                    <a:cubicBezTo>
                      <a:pt x="361" y="432"/>
                      <a:pt x="360" y="432"/>
                      <a:pt x="360" y="432"/>
                    </a:cubicBezTo>
                    <a:cubicBezTo>
                      <a:pt x="361" y="430"/>
                      <a:pt x="359" y="427"/>
                      <a:pt x="360" y="426"/>
                    </a:cubicBezTo>
                    <a:cubicBezTo>
                      <a:pt x="359" y="420"/>
                      <a:pt x="356" y="416"/>
                      <a:pt x="355" y="412"/>
                    </a:cubicBezTo>
                    <a:cubicBezTo>
                      <a:pt x="355" y="411"/>
                      <a:pt x="356" y="412"/>
                      <a:pt x="357" y="413"/>
                    </a:cubicBezTo>
                    <a:cubicBezTo>
                      <a:pt x="356" y="412"/>
                      <a:pt x="356" y="411"/>
                      <a:pt x="355" y="410"/>
                    </a:cubicBezTo>
                    <a:cubicBezTo>
                      <a:pt x="356" y="410"/>
                      <a:pt x="356" y="412"/>
                      <a:pt x="357" y="413"/>
                    </a:cubicBezTo>
                    <a:cubicBezTo>
                      <a:pt x="357" y="408"/>
                      <a:pt x="353" y="405"/>
                      <a:pt x="353" y="399"/>
                    </a:cubicBezTo>
                    <a:cubicBezTo>
                      <a:pt x="352" y="399"/>
                      <a:pt x="352" y="399"/>
                      <a:pt x="352" y="399"/>
                    </a:cubicBezTo>
                    <a:cubicBezTo>
                      <a:pt x="352" y="398"/>
                      <a:pt x="352" y="398"/>
                      <a:pt x="352" y="398"/>
                    </a:cubicBezTo>
                    <a:cubicBezTo>
                      <a:pt x="351" y="398"/>
                      <a:pt x="350" y="398"/>
                      <a:pt x="350" y="397"/>
                    </a:cubicBezTo>
                    <a:cubicBezTo>
                      <a:pt x="351" y="396"/>
                      <a:pt x="352" y="396"/>
                      <a:pt x="351" y="394"/>
                    </a:cubicBezTo>
                    <a:cubicBezTo>
                      <a:pt x="351" y="392"/>
                      <a:pt x="349" y="389"/>
                      <a:pt x="347" y="387"/>
                    </a:cubicBezTo>
                    <a:cubicBezTo>
                      <a:pt x="348" y="388"/>
                      <a:pt x="347" y="388"/>
                      <a:pt x="347" y="387"/>
                    </a:cubicBezTo>
                    <a:cubicBezTo>
                      <a:pt x="346" y="386"/>
                      <a:pt x="347" y="385"/>
                      <a:pt x="346" y="384"/>
                    </a:cubicBezTo>
                    <a:cubicBezTo>
                      <a:pt x="347" y="384"/>
                      <a:pt x="347" y="384"/>
                      <a:pt x="347" y="384"/>
                    </a:cubicBezTo>
                    <a:cubicBezTo>
                      <a:pt x="346" y="384"/>
                      <a:pt x="344" y="381"/>
                      <a:pt x="344" y="381"/>
                    </a:cubicBezTo>
                    <a:cubicBezTo>
                      <a:pt x="344" y="380"/>
                      <a:pt x="345" y="383"/>
                      <a:pt x="346" y="383"/>
                    </a:cubicBezTo>
                    <a:cubicBezTo>
                      <a:pt x="344" y="378"/>
                      <a:pt x="345" y="380"/>
                      <a:pt x="343" y="376"/>
                    </a:cubicBezTo>
                    <a:cubicBezTo>
                      <a:pt x="341" y="374"/>
                      <a:pt x="342" y="377"/>
                      <a:pt x="341" y="376"/>
                    </a:cubicBezTo>
                    <a:cubicBezTo>
                      <a:pt x="339" y="374"/>
                      <a:pt x="338" y="372"/>
                      <a:pt x="337" y="370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4" y="367"/>
                      <a:pt x="333" y="365"/>
                      <a:pt x="332" y="362"/>
                    </a:cubicBezTo>
                    <a:cubicBezTo>
                      <a:pt x="326" y="356"/>
                      <a:pt x="322" y="354"/>
                      <a:pt x="320" y="353"/>
                    </a:cubicBezTo>
                    <a:cubicBezTo>
                      <a:pt x="318" y="349"/>
                      <a:pt x="316" y="350"/>
                      <a:pt x="315" y="351"/>
                    </a:cubicBezTo>
                    <a:cubicBezTo>
                      <a:pt x="314" y="353"/>
                      <a:pt x="313" y="359"/>
                      <a:pt x="313" y="359"/>
                    </a:cubicBezTo>
                    <a:cubicBezTo>
                      <a:pt x="312" y="371"/>
                      <a:pt x="314" y="377"/>
                      <a:pt x="314" y="392"/>
                    </a:cubicBezTo>
                    <a:cubicBezTo>
                      <a:pt x="313" y="404"/>
                      <a:pt x="310" y="408"/>
                      <a:pt x="310" y="421"/>
                    </a:cubicBezTo>
                    <a:cubicBezTo>
                      <a:pt x="309" y="427"/>
                      <a:pt x="308" y="434"/>
                      <a:pt x="307" y="440"/>
                    </a:cubicBezTo>
                    <a:cubicBezTo>
                      <a:pt x="308" y="443"/>
                      <a:pt x="306" y="448"/>
                      <a:pt x="306" y="452"/>
                    </a:cubicBezTo>
                    <a:cubicBezTo>
                      <a:pt x="305" y="453"/>
                      <a:pt x="305" y="453"/>
                      <a:pt x="305" y="453"/>
                    </a:cubicBezTo>
                    <a:cubicBezTo>
                      <a:pt x="306" y="454"/>
                      <a:pt x="306" y="455"/>
                      <a:pt x="305" y="457"/>
                    </a:cubicBezTo>
                    <a:cubicBezTo>
                      <a:pt x="305" y="456"/>
                      <a:pt x="305" y="456"/>
                      <a:pt x="305" y="456"/>
                    </a:cubicBezTo>
                    <a:cubicBezTo>
                      <a:pt x="305" y="458"/>
                      <a:pt x="304" y="460"/>
                      <a:pt x="304" y="461"/>
                    </a:cubicBezTo>
                    <a:cubicBezTo>
                      <a:pt x="304" y="461"/>
                      <a:pt x="304" y="461"/>
                      <a:pt x="304" y="461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3"/>
                      <a:pt x="304" y="463"/>
                      <a:pt x="304" y="463"/>
                    </a:cubicBezTo>
                    <a:cubicBezTo>
                      <a:pt x="304" y="466"/>
                      <a:pt x="303" y="469"/>
                      <a:pt x="302" y="472"/>
                    </a:cubicBezTo>
                    <a:cubicBezTo>
                      <a:pt x="303" y="472"/>
                      <a:pt x="303" y="472"/>
                      <a:pt x="303" y="472"/>
                    </a:cubicBezTo>
                    <a:cubicBezTo>
                      <a:pt x="301" y="477"/>
                      <a:pt x="302" y="480"/>
                      <a:pt x="300" y="485"/>
                    </a:cubicBezTo>
                    <a:cubicBezTo>
                      <a:pt x="300" y="485"/>
                      <a:pt x="300" y="485"/>
                      <a:pt x="300" y="485"/>
                    </a:cubicBezTo>
                    <a:cubicBezTo>
                      <a:pt x="301" y="492"/>
                      <a:pt x="295" y="495"/>
                      <a:pt x="296" y="503"/>
                    </a:cubicBezTo>
                    <a:cubicBezTo>
                      <a:pt x="296" y="502"/>
                      <a:pt x="295" y="503"/>
                      <a:pt x="295" y="503"/>
                    </a:cubicBezTo>
                    <a:cubicBezTo>
                      <a:pt x="294" y="506"/>
                      <a:pt x="293" y="509"/>
                      <a:pt x="295" y="510"/>
                    </a:cubicBezTo>
                    <a:cubicBezTo>
                      <a:pt x="295" y="512"/>
                      <a:pt x="294" y="512"/>
                      <a:pt x="293" y="512"/>
                    </a:cubicBezTo>
                    <a:cubicBezTo>
                      <a:pt x="294" y="512"/>
                      <a:pt x="294" y="514"/>
                      <a:pt x="294" y="516"/>
                    </a:cubicBezTo>
                    <a:cubicBezTo>
                      <a:pt x="293" y="515"/>
                      <a:pt x="293" y="515"/>
                      <a:pt x="293" y="515"/>
                    </a:cubicBezTo>
                    <a:cubicBezTo>
                      <a:pt x="293" y="517"/>
                      <a:pt x="293" y="519"/>
                      <a:pt x="292" y="520"/>
                    </a:cubicBezTo>
                    <a:cubicBezTo>
                      <a:pt x="294" y="520"/>
                      <a:pt x="294" y="520"/>
                      <a:pt x="294" y="520"/>
                    </a:cubicBezTo>
                    <a:cubicBezTo>
                      <a:pt x="293" y="522"/>
                      <a:pt x="292" y="520"/>
                      <a:pt x="291" y="523"/>
                    </a:cubicBezTo>
                    <a:cubicBezTo>
                      <a:pt x="293" y="523"/>
                      <a:pt x="293" y="523"/>
                      <a:pt x="293" y="523"/>
                    </a:cubicBezTo>
                    <a:cubicBezTo>
                      <a:pt x="291" y="527"/>
                      <a:pt x="289" y="528"/>
                      <a:pt x="286" y="531"/>
                    </a:cubicBezTo>
                    <a:cubicBezTo>
                      <a:pt x="281" y="546"/>
                      <a:pt x="277" y="563"/>
                      <a:pt x="267" y="573"/>
                    </a:cubicBezTo>
                    <a:cubicBezTo>
                      <a:pt x="266" y="573"/>
                      <a:pt x="266" y="573"/>
                      <a:pt x="266" y="573"/>
                    </a:cubicBezTo>
                    <a:cubicBezTo>
                      <a:pt x="264" y="572"/>
                      <a:pt x="265" y="577"/>
                      <a:pt x="264" y="576"/>
                    </a:cubicBezTo>
                    <a:cubicBezTo>
                      <a:pt x="264" y="577"/>
                      <a:pt x="263" y="577"/>
                      <a:pt x="263" y="578"/>
                    </a:cubicBezTo>
                    <a:cubicBezTo>
                      <a:pt x="263" y="578"/>
                      <a:pt x="262" y="578"/>
                      <a:pt x="262" y="577"/>
                    </a:cubicBezTo>
                    <a:cubicBezTo>
                      <a:pt x="261" y="578"/>
                      <a:pt x="261" y="578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9"/>
                      <a:pt x="261" y="579"/>
                      <a:pt x="261" y="579"/>
                    </a:cubicBezTo>
                    <a:cubicBezTo>
                      <a:pt x="261" y="578"/>
                      <a:pt x="261" y="578"/>
                      <a:pt x="261" y="578"/>
                    </a:cubicBezTo>
                    <a:cubicBezTo>
                      <a:pt x="261" y="578"/>
                      <a:pt x="261" y="579"/>
                      <a:pt x="260" y="580"/>
                    </a:cubicBezTo>
                    <a:cubicBezTo>
                      <a:pt x="260" y="579"/>
                      <a:pt x="259" y="579"/>
                      <a:pt x="258" y="578"/>
                    </a:cubicBezTo>
                    <a:cubicBezTo>
                      <a:pt x="258" y="578"/>
                      <a:pt x="258" y="578"/>
                      <a:pt x="258" y="578"/>
                    </a:cubicBezTo>
                    <a:cubicBezTo>
                      <a:pt x="255" y="576"/>
                      <a:pt x="253" y="576"/>
                      <a:pt x="251" y="577"/>
                    </a:cubicBezTo>
                    <a:cubicBezTo>
                      <a:pt x="251" y="575"/>
                      <a:pt x="249" y="576"/>
                      <a:pt x="248" y="575"/>
                    </a:cubicBezTo>
                    <a:cubicBezTo>
                      <a:pt x="248" y="575"/>
                      <a:pt x="248" y="575"/>
                      <a:pt x="248" y="575"/>
                    </a:cubicBezTo>
                    <a:cubicBezTo>
                      <a:pt x="246" y="576"/>
                      <a:pt x="245" y="573"/>
                      <a:pt x="243" y="574"/>
                    </a:cubicBezTo>
                    <a:cubicBezTo>
                      <a:pt x="243" y="574"/>
                      <a:pt x="243" y="573"/>
                      <a:pt x="243" y="573"/>
                    </a:cubicBezTo>
                    <a:cubicBezTo>
                      <a:pt x="242" y="573"/>
                      <a:pt x="240" y="573"/>
                      <a:pt x="240" y="572"/>
                    </a:cubicBezTo>
                    <a:cubicBezTo>
                      <a:pt x="237" y="572"/>
                      <a:pt x="233" y="570"/>
                      <a:pt x="231" y="572"/>
                    </a:cubicBezTo>
                    <a:cubicBezTo>
                      <a:pt x="231" y="571"/>
                      <a:pt x="231" y="571"/>
                      <a:pt x="231" y="571"/>
                    </a:cubicBezTo>
                    <a:cubicBezTo>
                      <a:pt x="229" y="572"/>
                      <a:pt x="229" y="571"/>
                      <a:pt x="228" y="571"/>
                    </a:cubicBezTo>
                    <a:cubicBezTo>
                      <a:pt x="228" y="571"/>
                      <a:pt x="228" y="571"/>
                      <a:pt x="228" y="571"/>
                    </a:cubicBezTo>
                    <a:cubicBezTo>
                      <a:pt x="226" y="572"/>
                      <a:pt x="224" y="570"/>
                      <a:pt x="223" y="571"/>
                    </a:cubicBezTo>
                    <a:cubicBezTo>
                      <a:pt x="223" y="570"/>
                      <a:pt x="223" y="570"/>
                      <a:pt x="223" y="570"/>
                    </a:cubicBezTo>
                    <a:cubicBezTo>
                      <a:pt x="221" y="569"/>
                      <a:pt x="221" y="569"/>
                      <a:pt x="221" y="569"/>
                    </a:cubicBezTo>
                    <a:cubicBezTo>
                      <a:pt x="222" y="570"/>
                      <a:pt x="222" y="570"/>
                      <a:pt x="222" y="570"/>
                    </a:cubicBezTo>
                    <a:cubicBezTo>
                      <a:pt x="221" y="572"/>
                      <a:pt x="220" y="568"/>
                      <a:pt x="218" y="569"/>
                    </a:cubicBezTo>
                    <a:cubicBezTo>
                      <a:pt x="217" y="568"/>
                      <a:pt x="214" y="572"/>
                      <a:pt x="212" y="571"/>
                    </a:cubicBezTo>
                    <a:cubicBezTo>
                      <a:pt x="211" y="572"/>
                      <a:pt x="213" y="570"/>
                      <a:pt x="212" y="570"/>
                    </a:cubicBezTo>
                    <a:cubicBezTo>
                      <a:pt x="212" y="569"/>
                      <a:pt x="213" y="569"/>
                      <a:pt x="213" y="568"/>
                    </a:cubicBezTo>
                    <a:cubicBezTo>
                      <a:pt x="211" y="569"/>
                      <a:pt x="211" y="567"/>
                      <a:pt x="209" y="567"/>
                    </a:cubicBezTo>
                    <a:cubicBezTo>
                      <a:pt x="209" y="566"/>
                      <a:pt x="209" y="566"/>
                      <a:pt x="209" y="566"/>
                    </a:cubicBezTo>
                    <a:cubicBezTo>
                      <a:pt x="207" y="567"/>
                      <a:pt x="206" y="564"/>
                      <a:pt x="205" y="565"/>
                    </a:cubicBezTo>
                    <a:cubicBezTo>
                      <a:pt x="202" y="565"/>
                      <a:pt x="204" y="562"/>
                      <a:pt x="201" y="564"/>
                    </a:cubicBezTo>
                    <a:cubicBezTo>
                      <a:pt x="201" y="562"/>
                      <a:pt x="201" y="562"/>
                      <a:pt x="201" y="562"/>
                    </a:cubicBezTo>
                    <a:cubicBezTo>
                      <a:pt x="200" y="562"/>
                      <a:pt x="200" y="563"/>
                      <a:pt x="199" y="562"/>
                    </a:cubicBezTo>
                    <a:cubicBezTo>
                      <a:pt x="199" y="562"/>
                      <a:pt x="198" y="562"/>
                      <a:pt x="199" y="561"/>
                    </a:cubicBezTo>
                    <a:cubicBezTo>
                      <a:pt x="197" y="559"/>
                      <a:pt x="194" y="561"/>
                      <a:pt x="192" y="559"/>
                    </a:cubicBezTo>
                    <a:cubicBezTo>
                      <a:pt x="191" y="560"/>
                      <a:pt x="189" y="559"/>
                      <a:pt x="189" y="559"/>
                    </a:cubicBezTo>
                    <a:cubicBezTo>
                      <a:pt x="189" y="559"/>
                      <a:pt x="186" y="558"/>
                      <a:pt x="188" y="558"/>
                    </a:cubicBezTo>
                    <a:cubicBezTo>
                      <a:pt x="188" y="558"/>
                      <a:pt x="188" y="558"/>
                      <a:pt x="188" y="558"/>
                    </a:cubicBezTo>
                    <a:cubicBezTo>
                      <a:pt x="189" y="557"/>
                      <a:pt x="189" y="557"/>
                      <a:pt x="189" y="557"/>
                    </a:cubicBezTo>
                    <a:cubicBezTo>
                      <a:pt x="187" y="555"/>
                      <a:pt x="185" y="557"/>
                      <a:pt x="184" y="556"/>
                    </a:cubicBezTo>
                    <a:cubicBezTo>
                      <a:pt x="184" y="557"/>
                      <a:pt x="185" y="557"/>
                      <a:pt x="184" y="557"/>
                    </a:cubicBezTo>
                    <a:cubicBezTo>
                      <a:pt x="183" y="557"/>
                      <a:pt x="183" y="557"/>
                      <a:pt x="183" y="557"/>
                    </a:cubicBezTo>
                    <a:cubicBezTo>
                      <a:pt x="183" y="556"/>
                      <a:pt x="183" y="556"/>
                      <a:pt x="183" y="556"/>
                    </a:cubicBezTo>
                    <a:cubicBezTo>
                      <a:pt x="181" y="555"/>
                      <a:pt x="181" y="555"/>
                      <a:pt x="181" y="555"/>
                    </a:cubicBezTo>
                    <a:cubicBezTo>
                      <a:pt x="181" y="556"/>
                      <a:pt x="181" y="556"/>
                      <a:pt x="181" y="556"/>
                    </a:cubicBezTo>
                    <a:cubicBezTo>
                      <a:pt x="180" y="555"/>
                      <a:pt x="180" y="554"/>
                      <a:pt x="179" y="554"/>
                    </a:cubicBezTo>
                    <a:cubicBezTo>
                      <a:pt x="178" y="555"/>
                      <a:pt x="179" y="556"/>
                      <a:pt x="178" y="556"/>
                    </a:cubicBezTo>
                    <a:cubicBezTo>
                      <a:pt x="177" y="555"/>
                      <a:pt x="175" y="553"/>
                      <a:pt x="173" y="552"/>
                    </a:cubicBezTo>
                    <a:cubicBezTo>
                      <a:pt x="173" y="553"/>
                      <a:pt x="173" y="553"/>
                      <a:pt x="172" y="553"/>
                    </a:cubicBezTo>
                    <a:cubicBezTo>
                      <a:pt x="172" y="552"/>
                      <a:pt x="172" y="552"/>
                      <a:pt x="172" y="552"/>
                    </a:cubicBezTo>
                    <a:cubicBezTo>
                      <a:pt x="170" y="553"/>
                      <a:pt x="172" y="550"/>
                      <a:pt x="170" y="550"/>
                    </a:cubicBezTo>
                    <a:cubicBezTo>
                      <a:pt x="170" y="550"/>
                      <a:pt x="170" y="550"/>
                      <a:pt x="170" y="550"/>
                    </a:cubicBezTo>
                    <a:cubicBezTo>
                      <a:pt x="169" y="551"/>
                      <a:pt x="169" y="551"/>
                      <a:pt x="169" y="551"/>
                    </a:cubicBezTo>
                    <a:cubicBezTo>
                      <a:pt x="167" y="552"/>
                      <a:pt x="169" y="549"/>
                      <a:pt x="166" y="551"/>
                    </a:cubicBezTo>
                    <a:cubicBezTo>
                      <a:pt x="167" y="551"/>
                      <a:pt x="166" y="553"/>
                      <a:pt x="165" y="552"/>
                    </a:cubicBezTo>
                    <a:cubicBezTo>
                      <a:pt x="166" y="551"/>
                      <a:pt x="166" y="551"/>
                      <a:pt x="166" y="551"/>
                    </a:cubicBezTo>
                    <a:cubicBezTo>
                      <a:pt x="165" y="551"/>
                      <a:pt x="165" y="552"/>
                      <a:pt x="165" y="551"/>
                    </a:cubicBezTo>
                    <a:cubicBezTo>
                      <a:pt x="165" y="551"/>
                      <a:pt x="165" y="550"/>
                      <a:pt x="164" y="550"/>
                    </a:cubicBezTo>
                    <a:cubicBezTo>
                      <a:pt x="165" y="549"/>
                      <a:pt x="165" y="549"/>
                      <a:pt x="165" y="549"/>
                    </a:cubicBezTo>
                    <a:cubicBezTo>
                      <a:pt x="163" y="550"/>
                      <a:pt x="163" y="550"/>
                      <a:pt x="163" y="550"/>
                    </a:cubicBezTo>
                    <a:cubicBezTo>
                      <a:pt x="162" y="549"/>
                      <a:pt x="160" y="549"/>
                      <a:pt x="160" y="548"/>
                    </a:cubicBezTo>
                    <a:cubicBezTo>
                      <a:pt x="160" y="548"/>
                      <a:pt x="158" y="547"/>
                      <a:pt x="157" y="548"/>
                    </a:cubicBezTo>
                    <a:cubicBezTo>
                      <a:pt x="158" y="547"/>
                      <a:pt x="157" y="546"/>
                      <a:pt x="157" y="546"/>
                    </a:cubicBezTo>
                    <a:cubicBezTo>
                      <a:pt x="156" y="546"/>
                      <a:pt x="154" y="546"/>
                      <a:pt x="154" y="545"/>
                    </a:cubicBezTo>
                    <a:cubicBezTo>
                      <a:pt x="154" y="545"/>
                      <a:pt x="154" y="545"/>
                      <a:pt x="154" y="545"/>
                    </a:cubicBezTo>
                    <a:cubicBezTo>
                      <a:pt x="152" y="543"/>
                      <a:pt x="149" y="544"/>
                      <a:pt x="147" y="542"/>
                    </a:cubicBezTo>
                    <a:cubicBezTo>
                      <a:pt x="147" y="543"/>
                      <a:pt x="146" y="542"/>
                      <a:pt x="146" y="544"/>
                    </a:cubicBezTo>
                    <a:cubicBezTo>
                      <a:pt x="143" y="544"/>
                      <a:pt x="142" y="539"/>
                      <a:pt x="140" y="543"/>
                    </a:cubicBezTo>
                    <a:cubicBezTo>
                      <a:pt x="139" y="542"/>
                      <a:pt x="139" y="541"/>
                      <a:pt x="138" y="541"/>
                    </a:cubicBezTo>
                    <a:cubicBezTo>
                      <a:pt x="139" y="541"/>
                      <a:pt x="139" y="541"/>
                      <a:pt x="139" y="541"/>
                    </a:cubicBezTo>
                    <a:cubicBezTo>
                      <a:pt x="136" y="540"/>
                      <a:pt x="136" y="540"/>
                      <a:pt x="134" y="539"/>
                    </a:cubicBezTo>
                    <a:cubicBezTo>
                      <a:pt x="133" y="539"/>
                      <a:pt x="133" y="540"/>
                      <a:pt x="131" y="539"/>
                    </a:cubicBezTo>
                    <a:cubicBezTo>
                      <a:pt x="132" y="539"/>
                      <a:pt x="131" y="539"/>
                      <a:pt x="131" y="539"/>
                    </a:cubicBezTo>
                    <a:cubicBezTo>
                      <a:pt x="131" y="539"/>
                      <a:pt x="132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1" y="538"/>
                      <a:pt x="131" y="538"/>
                      <a:pt x="131" y="538"/>
                    </a:cubicBezTo>
                    <a:cubicBezTo>
                      <a:pt x="130" y="538"/>
                      <a:pt x="130" y="538"/>
                      <a:pt x="130" y="538"/>
                    </a:cubicBezTo>
                    <a:cubicBezTo>
                      <a:pt x="130" y="538"/>
                      <a:pt x="130" y="538"/>
                      <a:pt x="130" y="539"/>
                    </a:cubicBezTo>
                    <a:cubicBezTo>
                      <a:pt x="129" y="537"/>
                      <a:pt x="127" y="537"/>
                      <a:pt x="128" y="536"/>
                    </a:cubicBezTo>
                    <a:cubicBezTo>
                      <a:pt x="125" y="535"/>
                      <a:pt x="123" y="535"/>
                      <a:pt x="121" y="535"/>
                    </a:cubicBezTo>
                    <a:cubicBezTo>
                      <a:pt x="121" y="534"/>
                      <a:pt x="121" y="534"/>
                      <a:pt x="122" y="534"/>
                    </a:cubicBezTo>
                    <a:cubicBezTo>
                      <a:pt x="121" y="533"/>
                      <a:pt x="121" y="533"/>
                      <a:pt x="121" y="533"/>
                    </a:cubicBezTo>
                    <a:cubicBezTo>
                      <a:pt x="121" y="532"/>
                      <a:pt x="122" y="533"/>
                      <a:pt x="122" y="533"/>
                    </a:cubicBezTo>
                    <a:cubicBezTo>
                      <a:pt x="121" y="531"/>
                      <a:pt x="118" y="533"/>
                      <a:pt x="117" y="530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6" y="531"/>
                      <a:pt x="116" y="531"/>
                    </a:cubicBezTo>
                    <a:cubicBezTo>
                      <a:pt x="116" y="531"/>
                      <a:pt x="115" y="531"/>
                      <a:pt x="115" y="531"/>
                    </a:cubicBezTo>
                    <a:cubicBezTo>
                      <a:pt x="115" y="530"/>
                      <a:pt x="116" y="529"/>
                      <a:pt x="115" y="529"/>
                    </a:cubicBezTo>
                    <a:cubicBezTo>
                      <a:pt x="114" y="528"/>
                      <a:pt x="112" y="528"/>
                      <a:pt x="111" y="528"/>
                    </a:cubicBezTo>
                    <a:cubicBezTo>
                      <a:pt x="111" y="528"/>
                      <a:pt x="111" y="528"/>
                      <a:pt x="111" y="528"/>
                    </a:cubicBezTo>
                    <a:cubicBezTo>
                      <a:pt x="110" y="528"/>
                      <a:pt x="110" y="527"/>
                      <a:pt x="110" y="527"/>
                    </a:cubicBezTo>
                    <a:cubicBezTo>
                      <a:pt x="110" y="527"/>
                      <a:pt x="110" y="527"/>
                      <a:pt x="110" y="527"/>
                    </a:cubicBezTo>
                    <a:cubicBezTo>
                      <a:pt x="110" y="527"/>
                      <a:pt x="108" y="526"/>
                      <a:pt x="108" y="527"/>
                    </a:cubicBezTo>
                    <a:cubicBezTo>
                      <a:pt x="108" y="526"/>
                      <a:pt x="109" y="527"/>
                      <a:pt x="110" y="526"/>
                    </a:cubicBezTo>
                    <a:cubicBezTo>
                      <a:pt x="108" y="525"/>
                      <a:pt x="109" y="526"/>
                      <a:pt x="107" y="524"/>
                    </a:cubicBezTo>
                    <a:cubicBezTo>
                      <a:pt x="105" y="524"/>
                      <a:pt x="106" y="525"/>
                      <a:pt x="105" y="526"/>
                    </a:cubicBezTo>
                    <a:cubicBezTo>
                      <a:pt x="104" y="525"/>
                      <a:pt x="103" y="525"/>
                      <a:pt x="102" y="524"/>
                    </a:cubicBezTo>
                    <a:cubicBezTo>
                      <a:pt x="102" y="525"/>
                      <a:pt x="102" y="525"/>
                      <a:pt x="102" y="525"/>
                    </a:cubicBezTo>
                    <a:cubicBezTo>
                      <a:pt x="100" y="524"/>
                      <a:pt x="99" y="523"/>
                      <a:pt x="99" y="522"/>
                    </a:cubicBezTo>
                    <a:cubicBezTo>
                      <a:pt x="97" y="521"/>
                      <a:pt x="95" y="520"/>
                      <a:pt x="93" y="520"/>
                    </a:cubicBezTo>
                    <a:cubicBezTo>
                      <a:pt x="93" y="518"/>
                      <a:pt x="91" y="516"/>
                      <a:pt x="85" y="514"/>
                    </a:cubicBezTo>
                    <a:cubicBezTo>
                      <a:pt x="85" y="513"/>
                      <a:pt x="85" y="513"/>
                      <a:pt x="85" y="513"/>
                    </a:cubicBezTo>
                    <a:cubicBezTo>
                      <a:pt x="83" y="514"/>
                      <a:pt x="81" y="514"/>
                      <a:pt x="80" y="516"/>
                    </a:cubicBezTo>
                    <a:cubicBezTo>
                      <a:pt x="79" y="515"/>
                      <a:pt x="78" y="517"/>
                      <a:pt x="78" y="517"/>
                    </a:cubicBezTo>
                    <a:cubicBezTo>
                      <a:pt x="78" y="516"/>
                      <a:pt x="78" y="516"/>
                      <a:pt x="78" y="516"/>
                    </a:cubicBezTo>
                    <a:cubicBezTo>
                      <a:pt x="77" y="518"/>
                      <a:pt x="74" y="517"/>
                      <a:pt x="74" y="519"/>
                    </a:cubicBezTo>
                    <a:cubicBezTo>
                      <a:pt x="74" y="519"/>
                      <a:pt x="73" y="518"/>
                      <a:pt x="74" y="518"/>
                    </a:cubicBezTo>
                    <a:cubicBezTo>
                      <a:pt x="73" y="519"/>
                      <a:pt x="72" y="520"/>
                      <a:pt x="71" y="519"/>
                    </a:cubicBezTo>
                    <a:cubicBezTo>
                      <a:pt x="69" y="520"/>
                      <a:pt x="66" y="522"/>
                      <a:pt x="66" y="525"/>
                    </a:cubicBezTo>
                    <a:cubicBezTo>
                      <a:pt x="66" y="524"/>
                      <a:pt x="66" y="524"/>
                      <a:pt x="66" y="524"/>
                    </a:cubicBezTo>
                    <a:cubicBezTo>
                      <a:pt x="66" y="526"/>
                      <a:pt x="65" y="525"/>
                      <a:pt x="65" y="526"/>
                    </a:cubicBezTo>
                    <a:cubicBezTo>
                      <a:pt x="65" y="526"/>
                      <a:pt x="64" y="526"/>
                      <a:pt x="64" y="526"/>
                    </a:cubicBezTo>
                    <a:cubicBezTo>
                      <a:pt x="64" y="528"/>
                      <a:pt x="62" y="528"/>
                      <a:pt x="62" y="529"/>
                    </a:cubicBezTo>
                    <a:cubicBezTo>
                      <a:pt x="62" y="528"/>
                      <a:pt x="62" y="528"/>
                      <a:pt x="62" y="528"/>
                    </a:cubicBezTo>
                    <a:cubicBezTo>
                      <a:pt x="60" y="530"/>
                      <a:pt x="60" y="530"/>
                      <a:pt x="60" y="530"/>
                    </a:cubicBezTo>
                    <a:cubicBezTo>
                      <a:pt x="61" y="529"/>
                      <a:pt x="61" y="529"/>
                      <a:pt x="61" y="529"/>
                    </a:cubicBezTo>
                    <a:cubicBezTo>
                      <a:pt x="62" y="531"/>
                      <a:pt x="59" y="529"/>
                      <a:pt x="59" y="531"/>
                    </a:cubicBezTo>
                    <a:cubicBezTo>
                      <a:pt x="58" y="532"/>
                      <a:pt x="60" y="536"/>
                      <a:pt x="59" y="537"/>
                    </a:cubicBezTo>
                    <a:cubicBezTo>
                      <a:pt x="59" y="538"/>
                      <a:pt x="58" y="535"/>
                      <a:pt x="58" y="536"/>
                    </a:cubicBezTo>
                    <a:cubicBezTo>
                      <a:pt x="57" y="536"/>
                      <a:pt x="58" y="535"/>
                      <a:pt x="57" y="535"/>
                    </a:cubicBezTo>
                    <a:cubicBezTo>
                      <a:pt x="56" y="536"/>
                      <a:pt x="55" y="535"/>
                      <a:pt x="55" y="537"/>
                    </a:cubicBezTo>
                    <a:cubicBezTo>
                      <a:pt x="54" y="536"/>
                      <a:pt x="54" y="536"/>
                      <a:pt x="54" y="536"/>
                    </a:cubicBezTo>
                    <a:cubicBezTo>
                      <a:pt x="54" y="538"/>
                      <a:pt x="51" y="538"/>
                      <a:pt x="52" y="539"/>
                    </a:cubicBezTo>
                    <a:cubicBezTo>
                      <a:pt x="51" y="541"/>
                      <a:pt x="49" y="538"/>
                      <a:pt x="49" y="541"/>
                    </a:cubicBezTo>
                    <a:cubicBezTo>
                      <a:pt x="48" y="541"/>
                      <a:pt x="48" y="541"/>
                      <a:pt x="48" y="541"/>
                    </a:cubicBezTo>
                    <a:cubicBezTo>
                      <a:pt x="47" y="541"/>
                      <a:pt x="49" y="542"/>
                      <a:pt x="48" y="542"/>
                    </a:cubicBezTo>
                    <a:cubicBezTo>
                      <a:pt x="47" y="542"/>
                      <a:pt x="47" y="542"/>
                      <a:pt x="46" y="542"/>
                    </a:cubicBezTo>
                    <a:cubicBezTo>
                      <a:pt x="44" y="542"/>
                      <a:pt x="46" y="545"/>
                      <a:pt x="43" y="546"/>
                    </a:cubicBezTo>
                    <a:cubicBezTo>
                      <a:pt x="44" y="547"/>
                      <a:pt x="42" y="548"/>
                      <a:pt x="43" y="549"/>
                    </a:cubicBezTo>
                    <a:cubicBezTo>
                      <a:pt x="42" y="548"/>
                      <a:pt x="41" y="551"/>
                      <a:pt x="41" y="549"/>
                    </a:cubicBezTo>
                    <a:cubicBezTo>
                      <a:pt x="41" y="549"/>
                      <a:pt x="41" y="548"/>
                      <a:pt x="41" y="549"/>
                    </a:cubicBezTo>
                    <a:cubicBezTo>
                      <a:pt x="41" y="548"/>
                      <a:pt x="41" y="548"/>
                      <a:pt x="41" y="548"/>
                    </a:cubicBezTo>
                    <a:cubicBezTo>
                      <a:pt x="39" y="548"/>
                      <a:pt x="40" y="550"/>
                      <a:pt x="39" y="551"/>
                    </a:cubicBezTo>
                    <a:cubicBezTo>
                      <a:pt x="40" y="551"/>
                      <a:pt x="40" y="551"/>
                      <a:pt x="40" y="551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9" y="552"/>
                      <a:pt x="39" y="552"/>
                      <a:pt x="39" y="552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3"/>
                      <a:pt x="38" y="553"/>
                      <a:pt x="38" y="553"/>
                    </a:cubicBezTo>
                    <a:cubicBezTo>
                      <a:pt x="38" y="554"/>
                      <a:pt x="36" y="553"/>
                      <a:pt x="37" y="555"/>
                    </a:cubicBezTo>
                    <a:cubicBezTo>
                      <a:pt x="37" y="555"/>
                      <a:pt x="38" y="555"/>
                      <a:pt x="38" y="556"/>
                    </a:cubicBezTo>
                    <a:cubicBezTo>
                      <a:pt x="37" y="556"/>
                      <a:pt x="35" y="557"/>
                      <a:pt x="34" y="558"/>
                    </a:cubicBezTo>
                    <a:cubicBezTo>
                      <a:pt x="35" y="559"/>
                      <a:pt x="35" y="559"/>
                      <a:pt x="35" y="560"/>
                    </a:cubicBezTo>
                    <a:cubicBezTo>
                      <a:pt x="34" y="559"/>
                      <a:pt x="34" y="559"/>
                      <a:pt x="34" y="559"/>
                    </a:cubicBezTo>
                    <a:cubicBezTo>
                      <a:pt x="34" y="561"/>
                      <a:pt x="32" y="559"/>
                      <a:pt x="32" y="561"/>
                    </a:cubicBezTo>
                    <a:cubicBezTo>
                      <a:pt x="33" y="561"/>
                      <a:pt x="33" y="561"/>
                      <a:pt x="33" y="561"/>
                    </a:cubicBezTo>
                    <a:cubicBezTo>
                      <a:pt x="34" y="564"/>
                      <a:pt x="31" y="561"/>
                      <a:pt x="32" y="564"/>
                    </a:cubicBezTo>
                    <a:cubicBezTo>
                      <a:pt x="32" y="563"/>
                      <a:pt x="34" y="564"/>
                      <a:pt x="33" y="565"/>
                    </a:cubicBezTo>
                    <a:cubicBezTo>
                      <a:pt x="33" y="564"/>
                      <a:pt x="33" y="564"/>
                      <a:pt x="33" y="564"/>
                    </a:cubicBezTo>
                    <a:cubicBezTo>
                      <a:pt x="33" y="565"/>
                      <a:pt x="33" y="565"/>
                      <a:pt x="33" y="565"/>
                    </a:cubicBezTo>
                    <a:cubicBezTo>
                      <a:pt x="32" y="565"/>
                      <a:pt x="32" y="565"/>
                      <a:pt x="31" y="565"/>
                    </a:cubicBezTo>
                    <a:cubicBezTo>
                      <a:pt x="31" y="564"/>
                      <a:pt x="31" y="564"/>
                      <a:pt x="31" y="564"/>
                    </a:cubicBezTo>
                    <a:cubicBezTo>
                      <a:pt x="32" y="566"/>
                      <a:pt x="32" y="566"/>
                      <a:pt x="32" y="566"/>
                    </a:cubicBezTo>
                    <a:cubicBezTo>
                      <a:pt x="30" y="567"/>
                      <a:pt x="31" y="568"/>
                      <a:pt x="29" y="568"/>
                    </a:cubicBezTo>
                    <a:cubicBezTo>
                      <a:pt x="29" y="568"/>
                      <a:pt x="28" y="570"/>
                      <a:pt x="29" y="571"/>
                    </a:cubicBezTo>
                    <a:cubicBezTo>
                      <a:pt x="28" y="570"/>
                      <a:pt x="28" y="571"/>
                      <a:pt x="27" y="570"/>
                    </a:cubicBezTo>
                    <a:cubicBezTo>
                      <a:pt x="28" y="571"/>
                      <a:pt x="28" y="573"/>
                      <a:pt x="26" y="573"/>
                    </a:cubicBezTo>
                    <a:cubicBezTo>
                      <a:pt x="26" y="572"/>
                      <a:pt x="26" y="572"/>
                      <a:pt x="26" y="572"/>
                    </a:cubicBezTo>
                    <a:cubicBezTo>
                      <a:pt x="25" y="574"/>
                      <a:pt x="26" y="576"/>
                      <a:pt x="24" y="578"/>
                    </a:cubicBezTo>
                    <a:cubicBezTo>
                      <a:pt x="25" y="578"/>
                      <a:pt x="24" y="579"/>
                      <a:pt x="25" y="579"/>
                    </a:cubicBezTo>
                    <a:cubicBezTo>
                      <a:pt x="26" y="582"/>
                      <a:pt x="22" y="582"/>
                      <a:pt x="25" y="584"/>
                    </a:cubicBezTo>
                    <a:cubicBezTo>
                      <a:pt x="25" y="585"/>
                      <a:pt x="24" y="584"/>
                      <a:pt x="23" y="585"/>
                    </a:cubicBezTo>
                    <a:cubicBezTo>
                      <a:pt x="23" y="585"/>
                      <a:pt x="23" y="585"/>
                      <a:pt x="23" y="585"/>
                    </a:cubicBezTo>
                    <a:cubicBezTo>
                      <a:pt x="23" y="586"/>
                      <a:pt x="23" y="587"/>
                      <a:pt x="22" y="588"/>
                    </a:cubicBezTo>
                    <a:cubicBezTo>
                      <a:pt x="22" y="589"/>
                      <a:pt x="24" y="589"/>
                      <a:pt x="23" y="590"/>
                    </a:cubicBezTo>
                    <a:cubicBezTo>
                      <a:pt x="23" y="590"/>
                      <a:pt x="23" y="590"/>
                      <a:pt x="23" y="591"/>
                    </a:cubicBezTo>
                    <a:cubicBezTo>
                      <a:pt x="23" y="590"/>
                      <a:pt x="22" y="590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1"/>
                      <a:pt x="22" y="591"/>
                      <a:pt x="22" y="591"/>
                    </a:cubicBezTo>
                    <a:cubicBezTo>
                      <a:pt x="22" y="592"/>
                      <a:pt x="22" y="592"/>
                      <a:pt x="22" y="591"/>
                    </a:cubicBezTo>
                    <a:cubicBezTo>
                      <a:pt x="22" y="591"/>
                      <a:pt x="23" y="591"/>
                      <a:pt x="23" y="591"/>
                    </a:cubicBezTo>
                    <a:cubicBezTo>
                      <a:pt x="22" y="592"/>
                      <a:pt x="22" y="593"/>
                      <a:pt x="21" y="593"/>
                    </a:cubicBezTo>
                    <a:cubicBezTo>
                      <a:pt x="20" y="595"/>
                      <a:pt x="21" y="597"/>
                      <a:pt x="21" y="599"/>
                    </a:cubicBezTo>
                    <a:cubicBezTo>
                      <a:pt x="20" y="599"/>
                      <a:pt x="20" y="598"/>
                      <a:pt x="20" y="598"/>
                    </a:cubicBezTo>
                    <a:cubicBezTo>
                      <a:pt x="20" y="599"/>
                      <a:pt x="20" y="599"/>
                      <a:pt x="20" y="599"/>
                    </a:cubicBezTo>
                    <a:cubicBezTo>
                      <a:pt x="19" y="599"/>
                      <a:pt x="19" y="598"/>
                      <a:pt x="19" y="598"/>
                    </a:cubicBezTo>
                    <a:cubicBezTo>
                      <a:pt x="19" y="598"/>
                      <a:pt x="19" y="598"/>
                      <a:pt x="19" y="598"/>
                    </a:cubicBezTo>
                    <a:cubicBezTo>
                      <a:pt x="18" y="597"/>
                      <a:pt x="18" y="597"/>
                      <a:pt x="18" y="596"/>
                    </a:cubicBezTo>
                    <a:cubicBezTo>
                      <a:pt x="19" y="595"/>
                      <a:pt x="17" y="591"/>
                      <a:pt x="18" y="590"/>
                    </a:cubicBezTo>
                    <a:cubicBezTo>
                      <a:pt x="18" y="590"/>
                      <a:pt x="18" y="590"/>
                      <a:pt x="18" y="590"/>
                    </a:cubicBezTo>
                    <a:cubicBezTo>
                      <a:pt x="16" y="586"/>
                      <a:pt x="18" y="583"/>
                      <a:pt x="16" y="579"/>
                    </a:cubicBezTo>
                    <a:cubicBezTo>
                      <a:pt x="17" y="579"/>
                      <a:pt x="17" y="579"/>
                      <a:pt x="17" y="580"/>
                    </a:cubicBezTo>
                    <a:cubicBezTo>
                      <a:pt x="17" y="578"/>
                      <a:pt x="16" y="575"/>
                      <a:pt x="17" y="574"/>
                    </a:cubicBezTo>
                    <a:cubicBezTo>
                      <a:pt x="16" y="568"/>
                      <a:pt x="17" y="560"/>
                      <a:pt x="15" y="557"/>
                    </a:cubicBezTo>
                    <a:cubicBezTo>
                      <a:pt x="15" y="557"/>
                      <a:pt x="15" y="557"/>
                      <a:pt x="15" y="557"/>
                    </a:cubicBezTo>
                    <a:cubicBezTo>
                      <a:pt x="14" y="555"/>
                      <a:pt x="15" y="554"/>
                      <a:pt x="15" y="552"/>
                    </a:cubicBezTo>
                    <a:cubicBezTo>
                      <a:pt x="15" y="552"/>
                      <a:pt x="15" y="551"/>
                      <a:pt x="15" y="551"/>
                    </a:cubicBezTo>
                    <a:cubicBezTo>
                      <a:pt x="14" y="549"/>
                      <a:pt x="15" y="545"/>
                      <a:pt x="14" y="543"/>
                    </a:cubicBezTo>
                    <a:cubicBezTo>
                      <a:pt x="15" y="543"/>
                      <a:pt x="15" y="543"/>
                      <a:pt x="15" y="543"/>
                    </a:cubicBezTo>
                    <a:cubicBezTo>
                      <a:pt x="15" y="541"/>
                      <a:pt x="15" y="540"/>
                      <a:pt x="15" y="538"/>
                    </a:cubicBezTo>
                    <a:cubicBezTo>
                      <a:pt x="15" y="540"/>
                      <a:pt x="15" y="540"/>
                      <a:pt x="15" y="540"/>
                    </a:cubicBezTo>
                    <a:cubicBezTo>
                      <a:pt x="13" y="539"/>
                      <a:pt x="17" y="536"/>
                      <a:pt x="15" y="533"/>
                    </a:cubicBezTo>
                    <a:cubicBezTo>
                      <a:pt x="16" y="530"/>
                      <a:pt x="12" y="526"/>
                      <a:pt x="13" y="523"/>
                    </a:cubicBezTo>
                    <a:cubicBezTo>
                      <a:pt x="12" y="521"/>
                      <a:pt x="14" y="524"/>
                      <a:pt x="14" y="522"/>
                    </a:cubicBezTo>
                    <a:cubicBezTo>
                      <a:pt x="15" y="522"/>
                      <a:pt x="15" y="523"/>
                      <a:pt x="15" y="523"/>
                    </a:cubicBezTo>
                    <a:cubicBezTo>
                      <a:pt x="15" y="520"/>
                      <a:pt x="17" y="519"/>
                      <a:pt x="17" y="516"/>
                    </a:cubicBezTo>
                    <a:cubicBezTo>
                      <a:pt x="18" y="516"/>
                      <a:pt x="18" y="516"/>
                      <a:pt x="18" y="516"/>
                    </a:cubicBezTo>
                    <a:cubicBezTo>
                      <a:pt x="17" y="512"/>
                      <a:pt x="20" y="509"/>
                      <a:pt x="19" y="507"/>
                    </a:cubicBezTo>
                    <a:cubicBezTo>
                      <a:pt x="19" y="503"/>
                      <a:pt x="22" y="505"/>
                      <a:pt x="21" y="500"/>
                    </a:cubicBezTo>
                    <a:cubicBezTo>
                      <a:pt x="22" y="499"/>
                      <a:pt x="22" y="499"/>
                      <a:pt x="22" y="499"/>
                    </a:cubicBezTo>
                    <a:cubicBezTo>
                      <a:pt x="23" y="498"/>
                      <a:pt x="21" y="498"/>
                      <a:pt x="22" y="496"/>
                    </a:cubicBezTo>
                    <a:cubicBezTo>
                      <a:pt x="23" y="496"/>
                      <a:pt x="23" y="494"/>
                      <a:pt x="23" y="495"/>
                    </a:cubicBezTo>
                    <a:cubicBezTo>
                      <a:pt x="25" y="491"/>
                      <a:pt x="24" y="486"/>
                      <a:pt x="27" y="481"/>
                    </a:cubicBezTo>
                    <a:cubicBezTo>
                      <a:pt x="26" y="480"/>
                      <a:pt x="27" y="477"/>
                      <a:pt x="26" y="476"/>
                    </a:cubicBezTo>
                    <a:cubicBezTo>
                      <a:pt x="27" y="476"/>
                      <a:pt x="28" y="471"/>
                      <a:pt x="29" y="474"/>
                    </a:cubicBezTo>
                    <a:cubicBezTo>
                      <a:pt x="29" y="474"/>
                      <a:pt x="28" y="475"/>
                      <a:pt x="28" y="475"/>
                    </a:cubicBezTo>
                    <a:cubicBezTo>
                      <a:pt x="29" y="475"/>
                      <a:pt x="29" y="475"/>
                      <a:pt x="29" y="475"/>
                    </a:cubicBezTo>
                    <a:cubicBezTo>
                      <a:pt x="31" y="473"/>
                      <a:pt x="30" y="469"/>
                      <a:pt x="31" y="466"/>
                    </a:cubicBezTo>
                    <a:cubicBezTo>
                      <a:pt x="30" y="467"/>
                      <a:pt x="30" y="468"/>
                      <a:pt x="30" y="467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1" y="465"/>
                      <a:pt x="31" y="465"/>
                      <a:pt x="31" y="465"/>
                    </a:cubicBezTo>
                    <a:cubicBezTo>
                      <a:pt x="33" y="461"/>
                      <a:pt x="33" y="461"/>
                      <a:pt x="33" y="461"/>
                    </a:cubicBezTo>
                    <a:cubicBezTo>
                      <a:pt x="32" y="462"/>
                      <a:pt x="32" y="462"/>
                      <a:pt x="32" y="462"/>
                    </a:cubicBezTo>
                    <a:cubicBezTo>
                      <a:pt x="33" y="460"/>
                      <a:pt x="34" y="460"/>
                      <a:pt x="34" y="457"/>
                    </a:cubicBezTo>
                    <a:cubicBezTo>
                      <a:pt x="34" y="456"/>
                      <a:pt x="32" y="458"/>
                      <a:pt x="33" y="456"/>
                    </a:cubicBezTo>
                    <a:cubicBezTo>
                      <a:pt x="34" y="454"/>
                      <a:pt x="36" y="450"/>
                      <a:pt x="38" y="447"/>
                    </a:cubicBezTo>
                    <a:cubicBezTo>
                      <a:pt x="37" y="447"/>
                      <a:pt x="37" y="446"/>
                      <a:pt x="37" y="445"/>
                    </a:cubicBezTo>
                    <a:cubicBezTo>
                      <a:pt x="38" y="445"/>
                      <a:pt x="38" y="445"/>
                      <a:pt x="38" y="445"/>
                    </a:cubicBezTo>
                    <a:cubicBezTo>
                      <a:pt x="38" y="441"/>
                      <a:pt x="40" y="444"/>
                      <a:pt x="41" y="440"/>
                    </a:cubicBezTo>
                    <a:cubicBezTo>
                      <a:pt x="41" y="441"/>
                      <a:pt x="41" y="441"/>
                      <a:pt x="41" y="441"/>
                    </a:cubicBezTo>
                    <a:cubicBezTo>
                      <a:pt x="40" y="439"/>
                      <a:pt x="40" y="439"/>
                      <a:pt x="40" y="439"/>
                    </a:cubicBezTo>
                    <a:cubicBezTo>
                      <a:pt x="40" y="435"/>
                      <a:pt x="42" y="438"/>
                      <a:pt x="41" y="434"/>
                    </a:cubicBezTo>
                    <a:cubicBezTo>
                      <a:pt x="41" y="435"/>
                      <a:pt x="39" y="434"/>
                      <a:pt x="40" y="432"/>
                    </a:cubicBezTo>
                    <a:cubicBezTo>
                      <a:pt x="41" y="433"/>
                      <a:pt x="41" y="433"/>
                      <a:pt x="41" y="433"/>
                    </a:cubicBezTo>
                    <a:cubicBezTo>
                      <a:pt x="41" y="432"/>
                      <a:pt x="41" y="431"/>
                      <a:pt x="41" y="431"/>
                    </a:cubicBezTo>
                    <a:cubicBezTo>
                      <a:pt x="42" y="431"/>
                      <a:pt x="43" y="431"/>
                      <a:pt x="43" y="430"/>
                    </a:cubicBezTo>
                    <a:cubicBezTo>
                      <a:pt x="44" y="431"/>
                      <a:pt x="44" y="431"/>
                      <a:pt x="44" y="431"/>
                    </a:cubicBezTo>
                    <a:cubicBezTo>
                      <a:pt x="43" y="428"/>
                      <a:pt x="43" y="428"/>
                      <a:pt x="43" y="428"/>
                    </a:cubicBezTo>
                    <a:cubicBezTo>
                      <a:pt x="45" y="426"/>
                      <a:pt x="45" y="423"/>
                      <a:pt x="47" y="422"/>
                    </a:cubicBezTo>
                    <a:cubicBezTo>
                      <a:pt x="47" y="422"/>
                      <a:pt x="49" y="418"/>
                      <a:pt x="48" y="417"/>
                    </a:cubicBezTo>
                    <a:cubicBezTo>
                      <a:pt x="49" y="418"/>
                      <a:pt x="50" y="416"/>
                      <a:pt x="51" y="417"/>
                    </a:cubicBezTo>
                    <a:cubicBezTo>
                      <a:pt x="50" y="415"/>
                      <a:pt x="51" y="412"/>
                      <a:pt x="53" y="411"/>
                    </a:cubicBezTo>
                    <a:cubicBezTo>
                      <a:pt x="53" y="411"/>
                      <a:pt x="53" y="411"/>
                      <a:pt x="53" y="411"/>
                    </a:cubicBezTo>
                    <a:cubicBezTo>
                      <a:pt x="56" y="407"/>
                      <a:pt x="56" y="402"/>
                      <a:pt x="59" y="398"/>
                    </a:cubicBezTo>
                    <a:cubicBezTo>
                      <a:pt x="58" y="398"/>
                      <a:pt x="60" y="396"/>
                      <a:pt x="58" y="396"/>
                    </a:cubicBezTo>
                    <a:cubicBezTo>
                      <a:pt x="60" y="391"/>
                      <a:pt x="65" y="389"/>
                      <a:pt x="63" y="386"/>
                    </a:cubicBezTo>
                    <a:cubicBezTo>
                      <a:pt x="64" y="384"/>
                      <a:pt x="65" y="384"/>
                      <a:pt x="66" y="383"/>
                    </a:cubicBezTo>
                    <a:cubicBezTo>
                      <a:pt x="66" y="384"/>
                      <a:pt x="66" y="384"/>
                      <a:pt x="66" y="384"/>
                    </a:cubicBezTo>
                    <a:cubicBezTo>
                      <a:pt x="68" y="380"/>
                      <a:pt x="68" y="379"/>
                      <a:pt x="70" y="376"/>
                    </a:cubicBezTo>
                    <a:cubicBezTo>
                      <a:pt x="71" y="375"/>
                      <a:pt x="69" y="373"/>
                      <a:pt x="71" y="371"/>
                    </a:cubicBezTo>
                    <a:cubicBezTo>
                      <a:pt x="71" y="372"/>
                      <a:pt x="72" y="371"/>
                      <a:pt x="72" y="371"/>
                    </a:cubicBezTo>
                    <a:cubicBezTo>
                      <a:pt x="72" y="371"/>
                      <a:pt x="72" y="372"/>
                      <a:pt x="73" y="371"/>
                    </a:cubicBezTo>
                    <a:cubicBezTo>
                      <a:pt x="73" y="370"/>
                      <a:pt x="73" y="370"/>
                      <a:pt x="73" y="370"/>
                    </a:cubicBezTo>
                    <a:cubicBezTo>
                      <a:pt x="74" y="370"/>
                      <a:pt x="74" y="370"/>
                      <a:pt x="74" y="370"/>
                    </a:cubicBezTo>
                    <a:cubicBezTo>
                      <a:pt x="74" y="368"/>
                      <a:pt x="74" y="368"/>
                      <a:pt x="74" y="369"/>
                    </a:cubicBezTo>
                    <a:cubicBezTo>
                      <a:pt x="73" y="369"/>
                      <a:pt x="73" y="369"/>
                      <a:pt x="73" y="369"/>
                    </a:cubicBezTo>
                    <a:cubicBezTo>
                      <a:pt x="75" y="368"/>
                      <a:pt x="76" y="365"/>
                      <a:pt x="77" y="365"/>
                    </a:cubicBezTo>
                    <a:cubicBezTo>
                      <a:pt x="80" y="361"/>
                      <a:pt x="81" y="357"/>
                      <a:pt x="84" y="353"/>
                    </a:cubicBezTo>
                    <a:cubicBezTo>
                      <a:pt x="85" y="353"/>
                      <a:pt x="84" y="354"/>
                      <a:pt x="84" y="356"/>
                    </a:cubicBezTo>
                    <a:cubicBezTo>
                      <a:pt x="86" y="353"/>
                      <a:pt x="86" y="353"/>
                      <a:pt x="86" y="353"/>
                    </a:cubicBezTo>
                    <a:cubicBezTo>
                      <a:pt x="86" y="354"/>
                      <a:pt x="85" y="355"/>
                      <a:pt x="84" y="356"/>
                    </a:cubicBezTo>
                    <a:cubicBezTo>
                      <a:pt x="88" y="354"/>
                      <a:pt x="88" y="349"/>
                      <a:pt x="92" y="346"/>
                    </a:cubicBezTo>
                    <a:cubicBezTo>
                      <a:pt x="92" y="345"/>
                      <a:pt x="92" y="345"/>
                      <a:pt x="92" y="345"/>
                    </a:cubicBezTo>
                    <a:cubicBezTo>
                      <a:pt x="93" y="345"/>
                      <a:pt x="93" y="345"/>
                      <a:pt x="93" y="345"/>
                    </a:cubicBezTo>
                    <a:cubicBezTo>
                      <a:pt x="92" y="345"/>
                      <a:pt x="93" y="344"/>
                      <a:pt x="93" y="343"/>
                    </a:cubicBezTo>
                    <a:cubicBezTo>
                      <a:pt x="94" y="343"/>
                      <a:pt x="94" y="345"/>
                      <a:pt x="96" y="343"/>
                    </a:cubicBezTo>
                    <a:cubicBezTo>
                      <a:pt x="98" y="342"/>
                      <a:pt x="99" y="339"/>
                      <a:pt x="100" y="338"/>
                    </a:cubicBezTo>
                    <a:cubicBezTo>
                      <a:pt x="99" y="338"/>
                      <a:pt x="99" y="338"/>
                      <a:pt x="100" y="337"/>
                    </a:cubicBezTo>
                    <a:cubicBezTo>
                      <a:pt x="100" y="336"/>
                      <a:pt x="101" y="337"/>
                      <a:pt x="102" y="336"/>
                    </a:cubicBezTo>
                    <a:cubicBezTo>
                      <a:pt x="102" y="336"/>
                      <a:pt x="102" y="336"/>
                      <a:pt x="102" y="336"/>
                    </a:cubicBezTo>
                    <a:cubicBezTo>
                      <a:pt x="102" y="336"/>
                      <a:pt x="104" y="334"/>
                      <a:pt x="104" y="333"/>
                    </a:cubicBezTo>
                    <a:cubicBezTo>
                      <a:pt x="105" y="333"/>
                      <a:pt x="103" y="335"/>
                      <a:pt x="103" y="336"/>
                    </a:cubicBezTo>
                    <a:cubicBezTo>
                      <a:pt x="107" y="333"/>
                      <a:pt x="105" y="334"/>
                      <a:pt x="108" y="331"/>
                    </a:cubicBezTo>
                    <a:cubicBezTo>
                      <a:pt x="110" y="329"/>
                      <a:pt x="107" y="331"/>
                      <a:pt x="108" y="329"/>
                    </a:cubicBezTo>
                    <a:cubicBezTo>
                      <a:pt x="109" y="328"/>
                      <a:pt x="110" y="326"/>
                      <a:pt x="113" y="325"/>
                    </a:cubicBezTo>
                    <a:cubicBezTo>
                      <a:pt x="111" y="325"/>
                      <a:pt x="111" y="325"/>
                      <a:pt x="111" y="325"/>
                    </a:cubicBezTo>
                    <a:cubicBezTo>
                      <a:pt x="114" y="322"/>
                      <a:pt x="116" y="321"/>
                      <a:pt x="119" y="321"/>
                    </a:cubicBezTo>
                    <a:cubicBezTo>
                      <a:pt x="120" y="320"/>
                      <a:pt x="121" y="319"/>
                      <a:pt x="121" y="318"/>
                    </a:cubicBezTo>
                    <a:cubicBezTo>
                      <a:pt x="121" y="319"/>
                      <a:pt x="122" y="319"/>
                      <a:pt x="122" y="319"/>
                    </a:cubicBezTo>
                    <a:cubicBezTo>
                      <a:pt x="120" y="328"/>
                      <a:pt x="114" y="333"/>
                      <a:pt x="116" y="338"/>
                    </a:cubicBezTo>
                    <a:cubicBezTo>
                      <a:pt x="115" y="342"/>
                      <a:pt x="114" y="342"/>
                      <a:pt x="113" y="344"/>
                    </a:cubicBezTo>
                    <a:cubicBezTo>
                      <a:pt x="113" y="343"/>
                      <a:pt x="113" y="343"/>
                      <a:pt x="113" y="343"/>
                    </a:cubicBezTo>
                    <a:cubicBezTo>
                      <a:pt x="111" y="351"/>
                      <a:pt x="110" y="353"/>
                      <a:pt x="108" y="358"/>
                    </a:cubicBezTo>
                    <a:cubicBezTo>
                      <a:pt x="107" y="361"/>
                      <a:pt x="109" y="362"/>
                      <a:pt x="107" y="367"/>
                    </a:cubicBezTo>
                    <a:cubicBezTo>
                      <a:pt x="107" y="365"/>
                      <a:pt x="106" y="367"/>
                      <a:pt x="106" y="369"/>
                    </a:cubicBezTo>
                    <a:cubicBezTo>
                      <a:pt x="106" y="368"/>
                      <a:pt x="106" y="367"/>
                      <a:pt x="105" y="370"/>
                    </a:cubicBezTo>
                    <a:cubicBezTo>
                      <a:pt x="105" y="370"/>
                      <a:pt x="105" y="371"/>
                      <a:pt x="105" y="371"/>
                    </a:cubicBezTo>
                    <a:cubicBezTo>
                      <a:pt x="105" y="371"/>
                      <a:pt x="105" y="371"/>
                      <a:pt x="105" y="371"/>
                    </a:cubicBezTo>
                    <a:cubicBezTo>
                      <a:pt x="104" y="374"/>
                      <a:pt x="104" y="374"/>
                      <a:pt x="105" y="372"/>
                    </a:cubicBezTo>
                    <a:cubicBezTo>
                      <a:pt x="105" y="372"/>
                      <a:pt x="105" y="372"/>
                      <a:pt x="105" y="372"/>
                    </a:cubicBezTo>
                    <a:cubicBezTo>
                      <a:pt x="103" y="375"/>
                      <a:pt x="103" y="381"/>
                      <a:pt x="101" y="381"/>
                    </a:cubicBezTo>
                    <a:cubicBezTo>
                      <a:pt x="99" y="391"/>
                      <a:pt x="99" y="398"/>
                      <a:pt x="97" y="406"/>
                    </a:cubicBezTo>
                    <a:cubicBezTo>
                      <a:pt x="96" y="406"/>
                      <a:pt x="96" y="404"/>
                      <a:pt x="97" y="402"/>
                    </a:cubicBezTo>
                    <a:cubicBezTo>
                      <a:pt x="96" y="404"/>
                      <a:pt x="96" y="406"/>
                      <a:pt x="96" y="408"/>
                    </a:cubicBezTo>
                    <a:cubicBezTo>
                      <a:pt x="95" y="407"/>
                      <a:pt x="96" y="404"/>
                      <a:pt x="96" y="403"/>
                    </a:cubicBezTo>
                    <a:cubicBezTo>
                      <a:pt x="93" y="409"/>
                      <a:pt x="94" y="417"/>
                      <a:pt x="92" y="424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6"/>
                      <a:pt x="92" y="426"/>
                      <a:pt x="92" y="426"/>
                    </a:cubicBezTo>
                    <a:cubicBezTo>
                      <a:pt x="92" y="427"/>
                      <a:pt x="92" y="428"/>
                      <a:pt x="92" y="430"/>
                    </a:cubicBezTo>
                    <a:cubicBezTo>
                      <a:pt x="91" y="431"/>
                      <a:pt x="90" y="429"/>
                      <a:pt x="90" y="433"/>
                    </a:cubicBezTo>
                    <a:cubicBezTo>
                      <a:pt x="89" y="436"/>
                      <a:pt x="89" y="442"/>
                      <a:pt x="89" y="446"/>
                    </a:cubicBezTo>
                    <a:cubicBezTo>
                      <a:pt x="89" y="444"/>
                      <a:pt x="90" y="445"/>
                      <a:pt x="90" y="446"/>
                    </a:cubicBezTo>
                    <a:cubicBezTo>
                      <a:pt x="90" y="448"/>
                      <a:pt x="89" y="449"/>
                      <a:pt x="89" y="450"/>
                    </a:cubicBezTo>
                    <a:cubicBezTo>
                      <a:pt x="88" y="450"/>
                      <a:pt x="88" y="450"/>
                      <a:pt x="88" y="450"/>
                    </a:cubicBezTo>
                    <a:cubicBezTo>
                      <a:pt x="89" y="451"/>
                      <a:pt x="88" y="456"/>
                      <a:pt x="89" y="456"/>
                    </a:cubicBezTo>
                    <a:cubicBezTo>
                      <a:pt x="88" y="457"/>
                      <a:pt x="88" y="453"/>
                      <a:pt x="88" y="453"/>
                    </a:cubicBezTo>
                    <a:cubicBezTo>
                      <a:pt x="87" y="461"/>
                      <a:pt x="87" y="457"/>
                      <a:pt x="87" y="465"/>
                    </a:cubicBezTo>
                    <a:cubicBezTo>
                      <a:pt x="87" y="469"/>
                      <a:pt x="88" y="464"/>
                      <a:pt x="89" y="466"/>
                    </a:cubicBezTo>
                    <a:cubicBezTo>
                      <a:pt x="89" y="470"/>
                      <a:pt x="89" y="474"/>
                      <a:pt x="88" y="478"/>
                    </a:cubicBezTo>
                    <a:cubicBezTo>
                      <a:pt x="89" y="476"/>
                      <a:pt x="89" y="476"/>
                      <a:pt x="89" y="476"/>
                    </a:cubicBezTo>
                    <a:cubicBezTo>
                      <a:pt x="90" y="484"/>
                      <a:pt x="90" y="488"/>
                      <a:pt x="89" y="492"/>
                    </a:cubicBezTo>
                    <a:cubicBezTo>
                      <a:pt x="91" y="505"/>
                      <a:pt x="94" y="512"/>
                      <a:pt x="96" y="516"/>
                    </a:cubicBezTo>
                    <a:cubicBezTo>
                      <a:pt x="97" y="519"/>
                      <a:pt x="99" y="518"/>
                      <a:pt x="99" y="516"/>
                    </a:cubicBezTo>
                    <a:cubicBezTo>
                      <a:pt x="100" y="513"/>
                      <a:pt x="100" y="503"/>
                      <a:pt x="100" y="503"/>
                    </a:cubicBezTo>
                    <a:cubicBezTo>
                      <a:pt x="102" y="483"/>
                      <a:pt x="99" y="473"/>
                      <a:pt x="101" y="449"/>
                    </a:cubicBezTo>
                    <a:cubicBezTo>
                      <a:pt x="104" y="428"/>
                      <a:pt x="107" y="423"/>
                      <a:pt x="111" y="402"/>
                    </a:cubicBezTo>
                    <a:cubicBezTo>
                      <a:pt x="114" y="392"/>
                      <a:pt x="116" y="381"/>
                      <a:pt x="119" y="371"/>
                    </a:cubicBezTo>
                    <a:cubicBezTo>
                      <a:pt x="119" y="366"/>
                      <a:pt x="123" y="358"/>
                      <a:pt x="124" y="353"/>
                    </a:cubicBezTo>
                    <a:cubicBezTo>
                      <a:pt x="126" y="351"/>
                      <a:pt x="126" y="351"/>
                      <a:pt x="126" y="351"/>
                    </a:cubicBezTo>
                    <a:cubicBezTo>
                      <a:pt x="126" y="349"/>
                      <a:pt x="126" y="347"/>
                      <a:pt x="128" y="345"/>
                    </a:cubicBezTo>
                    <a:cubicBezTo>
                      <a:pt x="128" y="345"/>
                      <a:pt x="128" y="345"/>
                      <a:pt x="128" y="345"/>
                    </a:cubicBezTo>
                    <a:cubicBezTo>
                      <a:pt x="128" y="342"/>
                      <a:pt x="130" y="339"/>
                      <a:pt x="130" y="338"/>
                    </a:cubicBezTo>
                    <a:cubicBezTo>
                      <a:pt x="130" y="338"/>
                      <a:pt x="130" y="338"/>
                      <a:pt x="130" y="338"/>
                    </a:cubicBezTo>
                    <a:cubicBezTo>
                      <a:pt x="131" y="334"/>
                      <a:pt x="131" y="334"/>
                      <a:pt x="131" y="334"/>
                    </a:cubicBezTo>
                    <a:cubicBezTo>
                      <a:pt x="131" y="335"/>
                      <a:pt x="131" y="335"/>
                      <a:pt x="131" y="335"/>
                    </a:cubicBezTo>
                    <a:cubicBezTo>
                      <a:pt x="132" y="330"/>
                      <a:pt x="134" y="325"/>
                      <a:pt x="136" y="321"/>
                    </a:cubicBezTo>
                    <a:cubicBezTo>
                      <a:pt x="135" y="321"/>
                      <a:pt x="135" y="321"/>
                      <a:pt x="135" y="321"/>
                    </a:cubicBezTo>
                    <a:cubicBezTo>
                      <a:pt x="140" y="312"/>
                      <a:pt x="140" y="308"/>
                      <a:pt x="145" y="300"/>
                    </a:cubicBezTo>
                    <a:cubicBezTo>
                      <a:pt x="145" y="300"/>
                      <a:pt x="145" y="300"/>
                      <a:pt x="145" y="300"/>
                    </a:cubicBezTo>
                    <a:cubicBezTo>
                      <a:pt x="147" y="289"/>
                      <a:pt x="154" y="285"/>
                      <a:pt x="157" y="273"/>
                    </a:cubicBezTo>
                    <a:cubicBezTo>
                      <a:pt x="156" y="274"/>
                      <a:pt x="158" y="272"/>
                      <a:pt x="158" y="273"/>
                    </a:cubicBezTo>
                    <a:cubicBezTo>
                      <a:pt x="160" y="268"/>
                      <a:pt x="162" y="262"/>
                      <a:pt x="161" y="261"/>
                    </a:cubicBezTo>
                    <a:cubicBezTo>
                      <a:pt x="162" y="258"/>
                      <a:pt x="163" y="259"/>
                      <a:pt x="164" y="259"/>
                    </a:cubicBezTo>
                    <a:cubicBezTo>
                      <a:pt x="163" y="258"/>
                      <a:pt x="164" y="255"/>
                      <a:pt x="165" y="252"/>
                    </a:cubicBezTo>
                    <a:cubicBezTo>
                      <a:pt x="165" y="254"/>
                      <a:pt x="165" y="254"/>
                      <a:pt x="165" y="254"/>
                    </a:cubicBezTo>
                    <a:cubicBezTo>
                      <a:pt x="166" y="251"/>
                      <a:pt x="168" y="248"/>
                      <a:pt x="169" y="246"/>
                    </a:cubicBezTo>
                    <a:cubicBezTo>
                      <a:pt x="167" y="247"/>
                      <a:pt x="167" y="247"/>
                      <a:pt x="167" y="247"/>
                    </a:cubicBezTo>
                    <a:cubicBezTo>
                      <a:pt x="169" y="243"/>
                      <a:pt x="169" y="246"/>
                      <a:pt x="171" y="242"/>
                    </a:cubicBezTo>
                    <a:cubicBezTo>
                      <a:pt x="170" y="242"/>
                      <a:pt x="170" y="242"/>
                      <a:pt x="170" y="242"/>
                    </a:cubicBezTo>
                    <a:cubicBezTo>
                      <a:pt x="173" y="236"/>
                      <a:pt x="177" y="234"/>
                      <a:pt x="181" y="229"/>
                    </a:cubicBezTo>
                    <a:cubicBezTo>
                      <a:pt x="194" y="206"/>
                      <a:pt x="206" y="181"/>
                      <a:pt x="222" y="162"/>
                    </a:cubicBezTo>
                    <a:cubicBezTo>
                      <a:pt x="224" y="162"/>
                      <a:pt x="224" y="162"/>
                      <a:pt x="224" y="162"/>
                    </a:cubicBezTo>
                    <a:cubicBezTo>
                      <a:pt x="225" y="162"/>
                      <a:pt x="226" y="155"/>
                      <a:pt x="227" y="155"/>
                    </a:cubicBezTo>
                    <a:cubicBezTo>
                      <a:pt x="228" y="152"/>
                      <a:pt x="228" y="152"/>
                      <a:pt x="228" y="152"/>
                    </a:cubicBezTo>
                    <a:cubicBezTo>
                      <a:pt x="229" y="152"/>
                      <a:pt x="230" y="151"/>
                      <a:pt x="230" y="152"/>
                    </a:cubicBezTo>
                    <a:cubicBezTo>
                      <a:pt x="231" y="150"/>
                      <a:pt x="231" y="150"/>
                      <a:pt x="232" y="148"/>
                    </a:cubicBezTo>
                    <a:cubicBezTo>
                      <a:pt x="234" y="146"/>
                      <a:pt x="234" y="146"/>
                      <a:pt x="234" y="146"/>
                    </a:cubicBezTo>
                    <a:cubicBezTo>
                      <a:pt x="241" y="138"/>
                      <a:pt x="245" y="130"/>
                      <a:pt x="252" y="122"/>
                    </a:cubicBezTo>
                    <a:cubicBezTo>
                      <a:pt x="256" y="119"/>
                      <a:pt x="260" y="114"/>
                      <a:pt x="264" y="109"/>
                    </a:cubicBezTo>
                    <a:cubicBezTo>
                      <a:pt x="268" y="113"/>
                      <a:pt x="272" y="114"/>
                      <a:pt x="278" y="118"/>
                    </a:cubicBezTo>
                    <a:cubicBezTo>
                      <a:pt x="284" y="123"/>
                      <a:pt x="285" y="126"/>
                      <a:pt x="293" y="129"/>
                    </a:cubicBezTo>
                    <a:cubicBezTo>
                      <a:pt x="296" y="131"/>
                      <a:pt x="300" y="132"/>
                      <a:pt x="304" y="133"/>
                    </a:cubicBezTo>
                    <a:cubicBezTo>
                      <a:pt x="306" y="132"/>
                      <a:pt x="308" y="135"/>
                      <a:pt x="311" y="134"/>
                    </a:cubicBezTo>
                    <a:cubicBezTo>
                      <a:pt x="311" y="135"/>
                      <a:pt x="311" y="135"/>
                      <a:pt x="311" y="135"/>
                    </a:cubicBezTo>
                    <a:cubicBezTo>
                      <a:pt x="312" y="135"/>
                      <a:pt x="313" y="135"/>
                      <a:pt x="313" y="136"/>
                    </a:cubicBezTo>
                    <a:cubicBezTo>
                      <a:pt x="313" y="136"/>
                      <a:pt x="313" y="136"/>
                      <a:pt x="313" y="136"/>
                    </a:cubicBezTo>
                    <a:cubicBezTo>
                      <a:pt x="315" y="136"/>
                      <a:pt x="316" y="137"/>
                      <a:pt x="316" y="137"/>
                    </a:cubicBezTo>
                    <a:cubicBezTo>
                      <a:pt x="316" y="137"/>
                      <a:pt x="316" y="137"/>
                      <a:pt x="316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7" y="137"/>
                      <a:pt x="317" y="137"/>
                      <a:pt x="317" y="137"/>
                    </a:cubicBezTo>
                    <a:cubicBezTo>
                      <a:pt x="319" y="137"/>
                      <a:pt x="321" y="138"/>
                      <a:pt x="322" y="139"/>
                    </a:cubicBezTo>
                    <a:cubicBezTo>
                      <a:pt x="322" y="138"/>
                      <a:pt x="322" y="138"/>
                      <a:pt x="322" y="138"/>
                    </a:cubicBezTo>
                    <a:cubicBezTo>
                      <a:pt x="325" y="140"/>
                      <a:pt x="327" y="138"/>
                      <a:pt x="330" y="140"/>
                    </a:cubicBezTo>
                    <a:cubicBezTo>
                      <a:pt x="330" y="140"/>
                      <a:pt x="330" y="140"/>
                      <a:pt x="330" y="140"/>
                    </a:cubicBezTo>
                    <a:cubicBezTo>
                      <a:pt x="335" y="139"/>
                      <a:pt x="336" y="144"/>
                      <a:pt x="340" y="142"/>
                    </a:cubicBezTo>
                    <a:cubicBezTo>
                      <a:pt x="340" y="142"/>
                      <a:pt x="341" y="143"/>
                      <a:pt x="340" y="143"/>
                    </a:cubicBezTo>
                    <a:cubicBezTo>
                      <a:pt x="342" y="143"/>
                      <a:pt x="344" y="143"/>
                      <a:pt x="345" y="141"/>
                    </a:cubicBezTo>
                    <a:cubicBezTo>
                      <a:pt x="346" y="142"/>
                      <a:pt x="346" y="142"/>
                      <a:pt x="346" y="143"/>
                    </a:cubicBezTo>
                    <a:cubicBezTo>
                      <a:pt x="346" y="142"/>
                      <a:pt x="347" y="142"/>
                      <a:pt x="348" y="142"/>
                    </a:cubicBezTo>
                    <a:cubicBezTo>
                      <a:pt x="348" y="142"/>
                      <a:pt x="348" y="142"/>
                      <a:pt x="348" y="142"/>
                    </a:cubicBezTo>
                    <a:cubicBezTo>
                      <a:pt x="351" y="143"/>
                      <a:pt x="351" y="143"/>
                      <a:pt x="351" y="143"/>
                    </a:cubicBezTo>
                    <a:cubicBezTo>
                      <a:pt x="351" y="141"/>
                      <a:pt x="351" y="141"/>
                      <a:pt x="351" y="141"/>
                    </a:cubicBezTo>
                    <a:cubicBezTo>
                      <a:pt x="352" y="142"/>
                      <a:pt x="351" y="143"/>
                      <a:pt x="352" y="143"/>
                    </a:cubicBezTo>
                    <a:cubicBezTo>
                      <a:pt x="353" y="142"/>
                      <a:pt x="353" y="142"/>
                      <a:pt x="353" y="142"/>
                    </a:cubicBezTo>
                    <a:cubicBezTo>
                      <a:pt x="355" y="142"/>
                      <a:pt x="356" y="144"/>
                      <a:pt x="358" y="146"/>
                    </a:cubicBezTo>
                    <a:cubicBezTo>
                      <a:pt x="367" y="148"/>
                      <a:pt x="377" y="145"/>
                      <a:pt x="385" y="148"/>
                    </a:cubicBezTo>
                    <a:cubicBezTo>
                      <a:pt x="386" y="149"/>
                      <a:pt x="386" y="149"/>
                      <a:pt x="386" y="149"/>
                    </a:cubicBezTo>
                    <a:cubicBezTo>
                      <a:pt x="386" y="151"/>
                      <a:pt x="388" y="147"/>
                      <a:pt x="388" y="149"/>
                    </a:cubicBezTo>
                    <a:cubicBezTo>
                      <a:pt x="389" y="148"/>
                      <a:pt x="389" y="148"/>
                      <a:pt x="389" y="148"/>
                    </a:cubicBezTo>
                    <a:cubicBezTo>
                      <a:pt x="390" y="148"/>
                      <a:pt x="390" y="149"/>
                      <a:pt x="390" y="149"/>
                    </a:cubicBezTo>
                    <a:cubicBezTo>
                      <a:pt x="391" y="149"/>
                      <a:pt x="391" y="149"/>
                      <a:pt x="391" y="148"/>
                    </a:cubicBezTo>
                    <a:cubicBezTo>
                      <a:pt x="392" y="149"/>
                      <a:pt x="392" y="149"/>
                      <a:pt x="392" y="149"/>
                    </a:cubicBezTo>
                    <a:cubicBezTo>
                      <a:pt x="396" y="150"/>
                      <a:pt x="399" y="148"/>
                      <a:pt x="403" y="149"/>
                    </a:cubicBezTo>
                    <a:cubicBezTo>
                      <a:pt x="408" y="151"/>
                      <a:pt x="416" y="149"/>
                      <a:pt x="421" y="147"/>
                    </a:cubicBezTo>
                    <a:cubicBezTo>
                      <a:pt x="428" y="145"/>
                      <a:pt x="437" y="150"/>
                      <a:pt x="444" y="146"/>
                    </a:cubicBezTo>
                    <a:cubicBezTo>
                      <a:pt x="444" y="146"/>
                      <a:pt x="445" y="145"/>
                      <a:pt x="445" y="145"/>
                    </a:cubicBezTo>
                    <a:cubicBezTo>
                      <a:pt x="447" y="145"/>
                      <a:pt x="449" y="144"/>
                      <a:pt x="451" y="144"/>
                    </a:cubicBezTo>
                    <a:cubicBezTo>
                      <a:pt x="451" y="144"/>
                      <a:pt x="455" y="143"/>
                      <a:pt x="459" y="141"/>
                    </a:cubicBezTo>
                    <a:cubicBezTo>
                      <a:pt x="460" y="143"/>
                      <a:pt x="461" y="145"/>
                      <a:pt x="462" y="147"/>
                    </a:cubicBezTo>
                    <a:cubicBezTo>
                      <a:pt x="462" y="150"/>
                      <a:pt x="462" y="150"/>
                      <a:pt x="462" y="150"/>
                    </a:cubicBezTo>
                    <a:cubicBezTo>
                      <a:pt x="463" y="151"/>
                      <a:pt x="464" y="153"/>
                      <a:pt x="464" y="155"/>
                    </a:cubicBezTo>
                    <a:cubicBezTo>
                      <a:pt x="464" y="155"/>
                      <a:pt x="464" y="155"/>
                      <a:pt x="464" y="155"/>
                    </a:cubicBezTo>
                    <a:cubicBezTo>
                      <a:pt x="466" y="158"/>
                      <a:pt x="466" y="161"/>
                      <a:pt x="467" y="162"/>
                    </a:cubicBezTo>
                    <a:cubicBezTo>
                      <a:pt x="467" y="162"/>
                      <a:pt x="467" y="162"/>
                      <a:pt x="467" y="162"/>
                    </a:cubicBezTo>
                    <a:cubicBezTo>
                      <a:pt x="468" y="166"/>
                      <a:pt x="468" y="166"/>
                      <a:pt x="468" y="166"/>
                    </a:cubicBezTo>
                    <a:cubicBezTo>
                      <a:pt x="468" y="165"/>
                      <a:pt x="468" y="165"/>
                      <a:pt x="468" y="165"/>
                    </a:cubicBezTo>
                    <a:cubicBezTo>
                      <a:pt x="470" y="170"/>
                      <a:pt x="471" y="175"/>
                      <a:pt x="472" y="180"/>
                    </a:cubicBezTo>
                    <a:cubicBezTo>
                      <a:pt x="473" y="179"/>
                      <a:pt x="473" y="179"/>
                      <a:pt x="473" y="179"/>
                    </a:cubicBezTo>
                    <a:cubicBezTo>
                      <a:pt x="475" y="189"/>
                      <a:pt x="478" y="192"/>
                      <a:pt x="479" y="201"/>
                    </a:cubicBezTo>
                    <a:cubicBezTo>
                      <a:pt x="479" y="201"/>
                      <a:pt x="479" y="201"/>
                      <a:pt x="479" y="201"/>
                    </a:cubicBezTo>
                    <a:cubicBezTo>
                      <a:pt x="484" y="211"/>
                      <a:pt x="481" y="218"/>
                      <a:pt x="486" y="229"/>
                    </a:cubicBezTo>
                    <a:cubicBezTo>
                      <a:pt x="486" y="228"/>
                      <a:pt x="486" y="230"/>
                      <a:pt x="486" y="230"/>
                    </a:cubicBezTo>
                    <a:cubicBezTo>
                      <a:pt x="487" y="235"/>
                      <a:pt x="489" y="240"/>
                      <a:pt x="491" y="240"/>
                    </a:cubicBezTo>
                    <a:cubicBezTo>
                      <a:pt x="491" y="244"/>
                      <a:pt x="491" y="243"/>
                      <a:pt x="490" y="244"/>
                    </a:cubicBezTo>
                    <a:cubicBezTo>
                      <a:pt x="491" y="244"/>
                      <a:pt x="492" y="247"/>
                      <a:pt x="493" y="250"/>
                    </a:cubicBezTo>
                    <a:cubicBezTo>
                      <a:pt x="492" y="249"/>
                      <a:pt x="492" y="249"/>
                      <a:pt x="492" y="249"/>
                    </a:cubicBezTo>
                    <a:cubicBezTo>
                      <a:pt x="493" y="252"/>
                      <a:pt x="493" y="254"/>
                      <a:pt x="494" y="257"/>
                    </a:cubicBezTo>
                    <a:cubicBezTo>
                      <a:pt x="495" y="255"/>
                      <a:pt x="495" y="255"/>
                      <a:pt x="495" y="255"/>
                    </a:cubicBezTo>
                    <a:cubicBezTo>
                      <a:pt x="496" y="260"/>
                      <a:pt x="494" y="257"/>
                      <a:pt x="495" y="261"/>
                    </a:cubicBezTo>
                    <a:cubicBezTo>
                      <a:pt x="496" y="261"/>
                      <a:pt x="496" y="261"/>
                      <a:pt x="496" y="261"/>
                    </a:cubicBezTo>
                    <a:cubicBezTo>
                      <a:pt x="497" y="267"/>
                      <a:pt x="496" y="271"/>
                      <a:pt x="496" y="278"/>
                    </a:cubicBezTo>
                    <a:cubicBezTo>
                      <a:pt x="500" y="303"/>
                      <a:pt x="506" y="330"/>
                      <a:pt x="506" y="355"/>
                    </a:cubicBezTo>
                    <a:cubicBezTo>
                      <a:pt x="505" y="356"/>
                      <a:pt x="505" y="356"/>
                      <a:pt x="505" y="356"/>
                    </a:cubicBezTo>
                    <a:cubicBezTo>
                      <a:pt x="503" y="356"/>
                      <a:pt x="507" y="362"/>
                      <a:pt x="506" y="363"/>
                    </a:cubicBezTo>
                    <a:cubicBezTo>
                      <a:pt x="507" y="366"/>
                      <a:pt x="507" y="366"/>
                      <a:pt x="507" y="366"/>
                    </a:cubicBezTo>
                    <a:cubicBezTo>
                      <a:pt x="507" y="367"/>
                      <a:pt x="506" y="368"/>
                      <a:pt x="506" y="367"/>
                    </a:cubicBezTo>
                    <a:cubicBezTo>
                      <a:pt x="506" y="370"/>
                      <a:pt x="506" y="370"/>
                      <a:pt x="507" y="372"/>
                    </a:cubicBezTo>
                    <a:cubicBezTo>
                      <a:pt x="506" y="374"/>
                      <a:pt x="506" y="374"/>
                      <a:pt x="506" y="374"/>
                    </a:cubicBezTo>
                    <a:cubicBezTo>
                      <a:pt x="506" y="385"/>
                      <a:pt x="508" y="393"/>
                      <a:pt x="507" y="404"/>
                    </a:cubicBezTo>
                    <a:cubicBezTo>
                      <a:pt x="506" y="417"/>
                      <a:pt x="506" y="441"/>
                      <a:pt x="506" y="455"/>
                    </a:cubicBezTo>
                    <a:cubicBezTo>
                      <a:pt x="506" y="475"/>
                      <a:pt x="497" y="496"/>
                      <a:pt x="494" y="516"/>
                    </a:cubicBezTo>
                    <a:cubicBezTo>
                      <a:pt x="494" y="516"/>
                      <a:pt x="494" y="518"/>
                      <a:pt x="494" y="518"/>
                    </a:cubicBezTo>
                    <a:cubicBezTo>
                      <a:pt x="492" y="524"/>
                      <a:pt x="490" y="530"/>
                      <a:pt x="488" y="535"/>
                    </a:cubicBezTo>
                    <a:cubicBezTo>
                      <a:pt x="488" y="535"/>
                      <a:pt x="480" y="556"/>
                      <a:pt x="474" y="568"/>
                    </a:cubicBezTo>
                    <a:cubicBezTo>
                      <a:pt x="471" y="574"/>
                      <a:pt x="469" y="578"/>
                      <a:pt x="471" y="578"/>
                    </a:cubicBezTo>
                    <a:cubicBezTo>
                      <a:pt x="473" y="578"/>
                      <a:pt x="480" y="574"/>
                      <a:pt x="491" y="560"/>
                    </a:cubicBezTo>
                    <a:cubicBezTo>
                      <a:pt x="491" y="560"/>
                      <a:pt x="491" y="560"/>
                      <a:pt x="491" y="560"/>
                    </a:cubicBezTo>
                    <a:cubicBezTo>
                      <a:pt x="496" y="551"/>
                      <a:pt x="498" y="545"/>
                      <a:pt x="499" y="538"/>
                    </a:cubicBezTo>
                    <a:cubicBezTo>
                      <a:pt x="502" y="537"/>
                      <a:pt x="502" y="530"/>
                      <a:pt x="504" y="528"/>
                    </a:cubicBezTo>
                    <a:cubicBezTo>
                      <a:pt x="504" y="528"/>
                      <a:pt x="504" y="528"/>
                      <a:pt x="504" y="528"/>
                    </a:cubicBezTo>
                    <a:cubicBezTo>
                      <a:pt x="504" y="521"/>
                      <a:pt x="509" y="516"/>
                      <a:pt x="509" y="509"/>
                    </a:cubicBezTo>
                    <a:cubicBezTo>
                      <a:pt x="509" y="510"/>
                      <a:pt x="509" y="510"/>
                      <a:pt x="509" y="511"/>
                    </a:cubicBezTo>
                    <a:cubicBezTo>
                      <a:pt x="510" y="507"/>
                      <a:pt x="511" y="501"/>
                      <a:pt x="512" y="501"/>
                    </a:cubicBezTo>
                    <a:cubicBezTo>
                      <a:pt x="514" y="490"/>
                      <a:pt x="517" y="476"/>
                      <a:pt x="516" y="469"/>
                    </a:cubicBezTo>
                    <a:cubicBezTo>
                      <a:pt x="516" y="469"/>
                      <a:pt x="516" y="469"/>
                      <a:pt x="516" y="469"/>
                    </a:cubicBezTo>
                    <a:cubicBezTo>
                      <a:pt x="515" y="465"/>
                      <a:pt x="516" y="464"/>
                      <a:pt x="516" y="460"/>
                    </a:cubicBezTo>
                    <a:cubicBezTo>
                      <a:pt x="516" y="460"/>
                      <a:pt x="516" y="460"/>
                      <a:pt x="516" y="460"/>
                    </a:cubicBezTo>
                    <a:cubicBezTo>
                      <a:pt x="516" y="455"/>
                      <a:pt x="517" y="447"/>
                      <a:pt x="517" y="444"/>
                    </a:cubicBezTo>
                    <a:cubicBezTo>
                      <a:pt x="518" y="444"/>
                      <a:pt x="518" y="444"/>
                      <a:pt x="518" y="444"/>
                    </a:cubicBezTo>
                    <a:cubicBezTo>
                      <a:pt x="518" y="441"/>
                      <a:pt x="518" y="438"/>
                      <a:pt x="518" y="436"/>
                    </a:cubicBezTo>
                    <a:cubicBezTo>
                      <a:pt x="518" y="439"/>
                      <a:pt x="518" y="439"/>
                      <a:pt x="518" y="439"/>
                    </a:cubicBezTo>
                    <a:cubicBezTo>
                      <a:pt x="516" y="437"/>
                      <a:pt x="520" y="432"/>
                      <a:pt x="518" y="426"/>
                    </a:cubicBezTo>
                    <a:cubicBezTo>
                      <a:pt x="519" y="421"/>
                      <a:pt x="514" y="415"/>
                      <a:pt x="515" y="409"/>
                    </a:cubicBezTo>
                    <a:cubicBezTo>
                      <a:pt x="514" y="406"/>
                      <a:pt x="517" y="411"/>
                      <a:pt x="516" y="407"/>
                    </a:cubicBezTo>
                    <a:cubicBezTo>
                      <a:pt x="517" y="407"/>
                      <a:pt x="517" y="409"/>
                      <a:pt x="518" y="408"/>
                    </a:cubicBezTo>
                    <a:cubicBezTo>
                      <a:pt x="517" y="404"/>
                      <a:pt x="519" y="401"/>
                      <a:pt x="518" y="396"/>
                    </a:cubicBezTo>
                    <a:cubicBezTo>
                      <a:pt x="519" y="396"/>
                      <a:pt x="519" y="396"/>
                      <a:pt x="519" y="396"/>
                    </a:cubicBezTo>
                    <a:cubicBezTo>
                      <a:pt x="517" y="390"/>
                      <a:pt x="520" y="384"/>
                      <a:pt x="518" y="379"/>
                    </a:cubicBezTo>
                    <a:cubicBezTo>
                      <a:pt x="518" y="376"/>
                      <a:pt x="518" y="375"/>
                      <a:pt x="519" y="374"/>
                    </a:cubicBezTo>
                    <a:cubicBezTo>
                      <a:pt x="519" y="375"/>
                      <a:pt x="520" y="376"/>
                      <a:pt x="521" y="377"/>
                    </a:cubicBezTo>
                    <a:cubicBezTo>
                      <a:pt x="520" y="377"/>
                      <a:pt x="520" y="377"/>
                      <a:pt x="520" y="377"/>
                    </a:cubicBezTo>
                    <a:cubicBezTo>
                      <a:pt x="523" y="382"/>
                      <a:pt x="525" y="385"/>
                      <a:pt x="529" y="388"/>
                    </a:cubicBezTo>
                    <a:cubicBezTo>
                      <a:pt x="528" y="389"/>
                      <a:pt x="532" y="392"/>
                      <a:pt x="532" y="394"/>
                    </a:cubicBezTo>
                    <a:cubicBezTo>
                      <a:pt x="532" y="394"/>
                      <a:pt x="532" y="394"/>
                      <a:pt x="532" y="394"/>
                    </a:cubicBezTo>
                    <a:cubicBezTo>
                      <a:pt x="535" y="396"/>
                      <a:pt x="534" y="401"/>
                      <a:pt x="537" y="403"/>
                    </a:cubicBezTo>
                    <a:cubicBezTo>
                      <a:pt x="537" y="403"/>
                      <a:pt x="536" y="403"/>
                      <a:pt x="536" y="403"/>
                    </a:cubicBezTo>
                    <a:cubicBezTo>
                      <a:pt x="537" y="405"/>
                      <a:pt x="539" y="408"/>
                      <a:pt x="538" y="409"/>
                    </a:cubicBezTo>
                    <a:cubicBezTo>
                      <a:pt x="541" y="414"/>
                      <a:pt x="544" y="423"/>
                      <a:pt x="547" y="426"/>
                    </a:cubicBezTo>
                    <a:cubicBezTo>
                      <a:pt x="546" y="426"/>
                      <a:pt x="546" y="426"/>
                      <a:pt x="546" y="426"/>
                    </a:cubicBezTo>
                    <a:cubicBezTo>
                      <a:pt x="548" y="428"/>
                      <a:pt x="547" y="429"/>
                      <a:pt x="549" y="431"/>
                    </a:cubicBezTo>
                    <a:cubicBezTo>
                      <a:pt x="549" y="431"/>
                      <a:pt x="549" y="431"/>
                      <a:pt x="549" y="431"/>
                    </a:cubicBezTo>
                    <a:cubicBezTo>
                      <a:pt x="550" y="433"/>
                      <a:pt x="551" y="438"/>
                      <a:pt x="552" y="440"/>
                    </a:cubicBezTo>
                    <a:cubicBezTo>
                      <a:pt x="551" y="440"/>
                      <a:pt x="551" y="440"/>
                      <a:pt x="551" y="440"/>
                    </a:cubicBezTo>
                    <a:cubicBezTo>
                      <a:pt x="552" y="442"/>
                      <a:pt x="552" y="444"/>
                      <a:pt x="552" y="445"/>
                    </a:cubicBezTo>
                    <a:cubicBezTo>
                      <a:pt x="552" y="443"/>
                      <a:pt x="552" y="443"/>
                      <a:pt x="552" y="443"/>
                    </a:cubicBezTo>
                    <a:cubicBezTo>
                      <a:pt x="554" y="444"/>
                      <a:pt x="552" y="447"/>
                      <a:pt x="554" y="451"/>
                    </a:cubicBezTo>
                    <a:cubicBezTo>
                      <a:pt x="554" y="454"/>
                      <a:pt x="560" y="457"/>
                      <a:pt x="559" y="460"/>
                    </a:cubicBezTo>
                    <a:cubicBezTo>
                      <a:pt x="561" y="462"/>
                      <a:pt x="558" y="459"/>
                      <a:pt x="559" y="4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3343275" y="1955801"/>
                <a:ext cx="301625" cy="29210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6" extrusionOk="0">
                    <a:moveTo>
                      <a:pt x="134" y="38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1" y="35"/>
                      <a:pt x="131" y="30"/>
                      <a:pt x="127" y="27"/>
                    </a:cubicBezTo>
                    <a:cubicBezTo>
                      <a:pt x="127" y="27"/>
                      <a:pt x="128" y="27"/>
                      <a:pt x="128" y="28"/>
                    </a:cubicBezTo>
                    <a:cubicBezTo>
                      <a:pt x="126" y="25"/>
                      <a:pt x="123" y="22"/>
                      <a:pt x="124" y="22"/>
                    </a:cubicBezTo>
                    <a:cubicBezTo>
                      <a:pt x="119" y="16"/>
                      <a:pt x="111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4" y="9"/>
                      <a:pt x="103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97" y="6"/>
                      <a:pt x="92" y="3"/>
                      <a:pt x="90" y="3"/>
                    </a:cubicBezTo>
                    <a:cubicBezTo>
                      <a:pt x="90" y="2"/>
                      <a:pt x="90" y="2"/>
                      <a:pt x="90" y="2"/>
                    </a:cubicBezTo>
                    <a:cubicBezTo>
                      <a:pt x="88" y="2"/>
                      <a:pt x="86" y="2"/>
                      <a:pt x="84" y="1"/>
                    </a:cubicBezTo>
                    <a:cubicBezTo>
                      <a:pt x="85" y="1"/>
                      <a:pt x="86" y="2"/>
                      <a:pt x="87" y="2"/>
                    </a:cubicBezTo>
                    <a:cubicBezTo>
                      <a:pt x="85" y="4"/>
                      <a:pt x="83" y="0"/>
                      <a:pt x="78" y="1"/>
                    </a:cubicBezTo>
                    <a:cubicBezTo>
                      <a:pt x="74" y="0"/>
                      <a:pt x="70" y="5"/>
                      <a:pt x="67" y="4"/>
                    </a:cubicBezTo>
                    <a:cubicBezTo>
                      <a:pt x="65" y="5"/>
                      <a:pt x="68" y="2"/>
                      <a:pt x="66" y="3"/>
                    </a:cubicBezTo>
                    <a:cubicBezTo>
                      <a:pt x="65" y="2"/>
                      <a:pt x="67" y="2"/>
                      <a:pt x="66" y="2"/>
                    </a:cubicBezTo>
                    <a:cubicBezTo>
                      <a:pt x="63" y="2"/>
                      <a:pt x="61" y="1"/>
                      <a:pt x="58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4" y="4"/>
                      <a:pt x="49" y="3"/>
                      <a:pt x="47" y="5"/>
                    </a:cubicBezTo>
                    <a:cubicBezTo>
                      <a:pt x="43" y="8"/>
                      <a:pt x="43" y="4"/>
                      <a:pt x="39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5" y="9"/>
                      <a:pt x="36" y="10"/>
                      <a:pt x="34" y="11"/>
                    </a:cubicBezTo>
                    <a:cubicBezTo>
                      <a:pt x="34" y="10"/>
                      <a:pt x="31" y="12"/>
                      <a:pt x="32" y="10"/>
                    </a:cubicBezTo>
                    <a:cubicBezTo>
                      <a:pt x="27" y="13"/>
                      <a:pt x="25" y="18"/>
                      <a:pt x="19" y="22"/>
                    </a:cubicBezTo>
                    <a:cubicBezTo>
                      <a:pt x="19" y="24"/>
                      <a:pt x="16" y="27"/>
                      <a:pt x="16" y="28"/>
                    </a:cubicBezTo>
                    <a:cubicBezTo>
                      <a:pt x="15" y="28"/>
                      <a:pt x="12" y="34"/>
                      <a:pt x="13" y="30"/>
                    </a:cubicBezTo>
                    <a:cubicBezTo>
                      <a:pt x="13" y="30"/>
                      <a:pt x="14" y="29"/>
                      <a:pt x="14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0" y="31"/>
                      <a:pt x="10" y="35"/>
                      <a:pt x="8" y="39"/>
                    </a:cubicBezTo>
                    <a:cubicBezTo>
                      <a:pt x="9" y="38"/>
                      <a:pt x="10" y="36"/>
                      <a:pt x="10" y="38"/>
                    </a:cubicBezTo>
                    <a:cubicBezTo>
                      <a:pt x="9" y="39"/>
                      <a:pt x="9" y="40"/>
                      <a:pt x="8" y="41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41"/>
                      <a:pt x="6" y="43"/>
                      <a:pt x="5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5" y="47"/>
                      <a:pt x="3" y="47"/>
                      <a:pt x="4" y="51"/>
                    </a:cubicBezTo>
                    <a:cubicBezTo>
                      <a:pt x="4" y="52"/>
                      <a:pt x="6" y="49"/>
                      <a:pt x="5" y="51"/>
                    </a:cubicBezTo>
                    <a:cubicBezTo>
                      <a:pt x="4" y="55"/>
                      <a:pt x="2" y="60"/>
                      <a:pt x="1" y="65"/>
                    </a:cubicBezTo>
                    <a:cubicBezTo>
                      <a:pt x="3" y="64"/>
                      <a:pt x="2" y="65"/>
                      <a:pt x="3" y="67"/>
                    </a:cubicBezTo>
                    <a:cubicBezTo>
                      <a:pt x="2" y="67"/>
                      <a:pt x="2" y="67"/>
                      <a:pt x="2" y="67"/>
                    </a:cubicBezTo>
                    <a:cubicBezTo>
                      <a:pt x="3" y="72"/>
                      <a:pt x="0" y="69"/>
                      <a:pt x="1" y="74"/>
                    </a:cubicBezTo>
                    <a:cubicBezTo>
                      <a:pt x="1" y="74"/>
                      <a:pt x="2" y="74"/>
                      <a:pt x="2" y="74"/>
                    </a:cubicBezTo>
                    <a:cubicBezTo>
                      <a:pt x="5" y="78"/>
                      <a:pt x="1" y="77"/>
                      <a:pt x="4" y="81"/>
                    </a:cubicBezTo>
                    <a:cubicBezTo>
                      <a:pt x="3" y="80"/>
                      <a:pt x="6" y="80"/>
                      <a:pt x="6" y="8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5" y="83"/>
                      <a:pt x="6" y="84"/>
                      <a:pt x="6" y="85"/>
                    </a:cubicBezTo>
                    <a:cubicBezTo>
                      <a:pt x="5" y="84"/>
                      <a:pt x="4" y="84"/>
                      <a:pt x="5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4" y="86"/>
                      <a:pt x="5" y="87"/>
                      <a:pt x="6" y="88"/>
                    </a:cubicBezTo>
                    <a:cubicBezTo>
                      <a:pt x="6" y="91"/>
                      <a:pt x="9" y="95"/>
                      <a:pt x="8" y="97"/>
                    </a:cubicBezTo>
                    <a:cubicBezTo>
                      <a:pt x="8" y="97"/>
                      <a:pt x="10" y="102"/>
                      <a:pt x="12" y="103"/>
                    </a:cubicBezTo>
                    <a:cubicBezTo>
                      <a:pt x="11" y="103"/>
                      <a:pt x="12" y="105"/>
                      <a:pt x="11" y="105"/>
                    </a:cubicBezTo>
                    <a:cubicBezTo>
                      <a:pt x="13" y="106"/>
                      <a:pt x="16" y="109"/>
                      <a:pt x="16" y="111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20" y="117"/>
                      <a:pt x="25" y="119"/>
                      <a:pt x="29" y="124"/>
                    </a:cubicBezTo>
                    <a:cubicBezTo>
                      <a:pt x="29" y="123"/>
                      <a:pt x="32" y="125"/>
                      <a:pt x="32" y="124"/>
                    </a:cubicBezTo>
                    <a:cubicBezTo>
                      <a:pt x="38" y="126"/>
                      <a:pt x="41" y="132"/>
                      <a:pt x="44" y="129"/>
                    </a:cubicBezTo>
                    <a:cubicBezTo>
                      <a:pt x="47" y="130"/>
                      <a:pt x="47" y="131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53" y="134"/>
                      <a:pt x="54" y="134"/>
                      <a:pt x="58" y="135"/>
                    </a:cubicBezTo>
                    <a:cubicBezTo>
                      <a:pt x="60" y="135"/>
                      <a:pt x="61" y="133"/>
                      <a:pt x="64" y="134"/>
                    </a:cubicBezTo>
                    <a:cubicBezTo>
                      <a:pt x="63" y="135"/>
                      <a:pt x="64" y="135"/>
                      <a:pt x="66" y="135"/>
                    </a:cubicBezTo>
                    <a:cubicBezTo>
                      <a:pt x="65" y="135"/>
                      <a:pt x="64" y="135"/>
                      <a:pt x="66" y="136"/>
                    </a:cubicBezTo>
                    <a:cubicBezTo>
                      <a:pt x="66" y="135"/>
                      <a:pt x="67" y="135"/>
                      <a:pt x="67" y="135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9" y="135"/>
                      <a:pt x="69" y="135"/>
                      <a:pt x="68" y="135"/>
                    </a:cubicBezTo>
                    <a:cubicBezTo>
                      <a:pt x="68" y="135"/>
                      <a:pt x="68" y="135"/>
                      <a:pt x="68" y="134"/>
                    </a:cubicBezTo>
                    <a:cubicBezTo>
                      <a:pt x="70" y="136"/>
                      <a:pt x="74" y="134"/>
                      <a:pt x="74" y="136"/>
                    </a:cubicBezTo>
                    <a:cubicBezTo>
                      <a:pt x="81" y="135"/>
                      <a:pt x="85" y="133"/>
                      <a:pt x="90" y="131"/>
                    </a:cubicBezTo>
                    <a:cubicBezTo>
                      <a:pt x="91" y="131"/>
                      <a:pt x="90" y="132"/>
                      <a:pt x="89" y="133"/>
                    </a:cubicBezTo>
                    <a:cubicBezTo>
                      <a:pt x="90" y="133"/>
                      <a:pt x="91" y="132"/>
                      <a:pt x="92" y="132"/>
                    </a:cubicBezTo>
                    <a:cubicBezTo>
                      <a:pt x="92" y="133"/>
                      <a:pt x="90" y="133"/>
                      <a:pt x="89" y="133"/>
                    </a:cubicBezTo>
                    <a:cubicBezTo>
                      <a:pt x="94" y="134"/>
                      <a:pt x="98" y="129"/>
                      <a:pt x="103" y="128"/>
                    </a:cubicBezTo>
                    <a:cubicBezTo>
                      <a:pt x="103" y="128"/>
                      <a:pt x="103" y="127"/>
                      <a:pt x="104" y="127"/>
                    </a:cubicBezTo>
                    <a:cubicBezTo>
                      <a:pt x="104" y="127"/>
                      <a:pt x="104" y="127"/>
                      <a:pt x="104" y="127"/>
                    </a:cubicBezTo>
                    <a:cubicBezTo>
                      <a:pt x="104" y="126"/>
                      <a:pt x="105" y="125"/>
                      <a:pt x="105" y="125"/>
                    </a:cubicBezTo>
                    <a:cubicBezTo>
                      <a:pt x="106" y="125"/>
                      <a:pt x="106" y="127"/>
                      <a:pt x="108" y="125"/>
                    </a:cubicBezTo>
                    <a:cubicBezTo>
                      <a:pt x="111" y="125"/>
                      <a:pt x="113" y="121"/>
                      <a:pt x="115" y="119"/>
                    </a:cubicBezTo>
                    <a:cubicBezTo>
                      <a:pt x="114" y="120"/>
                      <a:pt x="114" y="119"/>
                      <a:pt x="114" y="119"/>
                    </a:cubicBezTo>
                    <a:cubicBezTo>
                      <a:pt x="115" y="118"/>
                      <a:pt x="116" y="118"/>
                      <a:pt x="117" y="117"/>
                    </a:cubicBezTo>
                    <a:cubicBezTo>
                      <a:pt x="117" y="118"/>
                      <a:pt x="117" y="118"/>
                      <a:pt x="117" y="118"/>
                    </a:cubicBezTo>
                    <a:cubicBezTo>
                      <a:pt x="117" y="117"/>
                      <a:pt x="119" y="115"/>
                      <a:pt x="119" y="114"/>
                    </a:cubicBezTo>
                    <a:cubicBezTo>
                      <a:pt x="120" y="114"/>
                      <a:pt x="118" y="116"/>
                      <a:pt x="119" y="117"/>
                    </a:cubicBezTo>
                    <a:cubicBezTo>
                      <a:pt x="122" y="113"/>
                      <a:pt x="121" y="115"/>
                      <a:pt x="124" y="111"/>
                    </a:cubicBezTo>
                    <a:cubicBezTo>
                      <a:pt x="125" y="108"/>
                      <a:pt x="123" y="110"/>
                      <a:pt x="123" y="109"/>
                    </a:cubicBezTo>
                    <a:cubicBezTo>
                      <a:pt x="124" y="107"/>
                      <a:pt x="125" y="104"/>
                      <a:pt x="127" y="102"/>
                    </a:cubicBezTo>
                    <a:cubicBezTo>
                      <a:pt x="126" y="102"/>
                      <a:pt x="126" y="102"/>
                      <a:pt x="126" y="102"/>
                    </a:cubicBezTo>
                    <a:cubicBezTo>
                      <a:pt x="128" y="98"/>
                      <a:pt x="129" y="96"/>
                      <a:pt x="131" y="94"/>
                    </a:cubicBezTo>
                    <a:cubicBezTo>
                      <a:pt x="132" y="85"/>
                      <a:pt x="131" y="80"/>
                      <a:pt x="130" y="78"/>
                    </a:cubicBezTo>
                    <a:cubicBezTo>
                      <a:pt x="129" y="76"/>
                      <a:pt x="128" y="76"/>
                      <a:pt x="127" y="77"/>
                    </a:cubicBezTo>
                    <a:cubicBezTo>
                      <a:pt x="125" y="79"/>
                      <a:pt x="123" y="84"/>
                      <a:pt x="123" y="84"/>
                    </a:cubicBezTo>
                    <a:cubicBezTo>
                      <a:pt x="120" y="89"/>
                      <a:pt x="119" y="92"/>
                      <a:pt x="117" y="96"/>
                    </a:cubicBezTo>
                    <a:cubicBezTo>
                      <a:pt x="115" y="100"/>
                      <a:pt x="113" y="105"/>
                      <a:pt x="108" y="109"/>
                    </a:cubicBezTo>
                    <a:cubicBezTo>
                      <a:pt x="103" y="113"/>
                      <a:pt x="99" y="114"/>
                      <a:pt x="96" y="116"/>
                    </a:cubicBezTo>
                    <a:cubicBezTo>
                      <a:pt x="92" y="117"/>
                      <a:pt x="89" y="118"/>
                      <a:pt x="83" y="120"/>
                    </a:cubicBezTo>
                    <a:cubicBezTo>
                      <a:pt x="78" y="121"/>
                      <a:pt x="72" y="121"/>
                      <a:pt x="66" y="121"/>
                    </a:cubicBezTo>
                    <a:cubicBezTo>
                      <a:pt x="63" y="122"/>
                      <a:pt x="59" y="120"/>
                      <a:pt x="55" y="120"/>
                    </a:cubicBezTo>
                    <a:cubicBezTo>
                      <a:pt x="55" y="120"/>
                      <a:pt x="55" y="119"/>
                      <a:pt x="54" y="119"/>
                    </a:cubicBezTo>
                    <a:cubicBezTo>
                      <a:pt x="53" y="119"/>
                      <a:pt x="52" y="119"/>
                      <a:pt x="51" y="118"/>
                    </a:cubicBezTo>
                    <a:cubicBezTo>
                      <a:pt x="51" y="118"/>
                      <a:pt x="51" y="118"/>
                      <a:pt x="51" y="118"/>
                    </a:cubicBezTo>
                    <a:cubicBezTo>
                      <a:pt x="49" y="118"/>
                      <a:pt x="48" y="116"/>
                      <a:pt x="47" y="116"/>
                    </a:cubicBezTo>
                    <a:cubicBezTo>
                      <a:pt x="47" y="116"/>
                      <a:pt x="47" y="116"/>
                      <a:pt x="47" y="116"/>
                    </a:cubicBezTo>
                    <a:cubicBezTo>
                      <a:pt x="45" y="115"/>
                      <a:pt x="45" y="115"/>
                      <a:pt x="45" y="115"/>
                    </a:cubicBezTo>
                    <a:cubicBezTo>
                      <a:pt x="46" y="115"/>
                      <a:pt x="46" y="115"/>
                      <a:pt x="46" y="115"/>
                    </a:cubicBezTo>
                    <a:cubicBezTo>
                      <a:pt x="43" y="114"/>
                      <a:pt x="40" y="113"/>
                      <a:pt x="39" y="111"/>
                    </a:cubicBezTo>
                    <a:cubicBezTo>
                      <a:pt x="38" y="112"/>
                      <a:pt x="38" y="112"/>
                      <a:pt x="38" y="112"/>
                    </a:cubicBezTo>
                    <a:cubicBezTo>
                      <a:pt x="34" y="108"/>
                      <a:pt x="32" y="108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3" y="99"/>
                      <a:pt x="25" y="93"/>
                      <a:pt x="20" y="89"/>
                    </a:cubicBezTo>
                    <a:cubicBezTo>
                      <a:pt x="21" y="89"/>
                      <a:pt x="21" y="88"/>
                      <a:pt x="21" y="88"/>
                    </a:cubicBezTo>
                    <a:cubicBezTo>
                      <a:pt x="19" y="85"/>
                      <a:pt x="18" y="82"/>
                      <a:pt x="16" y="83"/>
                    </a:cubicBezTo>
                    <a:cubicBezTo>
                      <a:pt x="16" y="80"/>
                      <a:pt x="17" y="81"/>
                      <a:pt x="17" y="80"/>
                    </a:cubicBezTo>
                    <a:cubicBezTo>
                      <a:pt x="16" y="80"/>
                      <a:pt x="16" y="78"/>
                      <a:pt x="15" y="77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5" y="76"/>
                      <a:pt x="15" y="74"/>
                      <a:pt x="15" y="72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4" y="71"/>
                      <a:pt x="15" y="73"/>
                      <a:pt x="15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6"/>
                      <a:pt x="16" y="64"/>
                      <a:pt x="17" y="61"/>
                    </a:cubicBezTo>
                    <a:cubicBezTo>
                      <a:pt x="18" y="53"/>
                      <a:pt x="20" y="46"/>
                      <a:pt x="24" y="39"/>
                    </a:cubicBezTo>
                    <a:cubicBezTo>
                      <a:pt x="27" y="32"/>
                      <a:pt x="32" y="26"/>
                      <a:pt x="38" y="23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1" y="25"/>
                      <a:pt x="41" y="20"/>
                      <a:pt x="43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7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54" y="16"/>
                      <a:pt x="58" y="13"/>
                      <a:pt x="64" y="12"/>
                    </a:cubicBezTo>
                    <a:cubicBezTo>
                      <a:pt x="68" y="13"/>
                      <a:pt x="73" y="13"/>
                      <a:pt x="79" y="13"/>
                    </a:cubicBezTo>
                    <a:cubicBezTo>
                      <a:pt x="84" y="13"/>
                      <a:pt x="90" y="14"/>
                      <a:pt x="94" y="15"/>
                    </a:cubicBezTo>
                    <a:cubicBezTo>
                      <a:pt x="99" y="16"/>
                      <a:pt x="105" y="21"/>
                      <a:pt x="109" y="25"/>
                    </a:cubicBezTo>
                    <a:cubicBezTo>
                      <a:pt x="113" y="30"/>
                      <a:pt x="116" y="35"/>
                      <a:pt x="120" y="39"/>
                    </a:cubicBezTo>
                    <a:cubicBezTo>
                      <a:pt x="120" y="40"/>
                      <a:pt x="121" y="40"/>
                      <a:pt x="121" y="40"/>
                    </a:cubicBezTo>
                    <a:cubicBezTo>
                      <a:pt x="123" y="44"/>
                      <a:pt x="124" y="47"/>
                      <a:pt x="125" y="50"/>
                    </a:cubicBezTo>
                    <a:cubicBezTo>
                      <a:pt x="125" y="50"/>
                      <a:pt x="128" y="62"/>
                      <a:pt x="129" y="71"/>
                    </a:cubicBezTo>
                    <a:cubicBezTo>
                      <a:pt x="129" y="75"/>
                      <a:pt x="130" y="78"/>
                      <a:pt x="132" y="77"/>
                    </a:cubicBezTo>
                    <a:cubicBezTo>
                      <a:pt x="133" y="77"/>
                      <a:pt x="137" y="73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54"/>
                      <a:pt x="139" y="50"/>
                      <a:pt x="136" y="46"/>
                    </a:cubicBezTo>
                    <a:cubicBezTo>
                      <a:pt x="137" y="44"/>
                      <a:pt x="134" y="40"/>
                      <a:pt x="134" y="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3392488" y="1993901"/>
                <a:ext cx="2032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94" h="97" extrusionOk="0">
                    <a:moveTo>
                      <a:pt x="92" y="43"/>
                    </a:moveTo>
                    <a:cubicBezTo>
                      <a:pt x="89" y="43"/>
                      <a:pt x="83" y="47"/>
                      <a:pt x="83" y="47"/>
                    </a:cubicBezTo>
                    <a:cubicBezTo>
                      <a:pt x="72" y="54"/>
                      <a:pt x="69" y="61"/>
                      <a:pt x="57" y="70"/>
                    </a:cubicBezTo>
                    <a:cubicBezTo>
                      <a:pt x="56" y="71"/>
                      <a:pt x="55" y="72"/>
                      <a:pt x="53" y="73"/>
                    </a:cubicBezTo>
                    <a:cubicBezTo>
                      <a:pt x="55" y="70"/>
                      <a:pt x="58" y="67"/>
                      <a:pt x="59" y="65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60" y="62"/>
                      <a:pt x="61" y="61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3" y="59"/>
                      <a:pt x="64" y="57"/>
                      <a:pt x="65" y="56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6" y="55"/>
                      <a:pt x="66" y="55"/>
                      <a:pt x="66" y="55"/>
                    </a:cubicBezTo>
                    <a:cubicBezTo>
                      <a:pt x="67" y="52"/>
                      <a:pt x="69" y="49"/>
                      <a:pt x="71" y="46"/>
                    </a:cubicBezTo>
                    <a:cubicBezTo>
                      <a:pt x="70" y="46"/>
                      <a:pt x="70" y="46"/>
                      <a:pt x="70" y="46"/>
                    </a:cubicBezTo>
                    <a:cubicBezTo>
                      <a:pt x="75" y="41"/>
                      <a:pt x="75" y="38"/>
                      <a:pt x="79" y="34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1"/>
                      <a:pt x="82" y="28"/>
                      <a:pt x="84" y="26"/>
                    </a:cubicBezTo>
                    <a:cubicBezTo>
                      <a:pt x="85" y="26"/>
                      <a:pt x="85" y="25"/>
                      <a:pt x="86" y="24"/>
                    </a:cubicBezTo>
                    <a:cubicBezTo>
                      <a:pt x="89" y="27"/>
                      <a:pt x="88" y="26"/>
                      <a:pt x="86" y="24"/>
                    </a:cubicBezTo>
                    <a:cubicBezTo>
                      <a:pt x="86" y="24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9" y="24"/>
                      <a:pt x="72" y="8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7" y="17"/>
                      <a:pt x="76" y="17"/>
                      <a:pt x="76" y="18"/>
                    </a:cubicBezTo>
                    <a:cubicBezTo>
                      <a:pt x="76" y="17"/>
                      <a:pt x="75" y="18"/>
                      <a:pt x="75" y="18"/>
                    </a:cubicBezTo>
                    <a:cubicBezTo>
                      <a:pt x="72" y="20"/>
                      <a:pt x="69" y="22"/>
                      <a:pt x="70" y="23"/>
                    </a:cubicBezTo>
                    <a:cubicBezTo>
                      <a:pt x="68" y="25"/>
                      <a:pt x="68" y="24"/>
                      <a:pt x="68" y="24"/>
                    </a:cubicBezTo>
                    <a:cubicBezTo>
                      <a:pt x="68" y="24"/>
                      <a:pt x="66" y="26"/>
                      <a:pt x="65" y="27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59" y="31"/>
                      <a:pt x="61" y="29"/>
                      <a:pt x="58" y="31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5" y="34"/>
                      <a:pt x="52" y="34"/>
                      <a:pt x="49" y="35"/>
                    </a:cubicBezTo>
                    <a:cubicBezTo>
                      <a:pt x="43" y="39"/>
                      <a:pt x="37" y="43"/>
                      <a:pt x="32" y="47"/>
                    </a:cubicBezTo>
                    <a:cubicBezTo>
                      <a:pt x="37" y="40"/>
                      <a:pt x="43" y="31"/>
                      <a:pt x="47" y="25"/>
                    </a:cubicBezTo>
                    <a:cubicBezTo>
                      <a:pt x="50" y="20"/>
                      <a:pt x="55" y="15"/>
                      <a:pt x="60" y="10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3" y="12"/>
                      <a:pt x="62" y="11"/>
                      <a:pt x="60" y="9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59" y="4"/>
                      <a:pt x="68" y="15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1" y="2"/>
                      <a:pt x="50" y="3"/>
                      <a:pt x="48" y="4"/>
                    </a:cubicBezTo>
                    <a:cubicBezTo>
                      <a:pt x="45" y="5"/>
                      <a:pt x="42" y="7"/>
                      <a:pt x="40" y="10"/>
                    </a:cubicBezTo>
                    <a:cubicBezTo>
                      <a:pt x="39" y="10"/>
                      <a:pt x="38" y="11"/>
                      <a:pt x="38" y="11"/>
                    </a:cubicBezTo>
                    <a:cubicBezTo>
                      <a:pt x="35" y="13"/>
                      <a:pt x="32" y="15"/>
                      <a:pt x="28" y="17"/>
                    </a:cubicBezTo>
                    <a:cubicBezTo>
                      <a:pt x="28" y="17"/>
                      <a:pt x="16" y="25"/>
                      <a:pt x="9" y="29"/>
                    </a:cubicBezTo>
                    <a:cubicBezTo>
                      <a:pt x="5" y="31"/>
                      <a:pt x="2" y="33"/>
                      <a:pt x="3" y="34"/>
                    </a:cubicBezTo>
                    <a:cubicBezTo>
                      <a:pt x="4" y="35"/>
                      <a:pt x="10" y="35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7" y="29"/>
                      <a:pt x="30" y="27"/>
                      <a:pt x="34" y="24"/>
                    </a:cubicBezTo>
                    <a:cubicBezTo>
                      <a:pt x="35" y="25"/>
                      <a:pt x="38" y="21"/>
                      <a:pt x="40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1" y="20"/>
                      <a:pt x="41" y="19"/>
                    </a:cubicBezTo>
                    <a:cubicBezTo>
                      <a:pt x="40" y="22"/>
                      <a:pt x="37" y="25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1"/>
                      <a:pt x="30" y="32"/>
                      <a:pt x="29" y="36"/>
                    </a:cubicBezTo>
                    <a:cubicBezTo>
                      <a:pt x="26" y="38"/>
                      <a:pt x="27" y="44"/>
                      <a:pt x="24" y="46"/>
                    </a:cubicBezTo>
                    <a:cubicBezTo>
                      <a:pt x="24" y="48"/>
                      <a:pt x="24" y="44"/>
                      <a:pt x="23" y="46"/>
                    </a:cubicBezTo>
                    <a:cubicBezTo>
                      <a:pt x="22" y="46"/>
                      <a:pt x="23" y="45"/>
                      <a:pt x="22" y="45"/>
                    </a:cubicBezTo>
                    <a:cubicBezTo>
                      <a:pt x="21" y="48"/>
                      <a:pt x="19" y="48"/>
                      <a:pt x="17" y="51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5" y="55"/>
                      <a:pt x="11" y="57"/>
                      <a:pt x="10" y="60"/>
                    </a:cubicBezTo>
                    <a:cubicBezTo>
                      <a:pt x="8" y="63"/>
                      <a:pt x="7" y="61"/>
                      <a:pt x="6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5" y="64"/>
                      <a:pt x="5" y="65"/>
                      <a:pt x="4" y="66"/>
                    </a:cubicBezTo>
                    <a:cubicBezTo>
                      <a:pt x="4" y="66"/>
                      <a:pt x="4" y="66"/>
                      <a:pt x="4" y="66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3" y="67"/>
                      <a:pt x="3" y="67"/>
                      <a:pt x="3" y="67"/>
                    </a:cubicBezTo>
                    <a:cubicBezTo>
                      <a:pt x="0" y="65"/>
                      <a:pt x="1" y="66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2" y="68"/>
                      <a:pt x="2" y="68"/>
                      <a:pt x="2" y="68"/>
                    </a:cubicBezTo>
                    <a:cubicBezTo>
                      <a:pt x="3" y="69"/>
                      <a:pt x="14" y="80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4"/>
                      <a:pt x="9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4"/>
                      <a:pt x="12" y="73"/>
                      <a:pt x="11" y="74"/>
                    </a:cubicBezTo>
                    <a:cubicBezTo>
                      <a:pt x="15" y="72"/>
                      <a:pt x="18" y="67"/>
                      <a:pt x="24" y="65"/>
                    </a:cubicBezTo>
                    <a:cubicBezTo>
                      <a:pt x="25" y="63"/>
                      <a:pt x="28" y="62"/>
                      <a:pt x="28" y="61"/>
                    </a:cubicBezTo>
                    <a:cubicBezTo>
                      <a:pt x="29" y="61"/>
                      <a:pt x="34" y="57"/>
                      <a:pt x="31" y="60"/>
                    </a:cubicBezTo>
                    <a:cubicBezTo>
                      <a:pt x="31" y="60"/>
                      <a:pt x="31" y="60"/>
                      <a:pt x="30" y="60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4" y="60"/>
                      <a:pt x="36" y="57"/>
                      <a:pt x="39" y="55"/>
                    </a:cubicBezTo>
                    <a:cubicBezTo>
                      <a:pt x="38" y="55"/>
                      <a:pt x="37" y="56"/>
                      <a:pt x="37" y="55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5" y="51"/>
                      <a:pt x="47" y="51"/>
                      <a:pt x="48" y="49"/>
                    </a:cubicBezTo>
                    <a:cubicBezTo>
                      <a:pt x="49" y="48"/>
                      <a:pt x="46" y="49"/>
                      <a:pt x="48" y="48"/>
                    </a:cubicBezTo>
                    <a:cubicBezTo>
                      <a:pt x="51" y="46"/>
                      <a:pt x="56" y="44"/>
                      <a:pt x="59" y="42"/>
                    </a:cubicBezTo>
                    <a:cubicBezTo>
                      <a:pt x="59" y="42"/>
                      <a:pt x="59" y="41"/>
                      <a:pt x="60" y="40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0" y="42"/>
                      <a:pt x="61" y="42"/>
                    </a:cubicBezTo>
                    <a:cubicBezTo>
                      <a:pt x="59" y="48"/>
                      <a:pt x="54" y="50"/>
                      <a:pt x="55" y="53"/>
                    </a:cubicBezTo>
                    <a:cubicBezTo>
                      <a:pt x="54" y="56"/>
                      <a:pt x="53" y="55"/>
                      <a:pt x="52" y="57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49" y="60"/>
                      <a:pt x="49" y="61"/>
                      <a:pt x="46" y="64"/>
                    </a:cubicBezTo>
                    <a:cubicBezTo>
                      <a:pt x="46" y="66"/>
                      <a:pt x="47" y="67"/>
                      <a:pt x="44" y="70"/>
                    </a:cubicBezTo>
                    <a:cubicBezTo>
                      <a:pt x="45" y="68"/>
                      <a:pt x="44" y="70"/>
                      <a:pt x="43" y="71"/>
                    </a:cubicBezTo>
                    <a:cubicBezTo>
                      <a:pt x="44" y="70"/>
                      <a:pt x="44" y="70"/>
                      <a:pt x="42" y="71"/>
                    </a:cubicBezTo>
                    <a:cubicBezTo>
                      <a:pt x="42" y="71"/>
                      <a:pt x="42" y="71"/>
                      <a:pt x="42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1" y="73"/>
                      <a:pt x="41" y="73"/>
                      <a:pt x="42" y="72"/>
                    </a:cubicBezTo>
                    <a:cubicBezTo>
                      <a:pt x="42" y="73"/>
                      <a:pt x="42" y="73"/>
                      <a:pt x="42" y="72"/>
                    </a:cubicBezTo>
                    <a:cubicBezTo>
                      <a:pt x="41" y="74"/>
                      <a:pt x="39" y="77"/>
                      <a:pt x="38" y="77"/>
                    </a:cubicBezTo>
                    <a:cubicBezTo>
                      <a:pt x="37" y="79"/>
                      <a:pt x="36" y="81"/>
                      <a:pt x="35" y="82"/>
                    </a:cubicBezTo>
                    <a:cubicBezTo>
                      <a:pt x="35" y="82"/>
                      <a:pt x="34" y="83"/>
                      <a:pt x="34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0" y="79"/>
                      <a:pt x="31" y="81"/>
                      <a:pt x="34" y="85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1" y="87"/>
                      <a:pt x="38" y="97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5" y="93"/>
                      <a:pt x="35" y="93"/>
                      <a:pt x="35" y="93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7" y="92"/>
                      <a:pt x="38" y="92"/>
                      <a:pt x="38" y="92"/>
                    </a:cubicBezTo>
                    <a:cubicBezTo>
                      <a:pt x="39" y="92"/>
                      <a:pt x="38" y="93"/>
                      <a:pt x="36" y="93"/>
                    </a:cubicBezTo>
                    <a:cubicBezTo>
                      <a:pt x="37" y="93"/>
                      <a:pt x="38" y="93"/>
                      <a:pt x="39" y="92"/>
                    </a:cubicBezTo>
                    <a:cubicBezTo>
                      <a:pt x="39" y="92"/>
                      <a:pt x="39" y="92"/>
                      <a:pt x="39" y="93"/>
                    </a:cubicBezTo>
                    <a:cubicBezTo>
                      <a:pt x="39" y="93"/>
                      <a:pt x="38" y="93"/>
                      <a:pt x="37" y="94"/>
                    </a:cubicBezTo>
                    <a:cubicBezTo>
                      <a:pt x="38" y="93"/>
                      <a:pt x="39" y="93"/>
                      <a:pt x="40" y="93"/>
                    </a:cubicBezTo>
                    <a:cubicBezTo>
                      <a:pt x="40" y="94"/>
                      <a:pt x="41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0" y="94"/>
                      <a:pt x="40" y="94"/>
                      <a:pt x="40" y="94"/>
                    </a:cubicBezTo>
                    <a:cubicBezTo>
                      <a:pt x="41" y="93"/>
                      <a:pt x="41" y="93"/>
                      <a:pt x="41" y="93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4" y="91"/>
                      <a:pt x="47" y="88"/>
                      <a:pt x="50" y="87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1" y="86"/>
                      <a:pt x="51" y="86"/>
                    </a:cubicBezTo>
                    <a:cubicBezTo>
                      <a:pt x="51" y="86"/>
                      <a:pt x="52" y="85"/>
                      <a:pt x="53" y="84"/>
                    </a:cubicBezTo>
                    <a:cubicBezTo>
                      <a:pt x="53" y="84"/>
                      <a:pt x="53" y="85"/>
                      <a:pt x="55" y="84"/>
                    </a:cubicBezTo>
                    <a:cubicBezTo>
                      <a:pt x="57" y="83"/>
                      <a:pt x="60" y="80"/>
                      <a:pt x="62" y="78"/>
                    </a:cubicBezTo>
                    <a:cubicBezTo>
                      <a:pt x="61" y="79"/>
                      <a:pt x="61" y="79"/>
                      <a:pt x="61" y="78"/>
                    </a:cubicBezTo>
                    <a:cubicBezTo>
                      <a:pt x="62" y="77"/>
                      <a:pt x="63" y="77"/>
                      <a:pt x="64" y="76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64" y="76"/>
                      <a:pt x="66" y="74"/>
                      <a:pt x="67" y="74"/>
                    </a:cubicBezTo>
                    <a:cubicBezTo>
                      <a:pt x="68" y="74"/>
                      <a:pt x="65" y="75"/>
                      <a:pt x="65" y="76"/>
                    </a:cubicBezTo>
                    <a:cubicBezTo>
                      <a:pt x="69" y="73"/>
                      <a:pt x="67" y="74"/>
                      <a:pt x="71" y="71"/>
                    </a:cubicBezTo>
                    <a:cubicBezTo>
                      <a:pt x="73" y="69"/>
                      <a:pt x="70" y="71"/>
                      <a:pt x="71" y="69"/>
                    </a:cubicBezTo>
                    <a:cubicBezTo>
                      <a:pt x="73" y="68"/>
                      <a:pt x="74" y="66"/>
                      <a:pt x="76" y="64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8" y="61"/>
                      <a:pt x="80" y="59"/>
                      <a:pt x="83" y="58"/>
                    </a:cubicBezTo>
                    <a:cubicBezTo>
                      <a:pt x="94" y="45"/>
                      <a:pt x="94" y="42"/>
                      <a:pt x="92" y="43"/>
                    </a:cubicBezTo>
                    <a:close/>
                    <a:moveTo>
                      <a:pt x="66" y="39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38"/>
                      <a:pt x="66" y="38"/>
                      <a:pt x="66" y="38"/>
                    </a:cubicBezTo>
                    <a:lnTo>
                      <a:pt x="66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;p4"/>
            <p:cNvGrpSpPr/>
            <p:nvPr/>
          </p:nvGrpSpPr>
          <p:grpSpPr>
            <a:xfrm>
              <a:off x="2028910" y="1025526"/>
              <a:ext cx="1973263" cy="1025525"/>
              <a:chOff x="2571750" y="1025526"/>
              <a:chExt cx="1973263" cy="1025525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2571750" y="1427163"/>
                <a:ext cx="322263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23" extrusionOk="0">
                    <a:moveTo>
                      <a:pt x="144" y="108"/>
                    </a:moveTo>
                    <a:cubicBezTo>
                      <a:pt x="138" y="104"/>
                      <a:pt x="135" y="90"/>
                      <a:pt x="129" y="91"/>
                    </a:cubicBezTo>
                    <a:cubicBezTo>
                      <a:pt x="129" y="90"/>
                      <a:pt x="126" y="83"/>
                      <a:pt x="124" y="85"/>
                    </a:cubicBezTo>
                    <a:cubicBezTo>
                      <a:pt x="123" y="78"/>
                      <a:pt x="103" y="53"/>
                      <a:pt x="93" y="56"/>
                    </a:cubicBezTo>
                    <a:cubicBezTo>
                      <a:pt x="93" y="55"/>
                      <a:pt x="93" y="55"/>
                      <a:pt x="93" y="53"/>
                    </a:cubicBezTo>
                    <a:cubicBezTo>
                      <a:pt x="92" y="53"/>
                      <a:pt x="92" y="54"/>
                      <a:pt x="92" y="54"/>
                    </a:cubicBezTo>
                    <a:cubicBezTo>
                      <a:pt x="92" y="54"/>
                      <a:pt x="91" y="51"/>
                      <a:pt x="90" y="52"/>
                    </a:cubicBezTo>
                    <a:cubicBezTo>
                      <a:pt x="93" y="48"/>
                      <a:pt x="85" y="46"/>
                      <a:pt x="84" y="45"/>
                    </a:cubicBezTo>
                    <a:cubicBezTo>
                      <a:pt x="86" y="43"/>
                      <a:pt x="68" y="27"/>
                      <a:pt x="65" y="27"/>
                    </a:cubicBezTo>
                    <a:cubicBezTo>
                      <a:pt x="64" y="26"/>
                      <a:pt x="49" y="18"/>
                      <a:pt x="50" y="19"/>
                    </a:cubicBezTo>
                    <a:cubicBezTo>
                      <a:pt x="50" y="18"/>
                      <a:pt x="50" y="18"/>
                      <a:pt x="51" y="17"/>
                    </a:cubicBezTo>
                    <a:cubicBezTo>
                      <a:pt x="45" y="17"/>
                      <a:pt x="37" y="6"/>
                      <a:pt x="32" y="11"/>
                    </a:cubicBezTo>
                    <a:cubicBezTo>
                      <a:pt x="33" y="11"/>
                      <a:pt x="25" y="3"/>
                      <a:pt x="25" y="8"/>
                    </a:cubicBezTo>
                    <a:cubicBezTo>
                      <a:pt x="24" y="8"/>
                      <a:pt x="25" y="7"/>
                      <a:pt x="25" y="6"/>
                    </a:cubicBezTo>
                    <a:cubicBezTo>
                      <a:pt x="24" y="6"/>
                      <a:pt x="15" y="2"/>
                      <a:pt x="13" y="4"/>
                    </a:cubicBezTo>
                    <a:cubicBezTo>
                      <a:pt x="11" y="0"/>
                      <a:pt x="9" y="1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1"/>
                      <a:pt x="5" y="1"/>
                      <a:pt x="5" y="2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2"/>
                      <a:pt x="4" y="3"/>
                    </a:cubicBezTo>
                    <a:cubicBezTo>
                      <a:pt x="2" y="6"/>
                      <a:pt x="3" y="0"/>
                      <a:pt x="3" y="1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4"/>
                      <a:pt x="4" y="4"/>
                      <a:pt x="5" y="3"/>
                    </a:cubicBezTo>
                    <a:cubicBezTo>
                      <a:pt x="6" y="3"/>
                      <a:pt x="5" y="6"/>
                      <a:pt x="5" y="7"/>
                    </a:cubicBezTo>
                    <a:cubicBezTo>
                      <a:pt x="6" y="4"/>
                      <a:pt x="7" y="6"/>
                      <a:pt x="7" y="6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9" y="9"/>
                      <a:pt x="11" y="9"/>
                      <a:pt x="13" y="8"/>
                    </a:cubicBezTo>
                    <a:cubicBezTo>
                      <a:pt x="13" y="8"/>
                      <a:pt x="12" y="11"/>
                      <a:pt x="12" y="11"/>
                    </a:cubicBezTo>
                    <a:cubicBezTo>
                      <a:pt x="14" y="8"/>
                      <a:pt x="15" y="11"/>
                      <a:pt x="15" y="13"/>
                    </a:cubicBezTo>
                    <a:cubicBezTo>
                      <a:pt x="15" y="13"/>
                      <a:pt x="17" y="12"/>
                      <a:pt x="18" y="11"/>
                    </a:cubicBezTo>
                    <a:cubicBezTo>
                      <a:pt x="17" y="13"/>
                      <a:pt x="15" y="16"/>
                      <a:pt x="15" y="14"/>
                    </a:cubicBezTo>
                    <a:cubicBezTo>
                      <a:pt x="15" y="14"/>
                      <a:pt x="15" y="15"/>
                      <a:pt x="15" y="16"/>
                    </a:cubicBezTo>
                    <a:cubicBezTo>
                      <a:pt x="16" y="16"/>
                      <a:pt x="18" y="14"/>
                      <a:pt x="18" y="14"/>
                    </a:cubicBezTo>
                    <a:cubicBezTo>
                      <a:pt x="19" y="15"/>
                      <a:pt x="18" y="15"/>
                      <a:pt x="17" y="16"/>
                    </a:cubicBezTo>
                    <a:cubicBezTo>
                      <a:pt x="18" y="16"/>
                      <a:pt x="18" y="16"/>
                      <a:pt x="19" y="16"/>
                    </a:cubicBezTo>
                    <a:cubicBezTo>
                      <a:pt x="19" y="16"/>
                      <a:pt x="17" y="18"/>
                      <a:pt x="17" y="18"/>
                    </a:cubicBezTo>
                    <a:cubicBezTo>
                      <a:pt x="18" y="19"/>
                      <a:pt x="17" y="17"/>
                      <a:pt x="18" y="18"/>
                    </a:cubicBezTo>
                    <a:cubicBezTo>
                      <a:pt x="19" y="17"/>
                      <a:pt x="20" y="14"/>
                      <a:pt x="22" y="14"/>
                    </a:cubicBezTo>
                    <a:cubicBezTo>
                      <a:pt x="22" y="14"/>
                      <a:pt x="20" y="18"/>
                      <a:pt x="19" y="19"/>
                    </a:cubicBezTo>
                    <a:cubicBezTo>
                      <a:pt x="20" y="19"/>
                      <a:pt x="22" y="16"/>
                      <a:pt x="22" y="16"/>
                    </a:cubicBezTo>
                    <a:cubicBezTo>
                      <a:pt x="22" y="17"/>
                      <a:pt x="22" y="18"/>
                      <a:pt x="22" y="19"/>
                    </a:cubicBezTo>
                    <a:cubicBezTo>
                      <a:pt x="22" y="18"/>
                      <a:pt x="25" y="13"/>
                      <a:pt x="26" y="14"/>
                    </a:cubicBezTo>
                    <a:cubicBezTo>
                      <a:pt x="24" y="16"/>
                      <a:pt x="24" y="18"/>
                      <a:pt x="24" y="21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0"/>
                      <a:pt x="24" y="20"/>
                      <a:pt x="24" y="21"/>
                    </a:cubicBezTo>
                    <a:cubicBezTo>
                      <a:pt x="25" y="20"/>
                      <a:pt x="25" y="19"/>
                      <a:pt x="26" y="19"/>
                    </a:cubicBezTo>
                    <a:cubicBezTo>
                      <a:pt x="27" y="19"/>
                      <a:pt x="25" y="21"/>
                      <a:pt x="25" y="21"/>
                    </a:cubicBezTo>
                    <a:cubicBezTo>
                      <a:pt x="27" y="19"/>
                      <a:pt x="26" y="23"/>
                      <a:pt x="27" y="19"/>
                    </a:cubicBezTo>
                    <a:cubicBezTo>
                      <a:pt x="27" y="19"/>
                      <a:pt x="27" y="24"/>
                      <a:pt x="27" y="21"/>
                    </a:cubicBezTo>
                    <a:cubicBezTo>
                      <a:pt x="27" y="22"/>
                      <a:pt x="27" y="22"/>
                      <a:pt x="28" y="22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1"/>
                      <a:pt x="28" y="21"/>
                      <a:pt x="30" y="20"/>
                    </a:cubicBezTo>
                    <a:cubicBezTo>
                      <a:pt x="29" y="22"/>
                      <a:pt x="31" y="20"/>
                      <a:pt x="30" y="22"/>
                    </a:cubicBezTo>
                    <a:cubicBezTo>
                      <a:pt x="30" y="22"/>
                      <a:pt x="31" y="22"/>
                      <a:pt x="31" y="21"/>
                    </a:cubicBezTo>
                    <a:cubicBezTo>
                      <a:pt x="30" y="24"/>
                      <a:pt x="32" y="21"/>
                      <a:pt x="32" y="22"/>
                    </a:cubicBezTo>
                    <a:cubicBezTo>
                      <a:pt x="32" y="22"/>
                      <a:pt x="31" y="23"/>
                      <a:pt x="31" y="23"/>
                    </a:cubicBezTo>
                    <a:cubicBezTo>
                      <a:pt x="32" y="22"/>
                      <a:pt x="33" y="22"/>
                      <a:pt x="33" y="21"/>
                    </a:cubicBezTo>
                    <a:cubicBezTo>
                      <a:pt x="33" y="22"/>
                      <a:pt x="32" y="23"/>
                      <a:pt x="31" y="24"/>
                    </a:cubicBezTo>
                    <a:cubicBezTo>
                      <a:pt x="32" y="23"/>
                      <a:pt x="32" y="24"/>
                      <a:pt x="34" y="22"/>
                    </a:cubicBezTo>
                    <a:cubicBezTo>
                      <a:pt x="34" y="23"/>
                      <a:pt x="34" y="23"/>
                      <a:pt x="33" y="24"/>
                    </a:cubicBezTo>
                    <a:cubicBezTo>
                      <a:pt x="34" y="24"/>
                      <a:pt x="34" y="22"/>
                      <a:pt x="35" y="22"/>
                    </a:cubicBezTo>
                    <a:cubicBezTo>
                      <a:pt x="37" y="22"/>
                      <a:pt x="35" y="24"/>
                      <a:pt x="35" y="23"/>
                    </a:cubicBezTo>
                    <a:cubicBezTo>
                      <a:pt x="35" y="24"/>
                      <a:pt x="39" y="19"/>
                      <a:pt x="39" y="19"/>
                    </a:cubicBezTo>
                    <a:cubicBezTo>
                      <a:pt x="40" y="20"/>
                      <a:pt x="35" y="25"/>
                      <a:pt x="35" y="26"/>
                    </a:cubicBezTo>
                    <a:cubicBezTo>
                      <a:pt x="36" y="25"/>
                      <a:pt x="36" y="25"/>
                      <a:pt x="36" y="26"/>
                    </a:cubicBezTo>
                    <a:cubicBezTo>
                      <a:pt x="37" y="25"/>
                      <a:pt x="38" y="23"/>
                      <a:pt x="38" y="24"/>
                    </a:cubicBezTo>
                    <a:cubicBezTo>
                      <a:pt x="35" y="27"/>
                      <a:pt x="40" y="29"/>
                      <a:pt x="44" y="27"/>
                    </a:cubicBezTo>
                    <a:cubicBezTo>
                      <a:pt x="43" y="28"/>
                      <a:pt x="43" y="29"/>
                      <a:pt x="44" y="30"/>
                    </a:cubicBezTo>
                    <a:cubicBezTo>
                      <a:pt x="44" y="28"/>
                      <a:pt x="45" y="31"/>
                      <a:pt x="46" y="30"/>
                    </a:cubicBezTo>
                    <a:cubicBezTo>
                      <a:pt x="47" y="30"/>
                      <a:pt x="48" y="31"/>
                      <a:pt x="47" y="32"/>
                    </a:cubicBezTo>
                    <a:cubicBezTo>
                      <a:pt x="50" y="31"/>
                      <a:pt x="47" y="33"/>
                      <a:pt x="50" y="33"/>
                    </a:cubicBezTo>
                    <a:cubicBezTo>
                      <a:pt x="50" y="32"/>
                      <a:pt x="50" y="31"/>
                      <a:pt x="51" y="31"/>
                    </a:cubicBezTo>
                    <a:cubicBezTo>
                      <a:pt x="51" y="34"/>
                      <a:pt x="56" y="39"/>
                      <a:pt x="58" y="36"/>
                    </a:cubicBezTo>
                    <a:cubicBezTo>
                      <a:pt x="58" y="36"/>
                      <a:pt x="57" y="37"/>
                      <a:pt x="57" y="38"/>
                    </a:cubicBezTo>
                    <a:cubicBezTo>
                      <a:pt x="58" y="37"/>
                      <a:pt x="61" y="40"/>
                      <a:pt x="61" y="40"/>
                    </a:cubicBezTo>
                    <a:cubicBezTo>
                      <a:pt x="63" y="38"/>
                      <a:pt x="61" y="40"/>
                      <a:pt x="60" y="40"/>
                    </a:cubicBezTo>
                    <a:cubicBezTo>
                      <a:pt x="61" y="41"/>
                      <a:pt x="63" y="39"/>
                      <a:pt x="62" y="40"/>
                    </a:cubicBezTo>
                    <a:cubicBezTo>
                      <a:pt x="62" y="42"/>
                      <a:pt x="62" y="40"/>
                      <a:pt x="62" y="40"/>
                    </a:cubicBezTo>
                    <a:cubicBezTo>
                      <a:pt x="61" y="40"/>
                      <a:pt x="61" y="41"/>
                      <a:pt x="61" y="41"/>
                    </a:cubicBezTo>
                    <a:cubicBezTo>
                      <a:pt x="61" y="41"/>
                      <a:pt x="64" y="40"/>
                      <a:pt x="62" y="42"/>
                    </a:cubicBezTo>
                    <a:cubicBezTo>
                      <a:pt x="63" y="41"/>
                      <a:pt x="65" y="40"/>
                      <a:pt x="64" y="41"/>
                    </a:cubicBezTo>
                    <a:cubicBezTo>
                      <a:pt x="66" y="40"/>
                      <a:pt x="64" y="41"/>
                      <a:pt x="66" y="42"/>
                    </a:cubicBezTo>
                    <a:cubicBezTo>
                      <a:pt x="65" y="42"/>
                      <a:pt x="65" y="43"/>
                      <a:pt x="64" y="44"/>
                    </a:cubicBezTo>
                    <a:cubicBezTo>
                      <a:pt x="64" y="44"/>
                      <a:pt x="67" y="44"/>
                      <a:pt x="68" y="44"/>
                    </a:cubicBezTo>
                    <a:cubicBezTo>
                      <a:pt x="68" y="44"/>
                      <a:pt x="67" y="45"/>
                      <a:pt x="67" y="46"/>
                    </a:cubicBezTo>
                    <a:cubicBezTo>
                      <a:pt x="68" y="45"/>
                      <a:pt x="67" y="45"/>
                      <a:pt x="69" y="45"/>
                    </a:cubicBezTo>
                    <a:cubicBezTo>
                      <a:pt x="67" y="48"/>
                      <a:pt x="72" y="48"/>
                      <a:pt x="71" y="50"/>
                    </a:cubicBezTo>
                    <a:cubicBezTo>
                      <a:pt x="73" y="48"/>
                      <a:pt x="72" y="48"/>
                      <a:pt x="74" y="48"/>
                    </a:cubicBezTo>
                    <a:cubicBezTo>
                      <a:pt x="75" y="48"/>
                      <a:pt x="72" y="51"/>
                      <a:pt x="73" y="51"/>
                    </a:cubicBezTo>
                    <a:cubicBezTo>
                      <a:pt x="73" y="51"/>
                      <a:pt x="73" y="51"/>
                      <a:pt x="73" y="51"/>
                    </a:cubicBezTo>
                    <a:cubicBezTo>
                      <a:pt x="73" y="51"/>
                      <a:pt x="74" y="50"/>
                      <a:pt x="76" y="50"/>
                    </a:cubicBezTo>
                    <a:cubicBezTo>
                      <a:pt x="74" y="56"/>
                      <a:pt x="79" y="54"/>
                      <a:pt x="81" y="55"/>
                    </a:cubicBezTo>
                    <a:cubicBezTo>
                      <a:pt x="81" y="55"/>
                      <a:pt x="80" y="58"/>
                      <a:pt x="80" y="58"/>
                    </a:cubicBezTo>
                    <a:cubicBezTo>
                      <a:pt x="80" y="57"/>
                      <a:pt x="82" y="57"/>
                      <a:pt x="83" y="57"/>
                    </a:cubicBezTo>
                    <a:cubicBezTo>
                      <a:pt x="83" y="57"/>
                      <a:pt x="80" y="59"/>
                      <a:pt x="83" y="59"/>
                    </a:cubicBezTo>
                    <a:cubicBezTo>
                      <a:pt x="82" y="59"/>
                      <a:pt x="83" y="59"/>
                      <a:pt x="82" y="60"/>
                    </a:cubicBezTo>
                    <a:cubicBezTo>
                      <a:pt x="83" y="62"/>
                      <a:pt x="86" y="62"/>
                      <a:pt x="87" y="64"/>
                    </a:cubicBezTo>
                    <a:cubicBezTo>
                      <a:pt x="88" y="63"/>
                      <a:pt x="91" y="65"/>
                      <a:pt x="89" y="66"/>
                    </a:cubicBezTo>
                    <a:cubicBezTo>
                      <a:pt x="92" y="66"/>
                      <a:pt x="92" y="66"/>
                      <a:pt x="93" y="67"/>
                    </a:cubicBezTo>
                    <a:cubicBezTo>
                      <a:pt x="93" y="65"/>
                      <a:pt x="95" y="66"/>
                      <a:pt x="95" y="67"/>
                    </a:cubicBezTo>
                    <a:cubicBezTo>
                      <a:pt x="95" y="67"/>
                      <a:pt x="93" y="67"/>
                      <a:pt x="94" y="69"/>
                    </a:cubicBezTo>
                    <a:cubicBezTo>
                      <a:pt x="94" y="68"/>
                      <a:pt x="95" y="69"/>
                      <a:pt x="95" y="70"/>
                    </a:cubicBezTo>
                    <a:cubicBezTo>
                      <a:pt x="96" y="69"/>
                      <a:pt x="98" y="69"/>
                      <a:pt x="99" y="68"/>
                    </a:cubicBezTo>
                    <a:cubicBezTo>
                      <a:pt x="98" y="69"/>
                      <a:pt x="98" y="69"/>
                      <a:pt x="97" y="70"/>
                    </a:cubicBezTo>
                    <a:cubicBezTo>
                      <a:pt x="99" y="71"/>
                      <a:pt x="100" y="68"/>
                      <a:pt x="102" y="70"/>
                    </a:cubicBezTo>
                    <a:cubicBezTo>
                      <a:pt x="102" y="70"/>
                      <a:pt x="100" y="72"/>
                      <a:pt x="99" y="72"/>
                    </a:cubicBezTo>
                    <a:cubicBezTo>
                      <a:pt x="101" y="72"/>
                      <a:pt x="100" y="76"/>
                      <a:pt x="103" y="73"/>
                    </a:cubicBezTo>
                    <a:cubicBezTo>
                      <a:pt x="105" y="74"/>
                      <a:pt x="107" y="82"/>
                      <a:pt x="110" y="81"/>
                    </a:cubicBezTo>
                    <a:cubicBezTo>
                      <a:pt x="109" y="82"/>
                      <a:pt x="113" y="88"/>
                      <a:pt x="118" y="90"/>
                    </a:cubicBezTo>
                    <a:cubicBezTo>
                      <a:pt x="117" y="91"/>
                      <a:pt x="117" y="91"/>
                      <a:pt x="116" y="92"/>
                    </a:cubicBezTo>
                    <a:cubicBezTo>
                      <a:pt x="118" y="90"/>
                      <a:pt x="119" y="95"/>
                      <a:pt x="118" y="95"/>
                    </a:cubicBezTo>
                    <a:cubicBezTo>
                      <a:pt x="120" y="94"/>
                      <a:pt x="121" y="98"/>
                      <a:pt x="123" y="96"/>
                    </a:cubicBezTo>
                    <a:cubicBezTo>
                      <a:pt x="121" y="99"/>
                      <a:pt x="129" y="103"/>
                      <a:pt x="132" y="103"/>
                    </a:cubicBezTo>
                    <a:cubicBezTo>
                      <a:pt x="131" y="106"/>
                      <a:pt x="133" y="105"/>
                      <a:pt x="132" y="106"/>
                    </a:cubicBezTo>
                    <a:cubicBezTo>
                      <a:pt x="133" y="106"/>
                      <a:pt x="133" y="106"/>
                      <a:pt x="134" y="106"/>
                    </a:cubicBezTo>
                    <a:cubicBezTo>
                      <a:pt x="132" y="112"/>
                      <a:pt x="142" y="123"/>
                      <a:pt x="150" y="119"/>
                    </a:cubicBezTo>
                    <a:cubicBezTo>
                      <a:pt x="146" y="116"/>
                      <a:pt x="145" y="112"/>
                      <a:pt x="144" y="108"/>
                    </a:cubicBezTo>
                    <a:close/>
                    <a:moveTo>
                      <a:pt x="7" y="6"/>
                    </a:moveTo>
                    <a:cubicBezTo>
                      <a:pt x="7" y="6"/>
                      <a:pt x="7" y="6"/>
                      <a:pt x="7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2971800" y="1036638"/>
                <a:ext cx="204788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58" extrusionOk="0">
                    <a:moveTo>
                      <a:pt x="93" y="144"/>
                    </a:moveTo>
                    <a:cubicBezTo>
                      <a:pt x="89" y="138"/>
                      <a:pt x="90" y="125"/>
                      <a:pt x="84" y="124"/>
                    </a:cubicBezTo>
                    <a:cubicBezTo>
                      <a:pt x="85" y="124"/>
                      <a:pt x="84" y="117"/>
                      <a:pt x="81" y="118"/>
                    </a:cubicBezTo>
                    <a:cubicBezTo>
                      <a:pt x="83" y="112"/>
                      <a:pt x="72" y="83"/>
                      <a:pt x="63" y="82"/>
                    </a:cubicBezTo>
                    <a:cubicBezTo>
                      <a:pt x="63" y="81"/>
                      <a:pt x="63" y="81"/>
                      <a:pt x="63" y="79"/>
                    </a:cubicBezTo>
                    <a:cubicBezTo>
                      <a:pt x="63" y="79"/>
                      <a:pt x="62" y="80"/>
                      <a:pt x="62" y="80"/>
                    </a:cubicBezTo>
                    <a:cubicBezTo>
                      <a:pt x="63" y="80"/>
                      <a:pt x="62" y="77"/>
                      <a:pt x="61" y="78"/>
                    </a:cubicBezTo>
                    <a:cubicBezTo>
                      <a:pt x="66" y="75"/>
                      <a:pt x="59" y="71"/>
                      <a:pt x="58" y="70"/>
                    </a:cubicBezTo>
                    <a:cubicBezTo>
                      <a:pt x="60" y="68"/>
                      <a:pt x="50" y="48"/>
                      <a:pt x="47" y="47"/>
                    </a:cubicBezTo>
                    <a:cubicBezTo>
                      <a:pt x="47" y="46"/>
                      <a:pt x="37" y="33"/>
                      <a:pt x="37" y="34"/>
                    </a:cubicBezTo>
                    <a:cubicBezTo>
                      <a:pt x="37" y="34"/>
                      <a:pt x="38" y="33"/>
                      <a:pt x="38" y="33"/>
                    </a:cubicBezTo>
                    <a:cubicBezTo>
                      <a:pt x="34" y="31"/>
                      <a:pt x="30" y="19"/>
                      <a:pt x="24" y="21"/>
                    </a:cubicBezTo>
                    <a:cubicBezTo>
                      <a:pt x="25" y="21"/>
                      <a:pt x="22" y="11"/>
                      <a:pt x="19" y="16"/>
                    </a:cubicBezTo>
                    <a:cubicBezTo>
                      <a:pt x="18" y="15"/>
                      <a:pt x="20" y="14"/>
                      <a:pt x="20" y="14"/>
                    </a:cubicBezTo>
                    <a:cubicBezTo>
                      <a:pt x="20" y="13"/>
                      <a:pt x="13" y="6"/>
                      <a:pt x="11" y="7"/>
                    </a:cubicBezTo>
                    <a:cubicBezTo>
                      <a:pt x="10" y="3"/>
                      <a:pt x="8" y="3"/>
                      <a:pt x="5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6" y="4"/>
                      <a:pt x="7" y="3"/>
                      <a:pt x="8" y="3"/>
                    </a:cubicBezTo>
                    <a:cubicBezTo>
                      <a:pt x="8" y="2"/>
                      <a:pt x="5" y="1"/>
                      <a:pt x="5" y="2"/>
                    </a:cubicBezTo>
                    <a:cubicBezTo>
                      <a:pt x="6" y="1"/>
                      <a:pt x="6" y="0"/>
                      <a:pt x="4" y="0"/>
                    </a:cubicBezTo>
                    <a:cubicBezTo>
                      <a:pt x="5" y="1"/>
                      <a:pt x="3" y="1"/>
                      <a:pt x="3" y="2"/>
                    </a:cubicBezTo>
                    <a:cubicBezTo>
                      <a:pt x="1" y="4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3" y="3"/>
                      <a:pt x="4" y="3"/>
                    </a:cubicBezTo>
                    <a:cubicBezTo>
                      <a:pt x="5" y="3"/>
                      <a:pt x="3" y="6"/>
                      <a:pt x="2" y="6"/>
                    </a:cubicBezTo>
                    <a:cubicBezTo>
                      <a:pt x="4" y="4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10"/>
                      <a:pt x="6" y="11"/>
                      <a:pt x="8" y="11"/>
                    </a:cubicBezTo>
                    <a:cubicBezTo>
                      <a:pt x="9" y="11"/>
                      <a:pt x="7" y="13"/>
                      <a:pt x="7" y="13"/>
                    </a:cubicBezTo>
                    <a:cubicBezTo>
                      <a:pt x="9" y="11"/>
                      <a:pt x="9" y="14"/>
                      <a:pt x="8" y="16"/>
                    </a:cubicBezTo>
                    <a:cubicBezTo>
                      <a:pt x="8" y="16"/>
                      <a:pt x="11" y="16"/>
                      <a:pt x="12" y="15"/>
                    </a:cubicBezTo>
                    <a:cubicBezTo>
                      <a:pt x="10" y="17"/>
                      <a:pt x="7" y="19"/>
                      <a:pt x="8" y="17"/>
                    </a:cubicBezTo>
                    <a:cubicBezTo>
                      <a:pt x="7" y="17"/>
                      <a:pt x="7" y="18"/>
                      <a:pt x="7" y="18"/>
                    </a:cubicBezTo>
                    <a:cubicBezTo>
                      <a:pt x="7" y="19"/>
                      <a:pt x="11" y="18"/>
                      <a:pt x="11" y="18"/>
                    </a:cubicBezTo>
                    <a:cubicBezTo>
                      <a:pt x="11" y="19"/>
                      <a:pt x="10" y="19"/>
                      <a:pt x="9" y="19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0"/>
                      <a:pt x="8" y="21"/>
                      <a:pt x="8" y="21"/>
                    </a:cubicBezTo>
                    <a:cubicBezTo>
                      <a:pt x="8" y="23"/>
                      <a:pt x="8" y="20"/>
                      <a:pt x="9" y="22"/>
                    </a:cubicBezTo>
                    <a:cubicBezTo>
                      <a:pt x="10" y="21"/>
                      <a:pt x="13" y="19"/>
                      <a:pt x="14" y="19"/>
                    </a:cubicBezTo>
                    <a:cubicBezTo>
                      <a:pt x="14" y="20"/>
                      <a:pt x="10" y="22"/>
                      <a:pt x="10" y="23"/>
                    </a:cubicBezTo>
                    <a:cubicBezTo>
                      <a:pt x="10" y="23"/>
                      <a:pt x="13" y="21"/>
                      <a:pt x="13" y="21"/>
                    </a:cubicBezTo>
                    <a:cubicBezTo>
                      <a:pt x="13" y="22"/>
                      <a:pt x="12" y="23"/>
                      <a:pt x="12" y="24"/>
                    </a:cubicBezTo>
                    <a:cubicBezTo>
                      <a:pt x="12" y="24"/>
                      <a:pt x="17" y="20"/>
                      <a:pt x="17" y="21"/>
                    </a:cubicBezTo>
                    <a:cubicBezTo>
                      <a:pt x="15" y="22"/>
                      <a:pt x="14" y="24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4" y="26"/>
                      <a:pt x="14" y="25"/>
                      <a:pt x="15" y="25"/>
                    </a:cubicBezTo>
                    <a:cubicBezTo>
                      <a:pt x="16" y="26"/>
                      <a:pt x="14" y="27"/>
                      <a:pt x="13" y="27"/>
                    </a:cubicBezTo>
                    <a:cubicBezTo>
                      <a:pt x="14" y="27"/>
                      <a:pt x="14" y="28"/>
                      <a:pt x="14" y="28"/>
                    </a:cubicBezTo>
                    <a:cubicBezTo>
                      <a:pt x="18" y="25"/>
                      <a:pt x="16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6" y="29"/>
                      <a:pt x="16" y="29"/>
                      <a:pt x="16" y="30"/>
                    </a:cubicBezTo>
                    <a:cubicBezTo>
                      <a:pt x="17" y="29"/>
                      <a:pt x="16" y="29"/>
                      <a:pt x="18" y="28"/>
                    </a:cubicBezTo>
                    <a:cubicBezTo>
                      <a:pt x="17" y="29"/>
                      <a:pt x="19" y="28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6" y="32"/>
                      <a:pt x="20" y="30"/>
                      <a:pt x="19" y="31"/>
                    </a:cubicBezTo>
                    <a:cubicBezTo>
                      <a:pt x="19" y="31"/>
                      <a:pt x="19" y="31"/>
                      <a:pt x="18" y="31"/>
                    </a:cubicBezTo>
                    <a:cubicBezTo>
                      <a:pt x="19" y="31"/>
                      <a:pt x="20" y="31"/>
                      <a:pt x="21" y="30"/>
                    </a:cubicBezTo>
                    <a:cubicBezTo>
                      <a:pt x="20" y="31"/>
                      <a:pt x="19" y="32"/>
                      <a:pt x="18" y="33"/>
                    </a:cubicBezTo>
                    <a:cubicBezTo>
                      <a:pt x="19" y="32"/>
                      <a:pt x="19" y="33"/>
                      <a:pt x="21" y="32"/>
                    </a:cubicBezTo>
                    <a:cubicBezTo>
                      <a:pt x="21" y="32"/>
                      <a:pt x="20" y="33"/>
                      <a:pt x="20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4" y="32"/>
                      <a:pt x="21" y="33"/>
                      <a:pt x="21" y="33"/>
                    </a:cubicBezTo>
                    <a:cubicBezTo>
                      <a:pt x="22" y="34"/>
                      <a:pt x="27" y="30"/>
                      <a:pt x="27" y="30"/>
                    </a:cubicBezTo>
                    <a:cubicBezTo>
                      <a:pt x="28" y="32"/>
                      <a:pt x="21" y="35"/>
                      <a:pt x="21" y="35"/>
                    </a:cubicBezTo>
                    <a:cubicBezTo>
                      <a:pt x="21" y="35"/>
                      <a:pt x="22" y="35"/>
                      <a:pt x="22" y="36"/>
                    </a:cubicBezTo>
                    <a:cubicBezTo>
                      <a:pt x="22" y="35"/>
                      <a:pt x="24" y="34"/>
                      <a:pt x="24" y="35"/>
                    </a:cubicBezTo>
                    <a:cubicBezTo>
                      <a:pt x="21" y="36"/>
                      <a:pt x="24" y="40"/>
                      <a:pt x="28" y="39"/>
                    </a:cubicBezTo>
                    <a:cubicBezTo>
                      <a:pt x="27" y="40"/>
                      <a:pt x="27" y="41"/>
                      <a:pt x="27" y="42"/>
                    </a:cubicBezTo>
                    <a:cubicBezTo>
                      <a:pt x="27" y="41"/>
                      <a:pt x="27" y="43"/>
                      <a:pt x="29" y="43"/>
                    </a:cubicBezTo>
                    <a:cubicBezTo>
                      <a:pt x="29" y="44"/>
                      <a:pt x="31" y="45"/>
                      <a:pt x="29" y="45"/>
                    </a:cubicBezTo>
                    <a:cubicBezTo>
                      <a:pt x="32" y="45"/>
                      <a:pt x="29" y="46"/>
                      <a:pt x="31" y="47"/>
                    </a:cubicBezTo>
                    <a:cubicBezTo>
                      <a:pt x="32" y="46"/>
                      <a:pt x="32" y="46"/>
                      <a:pt x="33" y="46"/>
                    </a:cubicBezTo>
                    <a:cubicBezTo>
                      <a:pt x="31" y="48"/>
                      <a:pt x="35" y="55"/>
                      <a:pt x="38" y="52"/>
                    </a:cubicBezTo>
                    <a:cubicBezTo>
                      <a:pt x="37" y="53"/>
                      <a:pt x="36" y="53"/>
                      <a:pt x="36" y="54"/>
                    </a:cubicBezTo>
                    <a:cubicBezTo>
                      <a:pt x="37" y="54"/>
                      <a:pt x="39" y="57"/>
                      <a:pt x="39" y="57"/>
                    </a:cubicBezTo>
                    <a:cubicBezTo>
                      <a:pt x="41" y="56"/>
                      <a:pt x="39" y="57"/>
                      <a:pt x="38" y="57"/>
                    </a:cubicBezTo>
                    <a:cubicBezTo>
                      <a:pt x="38" y="58"/>
                      <a:pt x="41" y="57"/>
                      <a:pt x="40" y="57"/>
                    </a:cubicBezTo>
                    <a:cubicBezTo>
                      <a:pt x="39" y="59"/>
                      <a:pt x="40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41" y="58"/>
                      <a:pt x="39" y="59"/>
                    </a:cubicBezTo>
                    <a:cubicBezTo>
                      <a:pt x="40" y="59"/>
                      <a:pt x="41" y="59"/>
                      <a:pt x="41" y="59"/>
                    </a:cubicBezTo>
                    <a:cubicBezTo>
                      <a:pt x="43" y="59"/>
                      <a:pt x="41" y="59"/>
                      <a:pt x="43" y="60"/>
                    </a:cubicBezTo>
                    <a:cubicBezTo>
                      <a:pt x="42" y="61"/>
                      <a:pt x="41" y="61"/>
                      <a:pt x="40" y="62"/>
                    </a:cubicBezTo>
                    <a:cubicBezTo>
                      <a:pt x="40" y="62"/>
                      <a:pt x="43" y="63"/>
                      <a:pt x="44" y="63"/>
                    </a:cubicBezTo>
                    <a:cubicBezTo>
                      <a:pt x="43" y="63"/>
                      <a:pt x="43" y="64"/>
                      <a:pt x="42" y="64"/>
                    </a:cubicBezTo>
                    <a:cubicBezTo>
                      <a:pt x="43" y="64"/>
                      <a:pt x="43" y="64"/>
                      <a:pt x="44" y="64"/>
                    </a:cubicBezTo>
                    <a:cubicBezTo>
                      <a:pt x="41" y="67"/>
                      <a:pt x="46" y="68"/>
                      <a:pt x="45" y="69"/>
                    </a:cubicBezTo>
                    <a:cubicBezTo>
                      <a:pt x="46" y="69"/>
                      <a:pt x="46" y="69"/>
                      <a:pt x="48" y="69"/>
                    </a:cubicBezTo>
                    <a:cubicBezTo>
                      <a:pt x="48" y="69"/>
                      <a:pt x="45" y="70"/>
                      <a:pt x="46" y="71"/>
                    </a:cubicBez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71"/>
                      <a:pt x="47" y="71"/>
                      <a:pt x="49" y="71"/>
                    </a:cubicBezTo>
                    <a:cubicBezTo>
                      <a:pt x="45" y="76"/>
                      <a:pt x="50" y="76"/>
                      <a:pt x="52" y="78"/>
                    </a:cubicBezTo>
                    <a:cubicBezTo>
                      <a:pt x="52" y="78"/>
                      <a:pt x="50" y="80"/>
                      <a:pt x="50" y="79"/>
                    </a:cubicBezTo>
                    <a:cubicBezTo>
                      <a:pt x="50" y="79"/>
                      <a:pt x="52" y="79"/>
                      <a:pt x="53" y="80"/>
                    </a:cubicBezTo>
                    <a:cubicBezTo>
                      <a:pt x="53" y="80"/>
                      <a:pt x="50" y="81"/>
                      <a:pt x="52" y="81"/>
                    </a:cubicBezTo>
                    <a:cubicBezTo>
                      <a:pt x="52" y="81"/>
                      <a:pt x="52" y="82"/>
                      <a:pt x="51" y="83"/>
                    </a:cubicBezTo>
                    <a:cubicBezTo>
                      <a:pt x="51" y="84"/>
                      <a:pt x="54" y="85"/>
                      <a:pt x="54" y="87"/>
                    </a:cubicBezTo>
                    <a:cubicBezTo>
                      <a:pt x="56" y="86"/>
                      <a:pt x="57" y="89"/>
                      <a:pt x="55" y="90"/>
                    </a:cubicBezTo>
                    <a:cubicBezTo>
                      <a:pt x="58" y="91"/>
                      <a:pt x="58" y="91"/>
                      <a:pt x="58" y="92"/>
                    </a:cubicBezTo>
                    <a:cubicBezTo>
                      <a:pt x="59" y="91"/>
                      <a:pt x="61" y="92"/>
                      <a:pt x="61" y="92"/>
                    </a:cubicBezTo>
                    <a:cubicBezTo>
                      <a:pt x="61" y="93"/>
                      <a:pt x="59" y="92"/>
                      <a:pt x="59" y="94"/>
                    </a:cubicBezTo>
                    <a:cubicBezTo>
                      <a:pt x="59" y="94"/>
                      <a:pt x="60" y="95"/>
                      <a:pt x="60" y="95"/>
                    </a:cubicBezTo>
                    <a:cubicBezTo>
                      <a:pt x="61" y="95"/>
                      <a:pt x="62" y="95"/>
                      <a:pt x="64" y="95"/>
                    </a:cubicBezTo>
                    <a:cubicBezTo>
                      <a:pt x="63" y="95"/>
                      <a:pt x="62" y="95"/>
                      <a:pt x="61" y="96"/>
                    </a:cubicBezTo>
                    <a:cubicBezTo>
                      <a:pt x="63" y="97"/>
                      <a:pt x="65" y="95"/>
                      <a:pt x="66" y="97"/>
                    </a:cubicBezTo>
                    <a:cubicBezTo>
                      <a:pt x="66" y="98"/>
                      <a:pt x="63" y="99"/>
                      <a:pt x="62" y="99"/>
                    </a:cubicBezTo>
                    <a:cubicBezTo>
                      <a:pt x="63" y="99"/>
                      <a:pt x="63" y="100"/>
                      <a:pt x="63" y="101"/>
                    </a:cubicBezTo>
                    <a:cubicBezTo>
                      <a:pt x="64" y="101"/>
                      <a:pt x="65" y="101"/>
                      <a:pt x="66" y="101"/>
                    </a:cubicBezTo>
                    <a:cubicBezTo>
                      <a:pt x="67" y="102"/>
                      <a:pt x="66" y="110"/>
                      <a:pt x="70" y="110"/>
                    </a:cubicBezTo>
                    <a:cubicBezTo>
                      <a:pt x="69" y="110"/>
                      <a:pt x="70" y="117"/>
                      <a:pt x="74" y="121"/>
                    </a:cubicBezTo>
                    <a:cubicBezTo>
                      <a:pt x="73" y="121"/>
                      <a:pt x="73" y="121"/>
                      <a:pt x="72" y="121"/>
                    </a:cubicBezTo>
                    <a:cubicBezTo>
                      <a:pt x="74" y="120"/>
                      <a:pt x="73" y="126"/>
                      <a:pt x="73" y="125"/>
                    </a:cubicBezTo>
                    <a:cubicBezTo>
                      <a:pt x="75" y="125"/>
                      <a:pt x="74" y="129"/>
                      <a:pt x="77" y="128"/>
                    </a:cubicBezTo>
                    <a:cubicBezTo>
                      <a:pt x="74" y="130"/>
                      <a:pt x="81" y="136"/>
                      <a:pt x="83" y="136"/>
                    </a:cubicBezTo>
                    <a:cubicBezTo>
                      <a:pt x="81" y="139"/>
                      <a:pt x="84" y="138"/>
                      <a:pt x="83" y="138"/>
                    </a:cubicBezTo>
                    <a:cubicBezTo>
                      <a:pt x="83" y="139"/>
                      <a:pt x="84" y="139"/>
                      <a:pt x="84" y="140"/>
                    </a:cubicBezTo>
                    <a:cubicBezTo>
                      <a:pt x="81" y="145"/>
                      <a:pt x="87" y="158"/>
                      <a:pt x="95" y="155"/>
                    </a:cubicBezTo>
                    <a:cubicBezTo>
                      <a:pt x="92" y="152"/>
                      <a:pt x="93" y="148"/>
                      <a:pt x="93" y="1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3663950" y="1025526"/>
                <a:ext cx="66675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31" h="118" extrusionOk="0">
                    <a:moveTo>
                      <a:pt x="27" y="16"/>
                    </a:moveTo>
                    <a:cubicBezTo>
                      <a:pt x="27" y="16"/>
                      <a:pt x="29" y="16"/>
                      <a:pt x="29" y="16"/>
                    </a:cubicBezTo>
                    <a:cubicBezTo>
                      <a:pt x="30" y="15"/>
                      <a:pt x="30" y="9"/>
                      <a:pt x="29" y="8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6"/>
                      <a:pt x="25" y="5"/>
                      <a:pt x="28" y="4"/>
                    </a:cubicBezTo>
                    <a:cubicBezTo>
                      <a:pt x="29" y="4"/>
                      <a:pt x="30" y="5"/>
                      <a:pt x="30" y="5"/>
                    </a:cubicBezTo>
                    <a:cubicBezTo>
                      <a:pt x="31" y="5"/>
                      <a:pt x="29" y="3"/>
                      <a:pt x="29" y="3"/>
                    </a:cubicBezTo>
                    <a:cubicBezTo>
                      <a:pt x="30" y="3"/>
                      <a:pt x="31" y="3"/>
                      <a:pt x="30" y="2"/>
                    </a:cubicBezTo>
                    <a:cubicBezTo>
                      <a:pt x="29" y="3"/>
                      <a:pt x="27" y="2"/>
                      <a:pt x="27" y="2"/>
                    </a:cubicBezTo>
                    <a:cubicBezTo>
                      <a:pt x="27" y="1"/>
                      <a:pt x="28" y="1"/>
                      <a:pt x="29" y="1"/>
                    </a:cubicBezTo>
                    <a:cubicBezTo>
                      <a:pt x="28" y="1"/>
                      <a:pt x="28" y="1"/>
                      <a:pt x="27" y="1"/>
                    </a:cubicBezTo>
                    <a:cubicBezTo>
                      <a:pt x="26" y="0"/>
                      <a:pt x="26" y="2"/>
                      <a:pt x="27" y="3"/>
                    </a:cubicBezTo>
                    <a:cubicBezTo>
                      <a:pt x="27" y="3"/>
                      <a:pt x="25" y="3"/>
                      <a:pt x="24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5"/>
                      <a:pt x="23" y="5"/>
                    </a:cubicBezTo>
                    <a:cubicBezTo>
                      <a:pt x="23" y="6"/>
                      <a:pt x="23" y="7"/>
                      <a:pt x="24" y="8"/>
                    </a:cubicBezTo>
                    <a:cubicBezTo>
                      <a:pt x="24" y="9"/>
                      <a:pt x="22" y="8"/>
                      <a:pt x="21" y="8"/>
                    </a:cubicBezTo>
                    <a:cubicBezTo>
                      <a:pt x="24" y="9"/>
                      <a:pt x="22" y="10"/>
                      <a:pt x="20" y="10"/>
                    </a:cubicBezTo>
                    <a:cubicBezTo>
                      <a:pt x="21" y="10"/>
                      <a:pt x="22" y="11"/>
                      <a:pt x="23" y="12"/>
                    </a:cubicBezTo>
                    <a:cubicBezTo>
                      <a:pt x="21" y="11"/>
                      <a:pt x="18" y="10"/>
                      <a:pt x="19" y="10"/>
                    </a:cubicBezTo>
                    <a:cubicBezTo>
                      <a:pt x="19" y="10"/>
                      <a:pt x="18" y="10"/>
                      <a:pt x="17" y="10"/>
                    </a:cubicBezTo>
                    <a:cubicBezTo>
                      <a:pt x="18" y="11"/>
                      <a:pt x="20" y="12"/>
                      <a:pt x="21" y="12"/>
                    </a:cubicBezTo>
                    <a:cubicBezTo>
                      <a:pt x="20" y="12"/>
                      <a:pt x="18" y="12"/>
                      <a:pt x="18" y="12"/>
                    </a:cubicBezTo>
                    <a:cubicBezTo>
                      <a:pt x="18" y="12"/>
                      <a:pt x="18" y="13"/>
                      <a:pt x="19" y="13"/>
                    </a:cubicBezTo>
                    <a:cubicBezTo>
                      <a:pt x="18" y="13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3"/>
                    </a:cubicBezTo>
                    <a:cubicBezTo>
                      <a:pt x="17" y="13"/>
                      <a:pt x="21" y="13"/>
                      <a:pt x="21" y="15"/>
                    </a:cubicBezTo>
                    <a:cubicBezTo>
                      <a:pt x="21" y="15"/>
                      <a:pt x="18" y="14"/>
                      <a:pt x="16" y="14"/>
                    </a:cubicBezTo>
                    <a:cubicBezTo>
                      <a:pt x="17" y="14"/>
                      <a:pt x="19" y="15"/>
                      <a:pt x="20" y="15"/>
                    </a:cubicBezTo>
                    <a:cubicBezTo>
                      <a:pt x="19" y="15"/>
                      <a:pt x="18" y="15"/>
                      <a:pt x="17" y="15"/>
                    </a:cubicBezTo>
                    <a:cubicBezTo>
                      <a:pt x="17" y="15"/>
                      <a:pt x="22" y="17"/>
                      <a:pt x="23" y="17"/>
                    </a:cubicBezTo>
                    <a:cubicBezTo>
                      <a:pt x="20" y="16"/>
                      <a:pt x="18" y="17"/>
                      <a:pt x="16" y="17"/>
                    </a:cubicBezTo>
                    <a:cubicBezTo>
                      <a:pt x="18" y="17"/>
                      <a:pt x="18" y="17"/>
                      <a:pt x="16" y="17"/>
                    </a:cubicBezTo>
                    <a:cubicBezTo>
                      <a:pt x="17" y="17"/>
                      <a:pt x="18" y="17"/>
                      <a:pt x="18" y="18"/>
                    </a:cubicBezTo>
                    <a:cubicBezTo>
                      <a:pt x="18" y="19"/>
                      <a:pt x="16" y="18"/>
                      <a:pt x="15" y="17"/>
                    </a:cubicBezTo>
                    <a:cubicBezTo>
                      <a:pt x="16" y="18"/>
                      <a:pt x="16" y="18"/>
                      <a:pt x="15" y="18"/>
                    </a:cubicBezTo>
                    <a:cubicBezTo>
                      <a:pt x="21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6" y="20"/>
                      <a:pt x="17" y="20"/>
                      <a:pt x="16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6" y="20"/>
                      <a:pt x="20" y="21"/>
                      <a:pt x="16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5" y="21"/>
                      <a:pt x="18" y="22"/>
                      <a:pt x="17" y="22"/>
                    </a:cubicBezTo>
                    <a:cubicBezTo>
                      <a:pt x="17" y="22"/>
                      <a:pt x="17" y="22"/>
                      <a:pt x="16" y="22"/>
                    </a:cubicBezTo>
                    <a:cubicBezTo>
                      <a:pt x="17" y="22"/>
                      <a:pt x="18" y="23"/>
                      <a:pt x="19" y="23"/>
                    </a:cubicBezTo>
                    <a:cubicBezTo>
                      <a:pt x="17" y="23"/>
                      <a:pt x="16" y="22"/>
                      <a:pt x="15" y="22"/>
                    </a:cubicBezTo>
                    <a:cubicBezTo>
                      <a:pt x="16" y="22"/>
                      <a:pt x="16" y="23"/>
                      <a:pt x="18" y="23"/>
                    </a:cubicBezTo>
                    <a:cubicBezTo>
                      <a:pt x="17" y="24"/>
                      <a:pt x="17" y="23"/>
                      <a:pt x="16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7" y="24"/>
                    </a:cubicBezTo>
                    <a:cubicBezTo>
                      <a:pt x="17" y="25"/>
                      <a:pt x="23" y="26"/>
                      <a:pt x="23" y="26"/>
                    </a:cubicBezTo>
                    <a:cubicBezTo>
                      <a:pt x="22" y="27"/>
                      <a:pt x="16" y="25"/>
                      <a:pt x="15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8" y="26"/>
                      <a:pt x="18" y="27"/>
                    </a:cubicBezTo>
                    <a:cubicBezTo>
                      <a:pt x="13" y="24"/>
                      <a:pt x="18" y="30"/>
                      <a:pt x="15" y="31"/>
                    </a:cubicBezTo>
                    <a:cubicBezTo>
                      <a:pt x="17" y="30"/>
                      <a:pt x="14" y="31"/>
                      <a:pt x="16" y="33"/>
                    </a:cubicBezTo>
                    <a:cubicBezTo>
                      <a:pt x="14" y="33"/>
                      <a:pt x="17" y="34"/>
                      <a:pt x="16" y="34"/>
                    </a:cubicBezTo>
                    <a:cubicBezTo>
                      <a:pt x="16" y="34"/>
                      <a:pt x="16" y="35"/>
                      <a:pt x="15" y="35"/>
                    </a:cubicBezTo>
                    <a:cubicBezTo>
                      <a:pt x="17" y="35"/>
                      <a:pt x="17" y="36"/>
                      <a:pt x="17" y="36"/>
                    </a:cubicBezTo>
                    <a:cubicBezTo>
                      <a:pt x="13" y="35"/>
                      <a:pt x="14" y="41"/>
                      <a:pt x="17" y="41"/>
                    </a:cubicBezTo>
                    <a:cubicBezTo>
                      <a:pt x="16" y="41"/>
                      <a:pt x="15" y="41"/>
                      <a:pt x="14" y="41"/>
                    </a:cubicBezTo>
                    <a:cubicBezTo>
                      <a:pt x="16" y="42"/>
                      <a:pt x="14" y="42"/>
                      <a:pt x="14" y="42"/>
                    </a:cubicBezTo>
                    <a:cubicBezTo>
                      <a:pt x="14" y="43"/>
                      <a:pt x="14" y="43"/>
                      <a:pt x="15" y="43"/>
                    </a:cubicBezTo>
                    <a:cubicBezTo>
                      <a:pt x="16" y="44"/>
                      <a:pt x="15" y="44"/>
                      <a:pt x="15" y="44"/>
                    </a:cubicBezTo>
                    <a:cubicBezTo>
                      <a:pt x="15" y="44"/>
                      <a:pt x="15" y="45"/>
                      <a:pt x="14" y="44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4" y="44"/>
                      <a:pt x="15" y="46"/>
                      <a:pt x="13" y="45"/>
                    </a:cubicBezTo>
                    <a:cubicBezTo>
                      <a:pt x="14" y="45"/>
                      <a:pt x="15" y="46"/>
                      <a:pt x="15" y="46"/>
                    </a:cubicBezTo>
                    <a:cubicBezTo>
                      <a:pt x="17" y="47"/>
                      <a:pt x="14" y="45"/>
                      <a:pt x="15" y="47"/>
                    </a:cubicBezTo>
                    <a:cubicBezTo>
                      <a:pt x="14" y="47"/>
                      <a:pt x="14" y="47"/>
                      <a:pt x="13" y="47"/>
                    </a:cubicBezTo>
                    <a:cubicBezTo>
                      <a:pt x="13" y="47"/>
                      <a:pt x="13" y="48"/>
                      <a:pt x="14" y="49"/>
                    </a:cubicBezTo>
                    <a:cubicBezTo>
                      <a:pt x="14" y="49"/>
                      <a:pt x="13" y="49"/>
                      <a:pt x="13" y="49"/>
                    </a:cubicBezTo>
                    <a:cubicBezTo>
                      <a:pt x="14" y="49"/>
                      <a:pt x="13" y="49"/>
                      <a:pt x="14" y="49"/>
                    </a:cubicBezTo>
                    <a:cubicBezTo>
                      <a:pt x="11" y="49"/>
                      <a:pt x="14" y="51"/>
                      <a:pt x="12" y="51"/>
                    </a:cubicBezTo>
                    <a:cubicBezTo>
                      <a:pt x="13" y="51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4" y="54"/>
                    </a:cubicBezTo>
                    <a:cubicBezTo>
                      <a:pt x="14" y="54"/>
                      <a:pt x="12" y="53"/>
                      <a:pt x="12" y="53"/>
                    </a:cubicBezTo>
                    <a:cubicBezTo>
                      <a:pt x="12" y="54"/>
                      <a:pt x="13" y="54"/>
                      <a:pt x="14" y="55"/>
                    </a:cubicBezTo>
                    <a:cubicBezTo>
                      <a:pt x="11" y="55"/>
                      <a:pt x="12" y="56"/>
                      <a:pt x="11" y="56"/>
                    </a:cubicBezTo>
                    <a:cubicBezTo>
                      <a:pt x="9" y="57"/>
                      <a:pt x="13" y="59"/>
                      <a:pt x="13" y="60"/>
                    </a:cubicBezTo>
                    <a:cubicBezTo>
                      <a:pt x="12" y="60"/>
                      <a:pt x="10" y="60"/>
                      <a:pt x="10" y="59"/>
                    </a:cubicBezTo>
                    <a:cubicBezTo>
                      <a:pt x="10" y="59"/>
                      <a:pt x="12" y="61"/>
                      <a:pt x="12" y="61"/>
                    </a:cubicBezTo>
                    <a:cubicBezTo>
                      <a:pt x="12" y="61"/>
                      <a:pt x="9" y="60"/>
                      <a:pt x="11" y="61"/>
                    </a:cubicBezTo>
                    <a:cubicBezTo>
                      <a:pt x="10" y="61"/>
                      <a:pt x="10" y="62"/>
                      <a:pt x="9" y="61"/>
                    </a:cubicBezTo>
                    <a:cubicBezTo>
                      <a:pt x="9" y="62"/>
                      <a:pt x="10" y="64"/>
                      <a:pt x="9" y="65"/>
                    </a:cubicBezTo>
                    <a:cubicBezTo>
                      <a:pt x="10" y="66"/>
                      <a:pt x="10" y="68"/>
                      <a:pt x="9" y="67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1" y="69"/>
                      <a:pt x="12" y="70"/>
                      <a:pt x="12" y="71"/>
                    </a:cubicBezTo>
                    <a:cubicBezTo>
                      <a:pt x="11" y="71"/>
                      <a:pt x="9" y="71"/>
                      <a:pt x="9" y="71"/>
                    </a:cubicBezTo>
                    <a:cubicBezTo>
                      <a:pt x="9" y="71"/>
                      <a:pt x="10" y="72"/>
                      <a:pt x="10" y="72"/>
                    </a:cubicBezTo>
                    <a:cubicBezTo>
                      <a:pt x="10" y="72"/>
                      <a:pt x="10" y="72"/>
                      <a:pt x="9" y="72"/>
                    </a:cubicBezTo>
                    <a:cubicBezTo>
                      <a:pt x="10" y="72"/>
                      <a:pt x="11" y="73"/>
                      <a:pt x="12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10" y="74"/>
                      <a:pt x="13" y="74"/>
                      <a:pt x="13" y="76"/>
                    </a:cubicBezTo>
                    <a:cubicBezTo>
                      <a:pt x="12" y="76"/>
                      <a:pt x="10" y="75"/>
                      <a:pt x="9" y="75"/>
                    </a:cubicBezTo>
                    <a:cubicBezTo>
                      <a:pt x="9" y="75"/>
                      <a:pt x="9" y="76"/>
                      <a:pt x="9" y="76"/>
                    </a:cubicBezTo>
                    <a:cubicBezTo>
                      <a:pt x="9" y="76"/>
                      <a:pt x="10" y="77"/>
                      <a:pt x="10" y="77"/>
                    </a:cubicBezTo>
                    <a:cubicBezTo>
                      <a:pt x="10" y="78"/>
                      <a:pt x="9" y="80"/>
                      <a:pt x="9" y="81"/>
                    </a:cubicBezTo>
                    <a:cubicBezTo>
                      <a:pt x="9" y="81"/>
                      <a:pt x="10" y="81"/>
                      <a:pt x="10" y="82"/>
                    </a:cubicBezTo>
                    <a:cubicBezTo>
                      <a:pt x="10" y="82"/>
                      <a:pt x="9" y="82"/>
                      <a:pt x="8" y="82"/>
                    </a:cubicBezTo>
                    <a:cubicBezTo>
                      <a:pt x="9" y="83"/>
                      <a:pt x="9" y="83"/>
                      <a:pt x="10" y="84"/>
                    </a:cubicBezTo>
                    <a:cubicBezTo>
                      <a:pt x="9" y="83"/>
                      <a:pt x="9" y="83"/>
                      <a:pt x="8" y="83"/>
                    </a:cubicBezTo>
                    <a:cubicBezTo>
                      <a:pt x="9" y="83"/>
                      <a:pt x="6" y="88"/>
                      <a:pt x="7" y="91"/>
                    </a:cubicBezTo>
                    <a:cubicBezTo>
                      <a:pt x="6" y="91"/>
                      <a:pt x="6" y="91"/>
                      <a:pt x="5" y="90"/>
                    </a:cubicBezTo>
                    <a:cubicBezTo>
                      <a:pt x="7" y="91"/>
                      <a:pt x="4" y="93"/>
                      <a:pt x="4" y="93"/>
                    </a:cubicBezTo>
                    <a:cubicBezTo>
                      <a:pt x="6" y="93"/>
                      <a:pt x="3" y="95"/>
                      <a:pt x="6" y="96"/>
                    </a:cubicBezTo>
                    <a:cubicBezTo>
                      <a:pt x="3" y="96"/>
                      <a:pt x="5" y="102"/>
                      <a:pt x="7" y="103"/>
                    </a:cubicBezTo>
                    <a:cubicBezTo>
                      <a:pt x="3" y="103"/>
                      <a:pt x="7" y="105"/>
                      <a:pt x="6" y="105"/>
                    </a:cubicBezTo>
                    <a:cubicBezTo>
                      <a:pt x="4" y="106"/>
                      <a:pt x="0" y="107"/>
                      <a:pt x="3" y="110"/>
                    </a:cubicBezTo>
                    <a:cubicBezTo>
                      <a:pt x="1" y="108"/>
                      <a:pt x="1" y="113"/>
                      <a:pt x="2" y="112"/>
                    </a:cubicBezTo>
                    <a:cubicBezTo>
                      <a:pt x="0" y="116"/>
                      <a:pt x="7" y="116"/>
                      <a:pt x="7" y="118"/>
                    </a:cubicBezTo>
                    <a:cubicBezTo>
                      <a:pt x="5" y="113"/>
                      <a:pt x="20" y="102"/>
                      <a:pt x="14" y="98"/>
                    </a:cubicBezTo>
                    <a:cubicBezTo>
                      <a:pt x="15" y="98"/>
                      <a:pt x="17" y="94"/>
                      <a:pt x="14" y="93"/>
                    </a:cubicBezTo>
                    <a:cubicBezTo>
                      <a:pt x="19" y="91"/>
                      <a:pt x="25" y="72"/>
                      <a:pt x="19" y="67"/>
                    </a:cubicBezTo>
                    <a:cubicBezTo>
                      <a:pt x="19" y="67"/>
                      <a:pt x="20" y="67"/>
                      <a:pt x="21" y="66"/>
                    </a:cubicBezTo>
                    <a:cubicBezTo>
                      <a:pt x="20" y="66"/>
                      <a:pt x="20" y="66"/>
                      <a:pt x="19" y="66"/>
                    </a:cubicBezTo>
                    <a:cubicBezTo>
                      <a:pt x="20" y="65"/>
                      <a:pt x="20" y="65"/>
                      <a:pt x="21" y="65"/>
                    </a:cubicBezTo>
                    <a:cubicBezTo>
                      <a:pt x="21" y="65"/>
                      <a:pt x="20" y="65"/>
                      <a:pt x="20" y="65"/>
                    </a:cubicBezTo>
                    <a:cubicBezTo>
                      <a:pt x="21" y="65"/>
                      <a:pt x="22" y="65"/>
                      <a:pt x="23" y="65"/>
                    </a:cubicBezTo>
                    <a:cubicBezTo>
                      <a:pt x="23" y="64"/>
                      <a:pt x="22" y="59"/>
                      <a:pt x="22" y="59"/>
                    </a:cubicBezTo>
                    <a:cubicBezTo>
                      <a:pt x="24" y="59"/>
                      <a:pt x="23" y="55"/>
                      <a:pt x="26" y="55"/>
                    </a:cubicBezTo>
                    <a:cubicBezTo>
                      <a:pt x="24" y="54"/>
                      <a:pt x="29" y="45"/>
                      <a:pt x="27" y="44"/>
                    </a:cubicBezTo>
                    <a:cubicBezTo>
                      <a:pt x="28" y="42"/>
                      <a:pt x="30" y="40"/>
                      <a:pt x="28" y="38"/>
                    </a:cubicBezTo>
                    <a:cubicBezTo>
                      <a:pt x="28" y="38"/>
                      <a:pt x="29" y="34"/>
                      <a:pt x="29" y="33"/>
                    </a:cubicBezTo>
                    <a:cubicBezTo>
                      <a:pt x="29" y="33"/>
                      <a:pt x="29" y="33"/>
                      <a:pt x="30" y="33"/>
                    </a:cubicBezTo>
                    <a:cubicBezTo>
                      <a:pt x="29" y="31"/>
                      <a:pt x="31" y="30"/>
                      <a:pt x="29" y="28"/>
                    </a:cubicBezTo>
                    <a:cubicBezTo>
                      <a:pt x="30" y="27"/>
                      <a:pt x="31" y="22"/>
                      <a:pt x="28" y="21"/>
                    </a:cubicBezTo>
                    <a:cubicBezTo>
                      <a:pt x="28" y="22"/>
                      <a:pt x="31" y="18"/>
                      <a:pt x="30" y="19"/>
                    </a:cubicBezTo>
                    <a:cubicBezTo>
                      <a:pt x="29" y="18"/>
                      <a:pt x="30" y="16"/>
                      <a:pt x="27" y="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121150" y="1454151"/>
                <a:ext cx="28892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134" h="78" extrusionOk="0">
                    <a:moveTo>
                      <a:pt x="53" y="54"/>
                    </a:moveTo>
                    <a:cubicBezTo>
                      <a:pt x="54" y="55"/>
                      <a:pt x="53" y="53"/>
                      <a:pt x="53" y="53"/>
                    </a:cubicBezTo>
                    <a:cubicBezTo>
                      <a:pt x="53" y="52"/>
                      <a:pt x="54" y="53"/>
                      <a:pt x="54" y="54"/>
                    </a:cubicBezTo>
                    <a:cubicBezTo>
                      <a:pt x="54" y="53"/>
                      <a:pt x="54" y="51"/>
                      <a:pt x="55" y="53"/>
                    </a:cubicBezTo>
                    <a:cubicBezTo>
                      <a:pt x="55" y="53"/>
                      <a:pt x="54" y="51"/>
                      <a:pt x="54" y="51"/>
                    </a:cubicBezTo>
                    <a:cubicBezTo>
                      <a:pt x="54" y="50"/>
                      <a:pt x="54" y="52"/>
                      <a:pt x="56" y="50"/>
                    </a:cubicBezTo>
                    <a:cubicBezTo>
                      <a:pt x="56" y="51"/>
                      <a:pt x="56" y="52"/>
                      <a:pt x="57" y="52"/>
                    </a:cubicBezTo>
                    <a:cubicBezTo>
                      <a:pt x="57" y="52"/>
                      <a:pt x="58" y="50"/>
                      <a:pt x="58" y="49"/>
                    </a:cubicBezTo>
                    <a:cubicBezTo>
                      <a:pt x="58" y="50"/>
                      <a:pt x="59" y="50"/>
                      <a:pt x="59" y="51"/>
                    </a:cubicBezTo>
                    <a:cubicBezTo>
                      <a:pt x="59" y="50"/>
                      <a:pt x="59" y="50"/>
                      <a:pt x="59" y="49"/>
                    </a:cubicBezTo>
                    <a:cubicBezTo>
                      <a:pt x="61" y="52"/>
                      <a:pt x="62" y="47"/>
                      <a:pt x="63" y="49"/>
                    </a:cubicBezTo>
                    <a:cubicBezTo>
                      <a:pt x="63" y="47"/>
                      <a:pt x="63" y="47"/>
                      <a:pt x="63" y="46"/>
                    </a:cubicBezTo>
                    <a:cubicBezTo>
                      <a:pt x="63" y="46"/>
                      <a:pt x="64" y="48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5" y="47"/>
                      <a:pt x="65" y="47"/>
                      <a:pt x="65" y="45"/>
                    </a:cubicBezTo>
                    <a:cubicBezTo>
                      <a:pt x="66" y="46"/>
                      <a:pt x="67" y="45"/>
                      <a:pt x="67" y="47"/>
                    </a:cubicBezTo>
                    <a:cubicBezTo>
                      <a:pt x="70" y="48"/>
                      <a:pt x="69" y="43"/>
                      <a:pt x="70" y="42"/>
                    </a:cubicBezTo>
                    <a:cubicBezTo>
                      <a:pt x="70" y="43"/>
                      <a:pt x="72" y="44"/>
                      <a:pt x="72" y="44"/>
                    </a:cubicBezTo>
                    <a:cubicBezTo>
                      <a:pt x="71" y="44"/>
                      <a:pt x="71" y="42"/>
                      <a:pt x="72" y="42"/>
                    </a:cubicBezTo>
                    <a:cubicBezTo>
                      <a:pt x="72" y="42"/>
                      <a:pt x="73" y="45"/>
                      <a:pt x="73" y="42"/>
                    </a:cubicBezTo>
                    <a:cubicBezTo>
                      <a:pt x="73" y="43"/>
                      <a:pt x="74" y="42"/>
                      <a:pt x="74" y="44"/>
                    </a:cubicBezTo>
                    <a:cubicBezTo>
                      <a:pt x="75" y="43"/>
                      <a:pt x="76" y="40"/>
                      <a:pt x="78" y="40"/>
                    </a:cubicBezTo>
                    <a:cubicBezTo>
                      <a:pt x="77" y="39"/>
                      <a:pt x="81" y="40"/>
                      <a:pt x="81" y="36"/>
                    </a:cubicBezTo>
                    <a:cubicBezTo>
                      <a:pt x="81" y="37"/>
                      <a:pt x="81" y="37"/>
                      <a:pt x="81" y="38"/>
                    </a:cubicBezTo>
                    <a:cubicBezTo>
                      <a:pt x="87" y="34"/>
                      <a:pt x="86" y="34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5"/>
                      <a:pt x="84" y="35"/>
                      <a:pt x="84" y="35"/>
                    </a:cubicBezTo>
                    <a:cubicBezTo>
                      <a:pt x="84" y="34"/>
                      <a:pt x="84" y="33"/>
                      <a:pt x="84" y="31"/>
                    </a:cubicBezTo>
                    <a:cubicBezTo>
                      <a:pt x="84" y="32"/>
                      <a:pt x="84" y="33"/>
                      <a:pt x="85" y="34"/>
                    </a:cubicBezTo>
                    <a:cubicBezTo>
                      <a:pt x="86" y="32"/>
                      <a:pt x="84" y="30"/>
                      <a:pt x="85" y="29"/>
                    </a:cubicBezTo>
                    <a:cubicBezTo>
                      <a:pt x="86" y="30"/>
                      <a:pt x="87" y="32"/>
                      <a:pt x="87" y="33"/>
                    </a:cubicBezTo>
                    <a:cubicBezTo>
                      <a:pt x="88" y="32"/>
                      <a:pt x="88" y="32"/>
                      <a:pt x="89" y="32"/>
                    </a:cubicBezTo>
                    <a:cubicBezTo>
                      <a:pt x="89" y="31"/>
                      <a:pt x="88" y="30"/>
                      <a:pt x="88" y="29"/>
                    </a:cubicBezTo>
                    <a:cubicBezTo>
                      <a:pt x="88" y="30"/>
                      <a:pt x="93" y="28"/>
                      <a:pt x="93" y="28"/>
                    </a:cubicBezTo>
                    <a:cubicBezTo>
                      <a:pt x="93" y="28"/>
                      <a:pt x="93" y="27"/>
                      <a:pt x="93" y="27"/>
                    </a:cubicBezTo>
                    <a:cubicBezTo>
                      <a:pt x="94" y="27"/>
                      <a:pt x="96" y="28"/>
                      <a:pt x="95" y="25"/>
                    </a:cubicBezTo>
                    <a:cubicBezTo>
                      <a:pt x="96" y="26"/>
                      <a:pt x="96" y="26"/>
                      <a:pt x="96" y="27"/>
                    </a:cubicBezTo>
                    <a:cubicBezTo>
                      <a:pt x="95" y="26"/>
                      <a:pt x="103" y="24"/>
                      <a:pt x="104" y="21"/>
                    </a:cubicBezTo>
                    <a:cubicBezTo>
                      <a:pt x="105" y="22"/>
                      <a:pt x="105" y="23"/>
                      <a:pt x="105" y="23"/>
                    </a:cubicBezTo>
                    <a:cubicBezTo>
                      <a:pt x="104" y="22"/>
                      <a:pt x="108" y="22"/>
                      <a:pt x="108" y="22"/>
                    </a:cubicBezTo>
                    <a:cubicBezTo>
                      <a:pt x="108" y="20"/>
                      <a:pt x="111" y="21"/>
                      <a:pt x="110" y="18"/>
                    </a:cubicBezTo>
                    <a:cubicBezTo>
                      <a:pt x="113" y="20"/>
                      <a:pt x="116" y="15"/>
                      <a:pt x="116" y="12"/>
                    </a:cubicBezTo>
                    <a:cubicBezTo>
                      <a:pt x="117" y="12"/>
                      <a:pt x="119" y="14"/>
                      <a:pt x="118" y="12"/>
                    </a:cubicBezTo>
                    <a:cubicBezTo>
                      <a:pt x="120" y="14"/>
                      <a:pt x="118" y="11"/>
                      <a:pt x="119" y="11"/>
                    </a:cubicBezTo>
                    <a:cubicBezTo>
                      <a:pt x="124" y="14"/>
                      <a:pt x="134" y="7"/>
                      <a:pt x="131" y="0"/>
                    </a:cubicBezTo>
                    <a:cubicBezTo>
                      <a:pt x="127" y="6"/>
                      <a:pt x="106" y="3"/>
                      <a:pt x="106" y="11"/>
                    </a:cubicBezTo>
                    <a:cubicBezTo>
                      <a:pt x="105" y="10"/>
                      <a:pt x="100" y="11"/>
                      <a:pt x="101" y="14"/>
                    </a:cubicBezTo>
                    <a:cubicBezTo>
                      <a:pt x="96" y="13"/>
                      <a:pt x="72" y="24"/>
                      <a:pt x="73" y="32"/>
                    </a:cubicBezTo>
                    <a:cubicBezTo>
                      <a:pt x="73" y="32"/>
                      <a:pt x="71" y="31"/>
                      <a:pt x="70" y="31"/>
                    </a:cubicBezTo>
                    <a:cubicBezTo>
                      <a:pt x="70" y="32"/>
                      <a:pt x="71" y="32"/>
                      <a:pt x="71" y="33"/>
                    </a:cubicBezTo>
                    <a:cubicBezTo>
                      <a:pt x="70" y="33"/>
                      <a:pt x="70" y="32"/>
                      <a:pt x="69" y="32"/>
                    </a:cubicBezTo>
                    <a:cubicBezTo>
                      <a:pt x="69" y="32"/>
                      <a:pt x="69" y="33"/>
                      <a:pt x="69" y="33"/>
                    </a:cubicBezTo>
                    <a:cubicBezTo>
                      <a:pt x="66" y="29"/>
                      <a:pt x="64" y="35"/>
                      <a:pt x="63" y="36"/>
                    </a:cubicBezTo>
                    <a:cubicBezTo>
                      <a:pt x="61" y="34"/>
                      <a:pt x="45" y="41"/>
                      <a:pt x="44" y="44"/>
                    </a:cubicBezTo>
                    <a:cubicBezTo>
                      <a:pt x="42" y="45"/>
                      <a:pt x="38" y="45"/>
                      <a:pt x="38" y="49"/>
                    </a:cubicBezTo>
                    <a:cubicBezTo>
                      <a:pt x="38" y="49"/>
                      <a:pt x="33" y="50"/>
                      <a:pt x="32" y="51"/>
                    </a:cubicBezTo>
                    <a:cubicBezTo>
                      <a:pt x="32" y="51"/>
                      <a:pt x="32" y="51"/>
                      <a:pt x="32" y="50"/>
                    </a:cubicBezTo>
                    <a:cubicBezTo>
                      <a:pt x="31" y="53"/>
                      <a:pt x="28" y="51"/>
                      <a:pt x="28" y="55"/>
                    </a:cubicBezTo>
                    <a:cubicBezTo>
                      <a:pt x="26" y="55"/>
                      <a:pt x="20" y="57"/>
                      <a:pt x="21" y="61"/>
                    </a:cubicBezTo>
                    <a:cubicBezTo>
                      <a:pt x="21" y="60"/>
                      <a:pt x="12" y="61"/>
                      <a:pt x="16" y="65"/>
                    </a:cubicBezTo>
                    <a:cubicBezTo>
                      <a:pt x="16" y="65"/>
                      <a:pt x="15" y="63"/>
                      <a:pt x="15" y="63"/>
                    </a:cubicBezTo>
                    <a:cubicBezTo>
                      <a:pt x="13" y="64"/>
                      <a:pt x="7" y="67"/>
                      <a:pt x="8" y="69"/>
                    </a:cubicBezTo>
                    <a:cubicBezTo>
                      <a:pt x="4" y="69"/>
                      <a:pt x="4" y="70"/>
                      <a:pt x="5" y="74"/>
                    </a:cubicBezTo>
                    <a:cubicBezTo>
                      <a:pt x="4" y="73"/>
                      <a:pt x="4" y="73"/>
                      <a:pt x="4" y="73"/>
                    </a:cubicBezTo>
                    <a:cubicBezTo>
                      <a:pt x="4" y="73"/>
                      <a:pt x="4" y="72"/>
                      <a:pt x="3" y="70"/>
                    </a:cubicBezTo>
                    <a:cubicBezTo>
                      <a:pt x="3" y="70"/>
                      <a:pt x="2" y="73"/>
                      <a:pt x="2" y="73"/>
                    </a:cubicBezTo>
                    <a:cubicBezTo>
                      <a:pt x="1" y="72"/>
                      <a:pt x="1" y="72"/>
                      <a:pt x="1" y="73"/>
                    </a:cubicBezTo>
                    <a:cubicBezTo>
                      <a:pt x="1" y="73"/>
                      <a:pt x="1" y="75"/>
                      <a:pt x="2" y="75"/>
                    </a:cubicBezTo>
                    <a:cubicBezTo>
                      <a:pt x="3" y="77"/>
                      <a:pt x="1" y="75"/>
                      <a:pt x="0" y="74"/>
                    </a:cubicBezTo>
                    <a:cubicBezTo>
                      <a:pt x="0" y="75"/>
                      <a:pt x="0" y="76"/>
                      <a:pt x="1" y="76"/>
                    </a:cubicBezTo>
                    <a:cubicBezTo>
                      <a:pt x="1" y="78"/>
                      <a:pt x="3" y="76"/>
                      <a:pt x="3" y="74"/>
                    </a:cubicBezTo>
                    <a:cubicBezTo>
                      <a:pt x="3" y="74"/>
                      <a:pt x="5" y="76"/>
                      <a:pt x="5" y="77"/>
                    </a:cubicBezTo>
                    <a:cubicBezTo>
                      <a:pt x="4" y="74"/>
                      <a:pt x="5" y="75"/>
                      <a:pt x="6" y="75"/>
                    </a:cubicBezTo>
                    <a:cubicBezTo>
                      <a:pt x="6" y="75"/>
                      <a:pt x="7" y="76"/>
                      <a:pt x="7" y="76"/>
                    </a:cubicBezTo>
                    <a:cubicBezTo>
                      <a:pt x="9" y="75"/>
                      <a:pt x="10" y="75"/>
                      <a:pt x="10" y="73"/>
                    </a:cubicBezTo>
                    <a:cubicBezTo>
                      <a:pt x="10" y="73"/>
                      <a:pt x="12" y="75"/>
                      <a:pt x="12" y="75"/>
                    </a:cubicBezTo>
                    <a:cubicBezTo>
                      <a:pt x="11" y="72"/>
                      <a:pt x="13" y="73"/>
                      <a:pt x="15" y="74"/>
                    </a:cubicBezTo>
                    <a:cubicBezTo>
                      <a:pt x="15" y="74"/>
                      <a:pt x="15" y="73"/>
                      <a:pt x="15" y="71"/>
                    </a:cubicBezTo>
                    <a:cubicBezTo>
                      <a:pt x="16" y="73"/>
                      <a:pt x="17" y="77"/>
                      <a:pt x="15" y="75"/>
                    </a:cubicBezTo>
                    <a:cubicBezTo>
                      <a:pt x="16" y="76"/>
                      <a:pt x="16" y="76"/>
                      <a:pt x="17" y="77"/>
                    </a:cubicBezTo>
                    <a:cubicBezTo>
                      <a:pt x="17" y="76"/>
                      <a:pt x="17" y="73"/>
                      <a:pt x="17" y="73"/>
                    </a:cubicBezTo>
                    <a:cubicBezTo>
                      <a:pt x="18" y="73"/>
                      <a:pt x="17" y="74"/>
                      <a:pt x="18" y="75"/>
                    </a:cubicBezTo>
                    <a:cubicBezTo>
                      <a:pt x="18" y="75"/>
                      <a:pt x="18" y="74"/>
                      <a:pt x="19" y="74"/>
                    </a:cubicBezTo>
                    <a:cubicBezTo>
                      <a:pt x="19" y="75"/>
                      <a:pt x="19" y="76"/>
                      <a:pt x="20" y="77"/>
                    </a:cubicBezTo>
                    <a:cubicBezTo>
                      <a:pt x="21" y="77"/>
                      <a:pt x="19" y="76"/>
                      <a:pt x="20" y="76"/>
                    </a:cubicBezTo>
                    <a:cubicBezTo>
                      <a:pt x="19" y="75"/>
                      <a:pt x="18" y="72"/>
                      <a:pt x="19" y="71"/>
                    </a:cubicBezTo>
                    <a:cubicBezTo>
                      <a:pt x="19" y="70"/>
                      <a:pt x="21" y="75"/>
                      <a:pt x="21" y="75"/>
                    </a:cubicBezTo>
                    <a:cubicBezTo>
                      <a:pt x="21" y="75"/>
                      <a:pt x="20" y="72"/>
                      <a:pt x="20" y="71"/>
                    </a:cubicBezTo>
                    <a:cubicBezTo>
                      <a:pt x="21" y="72"/>
                      <a:pt x="21" y="73"/>
                      <a:pt x="22" y="73"/>
                    </a:cubicBezTo>
                    <a:cubicBezTo>
                      <a:pt x="22" y="73"/>
                      <a:pt x="20" y="68"/>
                      <a:pt x="20" y="68"/>
                    </a:cubicBezTo>
                    <a:cubicBezTo>
                      <a:pt x="21" y="70"/>
                      <a:pt x="23" y="71"/>
                      <a:pt x="24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ubicBezTo>
                      <a:pt x="24" y="72"/>
                      <a:pt x="24" y="71"/>
                      <a:pt x="24" y="70"/>
                    </a:cubicBezTo>
                    <a:cubicBezTo>
                      <a:pt x="25" y="70"/>
                      <a:pt x="25" y="73"/>
                      <a:pt x="25" y="73"/>
                    </a:cubicBezTo>
                    <a:cubicBezTo>
                      <a:pt x="25" y="73"/>
                      <a:pt x="26" y="73"/>
                      <a:pt x="26" y="73"/>
                    </a:cubicBezTo>
                    <a:cubicBezTo>
                      <a:pt x="24" y="67"/>
                      <a:pt x="27" y="71"/>
                      <a:pt x="27" y="71"/>
                    </a:cubicBezTo>
                    <a:cubicBezTo>
                      <a:pt x="27" y="72"/>
                      <a:pt x="27" y="72"/>
                      <a:pt x="28" y="72"/>
                    </a:cubicBezTo>
                    <a:cubicBezTo>
                      <a:pt x="27" y="71"/>
                      <a:pt x="27" y="70"/>
                      <a:pt x="28" y="71"/>
                    </a:cubicBezTo>
                    <a:cubicBezTo>
                      <a:pt x="27" y="70"/>
                      <a:pt x="27" y="70"/>
                      <a:pt x="27" y="69"/>
                    </a:cubicBezTo>
                    <a:cubicBezTo>
                      <a:pt x="28" y="70"/>
                      <a:pt x="27" y="67"/>
                      <a:pt x="29" y="70"/>
                    </a:cubicBezTo>
                    <a:cubicBezTo>
                      <a:pt x="28" y="69"/>
                      <a:pt x="28" y="69"/>
                      <a:pt x="28" y="68"/>
                    </a:cubicBezTo>
                    <a:cubicBezTo>
                      <a:pt x="30" y="71"/>
                      <a:pt x="28" y="68"/>
                      <a:pt x="29" y="68"/>
                    </a:cubicBezTo>
                    <a:cubicBezTo>
                      <a:pt x="29" y="68"/>
                      <a:pt x="29" y="69"/>
                      <a:pt x="29" y="69"/>
                    </a:cubicBezTo>
                    <a:cubicBezTo>
                      <a:pt x="29" y="68"/>
                      <a:pt x="29" y="67"/>
                      <a:pt x="29" y="67"/>
                    </a:cubicBezTo>
                    <a:cubicBezTo>
                      <a:pt x="30" y="68"/>
                      <a:pt x="30" y="69"/>
                      <a:pt x="31" y="70"/>
                    </a:cubicBezTo>
                    <a:cubicBezTo>
                      <a:pt x="30" y="69"/>
                      <a:pt x="31" y="68"/>
                      <a:pt x="30" y="67"/>
                    </a:cubicBezTo>
                    <a:cubicBezTo>
                      <a:pt x="30" y="67"/>
                      <a:pt x="31" y="67"/>
                      <a:pt x="31" y="68"/>
                    </a:cubicBezTo>
                    <a:cubicBezTo>
                      <a:pt x="31" y="67"/>
                      <a:pt x="31" y="66"/>
                      <a:pt x="30" y="66"/>
                    </a:cubicBezTo>
                    <a:cubicBezTo>
                      <a:pt x="31" y="66"/>
                      <a:pt x="30" y="65"/>
                      <a:pt x="31" y="67"/>
                    </a:cubicBezTo>
                    <a:cubicBezTo>
                      <a:pt x="32" y="66"/>
                      <a:pt x="29" y="61"/>
                      <a:pt x="29" y="60"/>
                    </a:cubicBezTo>
                    <a:cubicBezTo>
                      <a:pt x="31" y="60"/>
                      <a:pt x="33" y="67"/>
                      <a:pt x="33" y="68"/>
                    </a:cubicBezTo>
                    <a:cubicBezTo>
                      <a:pt x="33" y="67"/>
                      <a:pt x="33" y="67"/>
                      <a:pt x="34" y="67"/>
                    </a:cubicBezTo>
                    <a:cubicBezTo>
                      <a:pt x="33" y="66"/>
                      <a:pt x="33" y="64"/>
                      <a:pt x="33" y="64"/>
                    </a:cubicBezTo>
                    <a:cubicBezTo>
                      <a:pt x="34" y="68"/>
                      <a:pt x="38" y="65"/>
                      <a:pt x="37" y="62"/>
                    </a:cubicBezTo>
                    <a:cubicBezTo>
                      <a:pt x="38" y="62"/>
                      <a:pt x="39" y="63"/>
                      <a:pt x="39" y="63"/>
                    </a:cubicBezTo>
                    <a:cubicBezTo>
                      <a:pt x="38" y="62"/>
                      <a:pt x="41" y="63"/>
                      <a:pt x="41" y="61"/>
                    </a:cubicBezTo>
                    <a:cubicBezTo>
                      <a:pt x="41" y="61"/>
                      <a:pt x="42" y="60"/>
                      <a:pt x="43" y="61"/>
                    </a:cubicBezTo>
                    <a:cubicBezTo>
                      <a:pt x="43" y="59"/>
                      <a:pt x="43" y="62"/>
                      <a:pt x="44" y="60"/>
                    </a:cubicBezTo>
                    <a:cubicBezTo>
                      <a:pt x="42" y="59"/>
                      <a:pt x="43" y="58"/>
                      <a:pt x="43" y="57"/>
                    </a:cubicBezTo>
                    <a:cubicBezTo>
                      <a:pt x="46" y="62"/>
                      <a:pt x="47" y="56"/>
                      <a:pt x="49" y="57"/>
                    </a:cubicBezTo>
                    <a:cubicBezTo>
                      <a:pt x="49" y="56"/>
                      <a:pt x="49" y="54"/>
                      <a:pt x="49" y="54"/>
                    </a:cubicBezTo>
                    <a:cubicBezTo>
                      <a:pt x="49" y="55"/>
                      <a:pt x="50" y="55"/>
                      <a:pt x="50" y="56"/>
                    </a:cubicBezTo>
                    <a:cubicBezTo>
                      <a:pt x="50" y="54"/>
                      <a:pt x="52" y="55"/>
                      <a:pt x="52" y="55"/>
                    </a:cubicBezTo>
                    <a:cubicBezTo>
                      <a:pt x="52" y="54"/>
                      <a:pt x="52" y="54"/>
                      <a:pt x="53" y="53"/>
                    </a:cubicBezTo>
                    <a:cubicBezTo>
                      <a:pt x="52" y="51"/>
                      <a:pt x="53" y="53"/>
                      <a:pt x="53" y="54"/>
                    </a:cubicBezTo>
                    <a:close/>
                    <a:moveTo>
                      <a:pt x="82" y="34"/>
                    </a:moveTo>
                    <a:cubicBezTo>
                      <a:pt x="82" y="34"/>
                      <a:pt x="82" y="35"/>
                      <a:pt x="83" y="36"/>
                    </a:cubicBezTo>
                    <a:cubicBezTo>
                      <a:pt x="82" y="36"/>
                      <a:pt x="82" y="36"/>
                      <a:pt x="81" y="36"/>
                    </a:cubicBezTo>
                    <a:cubicBezTo>
                      <a:pt x="81" y="35"/>
                      <a:pt x="81" y="34"/>
                      <a:pt x="82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235450" y="1992313"/>
                <a:ext cx="309563" cy="5873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7" extrusionOk="0">
                    <a:moveTo>
                      <a:pt x="135" y="6"/>
                    </a:moveTo>
                    <a:cubicBezTo>
                      <a:pt x="129" y="7"/>
                      <a:pt x="121" y="1"/>
                      <a:pt x="118" y="5"/>
                    </a:cubicBezTo>
                    <a:cubicBezTo>
                      <a:pt x="118" y="4"/>
                      <a:pt x="113" y="3"/>
                      <a:pt x="112" y="6"/>
                    </a:cubicBezTo>
                    <a:cubicBezTo>
                      <a:pt x="109" y="1"/>
                      <a:pt x="84" y="0"/>
                      <a:pt x="80" y="8"/>
                    </a:cubicBezTo>
                    <a:cubicBezTo>
                      <a:pt x="80" y="8"/>
                      <a:pt x="79" y="6"/>
                      <a:pt x="79" y="6"/>
                    </a:cubicBezTo>
                    <a:cubicBezTo>
                      <a:pt x="78" y="6"/>
                      <a:pt x="78" y="7"/>
                      <a:pt x="78" y="7"/>
                    </a:cubicBezTo>
                    <a:cubicBezTo>
                      <a:pt x="78" y="7"/>
                      <a:pt x="78" y="7"/>
                      <a:pt x="77" y="6"/>
                    </a:cubicBezTo>
                    <a:cubicBezTo>
                      <a:pt x="77" y="6"/>
                      <a:pt x="77" y="7"/>
                      <a:pt x="77" y="7"/>
                    </a:cubicBezTo>
                    <a:cubicBezTo>
                      <a:pt x="76" y="2"/>
                      <a:pt x="71" y="6"/>
                      <a:pt x="70" y="7"/>
                    </a:cubicBezTo>
                    <a:cubicBezTo>
                      <a:pt x="70" y="4"/>
                      <a:pt x="52" y="4"/>
                      <a:pt x="50" y="6"/>
                    </a:cubicBezTo>
                    <a:cubicBezTo>
                      <a:pt x="48" y="6"/>
                      <a:pt x="45" y="4"/>
                      <a:pt x="43" y="8"/>
                    </a:cubicBezTo>
                    <a:cubicBezTo>
                      <a:pt x="43" y="8"/>
                      <a:pt x="38" y="7"/>
                      <a:pt x="37" y="8"/>
                    </a:cubicBezTo>
                    <a:cubicBezTo>
                      <a:pt x="37" y="8"/>
                      <a:pt x="37" y="7"/>
                      <a:pt x="37" y="7"/>
                    </a:cubicBezTo>
                    <a:cubicBezTo>
                      <a:pt x="35" y="9"/>
                      <a:pt x="33" y="7"/>
                      <a:pt x="32" y="9"/>
                    </a:cubicBezTo>
                    <a:cubicBezTo>
                      <a:pt x="30" y="9"/>
                      <a:pt x="24" y="9"/>
                      <a:pt x="23" y="13"/>
                    </a:cubicBezTo>
                    <a:cubicBezTo>
                      <a:pt x="24" y="12"/>
                      <a:pt x="15" y="9"/>
                      <a:pt x="18" y="15"/>
                    </a:cubicBezTo>
                    <a:cubicBezTo>
                      <a:pt x="17" y="15"/>
                      <a:pt x="17" y="13"/>
                      <a:pt x="17" y="13"/>
                    </a:cubicBezTo>
                    <a:cubicBezTo>
                      <a:pt x="17" y="13"/>
                      <a:pt x="9" y="14"/>
                      <a:pt x="9" y="16"/>
                    </a:cubicBezTo>
                    <a:cubicBezTo>
                      <a:pt x="5" y="14"/>
                      <a:pt x="5" y="16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8"/>
                      <a:pt x="4" y="17"/>
                      <a:pt x="4" y="16"/>
                    </a:cubicBezTo>
                    <a:cubicBezTo>
                      <a:pt x="4" y="15"/>
                      <a:pt x="2" y="18"/>
                      <a:pt x="2" y="18"/>
                    </a:cubicBezTo>
                    <a:cubicBezTo>
                      <a:pt x="2" y="16"/>
                      <a:pt x="2" y="16"/>
                      <a:pt x="1" y="17"/>
                    </a:cubicBezTo>
                    <a:cubicBezTo>
                      <a:pt x="2" y="18"/>
                      <a:pt x="1" y="19"/>
                      <a:pt x="2" y="19"/>
                    </a:cubicBezTo>
                    <a:cubicBezTo>
                      <a:pt x="2" y="22"/>
                      <a:pt x="1" y="20"/>
                      <a:pt x="1" y="18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2"/>
                      <a:pt x="2" y="21"/>
                      <a:pt x="3" y="19"/>
                    </a:cubicBezTo>
                    <a:cubicBezTo>
                      <a:pt x="3" y="19"/>
                      <a:pt x="4" y="22"/>
                      <a:pt x="4" y="22"/>
                    </a:cubicBezTo>
                    <a:cubicBezTo>
                      <a:pt x="4" y="20"/>
                      <a:pt x="5" y="21"/>
                      <a:pt x="5" y="21"/>
                    </a:cubicBezTo>
                    <a:cubicBezTo>
                      <a:pt x="5" y="21"/>
                      <a:pt x="6" y="22"/>
                      <a:pt x="6" y="23"/>
                    </a:cubicBezTo>
                    <a:cubicBezTo>
                      <a:pt x="8" y="22"/>
                      <a:pt x="9" y="23"/>
                      <a:pt x="10" y="20"/>
                    </a:cubicBezTo>
                    <a:cubicBezTo>
                      <a:pt x="10" y="20"/>
                      <a:pt x="11" y="23"/>
                      <a:pt x="11" y="23"/>
                    </a:cubicBezTo>
                    <a:cubicBezTo>
                      <a:pt x="11" y="20"/>
                      <a:pt x="13" y="22"/>
                      <a:pt x="13" y="23"/>
                    </a:cubicBezTo>
                    <a:cubicBezTo>
                      <a:pt x="13" y="23"/>
                      <a:pt x="14" y="22"/>
                      <a:pt x="15" y="20"/>
                    </a:cubicBezTo>
                    <a:cubicBezTo>
                      <a:pt x="15" y="22"/>
                      <a:pt x="14" y="26"/>
                      <a:pt x="14" y="24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5" y="26"/>
                      <a:pt x="16" y="23"/>
                      <a:pt x="16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7" y="25"/>
                      <a:pt x="17" y="26"/>
                      <a:pt x="17" y="27"/>
                    </a:cubicBezTo>
                    <a:cubicBezTo>
                      <a:pt x="18" y="27"/>
                      <a:pt x="16" y="26"/>
                      <a:pt x="18" y="27"/>
                    </a:cubicBezTo>
                    <a:cubicBezTo>
                      <a:pt x="18" y="25"/>
                      <a:pt x="17" y="22"/>
                      <a:pt x="18" y="21"/>
                    </a:cubicBezTo>
                    <a:cubicBezTo>
                      <a:pt x="19" y="21"/>
                      <a:pt x="19" y="25"/>
                      <a:pt x="19" y="26"/>
                    </a:cubicBezTo>
                    <a:cubicBezTo>
                      <a:pt x="19" y="26"/>
                      <a:pt x="19" y="22"/>
                      <a:pt x="19" y="22"/>
                    </a:cubicBezTo>
                    <a:cubicBezTo>
                      <a:pt x="19" y="23"/>
                      <a:pt x="20" y="24"/>
                      <a:pt x="20" y="25"/>
                    </a:cubicBezTo>
                    <a:cubicBezTo>
                      <a:pt x="20" y="24"/>
                      <a:pt x="20" y="19"/>
                      <a:pt x="21" y="19"/>
                    </a:cubicBezTo>
                    <a:cubicBezTo>
                      <a:pt x="21" y="21"/>
                      <a:pt x="21" y="23"/>
                      <a:pt x="22" y="26"/>
                    </a:cubicBezTo>
                    <a:cubicBezTo>
                      <a:pt x="22" y="23"/>
                      <a:pt x="22" y="23"/>
                      <a:pt x="23" y="25"/>
                    </a:cubicBezTo>
                    <a:cubicBezTo>
                      <a:pt x="23" y="24"/>
                      <a:pt x="23" y="24"/>
                      <a:pt x="23" y="23"/>
                    </a:cubicBezTo>
                    <a:cubicBezTo>
                      <a:pt x="24" y="22"/>
                      <a:pt x="24" y="25"/>
                      <a:pt x="24" y="26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4" y="20"/>
                      <a:pt x="25" y="24"/>
                      <a:pt x="25" y="25"/>
                    </a:cubicBezTo>
                    <a:cubicBezTo>
                      <a:pt x="26" y="25"/>
                      <a:pt x="25" y="25"/>
                      <a:pt x="26" y="25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6" y="23"/>
                      <a:pt x="26" y="24"/>
                      <a:pt x="26" y="22"/>
                    </a:cubicBezTo>
                    <a:cubicBezTo>
                      <a:pt x="26" y="24"/>
                      <a:pt x="26" y="21"/>
                      <a:pt x="27" y="24"/>
                    </a:cubicBezTo>
                    <a:cubicBezTo>
                      <a:pt x="27" y="23"/>
                      <a:pt x="27" y="23"/>
                      <a:pt x="27" y="22"/>
                    </a:cubicBezTo>
                    <a:cubicBezTo>
                      <a:pt x="28" y="25"/>
                      <a:pt x="28" y="22"/>
                      <a:pt x="28" y="22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8" y="22"/>
                      <a:pt x="29" y="22"/>
                      <a:pt x="29" y="21"/>
                    </a:cubicBezTo>
                    <a:cubicBezTo>
                      <a:pt x="29" y="22"/>
                      <a:pt x="29" y="23"/>
                      <a:pt x="29" y="25"/>
                    </a:cubicBezTo>
                    <a:cubicBezTo>
                      <a:pt x="29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3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1" y="22"/>
                    </a:cubicBezTo>
                    <a:cubicBezTo>
                      <a:pt x="31" y="22"/>
                      <a:pt x="31" y="16"/>
                      <a:pt x="31" y="15"/>
                    </a:cubicBezTo>
                    <a:cubicBezTo>
                      <a:pt x="32" y="16"/>
                      <a:pt x="32" y="23"/>
                      <a:pt x="32" y="23"/>
                    </a:cubicBezTo>
                    <a:cubicBezTo>
                      <a:pt x="32" y="23"/>
                      <a:pt x="32" y="23"/>
                      <a:pt x="33" y="23"/>
                    </a:cubicBezTo>
                    <a:cubicBezTo>
                      <a:pt x="33" y="22"/>
                      <a:pt x="33" y="20"/>
                      <a:pt x="33" y="20"/>
                    </a:cubicBezTo>
                    <a:cubicBezTo>
                      <a:pt x="33" y="24"/>
                      <a:pt x="37" y="23"/>
                      <a:pt x="38" y="19"/>
                    </a:cubicBezTo>
                    <a:cubicBezTo>
                      <a:pt x="38" y="20"/>
                      <a:pt x="39" y="21"/>
                      <a:pt x="39" y="21"/>
                    </a:cubicBezTo>
                    <a:cubicBezTo>
                      <a:pt x="38" y="20"/>
                      <a:pt x="40" y="22"/>
                      <a:pt x="41" y="20"/>
                    </a:cubicBezTo>
                    <a:cubicBezTo>
                      <a:pt x="42" y="22"/>
                      <a:pt x="42" y="18"/>
                      <a:pt x="43" y="21"/>
                    </a:cubicBezTo>
                    <a:cubicBezTo>
                      <a:pt x="42" y="20"/>
                      <a:pt x="43" y="19"/>
                      <a:pt x="45" y="20"/>
                    </a:cubicBezTo>
                    <a:cubicBezTo>
                      <a:pt x="43" y="19"/>
                      <a:pt x="44" y="19"/>
                      <a:pt x="44" y="18"/>
                    </a:cubicBezTo>
                    <a:cubicBezTo>
                      <a:pt x="45" y="23"/>
                      <a:pt x="48" y="18"/>
                      <a:pt x="50" y="20"/>
                    </a:cubicBezTo>
                    <a:cubicBezTo>
                      <a:pt x="50" y="19"/>
                      <a:pt x="51" y="17"/>
                      <a:pt x="50" y="17"/>
                    </a:cubicBezTo>
                    <a:cubicBezTo>
                      <a:pt x="51" y="18"/>
                      <a:pt x="51" y="19"/>
                      <a:pt x="51" y="20"/>
                    </a:cubicBezTo>
                    <a:cubicBezTo>
                      <a:pt x="51" y="18"/>
                      <a:pt x="53" y="19"/>
                      <a:pt x="53" y="19"/>
                    </a:cubicBezTo>
                    <a:cubicBezTo>
                      <a:pt x="53" y="19"/>
                      <a:pt x="54" y="18"/>
                      <a:pt x="54" y="18"/>
                    </a:cubicBezTo>
                    <a:cubicBezTo>
                      <a:pt x="54" y="16"/>
                      <a:pt x="54" y="18"/>
                      <a:pt x="54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6" y="18"/>
                      <a:pt x="56" y="17"/>
                      <a:pt x="56" y="19"/>
                    </a:cubicBezTo>
                    <a:cubicBezTo>
                      <a:pt x="56" y="18"/>
                      <a:pt x="57" y="17"/>
                      <a:pt x="57" y="17"/>
                    </a:cubicBezTo>
                    <a:cubicBezTo>
                      <a:pt x="57" y="15"/>
                      <a:pt x="56" y="18"/>
                      <a:pt x="58" y="16"/>
                    </a:cubicBezTo>
                    <a:cubicBezTo>
                      <a:pt x="58" y="17"/>
                      <a:pt x="58" y="18"/>
                      <a:pt x="58" y="19"/>
                    </a:cubicBezTo>
                    <a:cubicBezTo>
                      <a:pt x="58" y="19"/>
                      <a:pt x="60" y="18"/>
                      <a:pt x="60" y="17"/>
                    </a:cubicBezTo>
                    <a:cubicBezTo>
                      <a:pt x="60" y="17"/>
                      <a:pt x="60" y="18"/>
                      <a:pt x="61" y="18"/>
                    </a:cubicBezTo>
                    <a:cubicBezTo>
                      <a:pt x="61" y="17"/>
                      <a:pt x="61" y="18"/>
                      <a:pt x="61" y="17"/>
                    </a:cubicBezTo>
                    <a:cubicBezTo>
                      <a:pt x="62" y="21"/>
                      <a:pt x="65" y="17"/>
                      <a:pt x="65" y="18"/>
                    </a:cubicBezTo>
                    <a:cubicBezTo>
                      <a:pt x="66" y="18"/>
                      <a:pt x="65" y="17"/>
                      <a:pt x="66" y="16"/>
                    </a:cubicBezTo>
                    <a:cubicBezTo>
                      <a:pt x="66" y="15"/>
                      <a:pt x="66" y="19"/>
                      <a:pt x="67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8"/>
                      <a:pt x="67" y="17"/>
                      <a:pt x="68" y="16"/>
                    </a:cubicBezTo>
                    <a:cubicBezTo>
                      <a:pt x="69" y="18"/>
                      <a:pt x="70" y="17"/>
                      <a:pt x="69" y="18"/>
                    </a:cubicBezTo>
                    <a:cubicBezTo>
                      <a:pt x="71" y="20"/>
                      <a:pt x="73" y="16"/>
                      <a:pt x="73" y="15"/>
                    </a:cubicBezTo>
                    <a:cubicBezTo>
                      <a:pt x="74" y="16"/>
                      <a:pt x="74" y="18"/>
                      <a:pt x="74" y="18"/>
                    </a:cubicBezTo>
                    <a:cubicBezTo>
                      <a:pt x="74" y="18"/>
                      <a:pt x="75" y="16"/>
                      <a:pt x="75" y="16"/>
                    </a:cubicBezTo>
                    <a:cubicBezTo>
                      <a:pt x="75" y="16"/>
                      <a:pt x="75" y="19"/>
                      <a:pt x="76" y="17"/>
                    </a:cubicBezTo>
                    <a:cubicBezTo>
                      <a:pt x="76" y="17"/>
                      <a:pt x="77" y="17"/>
                      <a:pt x="77" y="19"/>
                    </a:cubicBezTo>
                    <a:cubicBezTo>
                      <a:pt x="77" y="19"/>
                      <a:pt x="80" y="17"/>
                      <a:pt x="81" y="17"/>
                    </a:cubicBezTo>
                    <a:cubicBezTo>
                      <a:pt x="81" y="16"/>
                      <a:pt x="84" y="16"/>
                      <a:pt x="83" y="17"/>
                    </a:cubicBezTo>
                    <a:cubicBezTo>
                      <a:pt x="84" y="17"/>
                      <a:pt x="84" y="17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92" y="16"/>
                      <a:pt x="91" y="16"/>
                      <a:pt x="89" y="15"/>
                    </a:cubicBezTo>
                    <a:cubicBezTo>
                      <a:pt x="89" y="16"/>
                      <a:pt x="89" y="16"/>
                      <a:pt x="89" y="16"/>
                    </a:cubicBezTo>
                    <a:cubicBezTo>
                      <a:pt x="89" y="16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4"/>
                      <a:pt x="89" y="13"/>
                      <a:pt x="90" y="12"/>
                    </a:cubicBezTo>
                    <a:cubicBezTo>
                      <a:pt x="90" y="13"/>
                      <a:pt x="90" y="14"/>
                      <a:pt x="90" y="14"/>
                    </a:cubicBezTo>
                    <a:cubicBezTo>
                      <a:pt x="91" y="14"/>
                      <a:pt x="90" y="11"/>
                      <a:pt x="92" y="11"/>
                    </a:cubicBezTo>
                    <a:cubicBezTo>
                      <a:pt x="93" y="12"/>
                      <a:pt x="93" y="14"/>
                      <a:pt x="92" y="15"/>
                    </a:cubicBezTo>
                    <a:cubicBezTo>
                      <a:pt x="93" y="14"/>
                      <a:pt x="94" y="15"/>
                      <a:pt x="94" y="15"/>
                    </a:cubicBezTo>
                    <a:cubicBezTo>
                      <a:pt x="94" y="14"/>
                      <a:pt x="94" y="13"/>
                      <a:pt x="95" y="13"/>
                    </a:cubicBezTo>
                    <a:cubicBezTo>
                      <a:pt x="95" y="13"/>
                      <a:pt x="99" y="14"/>
                      <a:pt x="99" y="14"/>
                    </a:cubicBezTo>
                    <a:cubicBezTo>
                      <a:pt x="99" y="13"/>
                      <a:pt x="100" y="13"/>
                      <a:pt x="100" y="13"/>
                    </a:cubicBezTo>
                    <a:cubicBezTo>
                      <a:pt x="100" y="13"/>
                      <a:pt x="102" y="15"/>
                      <a:pt x="103" y="13"/>
                    </a:cubicBezTo>
                    <a:cubicBezTo>
                      <a:pt x="102" y="13"/>
                      <a:pt x="102" y="14"/>
                      <a:pt x="102" y="14"/>
                    </a:cubicBezTo>
                    <a:cubicBezTo>
                      <a:pt x="102" y="13"/>
                      <a:pt x="110" y="15"/>
                      <a:pt x="112" y="13"/>
                    </a:cubicBezTo>
                    <a:cubicBezTo>
                      <a:pt x="112" y="14"/>
                      <a:pt x="112" y="15"/>
                      <a:pt x="112" y="16"/>
                    </a:cubicBezTo>
                    <a:cubicBezTo>
                      <a:pt x="112" y="14"/>
                      <a:pt x="114" y="16"/>
                      <a:pt x="115" y="16"/>
                    </a:cubicBezTo>
                    <a:cubicBezTo>
                      <a:pt x="115" y="14"/>
                      <a:pt x="118" y="16"/>
                      <a:pt x="118" y="13"/>
                    </a:cubicBezTo>
                    <a:cubicBezTo>
                      <a:pt x="119" y="16"/>
                      <a:pt x="125" y="14"/>
                      <a:pt x="126" y="12"/>
                    </a:cubicBezTo>
                    <a:cubicBezTo>
                      <a:pt x="128" y="15"/>
                      <a:pt x="128" y="11"/>
                      <a:pt x="129" y="12"/>
                    </a:cubicBezTo>
                    <a:cubicBezTo>
                      <a:pt x="131" y="18"/>
                      <a:pt x="143" y="17"/>
                      <a:pt x="144" y="9"/>
                    </a:cubicBezTo>
                    <a:cubicBezTo>
                      <a:pt x="141" y="10"/>
                      <a:pt x="138" y="9"/>
                      <a:pt x="135" y="6"/>
                    </a:cubicBezTo>
                    <a:close/>
                    <a:moveTo>
                      <a:pt x="86" y="15"/>
                    </a:move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4"/>
                      <a:pt x="87" y="14"/>
                      <a:pt x="86" y="15"/>
                    </a:cubicBezTo>
                    <a:cubicBezTo>
                      <a:pt x="86" y="14"/>
                      <a:pt x="87" y="13"/>
                      <a:pt x="87" y="13"/>
                    </a:cubicBezTo>
                    <a:cubicBezTo>
                      <a:pt x="87" y="14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3629110" y="3477551"/>
              <a:ext cx="1353561" cy="2002500"/>
              <a:chOff x="4252912" y="3519487"/>
              <a:chExt cx="1119189" cy="1655763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4471988" y="3536950"/>
                <a:ext cx="555625" cy="509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37" extrusionOk="0">
                    <a:moveTo>
                      <a:pt x="145" y="3"/>
                    </a:moveTo>
                    <a:cubicBezTo>
                      <a:pt x="145" y="3"/>
                      <a:pt x="144" y="2"/>
                      <a:pt x="144" y="2"/>
                    </a:cubicBezTo>
                    <a:cubicBezTo>
                      <a:pt x="143" y="3"/>
                      <a:pt x="142" y="5"/>
                      <a:pt x="141" y="5"/>
                    </a:cubicBezTo>
                    <a:cubicBezTo>
                      <a:pt x="141" y="3"/>
                      <a:pt x="141" y="3"/>
                      <a:pt x="141" y="3"/>
                    </a:cubicBezTo>
                    <a:cubicBezTo>
                      <a:pt x="142" y="0"/>
                      <a:pt x="138" y="2"/>
                      <a:pt x="137" y="1"/>
                    </a:cubicBezTo>
                    <a:cubicBezTo>
                      <a:pt x="138" y="3"/>
                      <a:pt x="136" y="1"/>
                      <a:pt x="136" y="2"/>
                    </a:cubicBezTo>
                    <a:cubicBezTo>
                      <a:pt x="134" y="3"/>
                      <a:pt x="134" y="3"/>
                      <a:pt x="134" y="3"/>
                    </a:cubicBezTo>
                    <a:cubicBezTo>
                      <a:pt x="132" y="3"/>
                      <a:pt x="134" y="4"/>
                      <a:pt x="131" y="4"/>
                    </a:cubicBezTo>
                    <a:cubicBezTo>
                      <a:pt x="129" y="4"/>
                      <a:pt x="130" y="2"/>
                      <a:pt x="131" y="2"/>
                    </a:cubicBezTo>
                    <a:cubicBezTo>
                      <a:pt x="130" y="1"/>
                      <a:pt x="128" y="2"/>
                      <a:pt x="127" y="2"/>
                    </a:cubicBezTo>
                    <a:cubicBezTo>
                      <a:pt x="127" y="2"/>
                      <a:pt x="127" y="2"/>
                      <a:pt x="127" y="3"/>
                    </a:cubicBezTo>
                    <a:cubicBezTo>
                      <a:pt x="127" y="3"/>
                      <a:pt x="127" y="3"/>
                      <a:pt x="127" y="2"/>
                    </a:cubicBezTo>
                    <a:cubicBezTo>
                      <a:pt x="126" y="3"/>
                      <a:pt x="125" y="3"/>
                      <a:pt x="125" y="3"/>
                    </a:cubicBezTo>
                    <a:cubicBezTo>
                      <a:pt x="125" y="3"/>
                      <a:pt x="125" y="3"/>
                      <a:pt x="125" y="3"/>
                    </a:cubicBezTo>
                    <a:cubicBezTo>
                      <a:pt x="126" y="3"/>
                      <a:pt x="126" y="2"/>
                      <a:pt x="127" y="2"/>
                    </a:cubicBezTo>
                    <a:cubicBezTo>
                      <a:pt x="126" y="2"/>
                      <a:pt x="126" y="2"/>
                      <a:pt x="125" y="2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2" y="0"/>
                      <a:pt x="120" y="2"/>
                      <a:pt x="120" y="3"/>
                    </a:cubicBezTo>
                    <a:cubicBezTo>
                      <a:pt x="116" y="2"/>
                      <a:pt x="109" y="4"/>
                      <a:pt x="107" y="5"/>
                    </a:cubicBezTo>
                    <a:cubicBezTo>
                      <a:pt x="107" y="5"/>
                      <a:pt x="107" y="4"/>
                      <a:pt x="107" y="5"/>
                    </a:cubicBezTo>
                    <a:cubicBezTo>
                      <a:pt x="105" y="6"/>
                      <a:pt x="104" y="7"/>
                      <a:pt x="104" y="6"/>
                    </a:cubicBezTo>
                    <a:cubicBezTo>
                      <a:pt x="102" y="7"/>
                      <a:pt x="102" y="5"/>
                      <a:pt x="100" y="6"/>
                    </a:cubicBezTo>
                    <a:cubicBezTo>
                      <a:pt x="100" y="5"/>
                      <a:pt x="100" y="6"/>
                      <a:pt x="100" y="7"/>
                    </a:cubicBezTo>
                    <a:cubicBezTo>
                      <a:pt x="96" y="5"/>
                      <a:pt x="93" y="10"/>
                      <a:pt x="88" y="10"/>
                    </a:cubicBezTo>
                    <a:cubicBezTo>
                      <a:pt x="89" y="10"/>
                      <a:pt x="89" y="9"/>
                      <a:pt x="89" y="8"/>
                    </a:cubicBezTo>
                    <a:cubicBezTo>
                      <a:pt x="86" y="10"/>
                      <a:pt x="84" y="11"/>
                      <a:pt x="82" y="14"/>
                    </a:cubicBezTo>
                    <a:cubicBezTo>
                      <a:pt x="82" y="13"/>
                      <a:pt x="81" y="13"/>
                      <a:pt x="82" y="12"/>
                    </a:cubicBezTo>
                    <a:cubicBezTo>
                      <a:pt x="80" y="13"/>
                      <a:pt x="77" y="14"/>
                      <a:pt x="77" y="16"/>
                    </a:cubicBezTo>
                    <a:cubicBezTo>
                      <a:pt x="79" y="16"/>
                      <a:pt x="77" y="15"/>
                      <a:pt x="78" y="15"/>
                    </a:cubicBezTo>
                    <a:cubicBezTo>
                      <a:pt x="80" y="15"/>
                      <a:pt x="78" y="18"/>
                      <a:pt x="76" y="18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4" y="18"/>
                      <a:pt x="74" y="19"/>
                      <a:pt x="72" y="20"/>
                    </a:cubicBezTo>
                    <a:cubicBezTo>
                      <a:pt x="71" y="20"/>
                      <a:pt x="73" y="19"/>
                      <a:pt x="72" y="19"/>
                    </a:cubicBezTo>
                    <a:cubicBezTo>
                      <a:pt x="71" y="17"/>
                      <a:pt x="67" y="19"/>
                      <a:pt x="66" y="19"/>
                    </a:cubicBezTo>
                    <a:cubicBezTo>
                      <a:pt x="66" y="20"/>
                      <a:pt x="65" y="21"/>
                      <a:pt x="66" y="21"/>
                    </a:cubicBezTo>
                    <a:cubicBezTo>
                      <a:pt x="65" y="22"/>
                      <a:pt x="64" y="20"/>
                      <a:pt x="63" y="21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61" y="26"/>
                      <a:pt x="59" y="26"/>
                      <a:pt x="60" y="24"/>
                    </a:cubicBezTo>
                    <a:cubicBezTo>
                      <a:pt x="57" y="26"/>
                      <a:pt x="57" y="30"/>
                      <a:pt x="56" y="33"/>
                    </a:cubicBezTo>
                    <a:cubicBezTo>
                      <a:pt x="54" y="33"/>
                      <a:pt x="52" y="35"/>
                      <a:pt x="51" y="36"/>
                    </a:cubicBezTo>
                    <a:cubicBezTo>
                      <a:pt x="50" y="35"/>
                      <a:pt x="52" y="36"/>
                      <a:pt x="52" y="35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1" y="33"/>
                      <a:pt x="48" y="32"/>
                      <a:pt x="48" y="31"/>
                    </a:cubicBezTo>
                    <a:cubicBezTo>
                      <a:pt x="47" y="33"/>
                      <a:pt x="43" y="35"/>
                      <a:pt x="40" y="36"/>
                    </a:cubicBezTo>
                    <a:cubicBezTo>
                      <a:pt x="44" y="37"/>
                      <a:pt x="38" y="40"/>
                      <a:pt x="40" y="42"/>
                    </a:cubicBezTo>
                    <a:cubicBezTo>
                      <a:pt x="38" y="44"/>
                      <a:pt x="37" y="41"/>
                      <a:pt x="36" y="42"/>
                    </a:cubicBezTo>
                    <a:cubicBezTo>
                      <a:pt x="34" y="45"/>
                      <a:pt x="31" y="46"/>
                      <a:pt x="29" y="49"/>
                    </a:cubicBezTo>
                    <a:cubicBezTo>
                      <a:pt x="29" y="49"/>
                      <a:pt x="29" y="49"/>
                      <a:pt x="29" y="48"/>
                    </a:cubicBezTo>
                    <a:cubicBezTo>
                      <a:pt x="28" y="51"/>
                      <a:pt x="24" y="54"/>
                      <a:pt x="24" y="58"/>
                    </a:cubicBezTo>
                    <a:cubicBezTo>
                      <a:pt x="24" y="58"/>
                      <a:pt x="23" y="58"/>
                      <a:pt x="23" y="57"/>
                    </a:cubicBezTo>
                    <a:cubicBezTo>
                      <a:pt x="21" y="59"/>
                      <a:pt x="26" y="59"/>
                      <a:pt x="22" y="61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62"/>
                      <a:pt x="18" y="62"/>
                      <a:pt x="18" y="66"/>
                    </a:cubicBezTo>
                    <a:cubicBezTo>
                      <a:pt x="18" y="65"/>
                      <a:pt x="18" y="65"/>
                      <a:pt x="18" y="64"/>
                    </a:cubicBezTo>
                    <a:cubicBezTo>
                      <a:pt x="17" y="67"/>
                      <a:pt x="16" y="69"/>
                      <a:pt x="16" y="71"/>
                    </a:cubicBezTo>
                    <a:cubicBezTo>
                      <a:pt x="15" y="71"/>
                      <a:pt x="15" y="71"/>
                      <a:pt x="15" y="70"/>
                    </a:cubicBezTo>
                    <a:cubicBezTo>
                      <a:pt x="13" y="71"/>
                      <a:pt x="15" y="73"/>
                      <a:pt x="14" y="74"/>
                    </a:cubicBezTo>
                    <a:cubicBezTo>
                      <a:pt x="13" y="75"/>
                      <a:pt x="12" y="75"/>
                      <a:pt x="12" y="75"/>
                    </a:cubicBezTo>
                    <a:cubicBezTo>
                      <a:pt x="13" y="76"/>
                      <a:pt x="11" y="79"/>
                      <a:pt x="11" y="81"/>
                    </a:cubicBezTo>
                    <a:cubicBezTo>
                      <a:pt x="10" y="81"/>
                      <a:pt x="10" y="81"/>
                      <a:pt x="9" y="82"/>
                    </a:cubicBezTo>
                    <a:cubicBezTo>
                      <a:pt x="5" y="93"/>
                      <a:pt x="2" y="105"/>
                      <a:pt x="4" y="117"/>
                    </a:cubicBezTo>
                    <a:cubicBezTo>
                      <a:pt x="2" y="119"/>
                      <a:pt x="3" y="114"/>
                      <a:pt x="1" y="115"/>
                    </a:cubicBezTo>
                    <a:cubicBezTo>
                      <a:pt x="3" y="115"/>
                      <a:pt x="1" y="117"/>
                      <a:pt x="2" y="121"/>
                    </a:cubicBezTo>
                    <a:cubicBezTo>
                      <a:pt x="2" y="121"/>
                      <a:pt x="2" y="121"/>
                      <a:pt x="2" y="121"/>
                    </a:cubicBezTo>
                    <a:cubicBezTo>
                      <a:pt x="2" y="122"/>
                      <a:pt x="1" y="123"/>
                      <a:pt x="1" y="125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4" y="126"/>
                      <a:pt x="0" y="129"/>
                      <a:pt x="3" y="129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4" y="132"/>
                      <a:pt x="1" y="134"/>
                      <a:pt x="3" y="136"/>
                    </a:cubicBezTo>
                    <a:cubicBezTo>
                      <a:pt x="3" y="135"/>
                      <a:pt x="3" y="135"/>
                      <a:pt x="3" y="135"/>
                    </a:cubicBezTo>
                    <a:cubicBezTo>
                      <a:pt x="2" y="138"/>
                      <a:pt x="6" y="141"/>
                      <a:pt x="4" y="142"/>
                    </a:cubicBezTo>
                    <a:cubicBezTo>
                      <a:pt x="5" y="144"/>
                      <a:pt x="7" y="147"/>
                      <a:pt x="9" y="147"/>
                    </a:cubicBezTo>
                    <a:cubicBezTo>
                      <a:pt x="8" y="148"/>
                      <a:pt x="7" y="148"/>
                      <a:pt x="6" y="147"/>
                    </a:cubicBezTo>
                    <a:cubicBezTo>
                      <a:pt x="9" y="156"/>
                      <a:pt x="13" y="165"/>
                      <a:pt x="19" y="171"/>
                    </a:cubicBezTo>
                    <a:cubicBezTo>
                      <a:pt x="18" y="172"/>
                      <a:pt x="18" y="171"/>
                      <a:pt x="17" y="171"/>
                    </a:cubicBezTo>
                    <a:cubicBezTo>
                      <a:pt x="21" y="175"/>
                      <a:pt x="20" y="181"/>
                      <a:pt x="26" y="182"/>
                    </a:cubicBezTo>
                    <a:cubicBezTo>
                      <a:pt x="28" y="182"/>
                      <a:pt x="28" y="182"/>
                      <a:pt x="28" y="182"/>
                    </a:cubicBezTo>
                    <a:cubicBezTo>
                      <a:pt x="28" y="183"/>
                      <a:pt x="27" y="184"/>
                      <a:pt x="27" y="185"/>
                    </a:cubicBezTo>
                    <a:cubicBezTo>
                      <a:pt x="28" y="185"/>
                      <a:pt x="30" y="188"/>
                      <a:pt x="32" y="188"/>
                    </a:cubicBezTo>
                    <a:cubicBezTo>
                      <a:pt x="31" y="189"/>
                      <a:pt x="31" y="188"/>
                      <a:pt x="30" y="189"/>
                    </a:cubicBezTo>
                    <a:cubicBezTo>
                      <a:pt x="31" y="191"/>
                      <a:pt x="35" y="191"/>
                      <a:pt x="36" y="193"/>
                    </a:cubicBezTo>
                    <a:cubicBezTo>
                      <a:pt x="35" y="193"/>
                      <a:pt x="35" y="193"/>
                      <a:pt x="35" y="193"/>
                    </a:cubicBezTo>
                    <a:cubicBezTo>
                      <a:pt x="39" y="203"/>
                      <a:pt x="49" y="216"/>
                      <a:pt x="58" y="218"/>
                    </a:cubicBezTo>
                    <a:cubicBezTo>
                      <a:pt x="61" y="219"/>
                      <a:pt x="58" y="221"/>
                      <a:pt x="59" y="221"/>
                    </a:cubicBezTo>
                    <a:cubicBezTo>
                      <a:pt x="68" y="224"/>
                      <a:pt x="76" y="234"/>
                      <a:pt x="86" y="232"/>
                    </a:cubicBezTo>
                    <a:cubicBezTo>
                      <a:pt x="93" y="233"/>
                      <a:pt x="94" y="226"/>
                      <a:pt x="94" y="226"/>
                    </a:cubicBezTo>
                    <a:cubicBezTo>
                      <a:pt x="83" y="227"/>
                      <a:pt x="69" y="216"/>
                      <a:pt x="61" y="205"/>
                    </a:cubicBezTo>
                    <a:cubicBezTo>
                      <a:pt x="57" y="202"/>
                      <a:pt x="51" y="198"/>
                      <a:pt x="49" y="194"/>
                    </a:cubicBezTo>
                    <a:cubicBezTo>
                      <a:pt x="35" y="180"/>
                      <a:pt x="28" y="161"/>
                      <a:pt x="22" y="144"/>
                    </a:cubicBezTo>
                    <a:cubicBezTo>
                      <a:pt x="21" y="145"/>
                      <a:pt x="20" y="144"/>
                      <a:pt x="20" y="144"/>
                    </a:cubicBezTo>
                    <a:cubicBezTo>
                      <a:pt x="20" y="143"/>
                      <a:pt x="20" y="143"/>
                      <a:pt x="20" y="143"/>
                    </a:cubicBezTo>
                    <a:cubicBezTo>
                      <a:pt x="18" y="142"/>
                      <a:pt x="18" y="142"/>
                      <a:pt x="18" y="142"/>
                    </a:cubicBezTo>
                    <a:cubicBezTo>
                      <a:pt x="18" y="141"/>
                      <a:pt x="20" y="141"/>
                      <a:pt x="20" y="142"/>
                    </a:cubicBezTo>
                    <a:cubicBezTo>
                      <a:pt x="18" y="135"/>
                      <a:pt x="17" y="128"/>
                      <a:pt x="17" y="121"/>
                    </a:cubicBezTo>
                    <a:cubicBezTo>
                      <a:pt x="15" y="120"/>
                      <a:pt x="17" y="117"/>
                      <a:pt x="15" y="117"/>
                    </a:cubicBezTo>
                    <a:cubicBezTo>
                      <a:pt x="16" y="116"/>
                      <a:pt x="16" y="117"/>
                      <a:pt x="16" y="117"/>
                    </a:cubicBezTo>
                    <a:cubicBezTo>
                      <a:pt x="15" y="112"/>
                      <a:pt x="15" y="111"/>
                      <a:pt x="18" y="107"/>
                    </a:cubicBezTo>
                    <a:cubicBezTo>
                      <a:pt x="22" y="88"/>
                      <a:pt x="30" y="70"/>
                      <a:pt x="44" y="57"/>
                    </a:cubicBezTo>
                    <a:cubicBezTo>
                      <a:pt x="58" y="43"/>
                      <a:pt x="76" y="32"/>
                      <a:pt x="96" y="26"/>
                    </a:cubicBezTo>
                    <a:cubicBezTo>
                      <a:pt x="99" y="21"/>
                      <a:pt x="104" y="22"/>
                      <a:pt x="107" y="18"/>
                    </a:cubicBezTo>
                    <a:cubicBezTo>
                      <a:pt x="107" y="20"/>
                      <a:pt x="107" y="20"/>
                      <a:pt x="107" y="20"/>
                    </a:cubicBezTo>
                    <a:cubicBezTo>
                      <a:pt x="110" y="17"/>
                      <a:pt x="111" y="19"/>
                      <a:pt x="116" y="20"/>
                    </a:cubicBezTo>
                    <a:cubicBezTo>
                      <a:pt x="115" y="19"/>
                      <a:pt x="117" y="19"/>
                      <a:pt x="116" y="17"/>
                    </a:cubicBezTo>
                    <a:cubicBezTo>
                      <a:pt x="118" y="15"/>
                      <a:pt x="119" y="20"/>
                      <a:pt x="121" y="19"/>
                    </a:cubicBezTo>
                    <a:cubicBezTo>
                      <a:pt x="121" y="19"/>
                      <a:pt x="121" y="18"/>
                      <a:pt x="122" y="18"/>
                    </a:cubicBezTo>
                    <a:cubicBezTo>
                      <a:pt x="127" y="15"/>
                      <a:pt x="121" y="19"/>
                      <a:pt x="128" y="21"/>
                    </a:cubicBezTo>
                    <a:cubicBezTo>
                      <a:pt x="137" y="19"/>
                      <a:pt x="147" y="18"/>
                      <a:pt x="156" y="21"/>
                    </a:cubicBezTo>
                    <a:cubicBezTo>
                      <a:pt x="156" y="21"/>
                      <a:pt x="156" y="19"/>
                      <a:pt x="157" y="20"/>
                    </a:cubicBezTo>
                    <a:cubicBezTo>
                      <a:pt x="157" y="23"/>
                      <a:pt x="160" y="19"/>
                      <a:pt x="161" y="21"/>
                    </a:cubicBezTo>
                    <a:cubicBezTo>
                      <a:pt x="161" y="22"/>
                      <a:pt x="160" y="22"/>
                      <a:pt x="160" y="22"/>
                    </a:cubicBezTo>
                    <a:cubicBezTo>
                      <a:pt x="164" y="24"/>
                      <a:pt x="167" y="23"/>
                      <a:pt x="171" y="26"/>
                    </a:cubicBezTo>
                    <a:cubicBezTo>
                      <a:pt x="175" y="25"/>
                      <a:pt x="178" y="29"/>
                      <a:pt x="181" y="29"/>
                    </a:cubicBezTo>
                    <a:cubicBezTo>
                      <a:pt x="180" y="30"/>
                      <a:pt x="182" y="30"/>
                      <a:pt x="182" y="31"/>
                    </a:cubicBezTo>
                    <a:cubicBezTo>
                      <a:pt x="187" y="29"/>
                      <a:pt x="188" y="36"/>
                      <a:pt x="192" y="35"/>
                    </a:cubicBezTo>
                    <a:cubicBezTo>
                      <a:pt x="192" y="35"/>
                      <a:pt x="192" y="35"/>
                      <a:pt x="192" y="35"/>
                    </a:cubicBezTo>
                    <a:cubicBezTo>
                      <a:pt x="200" y="40"/>
                      <a:pt x="209" y="47"/>
                      <a:pt x="216" y="54"/>
                    </a:cubicBezTo>
                    <a:cubicBezTo>
                      <a:pt x="220" y="58"/>
                      <a:pt x="221" y="65"/>
                      <a:pt x="225" y="70"/>
                    </a:cubicBezTo>
                    <a:cubicBezTo>
                      <a:pt x="226" y="71"/>
                      <a:pt x="227" y="70"/>
                      <a:pt x="227" y="70"/>
                    </a:cubicBezTo>
                    <a:cubicBezTo>
                      <a:pt x="228" y="72"/>
                      <a:pt x="226" y="71"/>
                      <a:pt x="226" y="71"/>
                    </a:cubicBezTo>
                    <a:cubicBezTo>
                      <a:pt x="229" y="74"/>
                      <a:pt x="228" y="78"/>
                      <a:pt x="230" y="82"/>
                    </a:cubicBezTo>
                    <a:cubicBezTo>
                      <a:pt x="231" y="82"/>
                      <a:pt x="231" y="83"/>
                      <a:pt x="232" y="82"/>
                    </a:cubicBezTo>
                    <a:cubicBezTo>
                      <a:pt x="230" y="87"/>
                      <a:pt x="235" y="92"/>
                      <a:pt x="234" y="97"/>
                    </a:cubicBezTo>
                    <a:cubicBezTo>
                      <a:pt x="237" y="95"/>
                      <a:pt x="236" y="99"/>
                      <a:pt x="237" y="101"/>
                    </a:cubicBezTo>
                    <a:cubicBezTo>
                      <a:pt x="237" y="102"/>
                      <a:pt x="236" y="102"/>
                      <a:pt x="235" y="102"/>
                    </a:cubicBezTo>
                    <a:cubicBezTo>
                      <a:pt x="236" y="105"/>
                      <a:pt x="236" y="107"/>
                      <a:pt x="235" y="111"/>
                    </a:cubicBezTo>
                    <a:cubicBezTo>
                      <a:pt x="235" y="113"/>
                      <a:pt x="237" y="113"/>
                      <a:pt x="236" y="116"/>
                    </a:cubicBezTo>
                    <a:cubicBezTo>
                      <a:pt x="234" y="117"/>
                      <a:pt x="235" y="120"/>
                      <a:pt x="234" y="123"/>
                    </a:cubicBezTo>
                    <a:cubicBezTo>
                      <a:pt x="236" y="122"/>
                      <a:pt x="238" y="125"/>
                      <a:pt x="236" y="128"/>
                    </a:cubicBezTo>
                    <a:cubicBezTo>
                      <a:pt x="234" y="126"/>
                      <a:pt x="234" y="126"/>
                      <a:pt x="234" y="126"/>
                    </a:cubicBezTo>
                    <a:cubicBezTo>
                      <a:pt x="234" y="134"/>
                      <a:pt x="229" y="143"/>
                      <a:pt x="228" y="152"/>
                    </a:cubicBezTo>
                    <a:cubicBezTo>
                      <a:pt x="227" y="152"/>
                      <a:pt x="227" y="152"/>
                      <a:pt x="227" y="152"/>
                    </a:cubicBezTo>
                    <a:cubicBezTo>
                      <a:pt x="225" y="160"/>
                      <a:pt x="219" y="167"/>
                      <a:pt x="216" y="175"/>
                    </a:cubicBezTo>
                    <a:cubicBezTo>
                      <a:pt x="214" y="176"/>
                      <a:pt x="211" y="179"/>
                      <a:pt x="210" y="180"/>
                    </a:cubicBezTo>
                    <a:cubicBezTo>
                      <a:pt x="209" y="184"/>
                      <a:pt x="208" y="184"/>
                      <a:pt x="208" y="187"/>
                    </a:cubicBezTo>
                    <a:cubicBezTo>
                      <a:pt x="207" y="188"/>
                      <a:pt x="206" y="188"/>
                      <a:pt x="205" y="188"/>
                    </a:cubicBezTo>
                    <a:cubicBezTo>
                      <a:pt x="202" y="190"/>
                      <a:pt x="198" y="191"/>
                      <a:pt x="197" y="195"/>
                    </a:cubicBezTo>
                    <a:cubicBezTo>
                      <a:pt x="196" y="194"/>
                      <a:pt x="196" y="194"/>
                      <a:pt x="196" y="194"/>
                    </a:cubicBezTo>
                    <a:cubicBezTo>
                      <a:pt x="194" y="196"/>
                      <a:pt x="191" y="201"/>
                      <a:pt x="187" y="201"/>
                    </a:cubicBezTo>
                    <a:cubicBezTo>
                      <a:pt x="187" y="203"/>
                      <a:pt x="184" y="205"/>
                      <a:pt x="187" y="205"/>
                    </a:cubicBezTo>
                    <a:cubicBezTo>
                      <a:pt x="185" y="206"/>
                      <a:pt x="185" y="204"/>
                      <a:pt x="184" y="206"/>
                    </a:cubicBezTo>
                    <a:cubicBezTo>
                      <a:pt x="184" y="203"/>
                      <a:pt x="184" y="203"/>
                      <a:pt x="184" y="203"/>
                    </a:cubicBezTo>
                    <a:cubicBezTo>
                      <a:pt x="177" y="207"/>
                      <a:pt x="172" y="211"/>
                      <a:pt x="165" y="215"/>
                    </a:cubicBezTo>
                    <a:cubicBezTo>
                      <a:pt x="162" y="213"/>
                      <a:pt x="158" y="218"/>
                      <a:pt x="153" y="218"/>
                    </a:cubicBezTo>
                    <a:cubicBezTo>
                      <a:pt x="151" y="220"/>
                      <a:pt x="146" y="219"/>
                      <a:pt x="145" y="223"/>
                    </a:cubicBezTo>
                    <a:cubicBezTo>
                      <a:pt x="145" y="221"/>
                      <a:pt x="145" y="221"/>
                      <a:pt x="145" y="221"/>
                    </a:cubicBezTo>
                    <a:cubicBezTo>
                      <a:pt x="141" y="222"/>
                      <a:pt x="137" y="223"/>
                      <a:pt x="132" y="224"/>
                    </a:cubicBezTo>
                    <a:cubicBezTo>
                      <a:pt x="129" y="224"/>
                      <a:pt x="130" y="226"/>
                      <a:pt x="128" y="227"/>
                    </a:cubicBezTo>
                    <a:cubicBezTo>
                      <a:pt x="127" y="226"/>
                      <a:pt x="127" y="226"/>
                      <a:pt x="127" y="226"/>
                    </a:cubicBezTo>
                    <a:cubicBezTo>
                      <a:pt x="125" y="227"/>
                      <a:pt x="125" y="230"/>
                      <a:pt x="125" y="231"/>
                    </a:cubicBezTo>
                    <a:cubicBezTo>
                      <a:pt x="123" y="231"/>
                      <a:pt x="123" y="232"/>
                      <a:pt x="121" y="231"/>
                    </a:cubicBezTo>
                    <a:cubicBezTo>
                      <a:pt x="122" y="230"/>
                      <a:pt x="123" y="228"/>
                      <a:pt x="124" y="226"/>
                    </a:cubicBezTo>
                    <a:cubicBezTo>
                      <a:pt x="121" y="226"/>
                      <a:pt x="119" y="230"/>
                      <a:pt x="117" y="228"/>
                    </a:cubicBezTo>
                    <a:cubicBezTo>
                      <a:pt x="114" y="228"/>
                      <a:pt x="113" y="229"/>
                      <a:pt x="113" y="231"/>
                    </a:cubicBezTo>
                    <a:cubicBezTo>
                      <a:pt x="113" y="230"/>
                      <a:pt x="111" y="230"/>
                      <a:pt x="112" y="229"/>
                    </a:cubicBezTo>
                    <a:cubicBezTo>
                      <a:pt x="110" y="230"/>
                      <a:pt x="109" y="230"/>
                      <a:pt x="108" y="231"/>
                    </a:cubicBezTo>
                    <a:cubicBezTo>
                      <a:pt x="109" y="231"/>
                      <a:pt x="109" y="231"/>
                      <a:pt x="110" y="231"/>
                    </a:cubicBezTo>
                    <a:cubicBezTo>
                      <a:pt x="109" y="232"/>
                      <a:pt x="107" y="233"/>
                      <a:pt x="108" y="235"/>
                    </a:cubicBezTo>
                    <a:cubicBezTo>
                      <a:pt x="109" y="234"/>
                      <a:pt x="109" y="234"/>
                      <a:pt x="110" y="234"/>
                    </a:cubicBezTo>
                    <a:cubicBezTo>
                      <a:pt x="110" y="235"/>
                      <a:pt x="107" y="236"/>
                      <a:pt x="106" y="235"/>
                    </a:cubicBezTo>
                    <a:cubicBezTo>
                      <a:pt x="105" y="234"/>
                      <a:pt x="107" y="232"/>
                      <a:pt x="106" y="231"/>
                    </a:cubicBezTo>
                    <a:cubicBezTo>
                      <a:pt x="102" y="235"/>
                      <a:pt x="102" y="235"/>
                      <a:pt x="102" y="235"/>
                    </a:cubicBezTo>
                    <a:cubicBezTo>
                      <a:pt x="103" y="235"/>
                      <a:pt x="104" y="235"/>
                      <a:pt x="104" y="237"/>
                    </a:cubicBezTo>
                    <a:cubicBezTo>
                      <a:pt x="106" y="236"/>
                      <a:pt x="106" y="236"/>
                      <a:pt x="106" y="236"/>
                    </a:cubicBezTo>
                    <a:cubicBezTo>
                      <a:pt x="106" y="237"/>
                      <a:pt x="106" y="237"/>
                      <a:pt x="106" y="237"/>
                    </a:cubicBezTo>
                    <a:cubicBezTo>
                      <a:pt x="109" y="236"/>
                      <a:pt x="112" y="237"/>
                      <a:pt x="115" y="235"/>
                    </a:cubicBezTo>
                    <a:cubicBezTo>
                      <a:pt x="113" y="234"/>
                      <a:pt x="113" y="234"/>
                      <a:pt x="113" y="234"/>
                    </a:cubicBezTo>
                    <a:cubicBezTo>
                      <a:pt x="115" y="233"/>
                      <a:pt x="117" y="231"/>
                      <a:pt x="119" y="232"/>
                    </a:cubicBezTo>
                    <a:cubicBezTo>
                      <a:pt x="118" y="233"/>
                      <a:pt x="119" y="234"/>
                      <a:pt x="119" y="235"/>
                    </a:cubicBezTo>
                    <a:cubicBezTo>
                      <a:pt x="120" y="234"/>
                      <a:pt x="120" y="234"/>
                      <a:pt x="121" y="234"/>
                    </a:cubicBezTo>
                    <a:cubicBezTo>
                      <a:pt x="120" y="237"/>
                      <a:pt x="120" y="237"/>
                      <a:pt x="120" y="237"/>
                    </a:cubicBezTo>
                    <a:cubicBezTo>
                      <a:pt x="120" y="233"/>
                      <a:pt x="125" y="234"/>
                      <a:pt x="126" y="233"/>
                    </a:cubicBezTo>
                    <a:cubicBezTo>
                      <a:pt x="126" y="234"/>
                      <a:pt x="126" y="234"/>
                      <a:pt x="126" y="234"/>
                    </a:cubicBezTo>
                    <a:cubicBezTo>
                      <a:pt x="129" y="234"/>
                      <a:pt x="125" y="233"/>
                      <a:pt x="127" y="232"/>
                    </a:cubicBezTo>
                    <a:cubicBezTo>
                      <a:pt x="129" y="232"/>
                      <a:pt x="128" y="235"/>
                      <a:pt x="130" y="236"/>
                    </a:cubicBezTo>
                    <a:cubicBezTo>
                      <a:pt x="133" y="235"/>
                      <a:pt x="138" y="232"/>
                      <a:pt x="142" y="233"/>
                    </a:cubicBezTo>
                    <a:cubicBezTo>
                      <a:pt x="144" y="231"/>
                      <a:pt x="147" y="230"/>
                      <a:pt x="149" y="228"/>
                    </a:cubicBezTo>
                    <a:cubicBezTo>
                      <a:pt x="151" y="227"/>
                      <a:pt x="150" y="231"/>
                      <a:pt x="152" y="229"/>
                    </a:cubicBezTo>
                    <a:cubicBezTo>
                      <a:pt x="152" y="230"/>
                      <a:pt x="152" y="231"/>
                      <a:pt x="153" y="231"/>
                    </a:cubicBezTo>
                    <a:cubicBezTo>
                      <a:pt x="153" y="230"/>
                      <a:pt x="157" y="230"/>
                      <a:pt x="155" y="228"/>
                    </a:cubicBezTo>
                    <a:cubicBezTo>
                      <a:pt x="158" y="228"/>
                      <a:pt x="162" y="227"/>
                      <a:pt x="165" y="225"/>
                    </a:cubicBezTo>
                    <a:cubicBezTo>
                      <a:pt x="164" y="225"/>
                      <a:pt x="165" y="227"/>
                      <a:pt x="166" y="228"/>
                    </a:cubicBezTo>
                    <a:cubicBezTo>
                      <a:pt x="167" y="225"/>
                      <a:pt x="169" y="223"/>
                      <a:pt x="173" y="222"/>
                    </a:cubicBezTo>
                    <a:cubicBezTo>
                      <a:pt x="172" y="221"/>
                      <a:pt x="171" y="221"/>
                      <a:pt x="171" y="220"/>
                    </a:cubicBezTo>
                    <a:cubicBezTo>
                      <a:pt x="171" y="219"/>
                      <a:pt x="171" y="218"/>
                      <a:pt x="172" y="218"/>
                    </a:cubicBezTo>
                    <a:cubicBezTo>
                      <a:pt x="173" y="220"/>
                      <a:pt x="174" y="222"/>
                      <a:pt x="177" y="221"/>
                    </a:cubicBezTo>
                    <a:cubicBezTo>
                      <a:pt x="177" y="224"/>
                      <a:pt x="172" y="223"/>
                      <a:pt x="175" y="225"/>
                    </a:cubicBezTo>
                    <a:cubicBezTo>
                      <a:pt x="174" y="227"/>
                      <a:pt x="169" y="229"/>
                      <a:pt x="168" y="228"/>
                    </a:cubicBezTo>
                    <a:cubicBezTo>
                      <a:pt x="166" y="232"/>
                      <a:pt x="170" y="228"/>
                      <a:pt x="170" y="230"/>
                    </a:cubicBezTo>
                    <a:cubicBezTo>
                      <a:pt x="172" y="229"/>
                      <a:pt x="173" y="228"/>
                      <a:pt x="176" y="226"/>
                    </a:cubicBezTo>
                    <a:cubicBezTo>
                      <a:pt x="176" y="225"/>
                      <a:pt x="174" y="225"/>
                      <a:pt x="176" y="224"/>
                    </a:cubicBezTo>
                    <a:cubicBezTo>
                      <a:pt x="177" y="220"/>
                      <a:pt x="180" y="224"/>
                      <a:pt x="181" y="223"/>
                    </a:cubicBezTo>
                    <a:cubicBezTo>
                      <a:pt x="180" y="225"/>
                      <a:pt x="180" y="225"/>
                      <a:pt x="180" y="225"/>
                    </a:cubicBezTo>
                    <a:cubicBezTo>
                      <a:pt x="182" y="224"/>
                      <a:pt x="182" y="223"/>
                      <a:pt x="184" y="222"/>
                    </a:cubicBezTo>
                    <a:cubicBezTo>
                      <a:pt x="186" y="224"/>
                      <a:pt x="181" y="224"/>
                      <a:pt x="181" y="226"/>
                    </a:cubicBezTo>
                    <a:cubicBezTo>
                      <a:pt x="183" y="227"/>
                      <a:pt x="183" y="227"/>
                      <a:pt x="183" y="227"/>
                    </a:cubicBezTo>
                    <a:cubicBezTo>
                      <a:pt x="187" y="226"/>
                      <a:pt x="183" y="224"/>
                      <a:pt x="187" y="223"/>
                    </a:cubicBezTo>
                    <a:cubicBezTo>
                      <a:pt x="187" y="225"/>
                      <a:pt x="187" y="225"/>
                      <a:pt x="187" y="225"/>
                    </a:cubicBezTo>
                    <a:cubicBezTo>
                      <a:pt x="189" y="223"/>
                      <a:pt x="189" y="223"/>
                      <a:pt x="189" y="223"/>
                    </a:cubicBezTo>
                    <a:cubicBezTo>
                      <a:pt x="188" y="222"/>
                      <a:pt x="187" y="221"/>
                      <a:pt x="185" y="222"/>
                    </a:cubicBezTo>
                    <a:cubicBezTo>
                      <a:pt x="185" y="218"/>
                      <a:pt x="187" y="220"/>
                      <a:pt x="189" y="218"/>
                    </a:cubicBezTo>
                    <a:cubicBezTo>
                      <a:pt x="189" y="216"/>
                      <a:pt x="188" y="219"/>
                      <a:pt x="187" y="218"/>
                    </a:cubicBezTo>
                    <a:cubicBezTo>
                      <a:pt x="186" y="216"/>
                      <a:pt x="188" y="215"/>
                      <a:pt x="189" y="214"/>
                    </a:cubicBezTo>
                    <a:cubicBezTo>
                      <a:pt x="191" y="213"/>
                      <a:pt x="191" y="215"/>
                      <a:pt x="193" y="216"/>
                    </a:cubicBezTo>
                    <a:cubicBezTo>
                      <a:pt x="192" y="216"/>
                      <a:pt x="191" y="217"/>
                      <a:pt x="191" y="216"/>
                    </a:cubicBezTo>
                    <a:cubicBezTo>
                      <a:pt x="189" y="220"/>
                      <a:pt x="194" y="219"/>
                      <a:pt x="192" y="221"/>
                    </a:cubicBezTo>
                    <a:cubicBezTo>
                      <a:pt x="195" y="221"/>
                      <a:pt x="194" y="219"/>
                      <a:pt x="195" y="218"/>
                    </a:cubicBezTo>
                    <a:cubicBezTo>
                      <a:pt x="194" y="218"/>
                      <a:pt x="194" y="216"/>
                      <a:pt x="193" y="216"/>
                    </a:cubicBezTo>
                    <a:cubicBezTo>
                      <a:pt x="194" y="210"/>
                      <a:pt x="197" y="218"/>
                      <a:pt x="200" y="215"/>
                    </a:cubicBezTo>
                    <a:cubicBezTo>
                      <a:pt x="198" y="213"/>
                      <a:pt x="202" y="208"/>
                      <a:pt x="198" y="207"/>
                    </a:cubicBezTo>
                    <a:cubicBezTo>
                      <a:pt x="199" y="206"/>
                      <a:pt x="199" y="205"/>
                      <a:pt x="200" y="204"/>
                    </a:cubicBezTo>
                    <a:cubicBezTo>
                      <a:pt x="201" y="207"/>
                      <a:pt x="203" y="205"/>
                      <a:pt x="202" y="207"/>
                    </a:cubicBezTo>
                    <a:cubicBezTo>
                      <a:pt x="203" y="207"/>
                      <a:pt x="203" y="207"/>
                      <a:pt x="203" y="207"/>
                    </a:cubicBezTo>
                    <a:cubicBezTo>
                      <a:pt x="203" y="210"/>
                      <a:pt x="203" y="210"/>
                      <a:pt x="203" y="210"/>
                    </a:cubicBezTo>
                    <a:cubicBezTo>
                      <a:pt x="205" y="210"/>
                      <a:pt x="208" y="210"/>
                      <a:pt x="210" y="210"/>
                    </a:cubicBezTo>
                    <a:cubicBezTo>
                      <a:pt x="211" y="208"/>
                      <a:pt x="208" y="209"/>
                      <a:pt x="210" y="207"/>
                    </a:cubicBezTo>
                    <a:cubicBezTo>
                      <a:pt x="210" y="208"/>
                      <a:pt x="211" y="208"/>
                      <a:pt x="212" y="207"/>
                    </a:cubicBezTo>
                    <a:cubicBezTo>
                      <a:pt x="210" y="208"/>
                      <a:pt x="210" y="205"/>
                      <a:pt x="211" y="203"/>
                    </a:cubicBezTo>
                    <a:cubicBezTo>
                      <a:pt x="213" y="202"/>
                      <a:pt x="215" y="202"/>
                      <a:pt x="215" y="203"/>
                    </a:cubicBezTo>
                    <a:cubicBezTo>
                      <a:pt x="215" y="206"/>
                      <a:pt x="215" y="206"/>
                      <a:pt x="215" y="206"/>
                    </a:cubicBezTo>
                    <a:cubicBezTo>
                      <a:pt x="215" y="203"/>
                      <a:pt x="216" y="206"/>
                      <a:pt x="217" y="204"/>
                    </a:cubicBezTo>
                    <a:cubicBezTo>
                      <a:pt x="216" y="203"/>
                      <a:pt x="216" y="201"/>
                      <a:pt x="215" y="200"/>
                    </a:cubicBezTo>
                    <a:cubicBezTo>
                      <a:pt x="216" y="198"/>
                      <a:pt x="218" y="199"/>
                      <a:pt x="218" y="198"/>
                    </a:cubicBezTo>
                    <a:cubicBezTo>
                      <a:pt x="217" y="201"/>
                      <a:pt x="217" y="201"/>
                      <a:pt x="217" y="201"/>
                    </a:cubicBezTo>
                    <a:cubicBezTo>
                      <a:pt x="219" y="198"/>
                      <a:pt x="220" y="203"/>
                      <a:pt x="222" y="200"/>
                    </a:cubicBezTo>
                    <a:cubicBezTo>
                      <a:pt x="221" y="198"/>
                      <a:pt x="221" y="198"/>
                      <a:pt x="221" y="198"/>
                    </a:cubicBezTo>
                    <a:cubicBezTo>
                      <a:pt x="222" y="198"/>
                      <a:pt x="222" y="198"/>
                      <a:pt x="222" y="199"/>
                    </a:cubicBezTo>
                    <a:cubicBezTo>
                      <a:pt x="222" y="198"/>
                      <a:pt x="223" y="197"/>
                      <a:pt x="223" y="196"/>
                    </a:cubicBezTo>
                    <a:cubicBezTo>
                      <a:pt x="224" y="196"/>
                      <a:pt x="224" y="196"/>
                      <a:pt x="224" y="196"/>
                    </a:cubicBezTo>
                    <a:cubicBezTo>
                      <a:pt x="225" y="195"/>
                      <a:pt x="224" y="192"/>
                      <a:pt x="227" y="193"/>
                    </a:cubicBezTo>
                    <a:cubicBezTo>
                      <a:pt x="224" y="192"/>
                      <a:pt x="226" y="194"/>
                      <a:pt x="223" y="194"/>
                    </a:cubicBezTo>
                    <a:cubicBezTo>
                      <a:pt x="221" y="194"/>
                      <a:pt x="223" y="192"/>
                      <a:pt x="224" y="191"/>
                    </a:cubicBezTo>
                    <a:cubicBezTo>
                      <a:pt x="226" y="193"/>
                      <a:pt x="226" y="189"/>
                      <a:pt x="227" y="188"/>
                    </a:cubicBezTo>
                    <a:cubicBezTo>
                      <a:pt x="228" y="188"/>
                      <a:pt x="229" y="187"/>
                      <a:pt x="230" y="187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232" y="187"/>
                      <a:pt x="230" y="183"/>
                      <a:pt x="232" y="182"/>
                    </a:cubicBezTo>
                    <a:cubicBezTo>
                      <a:pt x="232" y="183"/>
                      <a:pt x="233" y="184"/>
                      <a:pt x="235" y="183"/>
                    </a:cubicBezTo>
                    <a:cubicBezTo>
                      <a:pt x="231" y="183"/>
                      <a:pt x="234" y="179"/>
                      <a:pt x="232" y="179"/>
                    </a:cubicBezTo>
                    <a:cubicBezTo>
                      <a:pt x="234" y="177"/>
                      <a:pt x="234" y="181"/>
                      <a:pt x="236" y="182"/>
                    </a:cubicBezTo>
                    <a:cubicBezTo>
                      <a:pt x="235" y="179"/>
                      <a:pt x="239" y="179"/>
                      <a:pt x="237" y="177"/>
                    </a:cubicBezTo>
                    <a:cubicBezTo>
                      <a:pt x="236" y="178"/>
                      <a:pt x="236" y="176"/>
                      <a:pt x="235" y="175"/>
                    </a:cubicBezTo>
                    <a:cubicBezTo>
                      <a:pt x="237" y="173"/>
                      <a:pt x="236" y="176"/>
                      <a:pt x="238" y="175"/>
                    </a:cubicBezTo>
                    <a:cubicBezTo>
                      <a:pt x="238" y="173"/>
                      <a:pt x="237" y="171"/>
                      <a:pt x="236" y="172"/>
                    </a:cubicBezTo>
                    <a:cubicBezTo>
                      <a:pt x="237" y="171"/>
                      <a:pt x="236" y="168"/>
                      <a:pt x="238" y="168"/>
                    </a:cubicBezTo>
                    <a:cubicBezTo>
                      <a:pt x="240" y="168"/>
                      <a:pt x="237" y="171"/>
                      <a:pt x="239" y="171"/>
                    </a:cubicBezTo>
                    <a:cubicBezTo>
                      <a:pt x="241" y="167"/>
                      <a:pt x="236" y="167"/>
                      <a:pt x="237" y="164"/>
                    </a:cubicBezTo>
                    <a:cubicBezTo>
                      <a:pt x="236" y="164"/>
                      <a:pt x="234" y="162"/>
                      <a:pt x="234" y="160"/>
                    </a:cubicBezTo>
                    <a:cubicBezTo>
                      <a:pt x="236" y="157"/>
                      <a:pt x="234" y="162"/>
                      <a:pt x="236" y="162"/>
                    </a:cubicBezTo>
                    <a:cubicBezTo>
                      <a:pt x="237" y="160"/>
                      <a:pt x="237" y="160"/>
                      <a:pt x="237" y="160"/>
                    </a:cubicBezTo>
                    <a:cubicBezTo>
                      <a:pt x="240" y="159"/>
                      <a:pt x="239" y="166"/>
                      <a:pt x="242" y="165"/>
                    </a:cubicBezTo>
                    <a:cubicBezTo>
                      <a:pt x="242" y="163"/>
                      <a:pt x="242" y="163"/>
                      <a:pt x="242" y="163"/>
                    </a:cubicBezTo>
                    <a:cubicBezTo>
                      <a:pt x="242" y="164"/>
                      <a:pt x="243" y="165"/>
                      <a:pt x="244" y="165"/>
                    </a:cubicBezTo>
                    <a:cubicBezTo>
                      <a:pt x="243" y="164"/>
                      <a:pt x="246" y="161"/>
                      <a:pt x="245" y="161"/>
                    </a:cubicBezTo>
                    <a:cubicBezTo>
                      <a:pt x="244" y="160"/>
                      <a:pt x="245" y="162"/>
                      <a:pt x="244" y="161"/>
                    </a:cubicBezTo>
                    <a:cubicBezTo>
                      <a:pt x="245" y="159"/>
                      <a:pt x="243" y="158"/>
                      <a:pt x="244" y="155"/>
                    </a:cubicBezTo>
                    <a:cubicBezTo>
                      <a:pt x="245" y="157"/>
                      <a:pt x="247" y="156"/>
                      <a:pt x="247" y="157"/>
                    </a:cubicBezTo>
                    <a:cubicBezTo>
                      <a:pt x="249" y="156"/>
                      <a:pt x="246" y="156"/>
                      <a:pt x="247" y="154"/>
                    </a:cubicBezTo>
                    <a:cubicBezTo>
                      <a:pt x="248" y="155"/>
                      <a:pt x="248" y="155"/>
                      <a:pt x="248" y="155"/>
                    </a:cubicBezTo>
                    <a:cubicBezTo>
                      <a:pt x="251" y="148"/>
                      <a:pt x="254" y="138"/>
                      <a:pt x="251" y="132"/>
                    </a:cubicBezTo>
                    <a:cubicBezTo>
                      <a:pt x="253" y="131"/>
                      <a:pt x="253" y="129"/>
                      <a:pt x="255" y="125"/>
                    </a:cubicBezTo>
                    <a:cubicBezTo>
                      <a:pt x="254" y="127"/>
                      <a:pt x="253" y="125"/>
                      <a:pt x="253" y="124"/>
                    </a:cubicBezTo>
                    <a:cubicBezTo>
                      <a:pt x="255" y="123"/>
                      <a:pt x="255" y="123"/>
                      <a:pt x="255" y="123"/>
                    </a:cubicBezTo>
                    <a:cubicBezTo>
                      <a:pt x="256" y="121"/>
                      <a:pt x="255" y="118"/>
                      <a:pt x="254" y="116"/>
                    </a:cubicBezTo>
                    <a:cubicBezTo>
                      <a:pt x="254" y="115"/>
                      <a:pt x="255" y="115"/>
                      <a:pt x="255" y="115"/>
                    </a:cubicBezTo>
                    <a:cubicBezTo>
                      <a:pt x="257" y="113"/>
                      <a:pt x="254" y="113"/>
                      <a:pt x="254" y="112"/>
                    </a:cubicBezTo>
                    <a:cubicBezTo>
                      <a:pt x="255" y="111"/>
                      <a:pt x="255" y="111"/>
                      <a:pt x="255" y="111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3" y="109"/>
                      <a:pt x="254" y="107"/>
                      <a:pt x="256" y="107"/>
                    </a:cubicBezTo>
                    <a:cubicBezTo>
                      <a:pt x="255" y="106"/>
                      <a:pt x="255" y="105"/>
                      <a:pt x="254" y="106"/>
                    </a:cubicBezTo>
                    <a:cubicBezTo>
                      <a:pt x="256" y="104"/>
                      <a:pt x="256" y="99"/>
                      <a:pt x="254" y="96"/>
                    </a:cubicBezTo>
                    <a:cubicBezTo>
                      <a:pt x="254" y="97"/>
                      <a:pt x="253" y="97"/>
                      <a:pt x="252" y="98"/>
                    </a:cubicBezTo>
                    <a:cubicBezTo>
                      <a:pt x="249" y="97"/>
                      <a:pt x="252" y="97"/>
                      <a:pt x="251" y="96"/>
                    </a:cubicBezTo>
                    <a:cubicBezTo>
                      <a:pt x="252" y="95"/>
                      <a:pt x="252" y="94"/>
                      <a:pt x="253" y="95"/>
                    </a:cubicBezTo>
                    <a:cubicBezTo>
                      <a:pt x="256" y="90"/>
                      <a:pt x="252" y="84"/>
                      <a:pt x="251" y="79"/>
                    </a:cubicBezTo>
                    <a:cubicBezTo>
                      <a:pt x="251" y="78"/>
                      <a:pt x="250" y="78"/>
                      <a:pt x="250" y="78"/>
                    </a:cubicBezTo>
                    <a:cubicBezTo>
                      <a:pt x="251" y="73"/>
                      <a:pt x="247" y="70"/>
                      <a:pt x="246" y="66"/>
                    </a:cubicBezTo>
                    <a:cubicBezTo>
                      <a:pt x="246" y="67"/>
                      <a:pt x="243" y="67"/>
                      <a:pt x="242" y="65"/>
                    </a:cubicBezTo>
                    <a:cubicBezTo>
                      <a:pt x="239" y="64"/>
                      <a:pt x="244" y="63"/>
                      <a:pt x="244" y="61"/>
                    </a:cubicBezTo>
                    <a:cubicBezTo>
                      <a:pt x="243" y="60"/>
                      <a:pt x="241" y="59"/>
                      <a:pt x="241" y="58"/>
                    </a:cubicBezTo>
                    <a:cubicBezTo>
                      <a:pt x="241" y="58"/>
                      <a:pt x="241" y="58"/>
                      <a:pt x="241" y="58"/>
                    </a:cubicBezTo>
                    <a:cubicBezTo>
                      <a:pt x="240" y="57"/>
                      <a:pt x="238" y="56"/>
                      <a:pt x="238" y="54"/>
                    </a:cubicBezTo>
                    <a:cubicBezTo>
                      <a:pt x="239" y="54"/>
                      <a:pt x="239" y="54"/>
                      <a:pt x="239" y="54"/>
                    </a:cubicBezTo>
                    <a:cubicBezTo>
                      <a:pt x="238" y="53"/>
                      <a:pt x="238" y="51"/>
                      <a:pt x="237" y="50"/>
                    </a:cubicBezTo>
                    <a:cubicBezTo>
                      <a:pt x="236" y="50"/>
                      <a:pt x="235" y="47"/>
                      <a:pt x="233" y="47"/>
                    </a:cubicBezTo>
                    <a:cubicBezTo>
                      <a:pt x="233" y="47"/>
                      <a:pt x="233" y="47"/>
                      <a:pt x="233" y="47"/>
                    </a:cubicBezTo>
                    <a:cubicBezTo>
                      <a:pt x="232" y="48"/>
                      <a:pt x="232" y="48"/>
                      <a:pt x="232" y="48"/>
                    </a:cubicBezTo>
                    <a:cubicBezTo>
                      <a:pt x="231" y="45"/>
                      <a:pt x="231" y="45"/>
                      <a:pt x="231" y="45"/>
                    </a:cubicBezTo>
                    <a:cubicBezTo>
                      <a:pt x="232" y="45"/>
                      <a:pt x="233" y="45"/>
                      <a:pt x="233" y="45"/>
                    </a:cubicBezTo>
                    <a:cubicBezTo>
                      <a:pt x="232" y="42"/>
                      <a:pt x="232" y="45"/>
                      <a:pt x="230" y="44"/>
                    </a:cubicBezTo>
                    <a:cubicBezTo>
                      <a:pt x="228" y="44"/>
                      <a:pt x="229" y="43"/>
                      <a:pt x="229" y="42"/>
                    </a:cubicBezTo>
                    <a:cubicBezTo>
                      <a:pt x="230" y="42"/>
                      <a:pt x="230" y="43"/>
                      <a:pt x="230" y="43"/>
                    </a:cubicBezTo>
                    <a:cubicBezTo>
                      <a:pt x="232" y="43"/>
                      <a:pt x="230" y="42"/>
                      <a:pt x="230" y="41"/>
                    </a:cubicBezTo>
                    <a:cubicBezTo>
                      <a:pt x="230" y="41"/>
                      <a:pt x="229" y="42"/>
                      <a:pt x="228" y="41"/>
                    </a:cubicBezTo>
                    <a:cubicBezTo>
                      <a:pt x="227" y="40"/>
                      <a:pt x="225" y="38"/>
                      <a:pt x="226" y="37"/>
                    </a:cubicBezTo>
                    <a:cubicBezTo>
                      <a:pt x="225" y="37"/>
                      <a:pt x="224" y="36"/>
                      <a:pt x="223" y="36"/>
                    </a:cubicBezTo>
                    <a:cubicBezTo>
                      <a:pt x="224" y="37"/>
                      <a:pt x="225" y="38"/>
                      <a:pt x="224" y="39"/>
                    </a:cubicBezTo>
                    <a:cubicBezTo>
                      <a:pt x="223" y="39"/>
                      <a:pt x="222" y="38"/>
                      <a:pt x="222" y="37"/>
                    </a:cubicBezTo>
                    <a:cubicBezTo>
                      <a:pt x="223" y="37"/>
                      <a:pt x="223" y="37"/>
                      <a:pt x="223" y="37"/>
                    </a:cubicBezTo>
                    <a:cubicBezTo>
                      <a:pt x="222" y="37"/>
                      <a:pt x="220" y="35"/>
                      <a:pt x="220" y="37"/>
                    </a:cubicBezTo>
                    <a:cubicBezTo>
                      <a:pt x="221" y="34"/>
                      <a:pt x="221" y="34"/>
                      <a:pt x="221" y="34"/>
                    </a:cubicBezTo>
                    <a:cubicBezTo>
                      <a:pt x="219" y="35"/>
                      <a:pt x="218" y="33"/>
                      <a:pt x="216" y="33"/>
                    </a:cubicBezTo>
                    <a:cubicBezTo>
                      <a:pt x="217" y="31"/>
                      <a:pt x="220" y="31"/>
                      <a:pt x="218" y="28"/>
                    </a:cubicBezTo>
                    <a:cubicBezTo>
                      <a:pt x="215" y="28"/>
                      <a:pt x="215" y="28"/>
                      <a:pt x="215" y="28"/>
                    </a:cubicBezTo>
                    <a:cubicBezTo>
                      <a:pt x="214" y="27"/>
                      <a:pt x="213" y="27"/>
                      <a:pt x="214" y="26"/>
                    </a:cubicBezTo>
                    <a:cubicBezTo>
                      <a:pt x="211" y="23"/>
                      <a:pt x="208" y="27"/>
                      <a:pt x="206" y="24"/>
                    </a:cubicBezTo>
                    <a:cubicBezTo>
                      <a:pt x="208" y="23"/>
                      <a:pt x="207" y="23"/>
                      <a:pt x="206" y="21"/>
                    </a:cubicBezTo>
                    <a:cubicBezTo>
                      <a:pt x="206" y="21"/>
                      <a:pt x="205" y="22"/>
                      <a:pt x="205" y="22"/>
                    </a:cubicBezTo>
                    <a:cubicBezTo>
                      <a:pt x="205" y="23"/>
                      <a:pt x="206" y="21"/>
                      <a:pt x="207" y="23"/>
                    </a:cubicBezTo>
                    <a:cubicBezTo>
                      <a:pt x="206" y="24"/>
                      <a:pt x="205" y="23"/>
                      <a:pt x="204" y="23"/>
                    </a:cubicBezTo>
                    <a:cubicBezTo>
                      <a:pt x="204" y="17"/>
                      <a:pt x="196" y="17"/>
                      <a:pt x="192" y="13"/>
                    </a:cubicBezTo>
                    <a:cubicBezTo>
                      <a:pt x="191" y="15"/>
                      <a:pt x="189" y="12"/>
                      <a:pt x="188" y="13"/>
                    </a:cubicBezTo>
                    <a:cubicBezTo>
                      <a:pt x="189" y="10"/>
                      <a:pt x="185" y="12"/>
                      <a:pt x="185" y="10"/>
                    </a:cubicBezTo>
                    <a:cubicBezTo>
                      <a:pt x="184" y="13"/>
                      <a:pt x="184" y="13"/>
                      <a:pt x="184" y="13"/>
                    </a:cubicBezTo>
                    <a:cubicBezTo>
                      <a:pt x="182" y="10"/>
                      <a:pt x="179" y="14"/>
                      <a:pt x="178" y="11"/>
                    </a:cubicBezTo>
                    <a:cubicBezTo>
                      <a:pt x="176" y="10"/>
                      <a:pt x="179" y="10"/>
                      <a:pt x="180" y="9"/>
                    </a:cubicBezTo>
                    <a:cubicBezTo>
                      <a:pt x="178" y="6"/>
                      <a:pt x="173" y="10"/>
                      <a:pt x="172" y="6"/>
                    </a:cubicBezTo>
                    <a:cubicBezTo>
                      <a:pt x="171" y="7"/>
                      <a:pt x="172" y="9"/>
                      <a:pt x="170" y="9"/>
                    </a:cubicBezTo>
                    <a:cubicBezTo>
                      <a:pt x="168" y="8"/>
                      <a:pt x="165" y="6"/>
                      <a:pt x="166" y="5"/>
                    </a:cubicBezTo>
                    <a:cubicBezTo>
                      <a:pt x="164" y="6"/>
                      <a:pt x="164" y="6"/>
                      <a:pt x="162" y="5"/>
                    </a:cubicBezTo>
                    <a:cubicBezTo>
                      <a:pt x="163" y="4"/>
                      <a:pt x="163" y="5"/>
                      <a:pt x="164" y="4"/>
                    </a:cubicBezTo>
                    <a:cubicBezTo>
                      <a:pt x="162" y="3"/>
                      <a:pt x="160" y="4"/>
                      <a:pt x="157" y="4"/>
                    </a:cubicBezTo>
                    <a:cubicBezTo>
                      <a:pt x="156" y="2"/>
                      <a:pt x="152" y="3"/>
                      <a:pt x="150" y="1"/>
                    </a:cubicBezTo>
                    <a:cubicBezTo>
                      <a:pt x="148" y="3"/>
                      <a:pt x="145" y="0"/>
                      <a:pt x="145" y="3"/>
                    </a:cubicBezTo>
                    <a:close/>
                    <a:moveTo>
                      <a:pt x="122" y="4"/>
                    </a:moveTo>
                    <a:cubicBezTo>
                      <a:pt x="122" y="4"/>
                      <a:pt x="122" y="3"/>
                      <a:pt x="123" y="3"/>
                    </a:cubicBezTo>
                    <a:cubicBezTo>
                      <a:pt x="122" y="4"/>
                      <a:pt x="122" y="4"/>
                      <a:pt x="122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360863" y="4533900"/>
                <a:ext cx="290513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298" extrusionOk="0">
                    <a:moveTo>
                      <a:pt x="132" y="242"/>
                    </a:move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1" y="238"/>
                      <a:pt x="129" y="228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9" y="226"/>
                      <a:pt x="129" y="226"/>
                      <a:pt x="129" y="226"/>
                    </a:cubicBezTo>
                    <a:cubicBezTo>
                      <a:pt x="128" y="226"/>
                      <a:pt x="128" y="226"/>
                      <a:pt x="128" y="227"/>
                    </a:cubicBezTo>
                    <a:cubicBezTo>
                      <a:pt x="128" y="227"/>
                      <a:pt x="129" y="231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1"/>
                      <a:pt x="132" y="241"/>
                      <a:pt x="132" y="241"/>
                    </a:cubicBezTo>
                    <a:cubicBezTo>
                      <a:pt x="132" y="242"/>
                      <a:pt x="132" y="242"/>
                      <a:pt x="132" y="242"/>
                    </a:cubicBezTo>
                    <a:cubicBezTo>
                      <a:pt x="132" y="243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2"/>
                      <a:pt x="131" y="242"/>
                      <a:pt x="131" y="242"/>
                    </a:cubicBezTo>
                    <a:cubicBezTo>
                      <a:pt x="131" y="241"/>
                      <a:pt x="130" y="241"/>
                      <a:pt x="130" y="241"/>
                    </a:cubicBezTo>
                    <a:cubicBezTo>
                      <a:pt x="130" y="240"/>
                      <a:pt x="130" y="240"/>
                      <a:pt x="130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31" y="240"/>
                      <a:pt x="131" y="240"/>
                      <a:pt x="131" y="240"/>
                    </a:cubicBezTo>
                    <a:cubicBezTo>
                      <a:pt x="129" y="235"/>
                      <a:pt x="127" y="226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8" y="228"/>
                      <a:pt x="128" y="228"/>
                      <a:pt x="128" y="228"/>
                    </a:cubicBezTo>
                    <a:cubicBezTo>
                      <a:pt x="129" y="230"/>
                      <a:pt x="128" y="227"/>
                      <a:pt x="128" y="227"/>
                    </a:cubicBezTo>
                    <a:cubicBezTo>
                      <a:pt x="127" y="227"/>
                      <a:pt x="126" y="228"/>
                      <a:pt x="126" y="229"/>
                    </a:cubicBezTo>
                    <a:cubicBezTo>
                      <a:pt x="126" y="228"/>
                      <a:pt x="124" y="229"/>
                      <a:pt x="124" y="227"/>
                    </a:cubicBezTo>
                    <a:cubicBezTo>
                      <a:pt x="125" y="226"/>
                      <a:pt x="126" y="228"/>
                      <a:pt x="126" y="226"/>
                    </a:cubicBezTo>
                    <a:cubicBezTo>
                      <a:pt x="125" y="225"/>
                      <a:pt x="123" y="229"/>
                      <a:pt x="121" y="229"/>
                    </a:cubicBezTo>
                    <a:cubicBezTo>
                      <a:pt x="121" y="230"/>
                      <a:pt x="119" y="232"/>
                      <a:pt x="118" y="232"/>
                    </a:cubicBezTo>
                    <a:cubicBezTo>
                      <a:pt x="116" y="230"/>
                      <a:pt x="119" y="232"/>
                      <a:pt x="120" y="230"/>
                    </a:cubicBezTo>
                    <a:cubicBezTo>
                      <a:pt x="119" y="229"/>
                      <a:pt x="119" y="229"/>
                      <a:pt x="119" y="229"/>
                    </a:cubicBezTo>
                    <a:cubicBezTo>
                      <a:pt x="119" y="226"/>
                      <a:pt x="123" y="227"/>
                      <a:pt x="124" y="224"/>
                    </a:cubicBezTo>
                    <a:cubicBezTo>
                      <a:pt x="123" y="225"/>
                      <a:pt x="123" y="225"/>
                      <a:pt x="123" y="225"/>
                    </a:cubicBezTo>
                    <a:cubicBezTo>
                      <a:pt x="123" y="224"/>
                      <a:pt x="124" y="223"/>
                      <a:pt x="124" y="222"/>
                    </a:cubicBezTo>
                    <a:cubicBezTo>
                      <a:pt x="123" y="224"/>
                      <a:pt x="122" y="221"/>
                      <a:pt x="122" y="222"/>
                    </a:cubicBezTo>
                    <a:cubicBezTo>
                      <a:pt x="121" y="223"/>
                      <a:pt x="123" y="222"/>
                      <a:pt x="122" y="223"/>
                    </a:cubicBezTo>
                    <a:cubicBezTo>
                      <a:pt x="121" y="222"/>
                      <a:pt x="119" y="225"/>
                      <a:pt x="118" y="223"/>
                    </a:cubicBezTo>
                    <a:cubicBezTo>
                      <a:pt x="120" y="222"/>
                      <a:pt x="119" y="221"/>
                      <a:pt x="120" y="220"/>
                    </a:cubicBezTo>
                    <a:cubicBezTo>
                      <a:pt x="120" y="219"/>
                      <a:pt x="119" y="222"/>
                      <a:pt x="119" y="220"/>
                    </a:cubicBezTo>
                    <a:cubicBezTo>
                      <a:pt x="119" y="220"/>
                      <a:pt x="119" y="220"/>
                      <a:pt x="119" y="220"/>
                    </a:cubicBezTo>
                    <a:cubicBezTo>
                      <a:pt x="116" y="217"/>
                      <a:pt x="112" y="215"/>
                      <a:pt x="107" y="216"/>
                    </a:cubicBezTo>
                    <a:cubicBezTo>
                      <a:pt x="108" y="215"/>
                      <a:pt x="107" y="214"/>
                      <a:pt x="106" y="212"/>
                    </a:cubicBezTo>
                    <a:cubicBezTo>
                      <a:pt x="106" y="213"/>
                      <a:pt x="105" y="213"/>
                      <a:pt x="104" y="213"/>
                    </a:cubicBezTo>
                    <a:cubicBezTo>
                      <a:pt x="105" y="211"/>
                      <a:pt x="105" y="211"/>
                      <a:pt x="105" y="211"/>
                    </a:cubicBezTo>
                    <a:cubicBezTo>
                      <a:pt x="104" y="209"/>
                      <a:pt x="102" y="210"/>
                      <a:pt x="101" y="210"/>
                    </a:cubicBezTo>
                    <a:cubicBezTo>
                      <a:pt x="101" y="210"/>
                      <a:pt x="101" y="210"/>
                      <a:pt x="101" y="209"/>
                    </a:cubicBezTo>
                    <a:cubicBezTo>
                      <a:pt x="101" y="207"/>
                      <a:pt x="100" y="209"/>
                      <a:pt x="99" y="210"/>
                    </a:cubicBezTo>
                    <a:cubicBezTo>
                      <a:pt x="99" y="208"/>
                      <a:pt x="99" y="208"/>
                      <a:pt x="99" y="208"/>
                    </a:cubicBezTo>
                    <a:cubicBezTo>
                      <a:pt x="99" y="209"/>
                      <a:pt x="99" y="209"/>
                      <a:pt x="99" y="209"/>
                    </a:cubicBezTo>
                    <a:cubicBezTo>
                      <a:pt x="97" y="209"/>
                      <a:pt x="96" y="208"/>
                      <a:pt x="98" y="206"/>
                    </a:cubicBezTo>
                    <a:cubicBezTo>
                      <a:pt x="97" y="207"/>
                      <a:pt x="97" y="207"/>
                      <a:pt x="97" y="207"/>
                    </a:cubicBezTo>
                    <a:cubicBezTo>
                      <a:pt x="97" y="206"/>
                      <a:pt x="94" y="204"/>
                      <a:pt x="92" y="204"/>
                    </a:cubicBezTo>
                    <a:cubicBezTo>
                      <a:pt x="93" y="205"/>
                      <a:pt x="92" y="205"/>
                      <a:pt x="92" y="207"/>
                    </a:cubicBezTo>
                    <a:cubicBezTo>
                      <a:pt x="90" y="208"/>
                      <a:pt x="92" y="206"/>
                      <a:pt x="90" y="207"/>
                    </a:cubicBezTo>
                    <a:cubicBezTo>
                      <a:pt x="91" y="206"/>
                      <a:pt x="91" y="205"/>
                      <a:pt x="92" y="205"/>
                    </a:cubicBezTo>
                    <a:cubicBezTo>
                      <a:pt x="91" y="201"/>
                      <a:pt x="87" y="201"/>
                      <a:pt x="85" y="199"/>
                    </a:cubicBezTo>
                    <a:cubicBezTo>
                      <a:pt x="84" y="199"/>
                      <a:pt x="84" y="199"/>
                      <a:pt x="84" y="200"/>
                    </a:cubicBezTo>
                    <a:cubicBezTo>
                      <a:pt x="83" y="197"/>
                      <a:pt x="80" y="198"/>
                      <a:pt x="79" y="196"/>
                    </a:cubicBezTo>
                    <a:cubicBezTo>
                      <a:pt x="79" y="197"/>
                      <a:pt x="77" y="199"/>
                      <a:pt x="76" y="198"/>
                    </a:cubicBezTo>
                    <a:cubicBezTo>
                      <a:pt x="74" y="199"/>
                      <a:pt x="77" y="195"/>
                      <a:pt x="77" y="194"/>
                    </a:cubicBezTo>
                    <a:cubicBezTo>
                      <a:pt x="76" y="194"/>
                      <a:pt x="75" y="194"/>
                      <a:pt x="74" y="194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3" y="194"/>
                      <a:pt x="72" y="194"/>
                      <a:pt x="72" y="193"/>
                    </a:cubicBezTo>
                    <a:cubicBezTo>
                      <a:pt x="72" y="193"/>
                      <a:pt x="72" y="193"/>
                      <a:pt x="72" y="193"/>
                    </a:cubicBezTo>
                    <a:cubicBezTo>
                      <a:pt x="72" y="192"/>
                      <a:pt x="72" y="191"/>
                      <a:pt x="71" y="190"/>
                    </a:cubicBezTo>
                    <a:cubicBezTo>
                      <a:pt x="70" y="192"/>
                      <a:pt x="69" y="190"/>
                      <a:pt x="68" y="191"/>
                    </a:cubicBezTo>
                    <a:cubicBezTo>
                      <a:pt x="68" y="191"/>
                      <a:pt x="68" y="191"/>
                      <a:pt x="68" y="190"/>
                    </a:cubicBezTo>
                    <a:cubicBezTo>
                      <a:pt x="67" y="191"/>
                      <a:pt x="67" y="191"/>
                      <a:pt x="67" y="191"/>
                    </a:cubicBezTo>
                    <a:cubicBezTo>
                      <a:pt x="67" y="190"/>
                      <a:pt x="67" y="190"/>
                      <a:pt x="67" y="190"/>
                    </a:cubicBezTo>
                    <a:cubicBezTo>
                      <a:pt x="67" y="190"/>
                      <a:pt x="68" y="189"/>
                      <a:pt x="68" y="189"/>
                    </a:cubicBezTo>
                    <a:cubicBezTo>
                      <a:pt x="67" y="187"/>
                      <a:pt x="67" y="190"/>
                      <a:pt x="66" y="190"/>
                    </a:cubicBezTo>
                    <a:cubicBezTo>
                      <a:pt x="64" y="191"/>
                      <a:pt x="65" y="189"/>
                      <a:pt x="65" y="189"/>
                    </a:cubicBezTo>
                    <a:cubicBezTo>
                      <a:pt x="66" y="188"/>
                      <a:pt x="66" y="189"/>
                      <a:pt x="66" y="189"/>
                    </a:cubicBezTo>
                    <a:cubicBezTo>
                      <a:pt x="67" y="188"/>
                      <a:pt x="66" y="188"/>
                      <a:pt x="66" y="188"/>
                    </a:cubicBezTo>
                    <a:cubicBezTo>
                      <a:pt x="66" y="187"/>
                      <a:pt x="65" y="189"/>
                      <a:pt x="65" y="188"/>
                    </a:cubicBezTo>
                    <a:cubicBezTo>
                      <a:pt x="64" y="188"/>
                      <a:pt x="63" y="187"/>
                      <a:pt x="64" y="186"/>
                    </a:cubicBezTo>
                    <a:cubicBezTo>
                      <a:pt x="63" y="186"/>
                      <a:pt x="62" y="186"/>
                      <a:pt x="61" y="186"/>
                    </a:cubicBezTo>
                    <a:cubicBezTo>
                      <a:pt x="62" y="187"/>
                      <a:pt x="62" y="188"/>
                      <a:pt x="62" y="189"/>
                    </a:cubicBezTo>
                    <a:cubicBezTo>
                      <a:pt x="61" y="189"/>
                      <a:pt x="60" y="189"/>
                      <a:pt x="61" y="188"/>
                    </a:cubicBezTo>
                    <a:cubicBezTo>
                      <a:pt x="61" y="188"/>
                      <a:pt x="61" y="188"/>
                      <a:pt x="61" y="188"/>
                    </a:cubicBezTo>
                    <a:cubicBezTo>
                      <a:pt x="61" y="188"/>
                      <a:pt x="60" y="187"/>
                      <a:pt x="59" y="188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59" y="187"/>
                      <a:pt x="58" y="186"/>
                      <a:pt x="57" y="186"/>
                    </a:cubicBezTo>
                    <a:cubicBezTo>
                      <a:pt x="58" y="185"/>
                      <a:pt x="60" y="183"/>
                      <a:pt x="58" y="182"/>
                    </a:cubicBezTo>
                    <a:cubicBezTo>
                      <a:pt x="56" y="183"/>
                      <a:pt x="56" y="183"/>
                      <a:pt x="56" y="183"/>
                    </a:cubicBezTo>
                    <a:cubicBezTo>
                      <a:pt x="56" y="183"/>
                      <a:pt x="56" y="182"/>
                      <a:pt x="56" y="181"/>
                    </a:cubicBezTo>
                    <a:cubicBezTo>
                      <a:pt x="55" y="179"/>
                      <a:pt x="52" y="184"/>
                      <a:pt x="51" y="182"/>
                    </a:cubicBezTo>
                    <a:cubicBezTo>
                      <a:pt x="53" y="181"/>
                      <a:pt x="52" y="180"/>
                      <a:pt x="52" y="179"/>
                    </a:cubicBezTo>
                    <a:cubicBezTo>
                      <a:pt x="52" y="179"/>
                      <a:pt x="51" y="180"/>
                      <a:pt x="51" y="180"/>
                    </a:cubicBezTo>
                    <a:cubicBezTo>
                      <a:pt x="51" y="181"/>
                      <a:pt x="52" y="179"/>
                      <a:pt x="52" y="180"/>
                    </a:cubicBezTo>
                    <a:cubicBezTo>
                      <a:pt x="51" y="182"/>
                      <a:pt x="51" y="181"/>
                      <a:pt x="50" y="181"/>
                    </a:cubicBezTo>
                    <a:cubicBezTo>
                      <a:pt x="51" y="176"/>
                      <a:pt x="46" y="177"/>
                      <a:pt x="45" y="174"/>
                    </a:cubicBezTo>
                    <a:cubicBezTo>
                      <a:pt x="44" y="176"/>
                      <a:pt x="44" y="174"/>
                      <a:pt x="43" y="174"/>
                    </a:cubicBezTo>
                    <a:cubicBezTo>
                      <a:pt x="44" y="172"/>
                      <a:pt x="41" y="174"/>
                      <a:pt x="41" y="172"/>
                    </a:cubicBezTo>
                    <a:cubicBezTo>
                      <a:pt x="40" y="174"/>
                      <a:pt x="40" y="174"/>
                      <a:pt x="40" y="174"/>
                    </a:cubicBezTo>
                    <a:cubicBezTo>
                      <a:pt x="40" y="172"/>
                      <a:pt x="36" y="176"/>
                      <a:pt x="37" y="173"/>
                    </a:cubicBezTo>
                    <a:cubicBezTo>
                      <a:pt x="36" y="172"/>
                      <a:pt x="38" y="172"/>
                      <a:pt x="38" y="172"/>
                    </a:cubicBezTo>
                    <a:cubicBezTo>
                      <a:pt x="39" y="169"/>
                      <a:pt x="34" y="172"/>
                      <a:pt x="35" y="169"/>
                    </a:cubicBezTo>
                    <a:cubicBezTo>
                      <a:pt x="34" y="169"/>
                      <a:pt x="34" y="171"/>
                      <a:pt x="32" y="171"/>
                    </a:cubicBezTo>
                    <a:cubicBezTo>
                      <a:pt x="32" y="170"/>
                      <a:pt x="31" y="168"/>
                      <a:pt x="32" y="167"/>
                    </a:cubicBezTo>
                    <a:cubicBezTo>
                      <a:pt x="31" y="168"/>
                      <a:pt x="30" y="168"/>
                      <a:pt x="30" y="167"/>
                    </a:cubicBezTo>
                    <a:cubicBezTo>
                      <a:pt x="30" y="166"/>
                      <a:pt x="31" y="167"/>
                      <a:pt x="31" y="166"/>
                    </a:cubicBezTo>
                    <a:cubicBezTo>
                      <a:pt x="30" y="165"/>
                      <a:pt x="29" y="166"/>
                      <a:pt x="27" y="166"/>
                    </a:cubicBezTo>
                    <a:cubicBezTo>
                      <a:pt x="28" y="164"/>
                      <a:pt x="25" y="164"/>
                      <a:pt x="24" y="162"/>
                    </a:cubicBezTo>
                    <a:cubicBezTo>
                      <a:pt x="22" y="164"/>
                      <a:pt x="22" y="160"/>
                      <a:pt x="21" y="163"/>
                    </a:cubicBezTo>
                    <a:cubicBezTo>
                      <a:pt x="21" y="162"/>
                      <a:pt x="21" y="162"/>
                      <a:pt x="21" y="162"/>
                    </a:cubicBezTo>
                    <a:cubicBezTo>
                      <a:pt x="20" y="162"/>
                      <a:pt x="19" y="164"/>
                      <a:pt x="18" y="164"/>
                    </a:cubicBezTo>
                    <a:cubicBezTo>
                      <a:pt x="19" y="162"/>
                      <a:pt x="19" y="162"/>
                      <a:pt x="19" y="162"/>
                    </a:cubicBezTo>
                    <a:cubicBezTo>
                      <a:pt x="20" y="159"/>
                      <a:pt x="19" y="161"/>
                      <a:pt x="20" y="160"/>
                    </a:cubicBezTo>
                    <a:cubicBezTo>
                      <a:pt x="19" y="161"/>
                      <a:pt x="19" y="160"/>
                      <a:pt x="18" y="1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17" y="161"/>
                      <a:pt x="17" y="162"/>
                      <a:pt x="16" y="161"/>
                    </a:cubicBezTo>
                    <a:cubicBezTo>
                      <a:pt x="16" y="161"/>
                      <a:pt x="18" y="160"/>
                      <a:pt x="18" y="160"/>
                    </a:cubicBezTo>
                    <a:cubicBezTo>
                      <a:pt x="19" y="160"/>
                      <a:pt x="18" y="160"/>
                      <a:pt x="18" y="160"/>
                    </a:cubicBezTo>
                    <a:cubicBezTo>
                      <a:pt x="18" y="160"/>
                      <a:pt x="18" y="160"/>
                      <a:pt x="17" y="160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7" y="160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0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18" y="159"/>
                      <a:pt x="18" y="159"/>
                      <a:pt x="18" y="159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20" y="159"/>
                      <a:pt x="18" y="158"/>
                      <a:pt x="17" y="158"/>
                    </a:cubicBezTo>
                    <a:cubicBezTo>
                      <a:pt x="19" y="157"/>
                      <a:pt x="18" y="154"/>
                      <a:pt x="17" y="153"/>
                    </a:cubicBezTo>
                    <a:cubicBezTo>
                      <a:pt x="18" y="153"/>
                      <a:pt x="18" y="153"/>
                      <a:pt x="18" y="153"/>
                    </a:cubicBezTo>
                    <a:cubicBezTo>
                      <a:pt x="18" y="152"/>
                      <a:pt x="17" y="151"/>
                      <a:pt x="18" y="151"/>
                    </a:cubicBezTo>
                    <a:cubicBezTo>
                      <a:pt x="17" y="150"/>
                      <a:pt x="19" y="151"/>
                      <a:pt x="19" y="150"/>
                    </a:cubicBezTo>
                    <a:cubicBezTo>
                      <a:pt x="19" y="150"/>
                      <a:pt x="18" y="150"/>
                      <a:pt x="18" y="150"/>
                    </a:cubicBezTo>
                    <a:cubicBezTo>
                      <a:pt x="21" y="149"/>
                      <a:pt x="18" y="145"/>
                      <a:pt x="20" y="144"/>
                    </a:cubicBezTo>
                    <a:cubicBezTo>
                      <a:pt x="20" y="144"/>
                      <a:pt x="21" y="145"/>
                      <a:pt x="21" y="145"/>
                    </a:cubicBezTo>
                    <a:cubicBezTo>
                      <a:pt x="21" y="143"/>
                      <a:pt x="21" y="142"/>
                      <a:pt x="20" y="140"/>
                    </a:cubicBezTo>
                    <a:cubicBezTo>
                      <a:pt x="21" y="140"/>
                      <a:pt x="22" y="140"/>
                      <a:pt x="22" y="141"/>
                    </a:cubicBezTo>
                    <a:cubicBezTo>
                      <a:pt x="22" y="140"/>
                      <a:pt x="23" y="138"/>
                      <a:pt x="22" y="137"/>
                    </a:cubicBezTo>
                    <a:cubicBezTo>
                      <a:pt x="21" y="138"/>
                      <a:pt x="22" y="138"/>
                      <a:pt x="22" y="138"/>
                    </a:cubicBezTo>
                    <a:cubicBezTo>
                      <a:pt x="20" y="138"/>
                      <a:pt x="20" y="136"/>
                      <a:pt x="21" y="136"/>
                    </a:cubicBezTo>
                    <a:cubicBezTo>
                      <a:pt x="21" y="136"/>
                      <a:pt x="21" y="136"/>
                      <a:pt x="21" y="136"/>
                    </a:cubicBezTo>
                    <a:cubicBezTo>
                      <a:pt x="21" y="135"/>
                      <a:pt x="21" y="134"/>
                      <a:pt x="21" y="133"/>
                    </a:cubicBezTo>
                    <a:cubicBezTo>
                      <a:pt x="22" y="133"/>
                      <a:pt x="21" y="134"/>
                      <a:pt x="22" y="134"/>
                    </a:cubicBezTo>
                    <a:cubicBezTo>
                      <a:pt x="25" y="135"/>
                      <a:pt x="25" y="133"/>
                      <a:pt x="25" y="133"/>
                    </a:cubicBezTo>
                    <a:cubicBezTo>
                      <a:pt x="25" y="132"/>
                      <a:pt x="25" y="131"/>
                      <a:pt x="24" y="131"/>
                    </a:cubicBezTo>
                    <a:cubicBezTo>
                      <a:pt x="24" y="130"/>
                      <a:pt x="26" y="132"/>
                      <a:pt x="26" y="131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4" y="127"/>
                      <a:pt x="26" y="127"/>
                      <a:pt x="26" y="128"/>
                    </a:cubicBezTo>
                    <a:cubicBezTo>
                      <a:pt x="27" y="126"/>
                      <a:pt x="25" y="124"/>
                      <a:pt x="24" y="122"/>
                    </a:cubicBezTo>
                    <a:cubicBezTo>
                      <a:pt x="25" y="121"/>
                      <a:pt x="25" y="119"/>
                      <a:pt x="26" y="119"/>
                    </a:cubicBezTo>
                    <a:cubicBezTo>
                      <a:pt x="27" y="119"/>
                      <a:pt x="25" y="119"/>
                      <a:pt x="26" y="120"/>
                    </a:cubicBezTo>
                    <a:cubicBezTo>
                      <a:pt x="28" y="120"/>
                      <a:pt x="28" y="120"/>
                      <a:pt x="28" y="120"/>
                    </a:cubicBezTo>
                    <a:cubicBezTo>
                      <a:pt x="27" y="121"/>
                      <a:pt x="30" y="121"/>
                      <a:pt x="30" y="122"/>
                    </a:cubicBezTo>
                    <a:cubicBezTo>
                      <a:pt x="30" y="121"/>
                      <a:pt x="32" y="119"/>
                      <a:pt x="34" y="118"/>
                    </a:cubicBezTo>
                    <a:cubicBezTo>
                      <a:pt x="31" y="117"/>
                      <a:pt x="34" y="116"/>
                      <a:pt x="32" y="114"/>
                    </a:cubicBezTo>
                    <a:cubicBezTo>
                      <a:pt x="32" y="112"/>
                      <a:pt x="34" y="115"/>
                      <a:pt x="35" y="114"/>
                    </a:cubicBezTo>
                    <a:cubicBezTo>
                      <a:pt x="35" y="112"/>
                      <a:pt x="37" y="111"/>
                      <a:pt x="37" y="110"/>
                    </a:cubicBezTo>
                    <a:cubicBezTo>
                      <a:pt x="37" y="110"/>
                      <a:pt x="38" y="110"/>
                      <a:pt x="38" y="110"/>
                    </a:cubicBezTo>
                    <a:cubicBezTo>
                      <a:pt x="38" y="108"/>
                      <a:pt x="40" y="107"/>
                      <a:pt x="39" y="104"/>
                    </a:cubicBezTo>
                    <a:cubicBezTo>
                      <a:pt x="40" y="104"/>
                      <a:pt x="40" y="104"/>
                      <a:pt x="40" y="105"/>
                    </a:cubicBezTo>
                    <a:cubicBezTo>
                      <a:pt x="42" y="104"/>
                      <a:pt x="38" y="103"/>
                      <a:pt x="40" y="102"/>
                    </a:cubicBez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01"/>
                      <a:pt x="43" y="102"/>
                      <a:pt x="43" y="100"/>
                    </a:cubicBezTo>
                    <a:cubicBezTo>
                      <a:pt x="43" y="100"/>
                      <a:pt x="43" y="100"/>
                      <a:pt x="43" y="101"/>
                    </a:cubicBezTo>
                    <a:cubicBezTo>
                      <a:pt x="44" y="99"/>
                      <a:pt x="45" y="98"/>
                      <a:pt x="44" y="97"/>
                    </a:cubicBezTo>
                    <a:cubicBezTo>
                      <a:pt x="45" y="97"/>
                      <a:pt x="45" y="97"/>
                      <a:pt x="46" y="98"/>
                    </a:cubicBezTo>
                    <a:cubicBezTo>
                      <a:pt x="47" y="98"/>
                      <a:pt x="45" y="96"/>
                      <a:pt x="46" y="95"/>
                    </a:cubicBezTo>
                    <a:cubicBezTo>
                      <a:pt x="46" y="95"/>
                      <a:pt x="48" y="95"/>
                      <a:pt x="47" y="95"/>
                    </a:cubicBezTo>
                    <a:cubicBezTo>
                      <a:pt x="47" y="94"/>
                      <a:pt x="48" y="93"/>
                      <a:pt x="48" y="92"/>
                    </a:cubicBezTo>
                    <a:cubicBezTo>
                      <a:pt x="49" y="93"/>
                      <a:pt x="49" y="92"/>
                      <a:pt x="51" y="92"/>
                    </a:cubicBezTo>
                    <a:cubicBezTo>
                      <a:pt x="55" y="87"/>
                      <a:pt x="59" y="82"/>
                      <a:pt x="61" y="76"/>
                    </a:cubicBezTo>
                    <a:cubicBezTo>
                      <a:pt x="64" y="77"/>
                      <a:pt x="62" y="78"/>
                      <a:pt x="63" y="79"/>
                    </a:cubicBezTo>
                    <a:cubicBezTo>
                      <a:pt x="62" y="77"/>
                      <a:pt x="64" y="77"/>
                      <a:pt x="64" y="76"/>
                    </a:cubicBezTo>
                    <a:cubicBezTo>
                      <a:pt x="65" y="76"/>
                      <a:pt x="65" y="76"/>
                      <a:pt x="65" y="76"/>
                    </a:cubicBezTo>
                    <a:cubicBezTo>
                      <a:pt x="65" y="75"/>
                      <a:pt x="66" y="75"/>
                      <a:pt x="66" y="74"/>
                    </a:cubicBezTo>
                    <a:cubicBezTo>
                      <a:pt x="66" y="74"/>
                      <a:pt x="66" y="74"/>
                      <a:pt x="66" y="74"/>
                    </a:cubicBezTo>
                    <a:cubicBezTo>
                      <a:pt x="65" y="72"/>
                      <a:pt x="69" y="74"/>
                      <a:pt x="67" y="72"/>
                    </a:cubicBezTo>
                    <a:cubicBezTo>
                      <a:pt x="69" y="72"/>
                      <a:pt x="69" y="72"/>
                      <a:pt x="69" y="72"/>
                    </a:cubicBezTo>
                    <a:cubicBezTo>
                      <a:pt x="68" y="70"/>
                      <a:pt x="71" y="72"/>
                      <a:pt x="70" y="69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72" y="69"/>
                      <a:pt x="70" y="65"/>
                      <a:pt x="72" y="66"/>
                    </a:cubicBezTo>
                    <a:cubicBezTo>
                      <a:pt x="72" y="65"/>
                      <a:pt x="73" y="64"/>
                      <a:pt x="72" y="62"/>
                    </a:cubicBezTo>
                    <a:cubicBezTo>
                      <a:pt x="72" y="62"/>
                      <a:pt x="73" y="63"/>
                      <a:pt x="74" y="64"/>
                    </a:cubicBezTo>
                    <a:cubicBezTo>
                      <a:pt x="76" y="59"/>
                      <a:pt x="80" y="55"/>
                      <a:pt x="81" y="50"/>
                    </a:cubicBezTo>
                    <a:cubicBezTo>
                      <a:pt x="81" y="50"/>
                      <a:pt x="81" y="51"/>
                      <a:pt x="82" y="51"/>
                    </a:cubicBezTo>
                    <a:cubicBezTo>
                      <a:pt x="82" y="48"/>
                      <a:pt x="87" y="48"/>
                      <a:pt x="85" y="44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2"/>
                      <a:pt x="86" y="43"/>
                      <a:pt x="87" y="43"/>
                    </a:cubicBezTo>
                    <a:cubicBezTo>
                      <a:pt x="86" y="42"/>
                      <a:pt x="88" y="41"/>
                      <a:pt x="87" y="40"/>
                    </a:cubicBezTo>
                    <a:cubicBezTo>
                      <a:pt x="88" y="40"/>
                      <a:pt x="88" y="41"/>
                      <a:pt x="88" y="41"/>
                    </a:cubicBezTo>
                    <a:cubicBezTo>
                      <a:pt x="89" y="40"/>
                      <a:pt x="88" y="37"/>
                      <a:pt x="89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6" y="35"/>
                      <a:pt x="103" y="30"/>
                      <a:pt x="104" y="23"/>
                    </a:cubicBezTo>
                    <a:cubicBezTo>
                      <a:pt x="104" y="22"/>
                      <a:pt x="106" y="24"/>
                      <a:pt x="106" y="24"/>
                    </a:cubicBezTo>
                    <a:cubicBezTo>
                      <a:pt x="107" y="18"/>
                      <a:pt x="115" y="16"/>
                      <a:pt x="114" y="9"/>
                    </a:cubicBezTo>
                    <a:cubicBezTo>
                      <a:pt x="115" y="5"/>
                      <a:pt x="111" y="0"/>
                      <a:pt x="111" y="0"/>
                    </a:cubicBezTo>
                    <a:cubicBezTo>
                      <a:pt x="107" y="9"/>
                      <a:pt x="100" y="14"/>
                      <a:pt x="92" y="19"/>
                    </a:cubicBezTo>
                    <a:cubicBezTo>
                      <a:pt x="91" y="21"/>
                      <a:pt x="89" y="25"/>
                      <a:pt x="86" y="27"/>
                    </a:cubicBezTo>
                    <a:cubicBezTo>
                      <a:pt x="79" y="36"/>
                      <a:pt x="68" y="42"/>
                      <a:pt x="61" y="53"/>
                    </a:cubicBezTo>
                    <a:cubicBezTo>
                      <a:pt x="62" y="53"/>
                      <a:pt x="63" y="54"/>
                      <a:pt x="63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3" y="56"/>
                      <a:pt x="63" y="56"/>
                      <a:pt x="63" y="56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58" y="59"/>
                      <a:pt x="56" y="62"/>
                      <a:pt x="53" y="66"/>
                    </a:cubicBezTo>
                    <a:cubicBezTo>
                      <a:pt x="54" y="67"/>
                      <a:pt x="51" y="68"/>
                      <a:pt x="53" y="69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1" y="72"/>
                      <a:pt x="51" y="72"/>
                      <a:pt x="47" y="73"/>
                    </a:cubicBezTo>
                    <a:cubicBezTo>
                      <a:pt x="37" y="82"/>
                      <a:pt x="31" y="92"/>
                      <a:pt x="22" y="102"/>
                    </a:cubicBezTo>
                    <a:cubicBezTo>
                      <a:pt x="15" y="113"/>
                      <a:pt x="9" y="125"/>
                      <a:pt x="4" y="139"/>
                    </a:cubicBezTo>
                    <a:cubicBezTo>
                      <a:pt x="6" y="142"/>
                      <a:pt x="3" y="145"/>
                      <a:pt x="5" y="148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5" y="150"/>
                      <a:pt x="3" y="150"/>
                      <a:pt x="1" y="154"/>
                    </a:cubicBezTo>
                    <a:cubicBezTo>
                      <a:pt x="3" y="154"/>
                      <a:pt x="2" y="155"/>
                      <a:pt x="4" y="155"/>
                    </a:cubicBezTo>
                    <a:cubicBezTo>
                      <a:pt x="5" y="156"/>
                      <a:pt x="1" y="157"/>
                      <a:pt x="2" y="159"/>
                    </a:cubicBezTo>
                    <a:cubicBezTo>
                      <a:pt x="1" y="159"/>
                      <a:pt x="3" y="159"/>
                      <a:pt x="2" y="159"/>
                    </a:cubicBezTo>
                    <a:cubicBezTo>
                      <a:pt x="5" y="164"/>
                      <a:pt x="0" y="158"/>
                      <a:pt x="0" y="166"/>
                    </a:cubicBezTo>
                    <a:cubicBezTo>
                      <a:pt x="2" y="172"/>
                      <a:pt x="10" y="176"/>
                      <a:pt x="13" y="177"/>
                    </a:cubicBezTo>
                    <a:cubicBezTo>
                      <a:pt x="16" y="178"/>
                      <a:pt x="18" y="179"/>
                      <a:pt x="20" y="181"/>
                    </a:cubicBezTo>
                    <a:cubicBezTo>
                      <a:pt x="20" y="181"/>
                      <a:pt x="20" y="179"/>
                      <a:pt x="21" y="180"/>
                    </a:cubicBezTo>
                    <a:cubicBezTo>
                      <a:pt x="20" y="183"/>
                      <a:pt x="23" y="180"/>
                      <a:pt x="23" y="181"/>
                    </a:cubicBezTo>
                    <a:cubicBezTo>
                      <a:pt x="23" y="182"/>
                      <a:pt x="22" y="182"/>
                      <a:pt x="22" y="182"/>
                    </a:cubicBezTo>
                    <a:cubicBezTo>
                      <a:pt x="23" y="184"/>
                      <a:pt x="26" y="184"/>
                      <a:pt x="27" y="186"/>
                    </a:cubicBezTo>
                    <a:cubicBezTo>
                      <a:pt x="30" y="186"/>
                      <a:pt x="31" y="190"/>
                      <a:pt x="33" y="189"/>
                    </a:cubicBezTo>
                    <a:cubicBezTo>
                      <a:pt x="32" y="190"/>
                      <a:pt x="33" y="191"/>
                      <a:pt x="33" y="191"/>
                    </a:cubicBezTo>
                    <a:cubicBezTo>
                      <a:pt x="37" y="189"/>
                      <a:pt x="36" y="195"/>
                      <a:pt x="39" y="194"/>
                    </a:cubicBezTo>
                    <a:cubicBezTo>
                      <a:pt x="39" y="194"/>
                      <a:pt x="39" y="194"/>
                      <a:pt x="39" y="194"/>
                    </a:cubicBezTo>
                    <a:cubicBezTo>
                      <a:pt x="44" y="197"/>
                      <a:pt x="50" y="202"/>
                      <a:pt x="56" y="204"/>
                    </a:cubicBezTo>
                    <a:cubicBezTo>
                      <a:pt x="59" y="205"/>
                      <a:pt x="61" y="210"/>
                      <a:pt x="65" y="211"/>
                    </a:cubicBezTo>
                    <a:cubicBezTo>
                      <a:pt x="66" y="211"/>
                      <a:pt x="66" y="210"/>
                      <a:pt x="67" y="210"/>
                    </a:cubicBezTo>
                    <a:cubicBezTo>
                      <a:pt x="67" y="211"/>
                      <a:pt x="66" y="211"/>
                      <a:pt x="66" y="212"/>
                    </a:cubicBezTo>
                    <a:cubicBezTo>
                      <a:pt x="69" y="212"/>
                      <a:pt x="70" y="215"/>
                      <a:pt x="72" y="216"/>
                    </a:cubicBezTo>
                    <a:cubicBezTo>
                      <a:pt x="72" y="216"/>
                      <a:pt x="73" y="216"/>
                      <a:pt x="73" y="215"/>
                    </a:cubicBezTo>
                    <a:cubicBezTo>
                      <a:pt x="74" y="219"/>
                      <a:pt x="79" y="218"/>
                      <a:pt x="80" y="221"/>
                    </a:cubicBezTo>
                    <a:cubicBezTo>
                      <a:pt x="82" y="218"/>
                      <a:pt x="83" y="220"/>
                      <a:pt x="84" y="220"/>
                    </a:cubicBezTo>
                    <a:cubicBezTo>
                      <a:pt x="85" y="221"/>
                      <a:pt x="84" y="221"/>
                      <a:pt x="84" y="222"/>
                    </a:cubicBezTo>
                    <a:cubicBezTo>
                      <a:pt x="86" y="223"/>
                      <a:pt x="87" y="223"/>
                      <a:pt x="88" y="225"/>
                    </a:cubicBezTo>
                    <a:cubicBezTo>
                      <a:pt x="89" y="226"/>
                      <a:pt x="91" y="224"/>
                      <a:pt x="91" y="226"/>
                    </a:cubicBezTo>
                    <a:cubicBezTo>
                      <a:pt x="91" y="228"/>
                      <a:pt x="94" y="227"/>
                      <a:pt x="94" y="229"/>
                    </a:cubicBezTo>
                    <a:cubicBezTo>
                      <a:pt x="95" y="227"/>
                      <a:pt x="98" y="227"/>
                      <a:pt x="98" y="228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101" y="231"/>
                      <a:pt x="104" y="237"/>
                      <a:pt x="110" y="237"/>
                    </a:cubicBezTo>
                    <a:cubicBezTo>
                      <a:pt x="110" y="239"/>
                      <a:pt x="110" y="239"/>
                      <a:pt x="110" y="239"/>
                    </a:cubicBezTo>
                    <a:cubicBezTo>
                      <a:pt x="111" y="239"/>
                      <a:pt x="112" y="239"/>
                      <a:pt x="112" y="240"/>
                    </a:cubicBezTo>
                    <a:cubicBezTo>
                      <a:pt x="111" y="241"/>
                      <a:pt x="110" y="242"/>
                      <a:pt x="110" y="243"/>
                    </a:cubicBezTo>
                    <a:cubicBezTo>
                      <a:pt x="110" y="245"/>
                      <a:pt x="110" y="246"/>
                      <a:pt x="112" y="248"/>
                    </a:cubicBezTo>
                    <a:cubicBezTo>
                      <a:pt x="111" y="249"/>
                      <a:pt x="110" y="249"/>
                      <a:pt x="109" y="249"/>
                    </a:cubicBezTo>
                    <a:cubicBezTo>
                      <a:pt x="108" y="251"/>
                      <a:pt x="105" y="252"/>
                      <a:pt x="107" y="254"/>
                    </a:cubicBezTo>
                    <a:cubicBezTo>
                      <a:pt x="106" y="254"/>
                      <a:pt x="106" y="254"/>
                      <a:pt x="106" y="254"/>
                    </a:cubicBezTo>
                    <a:cubicBezTo>
                      <a:pt x="106" y="256"/>
                      <a:pt x="107" y="259"/>
                      <a:pt x="104" y="260"/>
                    </a:cubicBezTo>
                    <a:cubicBezTo>
                      <a:pt x="105" y="262"/>
                      <a:pt x="105" y="264"/>
                      <a:pt x="107" y="263"/>
                    </a:cubicBezTo>
                    <a:cubicBezTo>
                      <a:pt x="107" y="264"/>
                      <a:pt x="104" y="263"/>
                      <a:pt x="105" y="264"/>
                    </a:cubicBezTo>
                    <a:cubicBezTo>
                      <a:pt x="104" y="263"/>
                      <a:pt x="104" y="263"/>
                      <a:pt x="104" y="263"/>
                    </a:cubicBezTo>
                    <a:cubicBezTo>
                      <a:pt x="102" y="266"/>
                      <a:pt x="101" y="270"/>
                      <a:pt x="99" y="274"/>
                    </a:cubicBezTo>
                    <a:cubicBezTo>
                      <a:pt x="97" y="274"/>
                      <a:pt x="97" y="277"/>
                      <a:pt x="95" y="278"/>
                    </a:cubicBezTo>
                    <a:cubicBezTo>
                      <a:pt x="95" y="280"/>
                      <a:pt x="92" y="281"/>
                      <a:pt x="93" y="283"/>
                    </a:cubicBezTo>
                    <a:cubicBezTo>
                      <a:pt x="92" y="282"/>
                      <a:pt x="92" y="282"/>
                      <a:pt x="92" y="282"/>
                    </a:cubicBezTo>
                    <a:cubicBezTo>
                      <a:pt x="91" y="283"/>
                      <a:pt x="89" y="285"/>
                      <a:pt x="86" y="285"/>
                    </a:cubicBezTo>
                    <a:cubicBezTo>
                      <a:pt x="85" y="286"/>
                      <a:pt x="86" y="287"/>
                      <a:pt x="85" y="289"/>
                    </a:cubicBezTo>
                    <a:cubicBezTo>
                      <a:pt x="85" y="287"/>
                      <a:pt x="85" y="287"/>
                      <a:pt x="85" y="287"/>
                    </a:cubicBezTo>
                    <a:cubicBezTo>
                      <a:pt x="84" y="289"/>
                      <a:pt x="84" y="291"/>
                      <a:pt x="84" y="292"/>
                    </a:cubicBezTo>
                    <a:cubicBezTo>
                      <a:pt x="83" y="292"/>
                      <a:pt x="83" y="293"/>
                      <a:pt x="82" y="292"/>
                    </a:cubicBezTo>
                    <a:cubicBezTo>
                      <a:pt x="83" y="291"/>
                      <a:pt x="83" y="289"/>
                      <a:pt x="83" y="287"/>
                    </a:cubicBezTo>
                    <a:cubicBezTo>
                      <a:pt x="81" y="287"/>
                      <a:pt x="81" y="291"/>
                      <a:pt x="80" y="289"/>
                    </a:cubicBezTo>
                    <a:cubicBezTo>
                      <a:pt x="78" y="289"/>
                      <a:pt x="77" y="290"/>
                      <a:pt x="78" y="292"/>
                    </a:cubicBezTo>
                    <a:cubicBezTo>
                      <a:pt x="78" y="291"/>
                      <a:pt x="77" y="291"/>
                      <a:pt x="77" y="290"/>
                    </a:cubicBezTo>
                    <a:cubicBezTo>
                      <a:pt x="76" y="290"/>
                      <a:pt x="76" y="290"/>
                      <a:pt x="75" y="291"/>
                    </a:cubicBezTo>
                    <a:cubicBezTo>
                      <a:pt x="76" y="291"/>
                      <a:pt x="76" y="291"/>
                      <a:pt x="76" y="291"/>
                    </a:cubicBezTo>
                    <a:cubicBezTo>
                      <a:pt x="76" y="293"/>
                      <a:pt x="75" y="293"/>
                      <a:pt x="75" y="295"/>
                    </a:cubicBezTo>
                    <a:cubicBezTo>
                      <a:pt x="76" y="294"/>
                      <a:pt x="76" y="294"/>
                      <a:pt x="76" y="294"/>
                    </a:cubicBezTo>
                    <a:cubicBezTo>
                      <a:pt x="76" y="296"/>
                      <a:pt x="75" y="296"/>
                      <a:pt x="74" y="295"/>
                    </a:cubicBezTo>
                    <a:cubicBezTo>
                      <a:pt x="73" y="294"/>
                      <a:pt x="75" y="293"/>
                      <a:pt x="74" y="292"/>
                    </a:cubicBezTo>
                    <a:cubicBezTo>
                      <a:pt x="72" y="295"/>
                      <a:pt x="72" y="295"/>
                      <a:pt x="72" y="295"/>
                    </a:cubicBezTo>
                    <a:cubicBezTo>
                      <a:pt x="72" y="295"/>
                      <a:pt x="73" y="295"/>
                      <a:pt x="73" y="297"/>
                    </a:cubicBezTo>
                    <a:cubicBezTo>
                      <a:pt x="74" y="296"/>
                      <a:pt x="74" y="296"/>
                      <a:pt x="74" y="296"/>
                    </a:cubicBezTo>
                    <a:cubicBezTo>
                      <a:pt x="74" y="297"/>
                      <a:pt x="74" y="297"/>
                      <a:pt x="74" y="297"/>
                    </a:cubicBezTo>
                    <a:cubicBezTo>
                      <a:pt x="76" y="296"/>
                      <a:pt x="78" y="298"/>
                      <a:pt x="79" y="296"/>
                    </a:cubicBezTo>
                    <a:cubicBezTo>
                      <a:pt x="78" y="295"/>
                      <a:pt x="78" y="295"/>
                      <a:pt x="78" y="295"/>
                    </a:cubicBezTo>
                    <a:cubicBezTo>
                      <a:pt x="79" y="294"/>
                      <a:pt x="80" y="292"/>
                      <a:pt x="82" y="294"/>
                    </a:cubicBezTo>
                    <a:cubicBezTo>
                      <a:pt x="81" y="294"/>
                      <a:pt x="82" y="295"/>
                      <a:pt x="82" y="296"/>
                    </a:cubicBezTo>
                    <a:cubicBezTo>
                      <a:pt x="82" y="295"/>
                      <a:pt x="82" y="295"/>
                      <a:pt x="83" y="295"/>
                    </a:cubicBezTo>
                    <a:cubicBezTo>
                      <a:pt x="83" y="297"/>
                      <a:pt x="83" y="297"/>
                      <a:pt x="83" y="297"/>
                    </a:cubicBezTo>
                    <a:cubicBezTo>
                      <a:pt x="82" y="294"/>
                      <a:pt x="86" y="295"/>
                      <a:pt x="86" y="294"/>
                    </a:cubicBezTo>
                    <a:cubicBezTo>
                      <a:pt x="86" y="295"/>
                      <a:pt x="86" y="295"/>
                      <a:pt x="86" y="295"/>
                    </a:cubicBezTo>
                    <a:cubicBezTo>
                      <a:pt x="88" y="295"/>
                      <a:pt x="85" y="294"/>
                      <a:pt x="86" y="293"/>
                    </a:cubicBezTo>
                    <a:cubicBezTo>
                      <a:pt x="87" y="293"/>
                      <a:pt x="88" y="296"/>
                      <a:pt x="89" y="296"/>
                    </a:cubicBezTo>
                    <a:cubicBezTo>
                      <a:pt x="91" y="295"/>
                      <a:pt x="93" y="292"/>
                      <a:pt x="96" y="292"/>
                    </a:cubicBezTo>
                    <a:cubicBezTo>
                      <a:pt x="97" y="291"/>
                      <a:pt x="98" y="289"/>
                      <a:pt x="98" y="287"/>
                    </a:cubicBezTo>
                    <a:cubicBezTo>
                      <a:pt x="99" y="286"/>
                      <a:pt x="100" y="289"/>
                      <a:pt x="100" y="287"/>
                    </a:cubicBezTo>
                    <a:cubicBezTo>
                      <a:pt x="101" y="288"/>
                      <a:pt x="101" y="289"/>
                      <a:pt x="102" y="289"/>
                    </a:cubicBezTo>
                    <a:cubicBezTo>
                      <a:pt x="102" y="288"/>
                      <a:pt x="104" y="287"/>
                      <a:pt x="102" y="286"/>
                    </a:cubicBezTo>
                    <a:cubicBezTo>
                      <a:pt x="104" y="285"/>
                      <a:pt x="105" y="283"/>
                      <a:pt x="106" y="281"/>
                    </a:cubicBezTo>
                    <a:cubicBezTo>
                      <a:pt x="106" y="282"/>
                      <a:pt x="107" y="283"/>
                      <a:pt x="108" y="283"/>
                    </a:cubicBezTo>
                    <a:cubicBezTo>
                      <a:pt x="108" y="281"/>
                      <a:pt x="108" y="279"/>
                      <a:pt x="109" y="278"/>
                    </a:cubicBezTo>
                    <a:cubicBezTo>
                      <a:pt x="108" y="277"/>
                      <a:pt x="108" y="277"/>
                      <a:pt x="106" y="276"/>
                    </a:cubicBezTo>
                    <a:cubicBezTo>
                      <a:pt x="106" y="276"/>
                      <a:pt x="106" y="275"/>
                      <a:pt x="106" y="275"/>
                    </a:cubicBezTo>
                    <a:cubicBezTo>
                      <a:pt x="108" y="276"/>
                      <a:pt x="110" y="277"/>
                      <a:pt x="111" y="276"/>
                    </a:cubicBezTo>
                    <a:cubicBezTo>
                      <a:pt x="113" y="277"/>
                      <a:pt x="109" y="278"/>
                      <a:pt x="112" y="279"/>
                    </a:cubicBezTo>
                    <a:cubicBezTo>
                      <a:pt x="113" y="281"/>
                      <a:pt x="112" y="283"/>
                      <a:pt x="110" y="283"/>
                    </a:cubicBezTo>
                    <a:cubicBezTo>
                      <a:pt x="111" y="286"/>
                      <a:pt x="111" y="282"/>
                      <a:pt x="113" y="284"/>
                    </a:cubicBezTo>
                    <a:cubicBezTo>
                      <a:pt x="114" y="283"/>
                      <a:pt x="113" y="281"/>
                      <a:pt x="114" y="279"/>
                    </a:cubicBezTo>
                    <a:cubicBezTo>
                      <a:pt x="113" y="279"/>
                      <a:pt x="112" y="279"/>
                      <a:pt x="112" y="278"/>
                    </a:cubicBezTo>
                    <a:cubicBezTo>
                      <a:pt x="111" y="275"/>
                      <a:pt x="115" y="277"/>
                      <a:pt x="115" y="276"/>
                    </a:cubicBezTo>
                    <a:cubicBezTo>
                      <a:pt x="115" y="277"/>
                      <a:pt x="115" y="277"/>
                      <a:pt x="115" y="277"/>
                    </a:cubicBezTo>
                    <a:cubicBezTo>
                      <a:pt x="116" y="277"/>
                      <a:pt x="115" y="275"/>
                      <a:pt x="116" y="274"/>
                    </a:cubicBezTo>
                    <a:cubicBezTo>
                      <a:pt x="119" y="275"/>
                      <a:pt x="115" y="276"/>
                      <a:pt x="117" y="278"/>
                    </a:cubicBezTo>
                    <a:cubicBezTo>
                      <a:pt x="119" y="278"/>
                      <a:pt x="119" y="278"/>
                      <a:pt x="119" y="278"/>
                    </a:cubicBezTo>
                    <a:cubicBezTo>
                      <a:pt x="121" y="276"/>
                      <a:pt x="117" y="276"/>
                      <a:pt x="119" y="275"/>
                    </a:cubicBezTo>
                    <a:cubicBezTo>
                      <a:pt x="120" y="275"/>
                      <a:pt x="120" y="275"/>
                      <a:pt x="120" y="275"/>
                    </a:cubicBezTo>
                    <a:cubicBezTo>
                      <a:pt x="120" y="274"/>
                      <a:pt x="120" y="274"/>
                      <a:pt x="120" y="274"/>
                    </a:cubicBezTo>
                    <a:cubicBezTo>
                      <a:pt x="119" y="273"/>
                      <a:pt x="117" y="273"/>
                      <a:pt x="117" y="274"/>
                    </a:cubicBezTo>
                    <a:cubicBezTo>
                      <a:pt x="114" y="272"/>
                      <a:pt x="117" y="273"/>
                      <a:pt x="117" y="271"/>
                    </a:cubicBezTo>
                    <a:cubicBezTo>
                      <a:pt x="116" y="270"/>
                      <a:pt x="117" y="272"/>
                      <a:pt x="115" y="271"/>
                    </a:cubicBezTo>
                    <a:cubicBezTo>
                      <a:pt x="114" y="270"/>
                      <a:pt x="114" y="269"/>
                      <a:pt x="114" y="268"/>
                    </a:cubicBezTo>
                    <a:cubicBezTo>
                      <a:pt x="115" y="267"/>
                      <a:pt x="116" y="268"/>
                      <a:pt x="118" y="268"/>
                    </a:cubicBezTo>
                    <a:cubicBezTo>
                      <a:pt x="118" y="269"/>
                      <a:pt x="118" y="270"/>
                      <a:pt x="117" y="269"/>
                    </a:cubicBezTo>
                    <a:cubicBezTo>
                      <a:pt x="118" y="272"/>
                      <a:pt x="120" y="270"/>
                      <a:pt x="121" y="272"/>
                    </a:cubicBezTo>
                    <a:cubicBezTo>
                      <a:pt x="123" y="271"/>
                      <a:pt x="121" y="270"/>
                      <a:pt x="120" y="269"/>
                    </a:cubicBezTo>
                    <a:cubicBezTo>
                      <a:pt x="120" y="270"/>
                      <a:pt x="119" y="268"/>
                      <a:pt x="118" y="268"/>
                    </a:cubicBezTo>
                    <a:cubicBezTo>
                      <a:pt x="115" y="264"/>
                      <a:pt x="122" y="268"/>
                      <a:pt x="122" y="266"/>
                    </a:cubicBezTo>
                    <a:cubicBezTo>
                      <a:pt x="119" y="265"/>
                      <a:pt x="119" y="262"/>
                      <a:pt x="116" y="262"/>
                    </a:cubicBezTo>
                    <a:cubicBezTo>
                      <a:pt x="115" y="261"/>
                      <a:pt x="115" y="260"/>
                      <a:pt x="116" y="260"/>
                    </a:cubicBezTo>
                    <a:cubicBezTo>
                      <a:pt x="117" y="261"/>
                      <a:pt x="117" y="260"/>
                      <a:pt x="119" y="261"/>
                    </a:cubicBezTo>
                    <a:cubicBezTo>
                      <a:pt x="119" y="261"/>
                      <a:pt x="119" y="261"/>
                      <a:pt x="119" y="261"/>
                    </a:cubicBezTo>
                    <a:cubicBezTo>
                      <a:pt x="121" y="263"/>
                      <a:pt x="121" y="263"/>
                      <a:pt x="121" y="263"/>
                    </a:cubicBezTo>
                    <a:cubicBezTo>
                      <a:pt x="123" y="262"/>
                      <a:pt x="124" y="262"/>
                      <a:pt x="126" y="262"/>
                    </a:cubicBezTo>
                    <a:cubicBezTo>
                      <a:pt x="125" y="260"/>
                      <a:pt x="124" y="261"/>
                      <a:pt x="124" y="260"/>
                    </a:cubicBezTo>
                    <a:cubicBezTo>
                      <a:pt x="124" y="260"/>
                      <a:pt x="126" y="260"/>
                      <a:pt x="126" y="260"/>
                    </a:cubicBezTo>
                    <a:cubicBezTo>
                      <a:pt x="125" y="260"/>
                      <a:pt x="123" y="258"/>
                      <a:pt x="123" y="258"/>
                    </a:cubicBezTo>
                    <a:cubicBezTo>
                      <a:pt x="123" y="256"/>
                      <a:pt x="125" y="256"/>
                      <a:pt x="126" y="257"/>
                    </a:cubicBezTo>
                    <a:cubicBezTo>
                      <a:pt x="127" y="258"/>
                      <a:pt x="127" y="258"/>
                      <a:pt x="127" y="258"/>
                    </a:cubicBezTo>
                    <a:cubicBezTo>
                      <a:pt x="126" y="257"/>
                      <a:pt x="128" y="258"/>
                      <a:pt x="128" y="257"/>
                    </a:cubicBezTo>
                    <a:cubicBezTo>
                      <a:pt x="127" y="257"/>
                      <a:pt x="125" y="256"/>
                      <a:pt x="124" y="255"/>
                    </a:cubicBezTo>
                    <a:cubicBezTo>
                      <a:pt x="124" y="254"/>
                      <a:pt x="125" y="254"/>
                      <a:pt x="125" y="254"/>
                    </a:cubicBezTo>
                    <a:cubicBezTo>
                      <a:pt x="126" y="255"/>
                      <a:pt x="126" y="255"/>
                      <a:pt x="126" y="255"/>
                    </a:cubicBezTo>
                    <a:cubicBezTo>
                      <a:pt x="126" y="254"/>
                      <a:pt x="129" y="256"/>
                      <a:pt x="129" y="254"/>
                    </a:cubicBezTo>
                    <a:cubicBezTo>
                      <a:pt x="127" y="253"/>
                      <a:pt x="127" y="253"/>
                      <a:pt x="127" y="253"/>
                    </a:cubicBezTo>
                    <a:cubicBezTo>
                      <a:pt x="128" y="253"/>
                      <a:pt x="129" y="253"/>
                      <a:pt x="129" y="254"/>
                    </a:cubicBezTo>
                    <a:cubicBezTo>
                      <a:pt x="128" y="253"/>
                      <a:pt x="129" y="253"/>
                      <a:pt x="128" y="252"/>
                    </a:cubicBezTo>
                    <a:cubicBezTo>
                      <a:pt x="129" y="252"/>
                      <a:pt x="129" y="252"/>
                      <a:pt x="129" y="252"/>
                    </a:cubicBezTo>
                    <a:cubicBezTo>
                      <a:pt x="129" y="252"/>
                      <a:pt x="127" y="250"/>
                      <a:pt x="129" y="250"/>
                    </a:cubicBezTo>
                    <a:cubicBezTo>
                      <a:pt x="127" y="250"/>
                      <a:pt x="129" y="251"/>
                      <a:pt x="127" y="251"/>
                    </a:cubicBezTo>
                    <a:cubicBezTo>
                      <a:pt x="125" y="251"/>
                      <a:pt x="126" y="250"/>
                      <a:pt x="126" y="249"/>
                    </a:cubicBezTo>
                    <a:cubicBezTo>
                      <a:pt x="129" y="250"/>
                      <a:pt x="127" y="248"/>
                      <a:pt x="127" y="247"/>
                    </a:cubicBezTo>
                    <a:cubicBezTo>
                      <a:pt x="128" y="247"/>
                      <a:pt x="129" y="247"/>
                      <a:pt x="130" y="247"/>
                    </a:cubicBezTo>
                    <a:cubicBezTo>
                      <a:pt x="128" y="246"/>
                      <a:pt x="128" y="246"/>
                      <a:pt x="128" y="246"/>
                    </a:cubicBezTo>
                    <a:cubicBezTo>
                      <a:pt x="131" y="247"/>
                      <a:pt x="128" y="245"/>
                      <a:pt x="129" y="244"/>
                    </a:cubicBezTo>
                    <a:cubicBezTo>
                      <a:pt x="130" y="245"/>
                      <a:pt x="131" y="246"/>
                      <a:pt x="132" y="245"/>
                    </a:cubicBezTo>
                    <a:cubicBezTo>
                      <a:pt x="129" y="245"/>
                      <a:pt x="130" y="243"/>
                      <a:pt x="128" y="242"/>
                    </a:cubicBezTo>
                    <a:cubicBezTo>
                      <a:pt x="129" y="242"/>
                      <a:pt x="131" y="244"/>
                      <a:pt x="133" y="245"/>
                    </a:cubicBezTo>
                    <a:cubicBezTo>
                      <a:pt x="132" y="244"/>
                      <a:pt x="132" y="244"/>
                      <a:pt x="132" y="244"/>
                    </a:cubicBezTo>
                    <a:cubicBezTo>
                      <a:pt x="133" y="245"/>
                      <a:pt x="133" y="245"/>
                      <a:pt x="132" y="244"/>
                    </a:cubicBezTo>
                    <a:cubicBezTo>
                      <a:pt x="133" y="243"/>
                      <a:pt x="134" y="243"/>
                      <a:pt x="132" y="242"/>
                    </a:cubicBezTo>
                    <a:close/>
                    <a:moveTo>
                      <a:pt x="129" y="226"/>
                    </a:moveTo>
                    <a:cubicBezTo>
                      <a:pt x="129" y="226"/>
                      <a:pt x="129" y="226"/>
                      <a:pt x="129" y="226"/>
                    </a:cubicBezTo>
                    <a:close/>
                    <a:moveTo>
                      <a:pt x="17" y="159"/>
                    </a:moveTo>
                    <a:cubicBezTo>
                      <a:pt x="17" y="159"/>
                      <a:pt x="17" y="159"/>
                      <a:pt x="17" y="159"/>
                    </a:cubicBezTo>
                    <a:cubicBezTo>
                      <a:pt x="17" y="159"/>
                      <a:pt x="17" y="159"/>
                      <a:pt x="17" y="159"/>
                    </a:cubicBezTo>
                    <a:close/>
                    <a:moveTo>
                      <a:pt x="131" y="243"/>
                    </a:moveTo>
                    <a:cubicBezTo>
                      <a:pt x="131" y="243"/>
                      <a:pt x="131" y="243"/>
                      <a:pt x="131" y="243"/>
                    </a:cubicBezTo>
                    <a:cubicBezTo>
                      <a:pt x="131" y="243"/>
                      <a:pt x="131" y="243"/>
                      <a:pt x="131" y="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629150" y="4548188"/>
                <a:ext cx="481013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55" extrusionOk="0">
                    <a:moveTo>
                      <a:pt x="212" y="97"/>
                    </a:moveTo>
                    <a:cubicBezTo>
                      <a:pt x="210" y="95"/>
                      <a:pt x="208" y="93"/>
                      <a:pt x="207" y="90"/>
                    </a:cubicBezTo>
                    <a:cubicBezTo>
                      <a:pt x="201" y="81"/>
                      <a:pt x="200" y="69"/>
                      <a:pt x="192" y="59"/>
                    </a:cubicBezTo>
                    <a:cubicBezTo>
                      <a:pt x="191" y="60"/>
                      <a:pt x="190" y="60"/>
                      <a:pt x="189" y="60"/>
                    </a:cubicBezTo>
                    <a:cubicBezTo>
                      <a:pt x="190" y="60"/>
                      <a:pt x="190" y="60"/>
                      <a:pt x="190" y="60"/>
                    </a:cubicBezTo>
                    <a:cubicBezTo>
                      <a:pt x="188" y="60"/>
                      <a:pt x="188" y="60"/>
                      <a:pt x="188" y="60"/>
                    </a:cubicBezTo>
                    <a:cubicBezTo>
                      <a:pt x="187" y="59"/>
                      <a:pt x="189" y="58"/>
                      <a:pt x="190" y="59"/>
                    </a:cubicBezTo>
                    <a:cubicBezTo>
                      <a:pt x="187" y="55"/>
                      <a:pt x="187" y="55"/>
                      <a:pt x="187" y="55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3"/>
                      <a:pt x="185" y="53"/>
                      <a:pt x="185" y="53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84" y="52"/>
                      <a:pt x="184" y="52"/>
                      <a:pt x="184" y="52"/>
                    </a:cubicBezTo>
                    <a:cubicBezTo>
                      <a:pt x="177" y="52"/>
                      <a:pt x="202" y="54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7" y="51"/>
                      <a:pt x="167" y="51"/>
                      <a:pt x="167" y="51"/>
                    </a:cubicBezTo>
                    <a:cubicBezTo>
                      <a:pt x="166" y="51"/>
                      <a:pt x="166" y="51"/>
                      <a:pt x="166" y="51"/>
                    </a:cubicBezTo>
                    <a:cubicBezTo>
                      <a:pt x="165" y="53"/>
                      <a:pt x="163" y="54"/>
                      <a:pt x="161" y="55"/>
                    </a:cubicBezTo>
                    <a:cubicBezTo>
                      <a:pt x="162" y="57"/>
                      <a:pt x="159" y="57"/>
                      <a:pt x="161" y="59"/>
                    </a:cubicBezTo>
                    <a:cubicBezTo>
                      <a:pt x="160" y="59"/>
                      <a:pt x="160" y="58"/>
                      <a:pt x="160" y="58"/>
                    </a:cubicBezTo>
                    <a:cubicBezTo>
                      <a:pt x="158" y="61"/>
                      <a:pt x="158" y="61"/>
                      <a:pt x="154" y="61"/>
                    </a:cubicBezTo>
                    <a:cubicBezTo>
                      <a:pt x="144" y="67"/>
                      <a:pt x="136" y="76"/>
                      <a:pt x="127" y="83"/>
                    </a:cubicBezTo>
                    <a:cubicBezTo>
                      <a:pt x="119" y="91"/>
                      <a:pt x="111" y="100"/>
                      <a:pt x="103" y="108"/>
                    </a:cubicBezTo>
                    <a:cubicBezTo>
                      <a:pt x="104" y="111"/>
                      <a:pt x="101" y="112"/>
                      <a:pt x="101" y="115"/>
                    </a:cubicBezTo>
                    <a:cubicBezTo>
                      <a:pt x="100" y="115"/>
                      <a:pt x="100" y="115"/>
                      <a:pt x="100" y="115"/>
                    </a:cubicBezTo>
                    <a:cubicBezTo>
                      <a:pt x="100" y="117"/>
                      <a:pt x="98" y="116"/>
                      <a:pt x="96" y="116"/>
                    </a:cubicBezTo>
                    <a:cubicBezTo>
                      <a:pt x="96" y="117"/>
                      <a:pt x="95" y="117"/>
                      <a:pt x="97" y="118"/>
                    </a:cubicBezTo>
                    <a:cubicBezTo>
                      <a:pt x="97" y="120"/>
                      <a:pt x="94" y="117"/>
                      <a:pt x="93" y="118"/>
                    </a:cubicBezTo>
                    <a:cubicBezTo>
                      <a:pt x="93" y="118"/>
                      <a:pt x="94" y="119"/>
                      <a:pt x="94" y="119"/>
                    </a:cubicBezTo>
                    <a:cubicBezTo>
                      <a:pt x="93" y="122"/>
                      <a:pt x="93" y="118"/>
                      <a:pt x="89" y="118"/>
                    </a:cubicBezTo>
                    <a:cubicBezTo>
                      <a:pt x="86" y="122"/>
                      <a:pt x="82" y="126"/>
                      <a:pt x="78" y="128"/>
                    </a:cubicBezTo>
                    <a:cubicBezTo>
                      <a:pt x="78" y="127"/>
                      <a:pt x="79" y="129"/>
                      <a:pt x="78" y="129"/>
                    </a:cubicBezTo>
                    <a:cubicBezTo>
                      <a:pt x="76" y="126"/>
                      <a:pt x="77" y="131"/>
                      <a:pt x="76" y="130"/>
                    </a:cubicBezTo>
                    <a:cubicBezTo>
                      <a:pt x="76" y="129"/>
                      <a:pt x="76" y="129"/>
                      <a:pt x="76" y="129"/>
                    </a:cubicBezTo>
                    <a:cubicBezTo>
                      <a:pt x="73" y="128"/>
                      <a:pt x="73" y="131"/>
                      <a:pt x="70" y="131"/>
                    </a:cubicBezTo>
                    <a:cubicBezTo>
                      <a:pt x="69" y="133"/>
                      <a:pt x="66" y="131"/>
                      <a:pt x="66" y="133"/>
                    </a:cubicBezTo>
                    <a:cubicBezTo>
                      <a:pt x="65" y="132"/>
                      <a:pt x="64" y="133"/>
                      <a:pt x="64" y="132"/>
                    </a:cubicBezTo>
                    <a:cubicBezTo>
                      <a:pt x="64" y="132"/>
                      <a:pt x="64" y="133"/>
                      <a:pt x="64" y="133"/>
                    </a:cubicBezTo>
                    <a:cubicBezTo>
                      <a:pt x="63" y="132"/>
                      <a:pt x="62" y="131"/>
                      <a:pt x="62" y="130"/>
                    </a:cubicBezTo>
                    <a:cubicBezTo>
                      <a:pt x="60" y="128"/>
                      <a:pt x="61" y="123"/>
                      <a:pt x="58" y="120"/>
                    </a:cubicBezTo>
                    <a:cubicBezTo>
                      <a:pt x="57" y="120"/>
                      <a:pt x="57" y="121"/>
                      <a:pt x="56" y="121"/>
                    </a:cubicBezTo>
                    <a:cubicBezTo>
                      <a:pt x="56" y="120"/>
                      <a:pt x="57" y="120"/>
                      <a:pt x="58" y="120"/>
                    </a:cubicBezTo>
                    <a:cubicBezTo>
                      <a:pt x="55" y="119"/>
                      <a:pt x="56" y="116"/>
                      <a:pt x="55" y="114"/>
                    </a:cubicBezTo>
                    <a:cubicBezTo>
                      <a:pt x="55" y="114"/>
                      <a:pt x="54" y="113"/>
                      <a:pt x="53" y="114"/>
                    </a:cubicBezTo>
                    <a:cubicBezTo>
                      <a:pt x="55" y="110"/>
                      <a:pt x="50" y="109"/>
                      <a:pt x="51" y="106"/>
                    </a:cubicBezTo>
                    <a:cubicBezTo>
                      <a:pt x="48" y="108"/>
                      <a:pt x="49" y="105"/>
                      <a:pt x="48" y="104"/>
                    </a:cubicBezTo>
                    <a:cubicBezTo>
                      <a:pt x="47" y="104"/>
                      <a:pt x="48" y="104"/>
                      <a:pt x="49" y="103"/>
                    </a:cubicBezTo>
                    <a:cubicBezTo>
                      <a:pt x="48" y="102"/>
                      <a:pt x="47" y="101"/>
                      <a:pt x="47" y="98"/>
                    </a:cubicBezTo>
                    <a:cubicBezTo>
                      <a:pt x="47" y="98"/>
                      <a:pt x="45" y="98"/>
                      <a:pt x="45" y="97"/>
                    </a:cubicBezTo>
                    <a:cubicBezTo>
                      <a:pt x="47" y="95"/>
                      <a:pt x="44" y="94"/>
                      <a:pt x="44" y="93"/>
                    </a:cubicBezTo>
                    <a:cubicBezTo>
                      <a:pt x="42" y="94"/>
                      <a:pt x="40" y="93"/>
                      <a:pt x="41" y="91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40" y="88"/>
                      <a:pt x="41" y="81"/>
                      <a:pt x="36" y="78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34" y="73"/>
                      <a:pt x="34" y="68"/>
                      <a:pt x="30" y="65"/>
                    </a:cubicBezTo>
                    <a:cubicBezTo>
                      <a:pt x="30" y="64"/>
                      <a:pt x="30" y="62"/>
                      <a:pt x="30" y="60"/>
                    </a:cubicBezTo>
                    <a:cubicBezTo>
                      <a:pt x="28" y="59"/>
                      <a:pt x="28" y="59"/>
                      <a:pt x="25" y="58"/>
                    </a:cubicBezTo>
                    <a:cubicBezTo>
                      <a:pt x="25" y="58"/>
                      <a:pt x="26" y="57"/>
                      <a:pt x="27" y="57"/>
                    </a:cubicBezTo>
                    <a:cubicBezTo>
                      <a:pt x="26" y="54"/>
                      <a:pt x="28" y="52"/>
                      <a:pt x="25" y="51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4" y="49"/>
                      <a:pt x="22" y="48"/>
                      <a:pt x="23" y="45"/>
                    </a:cubicBezTo>
                    <a:cubicBezTo>
                      <a:pt x="22" y="45"/>
                      <a:pt x="20" y="43"/>
                      <a:pt x="19" y="45"/>
                    </a:cubicBezTo>
                    <a:cubicBezTo>
                      <a:pt x="19" y="44"/>
                      <a:pt x="21" y="44"/>
                      <a:pt x="20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1" y="39"/>
                      <a:pt x="19" y="36"/>
                      <a:pt x="17" y="32"/>
                    </a:cubicBezTo>
                    <a:cubicBezTo>
                      <a:pt x="19" y="31"/>
                      <a:pt x="15" y="29"/>
                      <a:pt x="16" y="26"/>
                    </a:cubicBezTo>
                    <a:cubicBezTo>
                      <a:pt x="15" y="25"/>
                      <a:pt x="16" y="22"/>
                      <a:pt x="13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3" y="18"/>
                      <a:pt x="13" y="15"/>
                    </a:cubicBezTo>
                    <a:cubicBezTo>
                      <a:pt x="13" y="14"/>
                      <a:pt x="11" y="14"/>
                      <a:pt x="10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2"/>
                      <a:pt x="9" y="12"/>
                      <a:pt x="7" y="12"/>
                    </a:cubicBezTo>
                    <a:cubicBezTo>
                      <a:pt x="8" y="11"/>
                      <a:pt x="7" y="11"/>
                      <a:pt x="8" y="10"/>
                    </a:cubicBezTo>
                    <a:cubicBezTo>
                      <a:pt x="9" y="10"/>
                      <a:pt x="10" y="11"/>
                      <a:pt x="12" y="11"/>
                    </a:cubicBezTo>
                    <a:cubicBezTo>
                      <a:pt x="12" y="10"/>
                      <a:pt x="9" y="9"/>
                      <a:pt x="11" y="7"/>
                    </a:cubicBezTo>
                    <a:cubicBezTo>
                      <a:pt x="11" y="6"/>
                      <a:pt x="10" y="5"/>
                      <a:pt x="8" y="5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7" y="4"/>
                      <a:pt x="7" y="3"/>
                      <a:pt x="5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4" y="3"/>
                      <a:pt x="5" y="2"/>
                    </a:cubicBezTo>
                    <a:cubicBezTo>
                      <a:pt x="7" y="1"/>
                      <a:pt x="8" y="3"/>
                      <a:pt x="9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1"/>
                      <a:pt x="5" y="1"/>
                      <a:pt x="4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4"/>
                      <a:pt x="3" y="5"/>
                      <a:pt x="4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7"/>
                      <a:pt x="8" y="8"/>
                      <a:pt x="6" y="9"/>
                    </a:cubicBezTo>
                    <a:cubicBezTo>
                      <a:pt x="6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10"/>
                      <a:pt x="4" y="12"/>
                      <a:pt x="5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5"/>
                      <a:pt x="6" y="12"/>
                      <a:pt x="6" y="13"/>
                    </a:cubicBezTo>
                    <a:cubicBezTo>
                      <a:pt x="6" y="14"/>
                      <a:pt x="3" y="14"/>
                      <a:pt x="2" y="15"/>
                    </a:cubicBezTo>
                    <a:cubicBezTo>
                      <a:pt x="3" y="17"/>
                      <a:pt x="5" y="19"/>
                      <a:pt x="4" y="21"/>
                    </a:cubicBezTo>
                    <a:cubicBezTo>
                      <a:pt x="4" y="22"/>
                      <a:pt x="6" y="24"/>
                      <a:pt x="7" y="25"/>
                    </a:cubicBezTo>
                    <a:cubicBezTo>
                      <a:pt x="7" y="26"/>
                      <a:pt x="4" y="25"/>
                      <a:pt x="6" y="26"/>
                    </a:cubicBezTo>
                    <a:cubicBezTo>
                      <a:pt x="5" y="26"/>
                      <a:pt x="4" y="27"/>
                      <a:pt x="3" y="27"/>
                    </a:cubicBezTo>
                    <a:cubicBezTo>
                      <a:pt x="4" y="27"/>
                      <a:pt x="4" y="29"/>
                      <a:pt x="6" y="28"/>
                    </a:cubicBezTo>
                    <a:cubicBezTo>
                      <a:pt x="6" y="30"/>
                      <a:pt x="6" y="32"/>
                      <a:pt x="7" y="34"/>
                    </a:cubicBezTo>
                    <a:cubicBezTo>
                      <a:pt x="7" y="33"/>
                      <a:pt x="5" y="33"/>
                      <a:pt x="4" y="34"/>
                    </a:cubicBezTo>
                    <a:cubicBezTo>
                      <a:pt x="6" y="34"/>
                      <a:pt x="8" y="36"/>
                      <a:pt x="8" y="37"/>
                    </a:cubicBezTo>
                    <a:cubicBezTo>
                      <a:pt x="9" y="37"/>
                      <a:pt x="9" y="36"/>
                      <a:pt x="11" y="36"/>
                    </a:cubicBezTo>
                    <a:cubicBezTo>
                      <a:pt x="11" y="36"/>
                      <a:pt x="12" y="36"/>
                      <a:pt x="12" y="37"/>
                    </a:cubicBezTo>
                    <a:cubicBezTo>
                      <a:pt x="10" y="38"/>
                      <a:pt x="8" y="38"/>
                      <a:pt x="8" y="40"/>
                    </a:cubicBezTo>
                    <a:cubicBezTo>
                      <a:pt x="5" y="40"/>
                      <a:pt x="8" y="37"/>
                      <a:pt x="5" y="39"/>
                    </a:cubicBezTo>
                    <a:cubicBezTo>
                      <a:pt x="3" y="39"/>
                      <a:pt x="2" y="36"/>
                      <a:pt x="3" y="35"/>
                    </a:cubicBezTo>
                    <a:cubicBezTo>
                      <a:pt x="0" y="35"/>
                      <a:pt x="3" y="36"/>
                      <a:pt x="1" y="37"/>
                    </a:cubicBezTo>
                    <a:cubicBezTo>
                      <a:pt x="1" y="38"/>
                      <a:pt x="3" y="38"/>
                      <a:pt x="3" y="40"/>
                    </a:cubicBezTo>
                    <a:cubicBezTo>
                      <a:pt x="5" y="39"/>
                      <a:pt x="5" y="39"/>
                      <a:pt x="6" y="39"/>
                    </a:cubicBezTo>
                    <a:cubicBezTo>
                      <a:pt x="9" y="40"/>
                      <a:pt x="5" y="42"/>
                      <a:pt x="5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3"/>
                      <a:pt x="5" y="43"/>
                      <a:pt x="5" y="44"/>
                    </a:cubicBezTo>
                    <a:cubicBezTo>
                      <a:pt x="2" y="45"/>
                      <a:pt x="4" y="42"/>
                      <a:pt x="2" y="4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" y="46"/>
                      <a:pt x="3" y="43"/>
                      <a:pt x="3" y="45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4" y="46"/>
                      <a:pt x="5" y="45"/>
                      <a:pt x="5" y="44"/>
                    </a:cubicBezTo>
                    <a:cubicBezTo>
                      <a:pt x="8" y="44"/>
                      <a:pt x="6" y="45"/>
                      <a:pt x="7" y="47"/>
                    </a:cubicBezTo>
                    <a:cubicBezTo>
                      <a:pt x="8" y="46"/>
                      <a:pt x="6" y="46"/>
                      <a:pt x="8" y="45"/>
                    </a:cubicBezTo>
                    <a:cubicBezTo>
                      <a:pt x="9" y="45"/>
                      <a:pt x="10" y="46"/>
                      <a:pt x="10" y="46"/>
                    </a:cubicBezTo>
                    <a:cubicBezTo>
                      <a:pt x="11" y="48"/>
                      <a:pt x="9" y="48"/>
                      <a:pt x="8" y="48"/>
                    </a:cubicBezTo>
                    <a:cubicBezTo>
                      <a:pt x="7" y="48"/>
                      <a:pt x="7" y="47"/>
                      <a:pt x="8" y="47"/>
                    </a:cubicBezTo>
                    <a:cubicBezTo>
                      <a:pt x="6" y="46"/>
                      <a:pt x="5" y="49"/>
                      <a:pt x="3" y="48"/>
                    </a:cubicBezTo>
                    <a:cubicBezTo>
                      <a:pt x="2" y="50"/>
                      <a:pt x="4" y="49"/>
                      <a:pt x="5" y="50"/>
                    </a:cubicBezTo>
                    <a:cubicBezTo>
                      <a:pt x="5" y="49"/>
                      <a:pt x="7" y="49"/>
                      <a:pt x="7" y="49"/>
                    </a:cubicBezTo>
                    <a:cubicBezTo>
                      <a:pt x="12" y="49"/>
                      <a:pt x="4" y="51"/>
                      <a:pt x="6" y="53"/>
                    </a:cubicBezTo>
                    <a:cubicBezTo>
                      <a:pt x="9" y="51"/>
                      <a:pt x="11" y="54"/>
                      <a:pt x="13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3" y="53"/>
                      <a:pt x="14" y="54"/>
                      <a:pt x="11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5"/>
                      <a:pt x="7" y="57"/>
                      <a:pt x="6" y="58"/>
                    </a:cubicBezTo>
                    <a:cubicBezTo>
                      <a:pt x="7" y="59"/>
                      <a:pt x="8" y="57"/>
                      <a:pt x="9" y="58"/>
                    </a:cubicBezTo>
                    <a:cubicBezTo>
                      <a:pt x="8" y="58"/>
                      <a:pt x="7" y="59"/>
                      <a:pt x="7" y="59"/>
                    </a:cubicBezTo>
                    <a:cubicBezTo>
                      <a:pt x="8" y="58"/>
                      <a:pt x="10" y="58"/>
                      <a:pt x="11" y="59"/>
                    </a:cubicBezTo>
                    <a:cubicBezTo>
                      <a:pt x="11" y="60"/>
                      <a:pt x="9" y="61"/>
                      <a:pt x="9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9" y="61"/>
                      <a:pt x="6" y="61"/>
                      <a:pt x="7" y="62"/>
                    </a:cubicBezTo>
                    <a:cubicBezTo>
                      <a:pt x="8" y="62"/>
                      <a:pt x="10" y="62"/>
                      <a:pt x="12" y="62"/>
                    </a:cubicBezTo>
                    <a:cubicBezTo>
                      <a:pt x="12" y="62"/>
                      <a:pt x="11" y="63"/>
                      <a:pt x="11" y="6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1" y="64"/>
                      <a:pt x="7" y="64"/>
                      <a:pt x="8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9" y="65"/>
                      <a:pt x="8" y="65"/>
                    </a:cubicBezTo>
                    <a:cubicBezTo>
                      <a:pt x="9" y="65"/>
                      <a:pt x="10" y="66"/>
                      <a:pt x="10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10" y="67"/>
                      <a:pt x="12" y="67"/>
                      <a:pt x="11" y="68"/>
                    </a:cubicBezTo>
                    <a:cubicBezTo>
                      <a:pt x="13" y="67"/>
                      <a:pt x="10" y="68"/>
                      <a:pt x="11" y="66"/>
                    </a:cubicBezTo>
                    <a:cubicBezTo>
                      <a:pt x="13" y="65"/>
                      <a:pt x="13" y="67"/>
                      <a:pt x="14" y="67"/>
                    </a:cubicBezTo>
                    <a:cubicBezTo>
                      <a:pt x="11" y="68"/>
                      <a:pt x="14" y="68"/>
                      <a:pt x="14" y="69"/>
                    </a:cubicBezTo>
                    <a:cubicBezTo>
                      <a:pt x="13" y="70"/>
                      <a:pt x="13" y="70"/>
                      <a:pt x="13" y="71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1" y="72"/>
                      <a:pt x="16" y="72"/>
                      <a:pt x="15" y="73"/>
                    </a:cubicBezTo>
                    <a:cubicBezTo>
                      <a:pt x="14" y="73"/>
                      <a:pt x="12" y="73"/>
                      <a:pt x="12" y="74"/>
                    </a:cubicBezTo>
                    <a:cubicBezTo>
                      <a:pt x="14" y="72"/>
                      <a:pt x="16" y="74"/>
                      <a:pt x="17" y="73"/>
                    </a:cubicBezTo>
                    <a:cubicBezTo>
                      <a:pt x="17" y="75"/>
                      <a:pt x="14" y="74"/>
                      <a:pt x="12" y="75"/>
                    </a:cubicBezTo>
                    <a:cubicBezTo>
                      <a:pt x="14" y="75"/>
                      <a:pt x="12" y="77"/>
                      <a:pt x="14" y="77"/>
                    </a:cubicBezTo>
                    <a:cubicBezTo>
                      <a:pt x="15" y="75"/>
                      <a:pt x="16" y="76"/>
                      <a:pt x="17" y="76"/>
                    </a:cubicBezTo>
                    <a:cubicBezTo>
                      <a:pt x="17" y="77"/>
                      <a:pt x="16" y="76"/>
                      <a:pt x="15" y="77"/>
                    </a:cubicBezTo>
                    <a:cubicBezTo>
                      <a:pt x="16" y="78"/>
                      <a:pt x="18" y="78"/>
                      <a:pt x="18" y="77"/>
                    </a:cubicBezTo>
                    <a:cubicBezTo>
                      <a:pt x="18" y="78"/>
                      <a:pt x="21" y="78"/>
                      <a:pt x="20" y="79"/>
                    </a:cubicBezTo>
                    <a:cubicBezTo>
                      <a:pt x="18" y="80"/>
                      <a:pt x="18" y="78"/>
                      <a:pt x="17" y="79"/>
                    </a:cubicBezTo>
                    <a:cubicBezTo>
                      <a:pt x="18" y="80"/>
                      <a:pt x="22" y="78"/>
                      <a:pt x="23" y="80"/>
                    </a:cubicBezTo>
                    <a:cubicBezTo>
                      <a:pt x="23" y="78"/>
                      <a:pt x="26" y="78"/>
                      <a:pt x="27" y="79"/>
                    </a:cubicBezTo>
                    <a:cubicBezTo>
                      <a:pt x="27" y="81"/>
                      <a:pt x="26" y="78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3" y="82"/>
                      <a:pt x="20" y="80"/>
                      <a:pt x="18" y="81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18" y="82"/>
                      <a:pt x="17" y="82"/>
                      <a:pt x="16" y="83"/>
                    </a:cubicBezTo>
                    <a:cubicBezTo>
                      <a:pt x="18" y="82"/>
                      <a:pt x="17" y="85"/>
                      <a:pt x="18" y="85"/>
                    </a:cubicBezTo>
                    <a:cubicBezTo>
                      <a:pt x="20" y="84"/>
                      <a:pt x="17" y="84"/>
                      <a:pt x="19" y="84"/>
                    </a:cubicBezTo>
                    <a:cubicBezTo>
                      <a:pt x="19" y="84"/>
                      <a:pt x="22" y="84"/>
                      <a:pt x="22" y="85"/>
                    </a:cubicBezTo>
                    <a:cubicBezTo>
                      <a:pt x="20" y="85"/>
                      <a:pt x="19" y="86"/>
                      <a:pt x="18" y="87"/>
                    </a:cubicBezTo>
                    <a:cubicBezTo>
                      <a:pt x="18" y="87"/>
                      <a:pt x="20" y="86"/>
                      <a:pt x="20" y="87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91"/>
                      <a:pt x="22" y="95"/>
                      <a:pt x="27" y="96"/>
                    </a:cubicBezTo>
                    <a:cubicBezTo>
                      <a:pt x="25" y="97"/>
                      <a:pt x="26" y="99"/>
                      <a:pt x="25" y="101"/>
                    </a:cubicBezTo>
                    <a:cubicBezTo>
                      <a:pt x="25" y="100"/>
                      <a:pt x="27" y="100"/>
                      <a:pt x="27" y="100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5" y="103"/>
                      <a:pt x="27" y="104"/>
                      <a:pt x="29" y="104"/>
                    </a:cubicBezTo>
                    <a:cubicBezTo>
                      <a:pt x="28" y="105"/>
                      <a:pt x="28" y="105"/>
                      <a:pt x="27" y="105"/>
                    </a:cubicBezTo>
                    <a:cubicBezTo>
                      <a:pt x="27" y="106"/>
                      <a:pt x="29" y="105"/>
                      <a:pt x="29" y="106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30" y="106"/>
                      <a:pt x="30" y="106"/>
                      <a:pt x="30" y="106"/>
                    </a:cubicBezTo>
                    <a:cubicBezTo>
                      <a:pt x="31" y="107"/>
                      <a:pt x="31" y="108"/>
                      <a:pt x="29" y="109"/>
                    </a:cubicBezTo>
                    <a:cubicBezTo>
                      <a:pt x="29" y="109"/>
                      <a:pt x="30" y="109"/>
                      <a:pt x="30" y="109"/>
                    </a:cubicBezTo>
                    <a:cubicBezTo>
                      <a:pt x="29" y="110"/>
                      <a:pt x="30" y="112"/>
                      <a:pt x="32" y="113"/>
                    </a:cubicBezTo>
                    <a:cubicBezTo>
                      <a:pt x="32" y="113"/>
                      <a:pt x="32" y="112"/>
                      <a:pt x="34" y="112"/>
                    </a:cubicBezTo>
                    <a:cubicBezTo>
                      <a:pt x="36" y="111"/>
                      <a:pt x="33" y="112"/>
                      <a:pt x="35" y="112"/>
                    </a:cubicBezTo>
                    <a:cubicBezTo>
                      <a:pt x="34" y="113"/>
                      <a:pt x="34" y="114"/>
                      <a:pt x="33" y="113"/>
                    </a:cubicBezTo>
                    <a:cubicBezTo>
                      <a:pt x="31" y="116"/>
                      <a:pt x="34" y="118"/>
                      <a:pt x="35" y="121"/>
                    </a:cubicBezTo>
                    <a:cubicBezTo>
                      <a:pt x="36" y="121"/>
                      <a:pt x="36" y="121"/>
                      <a:pt x="36" y="121"/>
                    </a:cubicBezTo>
                    <a:cubicBezTo>
                      <a:pt x="35" y="124"/>
                      <a:pt x="38" y="125"/>
                      <a:pt x="38" y="127"/>
                    </a:cubicBezTo>
                    <a:cubicBezTo>
                      <a:pt x="39" y="126"/>
                      <a:pt x="42" y="125"/>
                      <a:pt x="42" y="126"/>
                    </a:cubicBezTo>
                    <a:cubicBezTo>
                      <a:pt x="44" y="127"/>
                      <a:pt x="40" y="128"/>
                      <a:pt x="39" y="129"/>
                    </a:cubicBezTo>
                    <a:cubicBezTo>
                      <a:pt x="40" y="129"/>
                      <a:pt x="41" y="130"/>
                      <a:pt x="41" y="131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42" y="131"/>
                      <a:pt x="43" y="131"/>
                      <a:pt x="42" y="133"/>
                    </a:cubicBezTo>
                    <a:cubicBezTo>
                      <a:pt x="42" y="132"/>
                      <a:pt x="42" y="132"/>
                      <a:pt x="42" y="132"/>
                    </a:cubicBezTo>
                    <a:cubicBezTo>
                      <a:pt x="42" y="133"/>
                      <a:pt x="41" y="134"/>
                      <a:pt x="42" y="135"/>
                    </a:cubicBezTo>
                    <a:cubicBezTo>
                      <a:pt x="44" y="134"/>
                      <a:pt x="43" y="136"/>
                      <a:pt x="45" y="136"/>
                    </a:cubicBezTo>
                    <a:cubicBezTo>
                      <a:pt x="45" y="136"/>
                      <a:pt x="45" y="136"/>
                      <a:pt x="44" y="136"/>
                    </a:cubicBezTo>
                    <a:cubicBezTo>
                      <a:pt x="46" y="136"/>
                      <a:pt x="46" y="136"/>
                      <a:pt x="46" y="136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45" y="137"/>
                      <a:pt x="44" y="137"/>
                      <a:pt x="44" y="137"/>
                    </a:cubicBezTo>
                    <a:cubicBezTo>
                      <a:pt x="43" y="139"/>
                      <a:pt x="45" y="137"/>
                      <a:pt x="46" y="137"/>
                    </a:cubicBezTo>
                    <a:cubicBezTo>
                      <a:pt x="48" y="138"/>
                      <a:pt x="46" y="138"/>
                      <a:pt x="46" y="139"/>
                    </a:cubicBezTo>
                    <a:cubicBezTo>
                      <a:pt x="45" y="139"/>
                      <a:pt x="46" y="138"/>
                      <a:pt x="46" y="138"/>
                    </a:cubicBezTo>
                    <a:cubicBezTo>
                      <a:pt x="44" y="138"/>
                      <a:pt x="45" y="139"/>
                      <a:pt x="45" y="139"/>
                    </a:cubicBezTo>
                    <a:cubicBezTo>
                      <a:pt x="45" y="140"/>
                      <a:pt x="46" y="139"/>
                      <a:pt x="46" y="140"/>
                    </a:cubicBezTo>
                    <a:cubicBezTo>
                      <a:pt x="47" y="140"/>
                      <a:pt x="48" y="141"/>
                      <a:pt x="46" y="142"/>
                    </a:cubicBezTo>
                    <a:cubicBezTo>
                      <a:pt x="47" y="142"/>
                      <a:pt x="47" y="143"/>
                      <a:pt x="48" y="143"/>
                    </a:cubicBezTo>
                    <a:cubicBezTo>
                      <a:pt x="48" y="142"/>
                      <a:pt x="48" y="141"/>
                      <a:pt x="49" y="140"/>
                    </a:cubicBezTo>
                    <a:cubicBezTo>
                      <a:pt x="49" y="141"/>
                      <a:pt x="50" y="141"/>
                      <a:pt x="50" y="142"/>
                    </a:cubicBezTo>
                    <a:cubicBezTo>
                      <a:pt x="49" y="142"/>
                      <a:pt x="49" y="142"/>
                      <a:pt x="49" y="142"/>
                    </a:cubicBezTo>
                    <a:cubicBezTo>
                      <a:pt x="50" y="142"/>
                      <a:pt x="50" y="143"/>
                      <a:pt x="51" y="142"/>
                    </a:cubicBezTo>
                    <a:cubicBezTo>
                      <a:pt x="49" y="144"/>
                      <a:pt x="49" y="144"/>
                      <a:pt x="49" y="144"/>
                    </a:cubicBezTo>
                    <a:cubicBezTo>
                      <a:pt x="51" y="143"/>
                      <a:pt x="51" y="144"/>
                      <a:pt x="52" y="145"/>
                    </a:cubicBezTo>
                    <a:cubicBezTo>
                      <a:pt x="50" y="146"/>
                      <a:pt x="48" y="146"/>
                      <a:pt x="49" y="147"/>
                    </a:cubicBezTo>
                    <a:cubicBezTo>
                      <a:pt x="51" y="148"/>
                      <a:pt x="51" y="148"/>
                      <a:pt x="51" y="148"/>
                    </a:cubicBezTo>
                    <a:cubicBezTo>
                      <a:pt x="51" y="148"/>
                      <a:pt x="51" y="148"/>
                      <a:pt x="50" y="149"/>
                    </a:cubicBezTo>
                    <a:cubicBezTo>
                      <a:pt x="50" y="150"/>
                      <a:pt x="52" y="150"/>
                      <a:pt x="53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3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4" y="150"/>
                      <a:pt x="54" y="150"/>
                      <a:pt x="54" y="150"/>
                    </a:cubicBezTo>
                    <a:cubicBezTo>
                      <a:pt x="55" y="150"/>
                      <a:pt x="57" y="151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0" y="152"/>
                      <a:pt x="60" y="152"/>
                      <a:pt x="60" y="152"/>
                    </a:cubicBezTo>
                    <a:cubicBezTo>
                      <a:pt x="61" y="152"/>
                      <a:pt x="61" y="151"/>
                      <a:pt x="61" y="152"/>
                    </a:cubicBezTo>
                    <a:cubicBezTo>
                      <a:pt x="61" y="154"/>
                      <a:pt x="62" y="154"/>
                      <a:pt x="63" y="154"/>
                    </a:cubicBezTo>
                    <a:cubicBezTo>
                      <a:pt x="63" y="154"/>
                      <a:pt x="63" y="153"/>
                      <a:pt x="63" y="153"/>
                    </a:cubicBezTo>
                    <a:cubicBezTo>
                      <a:pt x="62" y="152"/>
                      <a:pt x="63" y="154"/>
                      <a:pt x="62" y="153"/>
                    </a:cubicBezTo>
                    <a:cubicBezTo>
                      <a:pt x="61" y="152"/>
                      <a:pt x="62" y="152"/>
                      <a:pt x="63" y="152"/>
                    </a:cubicBezTo>
                    <a:cubicBezTo>
                      <a:pt x="66" y="155"/>
                      <a:pt x="68" y="151"/>
                      <a:pt x="71" y="152"/>
                    </a:cubicBezTo>
                    <a:cubicBezTo>
                      <a:pt x="70" y="150"/>
                      <a:pt x="72" y="151"/>
                      <a:pt x="72" y="150"/>
                    </a:cubicBezTo>
                    <a:cubicBezTo>
                      <a:pt x="73" y="152"/>
                      <a:pt x="74" y="149"/>
                      <a:pt x="75" y="150"/>
                    </a:cubicBezTo>
                    <a:cubicBezTo>
                      <a:pt x="73" y="148"/>
                      <a:pt x="73" y="148"/>
                      <a:pt x="73" y="148"/>
                    </a:cubicBezTo>
                    <a:cubicBezTo>
                      <a:pt x="75" y="148"/>
                      <a:pt x="74" y="143"/>
                      <a:pt x="76" y="145"/>
                    </a:cubicBezTo>
                    <a:cubicBezTo>
                      <a:pt x="77" y="146"/>
                      <a:pt x="77" y="147"/>
                      <a:pt x="77" y="148"/>
                    </a:cubicBezTo>
                    <a:cubicBezTo>
                      <a:pt x="79" y="150"/>
                      <a:pt x="79" y="144"/>
                      <a:pt x="81" y="146"/>
                    </a:cubicBezTo>
                    <a:cubicBezTo>
                      <a:pt x="80" y="146"/>
                      <a:pt x="79" y="144"/>
                      <a:pt x="80" y="143"/>
                    </a:cubicBezTo>
                    <a:cubicBezTo>
                      <a:pt x="81" y="143"/>
                      <a:pt x="83" y="144"/>
                      <a:pt x="83" y="144"/>
                    </a:cubicBezTo>
                    <a:cubicBezTo>
                      <a:pt x="84" y="144"/>
                      <a:pt x="84" y="143"/>
                      <a:pt x="85" y="143"/>
                    </a:cubicBezTo>
                    <a:cubicBezTo>
                      <a:pt x="85" y="144"/>
                      <a:pt x="85" y="144"/>
                      <a:pt x="85" y="144"/>
                    </a:cubicBezTo>
                    <a:cubicBezTo>
                      <a:pt x="86" y="144"/>
                      <a:pt x="86" y="143"/>
                      <a:pt x="87" y="142"/>
                    </a:cubicBezTo>
                    <a:cubicBezTo>
                      <a:pt x="88" y="143"/>
                      <a:pt x="90" y="141"/>
                      <a:pt x="91" y="141"/>
                    </a:cubicBezTo>
                    <a:cubicBezTo>
                      <a:pt x="91" y="139"/>
                      <a:pt x="94" y="141"/>
                      <a:pt x="92" y="138"/>
                    </a:cubicBezTo>
                    <a:cubicBezTo>
                      <a:pt x="92" y="138"/>
                      <a:pt x="93" y="139"/>
                      <a:pt x="93" y="139"/>
                    </a:cubicBezTo>
                    <a:cubicBezTo>
                      <a:pt x="93" y="138"/>
                      <a:pt x="92" y="136"/>
                      <a:pt x="93" y="135"/>
                    </a:cubicBezTo>
                    <a:cubicBezTo>
                      <a:pt x="94" y="137"/>
                      <a:pt x="94" y="137"/>
                      <a:pt x="94" y="137"/>
                    </a:cubicBezTo>
                    <a:cubicBezTo>
                      <a:pt x="95" y="139"/>
                      <a:pt x="95" y="136"/>
                      <a:pt x="96" y="137"/>
                    </a:cubicBezTo>
                    <a:cubicBezTo>
                      <a:pt x="95" y="136"/>
                      <a:pt x="97" y="137"/>
                      <a:pt x="96" y="136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7" y="133"/>
                      <a:pt x="96" y="134"/>
                      <a:pt x="97" y="133"/>
                    </a:cubicBezTo>
                    <a:cubicBezTo>
                      <a:pt x="98" y="132"/>
                      <a:pt x="99" y="134"/>
                      <a:pt x="98" y="134"/>
                    </a:cubicBezTo>
                    <a:cubicBezTo>
                      <a:pt x="99" y="135"/>
                      <a:pt x="100" y="134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0" y="132"/>
                      <a:pt x="101" y="132"/>
                    </a:cubicBezTo>
                    <a:cubicBezTo>
                      <a:pt x="101" y="132"/>
                      <a:pt x="101" y="132"/>
                      <a:pt x="101" y="132"/>
                    </a:cubicBezTo>
                    <a:cubicBezTo>
                      <a:pt x="100" y="133"/>
                      <a:pt x="100" y="133"/>
                      <a:pt x="100" y="133"/>
                    </a:cubicBezTo>
                    <a:cubicBezTo>
                      <a:pt x="100" y="133"/>
                      <a:pt x="101" y="133"/>
                      <a:pt x="101" y="133"/>
                    </a:cubicBezTo>
                    <a:cubicBezTo>
                      <a:pt x="101" y="133"/>
                      <a:pt x="101" y="133"/>
                      <a:pt x="101" y="133"/>
                    </a:cubicBezTo>
                    <a:cubicBezTo>
                      <a:pt x="101" y="132"/>
                      <a:pt x="102" y="132"/>
                      <a:pt x="102" y="133"/>
                    </a:cubicBezTo>
                    <a:cubicBezTo>
                      <a:pt x="103" y="134"/>
                      <a:pt x="103" y="134"/>
                      <a:pt x="103" y="134"/>
                    </a:cubicBezTo>
                    <a:cubicBezTo>
                      <a:pt x="103" y="134"/>
                      <a:pt x="103" y="131"/>
                      <a:pt x="103" y="131"/>
                    </a:cubicBezTo>
                    <a:cubicBezTo>
                      <a:pt x="105" y="131"/>
                      <a:pt x="107" y="128"/>
                      <a:pt x="108" y="126"/>
                    </a:cubicBezTo>
                    <a:cubicBezTo>
                      <a:pt x="108" y="127"/>
                      <a:pt x="108" y="127"/>
                      <a:pt x="108" y="126"/>
                    </a:cubicBezTo>
                    <a:cubicBezTo>
                      <a:pt x="108" y="126"/>
                      <a:pt x="108" y="124"/>
                      <a:pt x="109" y="125"/>
                    </a:cubicBezTo>
                    <a:cubicBezTo>
                      <a:pt x="109" y="124"/>
                      <a:pt x="110" y="125"/>
                      <a:pt x="111" y="125"/>
                    </a:cubicBezTo>
                    <a:cubicBezTo>
                      <a:pt x="111" y="125"/>
                      <a:pt x="111" y="124"/>
                      <a:pt x="110" y="124"/>
                    </a:cubicBezTo>
                    <a:cubicBezTo>
                      <a:pt x="113" y="124"/>
                      <a:pt x="112" y="120"/>
                      <a:pt x="115" y="120"/>
                    </a:cubicBezTo>
                    <a:cubicBezTo>
                      <a:pt x="115" y="120"/>
                      <a:pt x="115" y="121"/>
                      <a:pt x="115" y="122"/>
                    </a:cubicBezTo>
                    <a:cubicBezTo>
                      <a:pt x="116" y="120"/>
                      <a:pt x="117" y="118"/>
                      <a:pt x="117" y="116"/>
                    </a:cubicBezTo>
                    <a:cubicBezTo>
                      <a:pt x="117" y="117"/>
                      <a:pt x="118" y="117"/>
                      <a:pt x="118" y="118"/>
                    </a:cubicBezTo>
                    <a:cubicBezTo>
                      <a:pt x="119" y="117"/>
                      <a:pt x="119" y="116"/>
                      <a:pt x="119" y="114"/>
                    </a:cubicBezTo>
                    <a:cubicBezTo>
                      <a:pt x="118" y="114"/>
                      <a:pt x="119" y="115"/>
                      <a:pt x="119" y="115"/>
                    </a:cubicBezTo>
                    <a:cubicBezTo>
                      <a:pt x="117" y="115"/>
                      <a:pt x="118" y="113"/>
                      <a:pt x="118" y="113"/>
                    </a:cubicBezTo>
                    <a:cubicBezTo>
                      <a:pt x="119" y="113"/>
                      <a:pt x="119" y="113"/>
                      <a:pt x="119" y="113"/>
                    </a:cubicBezTo>
                    <a:cubicBezTo>
                      <a:pt x="119" y="112"/>
                      <a:pt x="119" y="111"/>
                      <a:pt x="120" y="111"/>
                    </a:cubicBezTo>
                    <a:cubicBezTo>
                      <a:pt x="121" y="111"/>
                      <a:pt x="120" y="111"/>
                      <a:pt x="120" y="112"/>
                    </a:cubicBezTo>
                    <a:cubicBezTo>
                      <a:pt x="122" y="114"/>
                      <a:pt x="123" y="111"/>
                      <a:pt x="124" y="111"/>
                    </a:cubicBezTo>
                    <a:cubicBezTo>
                      <a:pt x="124" y="111"/>
                      <a:pt x="124" y="110"/>
                      <a:pt x="123" y="110"/>
                    </a:cubicBezTo>
                    <a:cubicBezTo>
                      <a:pt x="123" y="109"/>
                      <a:pt x="124" y="111"/>
                      <a:pt x="125" y="110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4" y="106"/>
                      <a:pt x="126" y="106"/>
                      <a:pt x="126" y="107"/>
                    </a:cubicBezTo>
                    <a:cubicBezTo>
                      <a:pt x="127" y="106"/>
                      <a:pt x="126" y="103"/>
                      <a:pt x="125" y="101"/>
                    </a:cubicBezTo>
                    <a:cubicBezTo>
                      <a:pt x="126" y="101"/>
                      <a:pt x="127" y="99"/>
                      <a:pt x="127" y="99"/>
                    </a:cubicBezTo>
                    <a:cubicBezTo>
                      <a:pt x="128" y="99"/>
                      <a:pt x="127" y="99"/>
                      <a:pt x="127" y="100"/>
                    </a:cubicBezTo>
                    <a:cubicBezTo>
                      <a:pt x="129" y="100"/>
                      <a:pt x="129" y="100"/>
                      <a:pt x="129" y="100"/>
                    </a:cubicBezTo>
                    <a:cubicBezTo>
                      <a:pt x="128" y="101"/>
                      <a:pt x="131" y="102"/>
                      <a:pt x="131" y="103"/>
                    </a:cubicBezTo>
                    <a:cubicBezTo>
                      <a:pt x="131" y="102"/>
                      <a:pt x="133" y="101"/>
                      <a:pt x="135" y="100"/>
                    </a:cubicBezTo>
                    <a:cubicBezTo>
                      <a:pt x="132" y="99"/>
                      <a:pt x="135" y="98"/>
                      <a:pt x="134" y="96"/>
                    </a:cubicBezTo>
                    <a:cubicBezTo>
                      <a:pt x="135" y="95"/>
                      <a:pt x="136" y="97"/>
                      <a:pt x="137" y="97"/>
                    </a:cubicBezTo>
                    <a:cubicBezTo>
                      <a:pt x="137" y="95"/>
                      <a:pt x="139" y="95"/>
                      <a:pt x="140" y="93"/>
                    </a:cubicBezTo>
                    <a:cubicBezTo>
                      <a:pt x="140" y="93"/>
                      <a:pt x="140" y="94"/>
                      <a:pt x="140" y="94"/>
                    </a:cubicBezTo>
                    <a:cubicBezTo>
                      <a:pt x="141" y="92"/>
                      <a:pt x="143" y="91"/>
                      <a:pt x="143" y="88"/>
                    </a:cubicBezTo>
                    <a:cubicBezTo>
                      <a:pt x="143" y="89"/>
                      <a:pt x="143" y="89"/>
                      <a:pt x="143" y="90"/>
                    </a:cubicBezTo>
                    <a:cubicBezTo>
                      <a:pt x="145" y="89"/>
                      <a:pt x="141" y="87"/>
                      <a:pt x="144" y="87"/>
                    </a:cubicBezTo>
                    <a:cubicBezTo>
                      <a:pt x="144" y="88"/>
                      <a:pt x="144" y="88"/>
                      <a:pt x="144" y="88"/>
                    </a:cubicBezTo>
                    <a:cubicBezTo>
                      <a:pt x="144" y="87"/>
                      <a:pt x="147" y="88"/>
                      <a:pt x="146" y="85"/>
                    </a:cubicBezTo>
                    <a:cubicBezTo>
                      <a:pt x="147" y="86"/>
                      <a:pt x="147" y="86"/>
                      <a:pt x="147" y="87"/>
                    </a:cubicBezTo>
                    <a:cubicBezTo>
                      <a:pt x="148" y="85"/>
                      <a:pt x="149" y="85"/>
                      <a:pt x="148" y="83"/>
                    </a:cubicBezTo>
                    <a:cubicBezTo>
                      <a:pt x="149" y="83"/>
                      <a:pt x="149" y="84"/>
                      <a:pt x="149" y="85"/>
                    </a:cubicBezTo>
                    <a:cubicBezTo>
                      <a:pt x="151" y="85"/>
                      <a:pt x="149" y="82"/>
                      <a:pt x="150" y="82"/>
                    </a:cubicBezTo>
                    <a:cubicBezTo>
                      <a:pt x="151" y="82"/>
                      <a:pt x="152" y="82"/>
                      <a:pt x="152" y="82"/>
                    </a:cubicBezTo>
                    <a:cubicBezTo>
                      <a:pt x="151" y="81"/>
                      <a:pt x="153" y="80"/>
                      <a:pt x="153" y="79"/>
                    </a:cubicBezTo>
                    <a:cubicBezTo>
                      <a:pt x="153" y="80"/>
                      <a:pt x="154" y="80"/>
                      <a:pt x="155" y="80"/>
                    </a:cubicBezTo>
                    <a:cubicBezTo>
                      <a:pt x="159" y="76"/>
                      <a:pt x="164" y="73"/>
                      <a:pt x="168" y="67"/>
                    </a:cubicBezTo>
                    <a:cubicBezTo>
                      <a:pt x="170" y="69"/>
                      <a:pt x="167" y="69"/>
                      <a:pt x="169" y="70"/>
                    </a:cubicBezTo>
                    <a:cubicBezTo>
                      <a:pt x="168" y="69"/>
                      <a:pt x="169" y="69"/>
                      <a:pt x="170" y="67"/>
                    </a:cubicBezTo>
                    <a:cubicBezTo>
                      <a:pt x="171" y="68"/>
                      <a:pt x="171" y="68"/>
                      <a:pt x="171" y="68"/>
                    </a:cubicBezTo>
                    <a:cubicBezTo>
                      <a:pt x="171" y="67"/>
                      <a:pt x="172" y="68"/>
                      <a:pt x="172" y="67"/>
                    </a:cubicBezTo>
                    <a:cubicBezTo>
                      <a:pt x="172" y="66"/>
                      <a:pt x="172" y="66"/>
                      <a:pt x="172" y="66"/>
                    </a:cubicBezTo>
                    <a:cubicBezTo>
                      <a:pt x="172" y="65"/>
                      <a:pt x="175" y="67"/>
                      <a:pt x="174" y="65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75" y="65"/>
                      <a:pt x="175" y="65"/>
                      <a:pt x="175" y="65"/>
                    </a:cubicBezTo>
                    <a:cubicBezTo>
                      <a:pt x="176" y="65"/>
                      <a:pt x="177" y="65"/>
                      <a:pt x="176" y="66"/>
                    </a:cubicBezTo>
                    <a:cubicBezTo>
                      <a:pt x="177" y="67"/>
                      <a:pt x="178" y="68"/>
                      <a:pt x="180" y="67"/>
                    </a:cubicBezTo>
                    <a:cubicBezTo>
                      <a:pt x="179" y="67"/>
                      <a:pt x="178" y="68"/>
                      <a:pt x="178" y="68"/>
                    </a:cubicBezTo>
                    <a:cubicBezTo>
                      <a:pt x="181" y="71"/>
                      <a:pt x="183" y="76"/>
                      <a:pt x="188" y="78"/>
                    </a:cubicBezTo>
                    <a:cubicBezTo>
                      <a:pt x="187" y="79"/>
                      <a:pt x="187" y="79"/>
                      <a:pt x="186" y="79"/>
                    </a:cubicBezTo>
                    <a:cubicBezTo>
                      <a:pt x="190" y="80"/>
                      <a:pt x="187" y="84"/>
                      <a:pt x="192" y="84"/>
                    </a:cubicBezTo>
                    <a:cubicBezTo>
                      <a:pt x="194" y="84"/>
                      <a:pt x="194" y="84"/>
                      <a:pt x="194" y="84"/>
                    </a:cubicBezTo>
                    <a:cubicBezTo>
                      <a:pt x="193" y="84"/>
                      <a:pt x="192" y="85"/>
                      <a:pt x="192" y="86"/>
                    </a:cubicBezTo>
                    <a:cubicBezTo>
                      <a:pt x="193" y="86"/>
                      <a:pt x="193" y="88"/>
                      <a:pt x="195" y="87"/>
                    </a:cubicBezTo>
                    <a:cubicBezTo>
                      <a:pt x="194" y="88"/>
                      <a:pt x="194" y="87"/>
                      <a:pt x="193" y="88"/>
                    </a:cubicBezTo>
                    <a:cubicBezTo>
                      <a:pt x="194" y="89"/>
                      <a:pt x="197" y="89"/>
                      <a:pt x="197" y="90"/>
                    </a:cubicBezTo>
                    <a:cubicBezTo>
                      <a:pt x="196" y="90"/>
                      <a:pt x="196" y="90"/>
                      <a:pt x="196" y="90"/>
                    </a:cubicBezTo>
                    <a:cubicBezTo>
                      <a:pt x="196" y="97"/>
                      <a:pt x="198" y="104"/>
                      <a:pt x="204" y="106"/>
                    </a:cubicBezTo>
                    <a:cubicBezTo>
                      <a:pt x="205" y="107"/>
                      <a:pt x="202" y="108"/>
                      <a:pt x="203" y="108"/>
                    </a:cubicBezTo>
                    <a:cubicBezTo>
                      <a:pt x="208" y="111"/>
                      <a:pt x="207" y="119"/>
                      <a:pt x="214" y="118"/>
                    </a:cubicBezTo>
                    <a:cubicBezTo>
                      <a:pt x="218" y="120"/>
                      <a:pt x="222" y="116"/>
                      <a:pt x="222" y="116"/>
                    </a:cubicBezTo>
                    <a:cubicBezTo>
                      <a:pt x="216" y="114"/>
                      <a:pt x="213" y="105"/>
                      <a:pt x="212" y="97"/>
                    </a:cubicBezTo>
                    <a:close/>
                    <a:moveTo>
                      <a:pt x="56" y="136"/>
                    </a:moveTo>
                    <a:cubicBezTo>
                      <a:pt x="55" y="136"/>
                      <a:pt x="55" y="136"/>
                      <a:pt x="56" y="136"/>
                    </a:cubicBezTo>
                    <a:close/>
                    <a:moveTo>
                      <a:pt x="101" y="131"/>
                    </a:moveTo>
                    <a:cubicBezTo>
                      <a:pt x="101" y="131"/>
                      <a:pt x="101" y="131"/>
                      <a:pt x="102" y="131"/>
                    </a:cubicBezTo>
                    <a:cubicBezTo>
                      <a:pt x="101" y="131"/>
                      <a:pt x="101" y="131"/>
                      <a:pt x="101" y="1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602163" y="4041775"/>
                <a:ext cx="769938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45" extrusionOk="0">
                    <a:moveTo>
                      <a:pt x="352" y="5"/>
                    </a:moveTo>
                    <a:cubicBezTo>
                      <a:pt x="352" y="2"/>
                      <a:pt x="346" y="0"/>
                      <a:pt x="346" y="0"/>
                    </a:cubicBezTo>
                    <a:cubicBezTo>
                      <a:pt x="347" y="6"/>
                      <a:pt x="342" y="11"/>
                      <a:pt x="336" y="14"/>
                    </a:cubicBezTo>
                    <a:cubicBezTo>
                      <a:pt x="336" y="16"/>
                      <a:pt x="334" y="18"/>
                      <a:pt x="332" y="19"/>
                    </a:cubicBezTo>
                    <a:cubicBezTo>
                      <a:pt x="326" y="25"/>
                      <a:pt x="317" y="25"/>
                      <a:pt x="309" y="30"/>
                    </a:cubicBezTo>
                    <a:cubicBezTo>
                      <a:pt x="310" y="31"/>
                      <a:pt x="310" y="32"/>
                      <a:pt x="310" y="33"/>
                    </a:cubicBezTo>
                    <a:cubicBezTo>
                      <a:pt x="310" y="32"/>
                      <a:pt x="310" y="32"/>
                      <a:pt x="310" y="32"/>
                    </a:cubicBezTo>
                    <a:cubicBezTo>
                      <a:pt x="309" y="34"/>
                      <a:pt x="309" y="34"/>
                      <a:pt x="309" y="34"/>
                    </a:cubicBezTo>
                    <a:cubicBezTo>
                      <a:pt x="309" y="34"/>
                      <a:pt x="308" y="32"/>
                      <a:pt x="309" y="32"/>
                    </a:cubicBezTo>
                    <a:cubicBezTo>
                      <a:pt x="305" y="33"/>
                      <a:pt x="303" y="35"/>
                      <a:pt x="299" y="36"/>
                    </a:cubicBezTo>
                    <a:cubicBezTo>
                      <a:pt x="299" y="38"/>
                      <a:pt x="297" y="36"/>
                      <a:pt x="298" y="39"/>
                    </a:cubicBezTo>
                    <a:cubicBezTo>
                      <a:pt x="297" y="38"/>
                      <a:pt x="298" y="38"/>
                      <a:pt x="298" y="38"/>
                    </a:cubicBezTo>
                    <a:cubicBezTo>
                      <a:pt x="295" y="39"/>
                      <a:pt x="295" y="40"/>
                      <a:pt x="292" y="38"/>
                    </a:cubicBezTo>
                    <a:cubicBezTo>
                      <a:pt x="282" y="38"/>
                      <a:pt x="273" y="42"/>
                      <a:pt x="263" y="43"/>
                    </a:cubicBezTo>
                    <a:cubicBezTo>
                      <a:pt x="253" y="44"/>
                      <a:pt x="243" y="47"/>
                      <a:pt x="232" y="48"/>
                    </a:cubicBezTo>
                    <a:cubicBezTo>
                      <a:pt x="231" y="52"/>
                      <a:pt x="229" y="50"/>
                      <a:pt x="227" y="53"/>
                    </a:cubicBezTo>
                    <a:cubicBezTo>
                      <a:pt x="227" y="52"/>
                      <a:pt x="227" y="52"/>
                      <a:pt x="227" y="52"/>
                    </a:cubicBezTo>
                    <a:cubicBezTo>
                      <a:pt x="225" y="54"/>
                      <a:pt x="225" y="52"/>
                      <a:pt x="223" y="51"/>
                    </a:cubicBezTo>
                    <a:cubicBezTo>
                      <a:pt x="223" y="52"/>
                      <a:pt x="222" y="51"/>
                      <a:pt x="222" y="53"/>
                    </a:cubicBezTo>
                    <a:cubicBezTo>
                      <a:pt x="221" y="55"/>
                      <a:pt x="221" y="51"/>
                      <a:pt x="220" y="52"/>
                    </a:cubicBezTo>
                    <a:cubicBezTo>
                      <a:pt x="220" y="51"/>
                      <a:pt x="220" y="53"/>
                      <a:pt x="219" y="52"/>
                    </a:cubicBezTo>
                    <a:cubicBezTo>
                      <a:pt x="217" y="55"/>
                      <a:pt x="220" y="51"/>
                      <a:pt x="217" y="49"/>
                    </a:cubicBezTo>
                    <a:cubicBezTo>
                      <a:pt x="212" y="50"/>
                      <a:pt x="207" y="52"/>
                      <a:pt x="202" y="51"/>
                    </a:cubicBezTo>
                    <a:cubicBezTo>
                      <a:pt x="202" y="51"/>
                      <a:pt x="203" y="52"/>
                      <a:pt x="202" y="52"/>
                    </a:cubicBezTo>
                    <a:cubicBezTo>
                      <a:pt x="202" y="49"/>
                      <a:pt x="201" y="53"/>
                      <a:pt x="200" y="52"/>
                    </a:cubicBezTo>
                    <a:cubicBezTo>
                      <a:pt x="200" y="51"/>
                      <a:pt x="200" y="51"/>
                      <a:pt x="200" y="51"/>
                    </a:cubicBezTo>
                    <a:cubicBezTo>
                      <a:pt x="198" y="49"/>
                      <a:pt x="197" y="51"/>
                      <a:pt x="195" y="50"/>
                    </a:cubicBezTo>
                    <a:cubicBezTo>
                      <a:pt x="193" y="51"/>
                      <a:pt x="191" y="48"/>
                      <a:pt x="189" y="50"/>
                    </a:cubicBezTo>
                    <a:cubicBezTo>
                      <a:pt x="190" y="49"/>
                      <a:pt x="188" y="49"/>
                      <a:pt x="188" y="48"/>
                    </a:cubicBezTo>
                    <a:cubicBezTo>
                      <a:pt x="187" y="52"/>
                      <a:pt x="184" y="47"/>
                      <a:pt x="183" y="49"/>
                    </a:cubicBezTo>
                    <a:cubicBezTo>
                      <a:pt x="183" y="49"/>
                      <a:pt x="183" y="49"/>
                      <a:pt x="183" y="49"/>
                    </a:cubicBezTo>
                    <a:cubicBezTo>
                      <a:pt x="178" y="49"/>
                      <a:pt x="172" y="47"/>
                      <a:pt x="167" y="49"/>
                    </a:cubicBezTo>
                    <a:cubicBezTo>
                      <a:pt x="163" y="49"/>
                      <a:pt x="160" y="45"/>
                      <a:pt x="157" y="47"/>
                    </a:cubicBezTo>
                    <a:cubicBezTo>
                      <a:pt x="156" y="47"/>
                      <a:pt x="157" y="48"/>
                      <a:pt x="156" y="49"/>
                    </a:cubicBezTo>
                    <a:cubicBezTo>
                      <a:pt x="155" y="48"/>
                      <a:pt x="156" y="47"/>
                      <a:pt x="156" y="47"/>
                    </a:cubicBezTo>
                    <a:cubicBezTo>
                      <a:pt x="154" y="48"/>
                      <a:pt x="152" y="46"/>
                      <a:pt x="150" y="46"/>
                    </a:cubicBezTo>
                    <a:cubicBezTo>
                      <a:pt x="150" y="47"/>
                      <a:pt x="149" y="47"/>
                      <a:pt x="149" y="48"/>
                    </a:cubicBezTo>
                    <a:cubicBezTo>
                      <a:pt x="147" y="45"/>
                      <a:pt x="144" y="48"/>
                      <a:pt x="142" y="46"/>
                    </a:cubicBezTo>
                    <a:cubicBezTo>
                      <a:pt x="142" y="49"/>
                      <a:pt x="140" y="48"/>
                      <a:pt x="139" y="48"/>
                    </a:cubicBezTo>
                    <a:cubicBezTo>
                      <a:pt x="139" y="48"/>
                      <a:pt x="139" y="47"/>
                      <a:pt x="139" y="47"/>
                    </a:cubicBezTo>
                    <a:cubicBezTo>
                      <a:pt x="137" y="47"/>
                      <a:pt x="136" y="47"/>
                      <a:pt x="135" y="46"/>
                    </a:cubicBezTo>
                    <a:cubicBezTo>
                      <a:pt x="134" y="46"/>
                      <a:pt x="133" y="48"/>
                      <a:pt x="132" y="47"/>
                    </a:cubicBezTo>
                    <a:cubicBezTo>
                      <a:pt x="132" y="45"/>
                      <a:pt x="130" y="47"/>
                      <a:pt x="129" y="46"/>
                    </a:cubicBezTo>
                    <a:cubicBezTo>
                      <a:pt x="129" y="48"/>
                      <a:pt x="127" y="49"/>
                      <a:pt x="126" y="48"/>
                    </a:cubicBezTo>
                    <a:cubicBezTo>
                      <a:pt x="127" y="45"/>
                      <a:pt x="127" y="45"/>
                      <a:pt x="127" y="45"/>
                    </a:cubicBezTo>
                    <a:cubicBezTo>
                      <a:pt x="123" y="46"/>
                      <a:pt x="118" y="43"/>
                      <a:pt x="113" y="45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09" y="45"/>
                      <a:pt x="105" y="42"/>
                      <a:pt x="100" y="45"/>
                    </a:cubicBezTo>
                    <a:cubicBezTo>
                      <a:pt x="99" y="44"/>
                      <a:pt x="98" y="43"/>
                      <a:pt x="96" y="42"/>
                    </a:cubicBezTo>
                    <a:cubicBezTo>
                      <a:pt x="95" y="44"/>
                      <a:pt x="94" y="43"/>
                      <a:pt x="93" y="45"/>
                    </a:cubicBezTo>
                    <a:cubicBezTo>
                      <a:pt x="92" y="45"/>
                      <a:pt x="92" y="44"/>
                      <a:pt x="92" y="43"/>
                    </a:cubicBezTo>
                    <a:cubicBezTo>
                      <a:pt x="90" y="43"/>
                      <a:pt x="89" y="40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5" y="42"/>
                      <a:pt x="83" y="43"/>
                      <a:pt x="81" y="41"/>
                    </a:cubicBezTo>
                    <a:cubicBezTo>
                      <a:pt x="81" y="42"/>
                      <a:pt x="79" y="42"/>
                      <a:pt x="79" y="44"/>
                    </a:cubicBezTo>
                    <a:cubicBezTo>
                      <a:pt x="78" y="44"/>
                      <a:pt x="79" y="42"/>
                      <a:pt x="78" y="43"/>
                    </a:cubicBezTo>
                    <a:cubicBezTo>
                      <a:pt x="79" y="41"/>
                      <a:pt x="79" y="41"/>
                      <a:pt x="79" y="41"/>
                    </a:cubicBezTo>
                    <a:cubicBezTo>
                      <a:pt x="76" y="40"/>
                      <a:pt x="72" y="40"/>
                      <a:pt x="68" y="40"/>
                    </a:cubicBezTo>
                    <a:cubicBezTo>
                      <a:pt x="68" y="38"/>
                      <a:pt x="65" y="39"/>
                      <a:pt x="63" y="38"/>
                    </a:cubicBezTo>
                    <a:cubicBezTo>
                      <a:pt x="62" y="39"/>
                      <a:pt x="60" y="36"/>
                      <a:pt x="58" y="39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7" y="37"/>
                      <a:pt x="55" y="36"/>
                      <a:pt x="54" y="35"/>
                    </a:cubicBezTo>
                    <a:cubicBezTo>
                      <a:pt x="54" y="33"/>
                      <a:pt x="54" y="32"/>
                      <a:pt x="54" y="30"/>
                    </a:cubicBezTo>
                    <a:cubicBezTo>
                      <a:pt x="57" y="30"/>
                      <a:pt x="55" y="28"/>
                      <a:pt x="57" y="27"/>
                    </a:cubicBezTo>
                    <a:cubicBezTo>
                      <a:pt x="56" y="25"/>
                      <a:pt x="59" y="25"/>
                      <a:pt x="56" y="23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8" y="23"/>
                      <a:pt x="59" y="21"/>
                      <a:pt x="60" y="20"/>
                    </a:cubicBezTo>
                    <a:cubicBezTo>
                      <a:pt x="61" y="19"/>
                      <a:pt x="59" y="18"/>
                      <a:pt x="59" y="17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0" y="17"/>
                      <a:pt x="58" y="16"/>
                      <a:pt x="57" y="15"/>
                    </a:cubicBezTo>
                    <a:cubicBezTo>
                      <a:pt x="58" y="15"/>
                      <a:pt x="57" y="14"/>
                      <a:pt x="58" y="14"/>
                    </a:cubicBezTo>
                    <a:cubicBezTo>
                      <a:pt x="59" y="15"/>
                      <a:pt x="60" y="16"/>
                      <a:pt x="61" y="17"/>
                    </a:cubicBezTo>
                    <a:cubicBezTo>
                      <a:pt x="62" y="17"/>
                      <a:pt x="60" y="14"/>
                      <a:pt x="62" y="15"/>
                    </a:cubicBezTo>
                    <a:cubicBezTo>
                      <a:pt x="63" y="14"/>
                      <a:pt x="62" y="14"/>
                      <a:pt x="61" y="13"/>
                    </a:cubicBezTo>
                    <a:cubicBezTo>
                      <a:pt x="61" y="13"/>
                      <a:pt x="62" y="13"/>
                      <a:pt x="63" y="13"/>
                    </a:cubicBezTo>
                    <a:cubicBezTo>
                      <a:pt x="63" y="13"/>
                      <a:pt x="63" y="12"/>
                      <a:pt x="62" y="12"/>
                    </a:cubicBezTo>
                    <a:cubicBezTo>
                      <a:pt x="62" y="12"/>
                      <a:pt x="62" y="12"/>
                      <a:pt x="62" y="12"/>
                    </a:cubicBezTo>
                    <a:cubicBezTo>
                      <a:pt x="61" y="11"/>
                      <a:pt x="61" y="11"/>
                      <a:pt x="59" y="10"/>
                    </a:cubicBezTo>
                    <a:cubicBezTo>
                      <a:pt x="60" y="10"/>
                      <a:pt x="60" y="10"/>
                      <a:pt x="60" y="11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10"/>
                      <a:pt x="62" y="11"/>
                      <a:pt x="63" y="11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1" y="8"/>
                      <a:pt x="60" y="8"/>
                      <a:pt x="59" y="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9"/>
                      <a:pt x="56" y="9"/>
                      <a:pt x="57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8" y="12"/>
                      <a:pt x="60" y="13"/>
                      <a:pt x="58" y="13"/>
                    </a:cubicBezTo>
                    <a:cubicBezTo>
                      <a:pt x="57" y="12"/>
                      <a:pt x="56" y="12"/>
                      <a:pt x="56" y="12"/>
                    </a:cubicBezTo>
                    <a:cubicBezTo>
                      <a:pt x="56" y="12"/>
                      <a:pt x="56" y="13"/>
                      <a:pt x="56" y="13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7" y="13"/>
                      <a:pt x="54" y="13"/>
                      <a:pt x="54" y="14"/>
                    </a:cubicBezTo>
                    <a:cubicBezTo>
                      <a:pt x="54" y="14"/>
                      <a:pt x="54" y="14"/>
                      <a:pt x="54" y="14"/>
                    </a:cubicBezTo>
                    <a:cubicBezTo>
                      <a:pt x="53" y="14"/>
                      <a:pt x="55" y="14"/>
                      <a:pt x="55" y="15"/>
                    </a:cubicBezTo>
                    <a:cubicBezTo>
                      <a:pt x="54" y="15"/>
                      <a:pt x="52" y="14"/>
                      <a:pt x="51" y="14"/>
                    </a:cubicBezTo>
                    <a:cubicBezTo>
                      <a:pt x="51" y="15"/>
                      <a:pt x="52" y="17"/>
                      <a:pt x="49" y="17"/>
                    </a:cubicBezTo>
                    <a:cubicBezTo>
                      <a:pt x="49" y="18"/>
                      <a:pt x="50" y="20"/>
                      <a:pt x="51" y="21"/>
                    </a:cubicBezTo>
                    <a:cubicBezTo>
                      <a:pt x="50" y="22"/>
                      <a:pt x="48" y="20"/>
                      <a:pt x="49" y="21"/>
                    </a:cubicBezTo>
                    <a:cubicBezTo>
                      <a:pt x="48" y="21"/>
                      <a:pt x="47" y="20"/>
                      <a:pt x="46" y="20"/>
                    </a:cubicBezTo>
                    <a:cubicBezTo>
                      <a:pt x="47" y="20"/>
                      <a:pt x="45" y="21"/>
                      <a:pt x="48" y="22"/>
                    </a:cubicBezTo>
                    <a:cubicBezTo>
                      <a:pt x="47" y="23"/>
                      <a:pt x="46" y="24"/>
                      <a:pt x="46" y="25"/>
                    </a:cubicBezTo>
                    <a:cubicBezTo>
                      <a:pt x="46" y="25"/>
                      <a:pt x="44" y="24"/>
                      <a:pt x="44" y="24"/>
                    </a:cubicBezTo>
                    <a:cubicBezTo>
                      <a:pt x="45" y="25"/>
                      <a:pt x="45" y="26"/>
                      <a:pt x="44" y="27"/>
                    </a:cubicBezTo>
                    <a:cubicBezTo>
                      <a:pt x="46" y="28"/>
                      <a:pt x="46" y="28"/>
                      <a:pt x="48" y="28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6" y="29"/>
                      <a:pt x="44" y="28"/>
                      <a:pt x="43" y="28"/>
                    </a:cubicBezTo>
                    <a:cubicBezTo>
                      <a:pt x="41" y="27"/>
                      <a:pt x="44" y="27"/>
                      <a:pt x="42" y="26"/>
                    </a:cubicBezTo>
                    <a:cubicBezTo>
                      <a:pt x="40" y="25"/>
                      <a:pt x="41" y="23"/>
                      <a:pt x="42" y="24"/>
                    </a:cubicBezTo>
                    <a:cubicBezTo>
                      <a:pt x="40" y="22"/>
                      <a:pt x="41" y="24"/>
                      <a:pt x="39" y="23"/>
                    </a:cubicBezTo>
                    <a:cubicBezTo>
                      <a:pt x="39" y="24"/>
                      <a:pt x="40" y="25"/>
                      <a:pt x="40" y="26"/>
                    </a:cubicBezTo>
                    <a:cubicBezTo>
                      <a:pt x="41" y="26"/>
                      <a:pt x="41" y="26"/>
                      <a:pt x="42" y="27"/>
                    </a:cubicBezTo>
                    <a:cubicBezTo>
                      <a:pt x="44" y="29"/>
                      <a:pt x="40" y="27"/>
                      <a:pt x="40" y="28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38" y="27"/>
                      <a:pt x="40" y="28"/>
                      <a:pt x="39" y="29"/>
                    </a:cubicBezTo>
                    <a:cubicBezTo>
                      <a:pt x="36" y="28"/>
                      <a:pt x="39" y="28"/>
                      <a:pt x="38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7"/>
                      <a:pt x="38" y="27"/>
                      <a:pt x="36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9"/>
                      <a:pt x="36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7" y="31"/>
                      <a:pt x="36" y="29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39" y="29"/>
                    </a:cubicBezTo>
                    <a:cubicBezTo>
                      <a:pt x="41" y="31"/>
                      <a:pt x="39" y="30"/>
                      <a:pt x="39" y="31"/>
                    </a:cubicBezTo>
                    <a:cubicBezTo>
                      <a:pt x="40" y="32"/>
                      <a:pt x="39" y="30"/>
                      <a:pt x="41" y="31"/>
                    </a:cubicBezTo>
                    <a:cubicBezTo>
                      <a:pt x="42" y="32"/>
                      <a:pt x="42" y="32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2" y="33"/>
                      <a:pt x="42" y="33"/>
                    </a:cubicBezTo>
                    <a:cubicBezTo>
                      <a:pt x="42" y="33"/>
                      <a:pt x="41" y="33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0" y="33"/>
                      <a:pt x="39" y="32"/>
                      <a:pt x="39" y="32"/>
                    </a:cubicBezTo>
                    <a:cubicBezTo>
                      <a:pt x="39" y="32"/>
                      <a:pt x="39" y="31"/>
                      <a:pt x="39" y="32"/>
                    </a:cubicBezTo>
                    <a:cubicBezTo>
                      <a:pt x="39" y="31"/>
                      <a:pt x="39" y="31"/>
                      <a:pt x="38" y="31"/>
                    </a:cubicBezTo>
                    <a:cubicBezTo>
                      <a:pt x="38" y="31"/>
                      <a:pt x="38" y="30"/>
                      <a:pt x="39" y="30"/>
                    </a:cubicBezTo>
                    <a:cubicBezTo>
                      <a:pt x="38" y="30"/>
                      <a:pt x="38" y="30"/>
                      <a:pt x="38" y="31"/>
                    </a:cubicBezTo>
                    <a:cubicBezTo>
                      <a:pt x="37" y="30"/>
                      <a:pt x="36" y="30"/>
                      <a:pt x="35" y="30"/>
                    </a:cubicBezTo>
                    <a:cubicBezTo>
                      <a:pt x="34" y="30"/>
                      <a:pt x="36" y="31"/>
                      <a:pt x="36" y="31"/>
                    </a:cubicBezTo>
                    <a:cubicBezTo>
                      <a:pt x="36" y="31"/>
                      <a:pt x="37" y="32"/>
                      <a:pt x="38" y="32"/>
                    </a:cubicBezTo>
                    <a:cubicBezTo>
                      <a:pt x="37" y="32"/>
                      <a:pt x="37" y="32"/>
                      <a:pt x="37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7" y="33"/>
                      <a:pt x="35" y="32"/>
                      <a:pt x="35" y="33"/>
                    </a:cubicBezTo>
                    <a:cubicBezTo>
                      <a:pt x="36" y="34"/>
                      <a:pt x="37" y="34"/>
                      <a:pt x="38" y="35"/>
                    </a:cubicBezTo>
                    <a:cubicBezTo>
                      <a:pt x="38" y="35"/>
                      <a:pt x="38" y="36"/>
                      <a:pt x="38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5" y="36"/>
                      <a:pt x="33" y="36"/>
                      <a:pt x="32" y="36"/>
                    </a:cubicBezTo>
                    <a:cubicBezTo>
                      <a:pt x="33" y="37"/>
                      <a:pt x="34" y="36"/>
                      <a:pt x="35" y="37"/>
                    </a:cubicBezTo>
                    <a:cubicBezTo>
                      <a:pt x="34" y="37"/>
                      <a:pt x="33" y="37"/>
                      <a:pt x="33" y="37"/>
                    </a:cubicBezTo>
                    <a:cubicBezTo>
                      <a:pt x="34" y="37"/>
                      <a:pt x="35" y="38"/>
                      <a:pt x="36" y="39"/>
                    </a:cubicBezTo>
                    <a:cubicBezTo>
                      <a:pt x="35" y="39"/>
                      <a:pt x="33" y="39"/>
                      <a:pt x="33" y="39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9"/>
                      <a:pt x="31" y="38"/>
                      <a:pt x="31" y="38"/>
                    </a:cubicBezTo>
                    <a:cubicBezTo>
                      <a:pt x="32" y="39"/>
                      <a:pt x="34" y="40"/>
                      <a:pt x="35" y="41"/>
                    </a:cubicBezTo>
                    <a:cubicBezTo>
                      <a:pt x="35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1"/>
                      <a:pt x="30" y="39"/>
                      <a:pt x="30" y="40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1" y="41"/>
                      <a:pt x="31" y="41"/>
                      <a:pt x="30" y="41"/>
                    </a:cubicBezTo>
                    <a:cubicBezTo>
                      <a:pt x="31" y="41"/>
                      <a:pt x="31" y="42"/>
                      <a:pt x="31" y="42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1" y="42"/>
                      <a:pt x="33" y="44"/>
                      <a:pt x="30" y="43"/>
                    </a:cubicBezTo>
                    <a:cubicBezTo>
                      <a:pt x="33" y="44"/>
                      <a:pt x="31" y="43"/>
                      <a:pt x="32" y="43"/>
                    </a:cubicBezTo>
                    <a:cubicBezTo>
                      <a:pt x="34" y="43"/>
                      <a:pt x="33" y="44"/>
                      <a:pt x="34" y="44"/>
                    </a:cubicBezTo>
                    <a:cubicBezTo>
                      <a:pt x="31" y="43"/>
                      <a:pt x="33" y="45"/>
                      <a:pt x="33" y="45"/>
                    </a:cubicBezTo>
                    <a:cubicBezTo>
                      <a:pt x="32" y="45"/>
                      <a:pt x="31" y="45"/>
                      <a:pt x="31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29" y="45"/>
                      <a:pt x="33" y="47"/>
                      <a:pt x="31" y="47"/>
                    </a:cubicBezTo>
                    <a:cubicBezTo>
                      <a:pt x="31" y="47"/>
                      <a:pt x="29" y="46"/>
                      <a:pt x="29" y="47"/>
                    </a:cubicBezTo>
                    <a:cubicBezTo>
                      <a:pt x="31" y="47"/>
                      <a:pt x="31" y="49"/>
                      <a:pt x="33" y="49"/>
                    </a:cubicBezTo>
                    <a:cubicBezTo>
                      <a:pt x="32" y="50"/>
                      <a:pt x="30" y="48"/>
                      <a:pt x="28" y="47"/>
                    </a:cubicBezTo>
                    <a:cubicBezTo>
                      <a:pt x="30" y="48"/>
                      <a:pt x="27" y="48"/>
                      <a:pt x="29" y="49"/>
                    </a:cubicBezTo>
                    <a:cubicBezTo>
                      <a:pt x="30" y="49"/>
                      <a:pt x="30" y="50"/>
                      <a:pt x="31" y="50"/>
                    </a:cubicBezTo>
                    <a:cubicBezTo>
                      <a:pt x="31" y="51"/>
                      <a:pt x="30" y="50"/>
                      <a:pt x="29" y="50"/>
                    </a:cubicBezTo>
                    <a:cubicBezTo>
                      <a:pt x="29" y="50"/>
                      <a:pt x="31" y="52"/>
                      <a:pt x="32" y="51"/>
                    </a:cubicBezTo>
                    <a:cubicBezTo>
                      <a:pt x="31" y="52"/>
                      <a:pt x="33" y="53"/>
                      <a:pt x="32" y="53"/>
                    </a:cubicBezTo>
                    <a:cubicBezTo>
                      <a:pt x="30" y="53"/>
                      <a:pt x="31" y="52"/>
                      <a:pt x="30" y="52"/>
                    </a:cubicBezTo>
                    <a:cubicBezTo>
                      <a:pt x="30" y="53"/>
                      <a:pt x="34" y="54"/>
                      <a:pt x="34" y="55"/>
                    </a:cubicBezTo>
                    <a:cubicBezTo>
                      <a:pt x="35" y="55"/>
                      <a:pt x="37" y="56"/>
                      <a:pt x="38" y="57"/>
                    </a:cubicBezTo>
                    <a:cubicBezTo>
                      <a:pt x="37" y="58"/>
                      <a:pt x="37" y="56"/>
                      <a:pt x="35" y="56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3" y="56"/>
                      <a:pt x="32" y="53"/>
                      <a:pt x="29" y="53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29" y="54"/>
                      <a:pt x="28" y="53"/>
                      <a:pt x="27" y="53"/>
                    </a:cubicBezTo>
                    <a:cubicBezTo>
                      <a:pt x="29" y="54"/>
                      <a:pt x="27" y="54"/>
                      <a:pt x="27" y="55"/>
                    </a:cubicBezTo>
                    <a:cubicBezTo>
                      <a:pt x="29" y="55"/>
                      <a:pt x="27" y="54"/>
                      <a:pt x="28" y="55"/>
                    </a:cubicBezTo>
                    <a:cubicBezTo>
                      <a:pt x="29" y="55"/>
                      <a:pt x="31" y="57"/>
                      <a:pt x="30" y="57"/>
                    </a:cubicBezTo>
                    <a:cubicBezTo>
                      <a:pt x="29" y="56"/>
                      <a:pt x="28" y="56"/>
                      <a:pt x="27" y="56"/>
                    </a:cubicBezTo>
                    <a:cubicBezTo>
                      <a:pt x="26" y="56"/>
                      <a:pt x="29" y="57"/>
                      <a:pt x="27" y="57"/>
                    </a:cubicBezTo>
                    <a:cubicBezTo>
                      <a:pt x="27" y="57"/>
                      <a:pt x="27" y="57"/>
                      <a:pt x="27" y="57"/>
                    </a:cubicBezTo>
                    <a:cubicBezTo>
                      <a:pt x="25" y="59"/>
                      <a:pt x="25" y="62"/>
                      <a:pt x="28" y="65"/>
                    </a:cubicBezTo>
                    <a:cubicBezTo>
                      <a:pt x="26" y="65"/>
                      <a:pt x="26" y="65"/>
                      <a:pt x="24" y="66"/>
                    </a:cubicBezTo>
                    <a:cubicBezTo>
                      <a:pt x="25" y="66"/>
                      <a:pt x="26" y="67"/>
                      <a:pt x="26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7"/>
                      <a:pt x="24" y="68"/>
                      <a:pt x="25" y="69"/>
                    </a:cubicBezTo>
                    <a:cubicBezTo>
                      <a:pt x="23" y="69"/>
                      <a:pt x="23" y="69"/>
                      <a:pt x="23" y="69"/>
                    </a:cubicBezTo>
                    <a:cubicBezTo>
                      <a:pt x="22" y="69"/>
                      <a:pt x="24" y="70"/>
                      <a:pt x="25" y="70"/>
                    </a:cubicBezTo>
                    <a:cubicBezTo>
                      <a:pt x="23" y="70"/>
                      <a:pt x="23" y="70"/>
                      <a:pt x="23" y="70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5" y="72"/>
                      <a:pt x="24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2" y="72"/>
                      <a:pt x="22" y="74"/>
                      <a:pt x="22" y="75"/>
                    </a:cubicBezTo>
                    <a:cubicBezTo>
                      <a:pt x="23" y="75"/>
                      <a:pt x="23" y="75"/>
                      <a:pt x="25" y="76"/>
                    </a:cubicBezTo>
                    <a:cubicBezTo>
                      <a:pt x="27" y="77"/>
                      <a:pt x="24" y="76"/>
                      <a:pt x="25" y="77"/>
                    </a:cubicBezTo>
                    <a:cubicBezTo>
                      <a:pt x="25" y="76"/>
                      <a:pt x="24" y="76"/>
                      <a:pt x="23" y="76"/>
                    </a:cubicBezTo>
                    <a:cubicBezTo>
                      <a:pt x="20" y="76"/>
                      <a:pt x="21" y="79"/>
                      <a:pt x="20" y="80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19" y="82"/>
                      <a:pt x="21" y="84"/>
                      <a:pt x="19" y="85"/>
                    </a:cubicBezTo>
                    <a:cubicBezTo>
                      <a:pt x="20" y="85"/>
                      <a:pt x="23" y="86"/>
                      <a:pt x="23" y="87"/>
                    </a:cubicBezTo>
                    <a:cubicBezTo>
                      <a:pt x="24" y="88"/>
                      <a:pt x="20" y="86"/>
                      <a:pt x="19" y="86"/>
                    </a:cubicBezTo>
                    <a:cubicBezTo>
                      <a:pt x="20" y="87"/>
                      <a:pt x="20" y="88"/>
                      <a:pt x="19" y="88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20" y="88"/>
                      <a:pt x="20" y="89"/>
                      <a:pt x="19" y="89"/>
                    </a:cubicBezTo>
                    <a:cubicBezTo>
                      <a:pt x="19" y="89"/>
                      <a:pt x="19" y="89"/>
                      <a:pt x="19" y="89"/>
                    </a:cubicBezTo>
                    <a:cubicBezTo>
                      <a:pt x="19" y="90"/>
                      <a:pt x="18" y="90"/>
                      <a:pt x="18" y="90"/>
                    </a:cubicBezTo>
                    <a:cubicBezTo>
                      <a:pt x="19" y="91"/>
                      <a:pt x="18" y="92"/>
                      <a:pt x="19" y="92"/>
                    </a:cubicBezTo>
                    <a:cubicBezTo>
                      <a:pt x="19" y="92"/>
                      <a:pt x="19" y="92"/>
                      <a:pt x="19" y="92"/>
                    </a:cubicBezTo>
                    <a:cubicBezTo>
                      <a:pt x="20" y="93"/>
                      <a:pt x="20" y="93"/>
                      <a:pt x="20" y="93"/>
                    </a:cubicBezTo>
                    <a:cubicBezTo>
                      <a:pt x="19" y="93"/>
                      <a:pt x="19" y="93"/>
                      <a:pt x="19" y="93"/>
                    </a:cubicBezTo>
                    <a:cubicBezTo>
                      <a:pt x="19" y="93"/>
                      <a:pt x="18" y="93"/>
                      <a:pt x="18" y="92"/>
                    </a:cubicBezTo>
                    <a:cubicBezTo>
                      <a:pt x="16" y="93"/>
                      <a:pt x="19" y="93"/>
                      <a:pt x="20" y="94"/>
                    </a:cubicBezTo>
                    <a:cubicBezTo>
                      <a:pt x="20" y="95"/>
                      <a:pt x="19" y="94"/>
                      <a:pt x="18" y="94"/>
                    </a:cubicBezTo>
                    <a:cubicBezTo>
                      <a:pt x="18" y="94"/>
                      <a:pt x="19" y="94"/>
                      <a:pt x="18" y="94"/>
                    </a:cubicBezTo>
                    <a:cubicBezTo>
                      <a:pt x="17" y="93"/>
                      <a:pt x="18" y="94"/>
                      <a:pt x="17" y="94"/>
                    </a:cubicBezTo>
                    <a:cubicBezTo>
                      <a:pt x="17" y="94"/>
                      <a:pt x="19" y="94"/>
                      <a:pt x="18" y="95"/>
                    </a:cubicBezTo>
                    <a:cubicBezTo>
                      <a:pt x="18" y="95"/>
                      <a:pt x="18" y="96"/>
                      <a:pt x="17" y="95"/>
                    </a:cubicBezTo>
                    <a:cubicBezTo>
                      <a:pt x="17" y="96"/>
                      <a:pt x="17" y="96"/>
                      <a:pt x="18" y="97"/>
                    </a:cubicBezTo>
                    <a:cubicBezTo>
                      <a:pt x="18" y="97"/>
                      <a:pt x="19" y="96"/>
                      <a:pt x="20" y="96"/>
                    </a:cubicBezTo>
                    <a:cubicBezTo>
                      <a:pt x="20" y="97"/>
                      <a:pt x="20" y="97"/>
                      <a:pt x="19" y="97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97"/>
                      <a:pt x="19" y="98"/>
                      <a:pt x="20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9" y="99"/>
                      <a:pt x="19" y="99"/>
                      <a:pt x="19" y="100"/>
                    </a:cubicBezTo>
                    <a:cubicBezTo>
                      <a:pt x="17" y="99"/>
                      <a:pt x="16" y="98"/>
                      <a:pt x="15" y="99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101"/>
                      <a:pt x="16" y="101"/>
                      <a:pt x="15" y="100"/>
                    </a:cubicBezTo>
                    <a:cubicBezTo>
                      <a:pt x="14" y="102"/>
                      <a:pt x="19" y="103"/>
                      <a:pt x="17" y="104"/>
                    </a:cubicBezTo>
                    <a:cubicBezTo>
                      <a:pt x="16" y="103"/>
                      <a:pt x="15" y="103"/>
                      <a:pt x="15" y="104"/>
                    </a:cubicBezTo>
                    <a:cubicBezTo>
                      <a:pt x="15" y="104"/>
                      <a:pt x="16" y="104"/>
                      <a:pt x="16" y="104"/>
                    </a:cubicBezTo>
                    <a:cubicBezTo>
                      <a:pt x="17" y="104"/>
                      <a:pt x="14" y="103"/>
                      <a:pt x="16" y="103"/>
                    </a:cubicBezTo>
                    <a:cubicBezTo>
                      <a:pt x="17" y="104"/>
                      <a:pt x="16" y="104"/>
                      <a:pt x="17" y="104"/>
                    </a:cubicBezTo>
                    <a:cubicBezTo>
                      <a:pt x="12" y="104"/>
                      <a:pt x="15" y="107"/>
                      <a:pt x="12" y="108"/>
                    </a:cubicBezTo>
                    <a:cubicBezTo>
                      <a:pt x="15" y="109"/>
                      <a:pt x="13" y="109"/>
                      <a:pt x="14" y="110"/>
                    </a:cubicBezTo>
                    <a:cubicBezTo>
                      <a:pt x="11" y="109"/>
                      <a:pt x="14" y="111"/>
                      <a:pt x="12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13" y="112"/>
                      <a:pt x="18" y="114"/>
                      <a:pt x="15" y="114"/>
                    </a:cubicBezTo>
                    <a:cubicBezTo>
                      <a:pt x="14" y="114"/>
                      <a:pt x="13" y="113"/>
                      <a:pt x="13" y="113"/>
                    </a:cubicBezTo>
                    <a:cubicBezTo>
                      <a:pt x="10" y="113"/>
                      <a:pt x="14" y="115"/>
                      <a:pt x="11" y="115"/>
                    </a:cubicBezTo>
                    <a:cubicBezTo>
                      <a:pt x="12" y="116"/>
                      <a:pt x="14" y="116"/>
                      <a:pt x="15" y="117"/>
                    </a:cubicBezTo>
                    <a:cubicBezTo>
                      <a:pt x="13" y="117"/>
                      <a:pt x="12" y="118"/>
                      <a:pt x="11" y="117"/>
                    </a:cubicBezTo>
                    <a:cubicBezTo>
                      <a:pt x="12" y="118"/>
                      <a:pt x="13" y="118"/>
                      <a:pt x="12" y="119"/>
                    </a:cubicBezTo>
                    <a:cubicBezTo>
                      <a:pt x="11" y="118"/>
                      <a:pt x="11" y="118"/>
                      <a:pt x="11" y="118"/>
                    </a:cubicBezTo>
                    <a:cubicBezTo>
                      <a:pt x="10" y="118"/>
                      <a:pt x="11" y="119"/>
                      <a:pt x="11" y="120"/>
                    </a:cubicBezTo>
                    <a:cubicBezTo>
                      <a:pt x="9" y="120"/>
                      <a:pt x="10" y="122"/>
                      <a:pt x="9" y="122"/>
                    </a:cubicBezTo>
                    <a:cubicBezTo>
                      <a:pt x="11" y="123"/>
                      <a:pt x="8" y="124"/>
                      <a:pt x="11" y="124"/>
                    </a:cubicBezTo>
                    <a:cubicBezTo>
                      <a:pt x="10" y="124"/>
                      <a:pt x="10" y="124"/>
                      <a:pt x="10" y="124"/>
                    </a:cubicBezTo>
                    <a:cubicBezTo>
                      <a:pt x="10" y="125"/>
                      <a:pt x="12" y="126"/>
                      <a:pt x="12" y="126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8" y="125"/>
                      <a:pt x="10" y="126"/>
                      <a:pt x="8" y="126"/>
                    </a:cubicBezTo>
                    <a:cubicBezTo>
                      <a:pt x="10" y="126"/>
                      <a:pt x="8" y="127"/>
                      <a:pt x="10" y="127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9"/>
                      <a:pt x="11" y="128"/>
                      <a:pt x="11" y="129"/>
                    </a:cubicBezTo>
                    <a:cubicBezTo>
                      <a:pt x="11" y="130"/>
                      <a:pt x="9" y="129"/>
                      <a:pt x="9" y="129"/>
                    </a:cubicBezTo>
                    <a:cubicBezTo>
                      <a:pt x="8" y="129"/>
                      <a:pt x="8" y="129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1"/>
                      <a:pt x="9" y="131"/>
                    </a:cubicBezTo>
                    <a:cubicBezTo>
                      <a:pt x="9" y="131"/>
                      <a:pt x="9" y="131"/>
                      <a:pt x="9" y="131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9" y="130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6" y="131"/>
                      <a:pt x="6" y="131"/>
                      <a:pt x="6" y="131"/>
                    </a:cubicBezTo>
                    <a:cubicBezTo>
                      <a:pt x="6" y="131"/>
                      <a:pt x="8" y="132"/>
                      <a:pt x="8" y="132"/>
                    </a:cubicBezTo>
                    <a:cubicBezTo>
                      <a:pt x="7" y="133"/>
                      <a:pt x="7" y="136"/>
                      <a:pt x="8" y="137"/>
                    </a:cubicBezTo>
                    <a:cubicBezTo>
                      <a:pt x="8" y="137"/>
                      <a:pt x="7" y="136"/>
                      <a:pt x="8" y="137"/>
                    </a:cubicBezTo>
                    <a:cubicBezTo>
                      <a:pt x="8" y="137"/>
                      <a:pt x="9" y="138"/>
                      <a:pt x="8" y="138"/>
                    </a:cubicBezTo>
                    <a:cubicBezTo>
                      <a:pt x="9" y="138"/>
                      <a:pt x="7" y="138"/>
                      <a:pt x="7" y="139"/>
                    </a:cubicBezTo>
                    <a:cubicBezTo>
                      <a:pt x="6" y="139"/>
                      <a:pt x="7" y="139"/>
                      <a:pt x="8" y="139"/>
                    </a:cubicBezTo>
                    <a:cubicBezTo>
                      <a:pt x="6" y="140"/>
                      <a:pt x="9" y="142"/>
                      <a:pt x="7" y="143"/>
                    </a:cubicBezTo>
                    <a:cubicBezTo>
                      <a:pt x="7" y="143"/>
                      <a:pt x="6" y="142"/>
                      <a:pt x="6" y="142"/>
                    </a:cubicBezTo>
                    <a:cubicBezTo>
                      <a:pt x="6" y="143"/>
                      <a:pt x="7" y="145"/>
                      <a:pt x="8" y="146"/>
                    </a:cubicBezTo>
                    <a:cubicBezTo>
                      <a:pt x="8" y="146"/>
                      <a:pt x="7" y="146"/>
                      <a:pt x="7" y="145"/>
                    </a:cubicBezTo>
                    <a:cubicBezTo>
                      <a:pt x="7" y="146"/>
                      <a:pt x="7" y="147"/>
                      <a:pt x="8" y="148"/>
                    </a:cubicBezTo>
                    <a:cubicBezTo>
                      <a:pt x="9" y="147"/>
                      <a:pt x="7" y="147"/>
                      <a:pt x="7" y="147"/>
                    </a:cubicBezTo>
                    <a:cubicBezTo>
                      <a:pt x="9" y="147"/>
                      <a:pt x="10" y="148"/>
                      <a:pt x="10" y="148"/>
                    </a:cubicBezTo>
                    <a:cubicBezTo>
                      <a:pt x="9" y="148"/>
                      <a:pt x="9" y="148"/>
                      <a:pt x="9" y="148"/>
                    </a:cubicBezTo>
                    <a:cubicBezTo>
                      <a:pt x="9" y="149"/>
                      <a:pt x="10" y="149"/>
                      <a:pt x="10" y="150"/>
                    </a:cubicBezTo>
                    <a:cubicBezTo>
                      <a:pt x="9" y="150"/>
                      <a:pt x="10" y="150"/>
                      <a:pt x="9" y="150"/>
                    </a:cubicBezTo>
                    <a:cubicBezTo>
                      <a:pt x="6" y="149"/>
                      <a:pt x="7" y="151"/>
                      <a:pt x="6" y="151"/>
                    </a:cubicBezTo>
                    <a:cubicBezTo>
                      <a:pt x="7" y="151"/>
                      <a:pt x="7" y="152"/>
                      <a:pt x="8" y="152"/>
                    </a:cubicBezTo>
                    <a:cubicBezTo>
                      <a:pt x="8" y="152"/>
                      <a:pt x="6" y="152"/>
                      <a:pt x="6" y="152"/>
                    </a:cubicBezTo>
                    <a:cubicBezTo>
                      <a:pt x="11" y="155"/>
                      <a:pt x="11" y="155"/>
                      <a:pt x="11" y="155"/>
                    </a:cubicBezTo>
                    <a:cubicBezTo>
                      <a:pt x="11" y="154"/>
                      <a:pt x="9" y="155"/>
                      <a:pt x="8" y="154"/>
                    </a:cubicBezTo>
                    <a:cubicBezTo>
                      <a:pt x="8" y="155"/>
                      <a:pt x="10" y="157"/>
                      <a:pt x="12" y="158"/>
                    </a:cubicBezTo>
                    <a:cubicBezTo>
                      <a:pt x="11" y="158"/>
                      <a:pt x="12" y="159"/>
                      <a:pt x="12" y="160"/>
                    </a:cubicBezTo>
                    <a:cubicBezTo>
                      <a:pt x="11" y="160"/>
                      <a:pt x="12" y="159"/>
                      <a:pt x="11" y="159"/>
                    </a:cubicBezTo>
                    <a:cubicBezTo>
                      <a:pt x="10" y="159"/>
                      <a:pt x="10" y="159"/>
                      <a:pt x="10" y="159"/>
                    </a:cubicBezTo>
                    <a:cubicBezTo>
                      <a:pt x="10" y="159"/>
                      <a:pt x="7" y="159"/>
                      <a:pt x="6" y="158"/>
                    </a:cubicBezTo>
                    <a:cubicBezTo>
                      <a:pt x="7" y="159"/>
                      <a:pt x="6" y="161"/>
                      <a:pt x="5" y="161"/>
                    </a:cubicBezTo>
                    <a:cubicBezTo>
                      <a:pt x="8" y="161"/>
                      <a:pt x="7" y="163"/>
                      <a:pt x="9" y="163"/>
                    </a:cubicBezTo>
                    <a:cubicBezTo>
                      <a:pt x="9" y="165"/>
                      <a:pt x="7" y="164"/>
                      <a:pt x="6" y="164"/>
                    </a:cubicBezTo>
                    <a:cubicBezTo>
                      <a:pt x="7" y="165"/>
                      <a:pt x="6" y="166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8"/>
                      <a:pt x="5" y="170"/>
                      <a:pt x="8" y="171"/>
                    </a:cubicBezTo>
                    <a:cubicBezTo>
                      <a:pt x="7" y="171"/>
                      <a:pt x="7" y="171"/>
                      <a:pt x="6" y="171"/>
                    </a:cubicBezTo>
                    <a:cubicBezTo>
                      <a:pt x="5" y="172"/>
                      <a:pt x="9" y="171"/>
                      <a:pt x="8" y="172"/>
                    </a:cubicBezTo>
                    <a:cubicBezTo>
                      <a:pt x="6" y="172"/>
                      <a:pt x="6" y="172"/>
                      <a:pt x="6" y="172"/>
                    </a:cubicBezTo>
                    <a:cubicBezTo>
                      <a:pt x="8" y="173"/>
                      <a:pt x="5" y="173"/>
                      <a:pt x="7" y="174"/>
                    </a:cubicBezTo>
                    <a:cubicBezTo>
                      <a:pt x="6" y="174"/>
                      <a:pt x="6" y="174"/>
                      <a:pt x="6" y="174"/>
                    </a:cubicBezTo>
                    <a:cubicBezTo>
                      <a:pt x="6" y="175"/>
                      <a:pt x="6" y="176"/>
                      <a:pt x="7" y="177"/>
                    </a:cubicBezTo>
                    <a:cubicBezTo>
                      <a:pt x="6" y="177"/>
                      <a:pt x="6" y="176"/>
                      <a:pt x="5" y="176"/>
                    </a:cubicBezTo>
                    <a:cubicBezTo>
                      <a:pt x="4" y="177"/>
                      <a:pt x="7" y="177"/>
                      <a:pt x="6" y="178"/>
                    </a:cubicBezTo>
                    <a:cubicBezTo>
                      <a:pt x="6" y="178"/>
                      <a:pt x="5" y="178"/>
                      <a:pt x="5" y="178"/>
                    </a:cubicBezTo>
                    <a:cubicBezTo>
                      <a:pt x="6" y="178"/>
                      <a:pt x="6" y="180"/>
                      <a:pt x="6" y="180"/>
                    </a:cubicBezTo>
                    <a:cubicBezTo>
                      <a:pt x="6" y="180"/>
                      <a:pt x="5" y="180"/>
                      <a:pt x="4" y="181"/>
                    </a:cubicBezTo>
                    <a:cubicBezTo>
                      <a:pt x="4" y="185"/>
                      <a:pt x="3" y="189"/>
                      <a:pt x="5" y="193"/>
                    </a:cubicBezTo>
                    <a:cubicBezTo>
                      <a:pt x="2" y="193"/>
                      <a:pt x="3" y="192"/>
                      <a:pt x="2" y="192"/>
                    </a:cubicBezTo>
                    <a:cubicBezTo>
                      <a:pt x="4" y="192"/>
                      <a:pt x="2" y="193"/>
                      <a:pt x="3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3" y="194"/>
                      <a:pt x="1" y="195"/>
                      <a:pt x="2" y="195"/>
                    </a:cubicBezTo>
                    <a:cubicBezTo>
                      <a:pt x="3" y="195"/>
                      <a:pt x="3" y="195"/>
                      <a:pt x="3" y="195"/>
                    </a:cubicBezTo>
                    <a:cubicBezTo>
                      <a:pt x="4" y="196"/>
                      <a:pt x="0" y="196"/>
                      <a:pt x="3" y="197"/>
                    </a:cubicBezTo>
                    <a:cubicBezTo>
                      <a:pt x="1" y="197"/>
                      <a:pt x="1" y="197"/>
                      <a:pt x="1" y="197"/>
                    </a:cubicBezTo>
                    <a:cubicBezTo>
                      <a:pt x="3" y="198"/>
                      <a:pt x="0" y="198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1" y="200"/>
                      <a:pt x="4" y="201"/>
                      <a:pt x="2" y="201"/>
                    </a:cubicBezTo>
                    <a:cubicBezTo>
                      <a:pt x="3" y="202"/>
                      <a:pt x="3" y="203"/>
                      <a:pt x="5" y="203"/>
                    </a:cubicBezTo>
                    <a:cubicBezTo>
                      <a:pt x="4" y="203"/>
                      <a:pt x="3" y="203"/>
                      <a:pt x="2" y="203"/>
                    </a:cubicBezTo>
                    <a:cubicBezTo>
                      <a:pt x="3" y="206"/>
                      <a:pt x="2" y="209"/>
                      <a:pt x="5" y="212"/>
                    </a:cubicBezTo>
                    <a:cubicBezTo>
                      <a:pt x="5" y="212"/>
                      <a:pt x="5" y="212"/>
                      <a:pt x="4" y="212"/>
                    </a:cubicBezTo>
                    <a:cubicBezTo>
                      <a:pt x="6" y="214"/>
                      <a:pt x="2" y="216"/>
                      <a:pt x="6" y="217"/>
                    </a:cubicBezTo>
                    <a:cubicBezTo>
                      <a:pt x="8" y="217"/>
                      <a:pt x="8" y="217"/>
                      <a:pt x="8" y="217"/>
                    </a:cubicBezTo>
                    <a:cubicBezTo>
                      <a:pt x="7" y="218"/>
                      <a:pt x="6" y="218"/>
                      <a:pt x="5" y="218"/>
                    </a:cubicBezTo>
                    <a:cubicBezTo>
                      <a:pt x="7" y="218"/>
                      <a:pt x="6" y="219"/>
                      <a:pt x="7" y="219"/>
                    </a:cubicBezTo>
                    <a:cubicBezTo>
                      <a:pt x="7" y="220"/>
                      <a:pt x="6" y="219"/>
                      <a:pt x="6" y="219"/>
                    </a:cubicBezTo>
                    <a:cubicBezTo>
                      <a:pt x="5" y="220"/>
                      <a:pt x="8" y="221"/>
                      <a:pt x="8" y="222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4" y="225"/>
                      <a:pt x="2" y="231"/>
                      <a:pt x="6" y="233"/>
                    </a:cubicBezTo>
                    <a:cubicBezTo>
                      <a:pt x="7" y="234"/>
                      <a:pt x="4" y="234"/>
                      <a:pt x="4" y="235"/>
                    </a:cubicBezTo>
                    <a:cubicBezTo>
                      <a:pt x="8" y="237"/>
                      <a:pt x="4" y="242"/>
                      <a:pt x="10" y="244"/>
                    </a:cubicBezTo>
                    <a:cubicBezTo>
                      <a:pt x="12" y="245"/>
                      <a:pt x="17" y="244"/>
                      <a:pt x="17" y="244"/>
                    </a:cubicBezTo>
                    <a:cubicBezTo>
                      <a:pt x="14" y="240"/>
                      <a:pt x="15" y="235"/>
                      <a:pt x="18" y="230"/>
                    </a:cubicBezTo>
                    <a:cubicBezTo>
                      <a:pt x="17" y="228"/>
                      <a:pt x="16" y="226"/>
                      <a:pt x="17" y="224"/>
                    </a:cubicBezTo>
                    <a:cubicBezTo>
                      <a:pt x="16" y="218"/>
                      <a:pt x="20" y="211"/>
                      <a:pt x="19" y="204"/>
                    </a:cubicBezTo>
                    <a:cubicBezTo>
                      <a:pt x="18" y="204"/>
                      <a:pt x="17" y="204"/>
                      <a:pt x="17" y="204"/>
                    </a:cubicBezTo>
                    <a:cubicBezTo>
                      <a:pt x="17" y="204"/>
                      <a:pt x="17" y="204"/>
                      <a:pt x="17" y="204"/>
                    </a:cubicBezTo>
                    <a:cubicBezTo>
                      <a:pt x="16" y="203"/>
                      <a:pt x="16" y="203"/>
                      <a:pt x="16" y="203"/>
                    </a:cubicBezTo>
                    <a:cubicBezTo>
                      <a:pt x="16" y="202"/>
                      <a:pt x="17" y="203"/>
                      <a:pt x="18" y="203"/>
                    </a:cubicBezTo>
                    <a:cubicBezTo>
                      <a:pt x="18" y="200"/>
                      <a:pt x="17" y="198"/>
                      <a:pt x="18" y="195"/>
                    </a:cubicBezTo>
                    <a:cubicBezTo>
                      <a:pt x="16" y="195"/>
                      <a:pt x="18" y="194"/>
                      <a:pt x="16" y="194"/>
                    </a:cubicBezTo>
                    <a:cubicBezTo>
                      <a:pt x="16" y="193"/>
                      <a:pt x="16" y="194"/>
                      <a:pt x="17" y="194"/>
                    </a:cubicBezTo>
                    <a:cubicBezTo>
                      <a:pt x="16" y="192"/>
                      <a:pt x="16" y="191"/>
                      <a:pt x="19" y="190"/>
                    </a:cubicBezTo>
                    <a:cubicBezTo>
                      <a:pt x="21" y="183"/>
                      <a:pt x="21" y="176"/>
                      <a:pt x="23" y="168"/>
                    </a:cubicBezTo>
                    <a:cubicBezTo>
                      <a:pt x="23" y="161"/>
                      <a:pt x="23" y="153"/>
                      <a:pt x="24" y="146"/>
                    </a:cubicBezTo>
                    <a:cubicBezTo>
                      <a:pt x="21" y="144"/>
                      <a:pt x="23" y="142"/>
                      <a:pt x="20" y="140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0" y="139"/>
                      <a:pt x="22" y="139"/>
                      <a:pt x="24" y="138"/>
                    </a:cubicBezTo>
                    <a:cubicBezTo>
                      <a:pt x="22" y="138"/>
                      <a:pt x="23" y="137"/>
                      <a:pt x="21" y="137"/>
                    </a:cubicBezTo>
                    <a:cubicBezTo>
                      <a:pt x="20" y="136"/>
                      <a:pt x="24" y="137"/>
                      <a:pt x="24" y="136"/>
                    </a:cubicBezTo>
                    <a:cubicBezTo>
                      <a:pt x="24" y="136"/>
                      <a:pt x="23" y="136"/>
                      <a:pt x="23" y="136"/>
                    </a:cubicBezTo>
                    <a:cubicBezTo>
                      <a:pt x="21" y="133"/>
                      <a:pt x="24" y="136"/>
                      <a:pt x="27" y="134"/>
                    </a:cubicBezTo>
                    <a:cubicBezTo>
                      <a:pt x="27" y="131"/>
                      <a:pt x="26" y="127"/>
                      <a:pt x="28" y="124"/>
                    </a:cubicBezTo>
                    <a:cubicBezTo>
                      <a:pt x="28" y="124"/>
                      <a:pt x="26" y="124"/>
                      <a:pt x="26" y="123"/>
                    </a:cubicBezTo>
                    <a:cubicBezTo>
                      <a:pt x="29" y="124"/>
                      <a:pt x="26" y="122"/>
                      <a:pt x="27" y="122"/>
                    </a:cubicBezTo>
                    <a:cubicBezTo>
                      <a:pt x="28" y="122"/>
                      <a:pt x="28" y="122"/>
                      <a:pt x="28" y="123"/>
                    </a:cubicBezTo>
                    <a:cubicBezTo>
                      <a:pt x="30" y="122"/>
                      <a:pt x="28" y="120"/>
                      <a:pt x="30" y="119"/>
                    </a:cubicBezTo>
                    <a:cubicBezTo>
                      <a:pt x="29" y="117"/>
                      <a:pt x="32" y="116"/>
                      <a:pt x="31" y="115"/>
                    </a:cubicBezTo>
                    <a:cubicBezTo>
                      <a:pt x="32" y="116"/>
                      <a:pt x="32" y="115"/>
                      <a:pt x="33" y="115"/>
                    </a:cubicBezTo>
                    <a:cubicBezTo>
                      <a:pt x="29" y="113"/>
                      <a:pt x="35" y="112"/>
                      <a:pt x="32" y="110"/>
                    </a:cubicBezTo>
                    <a:cubicBezTo>
                      <a:pt x="33" y="111"/>
                      <a:pt x="33" y="111"/>
                      <a:pt x="33" y="111"/>
                    </a:cubicBezTo>
                    <a:cubicBezTo>
                      <a:pt x="34" y="107"/>
                      <a:pt x="36" y="103"/>
                      <a:pt x="35" y="99"/>
                    </a:cubicBezTo>
                    <a:cubicBezTo>
                      <a:pt x="35" y="97"/>
                      <a:pt x="39" y="96"/>
                      <a:pt x="39" y="93"/>
                    </a:cubicBezTo>
                    <a:cubicBezTo>
                      <a:pt x="38" y="92"/>
                      <a:pt x="37" y="92"/>
                      <a:pt x="37" y="92"/>
                    </a:cubicBezTo>
                    <a:cubicBezTo>
                      <a:pt x="37" y="91"/>
                      <a:pt x="38" y="92"/>
                      <a:pt x="39" y="92"/>
                    </a:cubicBezTo>
                    <a:cubicBezTo>
                      <a:pt x="38" y="91"/>
                      <a:pt x="40" y="90"/>
                      <a:pt x="40" y="88"/>
                    </a:cubicBezTo>
                    <a:cubicBezTo>
                      <a:pt x="40" y="88"/>
                      <a:pt x="40" y="87"/>
                      <a:pt x="39" y="87"/>
                    </a:cubicBezTo>
                    <a:cubicBezTo>
                      <a:pt x="42" y="87"/>
                      <a:pt x="39" y="83"/>
                      <a:pt x="42" y="82"/>
                    </a:cubicBezTo>
                    <a:cubicBezTo>
                      <a:pt x="38" y="82"/>
                      <a:pt x="40" y="81"/>
                      <a:pt x="40" y="80"/>
                    </a:cubicBezTo>
                    <a:cubicBezTo>
                      <a:pt x="40" y="80"/>
                      <a:pt x="41" y="80"/>
                      <a:pt x="41" y="80"/>
                    </a:cubicBezTo>
                    <a:cubicBezTo>
                      <a:pt x="41" y="79"/>
                      <a:pt x="41" y="78"/>
                      <a:pt x="43" y="77"/>
                    </a:cubicBezTo>
                    <a:cubicBezTo>
                      <a:pt x="43" y="76"/>
                      <a:pt x="41" y="76"/>
                      <a:pt x="42" y="75"/>
                    </a:cubicBezTo>
                    <a:cubicBezTo>
                      <a:pt x="44" y="75"/>
                      <a:pt x="42" y="73"/>
                      <a:pt x="44" y="73"/>
                    </a:cubicBezTo>
                    <a:cubicBezTo>
                      <a:pt x="42" y="72"/>
                      <a:pt x="40" y="71"/>
                      <a:pt x="42" y="70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3" y="68"/>
                      <a:pt x="48" y="66"/>
                      <a:pt x="45" y="62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46" y="59"/>
                      <a:pt x="49" y="57"/>
                      <a:pt x="48" y="53"/>
                    </a:cubicBezTo>
                    <a:cubicBezTo>
                      <a:pt x="49" y="52"/>
                      <a:pt x="50" y="51"/>
                      <a:pt x="50" y="50"/>
                    </a:cubicBezTo>
                    <a:cubicBezTo>
                      <a:pt x="49" y="49"/>
                      <a:pt x="49" y="48"/>
                      <a:pt x="48" y="47"/>
                    </a:cubicBezTo>
                    <a:cubicBezTo>
                      <a:pt x="48" y="46"/>
                      <a:pt x="49" y="47"/>
                      <a:pt x="49" y="47"/>
                    </a:cubicBezTo>
                    <a:cubicBezTo>
                      <a:pt x="50" y="46"/>
                      <a:pt x="51" y="46"/>
                      <a:pt x="52" y="45"/>
                    </a:cubicBezTo>
                    <a:cubicBezTo>
                      <a:pt x="52" y="45"/>
                      <a:pt x="53" y="45"/>
                      <a:pt x="53" y="46"/>
                    </a:cubicBezTo>
                    <a:cubicBezTo>
                      <a:pt x="55" y="46"/>
                      <a:pt x="56" y="46"/>
                      <a:pt x="58" y="45"/>
                    </a:cubicBezTo>
                    <a:cubicBezTo>
                      <a:pt x="59" y="45"/>
                      <a:pt x="57" y="48"/>
                      <a:pt x="58" y="47"/>
                    </a:cubicBezTo>
                    <a:cubicBezTo>
                      <a:pt x="58" y="48"/>
                      <a:pt x="58" y="49"/>
                      <a:pt x="58" y="49"/>
                    </a:cubicBezTo>
                    <a:cubicBezTo>
                      <a:pt x="58" y="48"/>
                      <a:pt x="60" y="50"/>
                      <a:pt x="59" y="48"/>
                    </a:cubicBezTo>
                    <a:cubicBezTo>
                      <a:pt x="61" y="49"/>
                      <a:pt x="63" y="49"/>
                      <a:pt x="65" y="49"/>
                    </a:cubicBezTo>
                    <a:cubicBezTo>
                      <a:pt x="64" y="49"/>
                      <a:pt x="63" y="51"/>
                      <a:pt x="64" y="52"/>
                    </a:cubicBezTo>
                    <a:cubicBezTo>
                      <a:pt x="65" y="51"/>
                      <a:pt x="66" y="50"/>
                      <a:pt x="68" y="51"/>
                    </a:cubicBezTo>
                    <a:cubicBezTo>
                      <a:pt x="68" y="49"/>
                      <a:pt x="68" y="49"/>
                      <a:pt x="68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9"/>
                      <a:pt x="68" y="51"/>
                      <a:pt x="70" y="52"/>
                    </a:cubicBezTo>
                    <a:cubicBezTo>
                      <a:pt x="69" y="54"/>
                      <a:pt x="68" y="51"/>
                      <a:pt x="68" y="54"/>
                    </a:cubicBezTo>
                    <a:cubicBezTo>
                      <a:pt x="66" y="56"/>
                      <a:pt x="64" y="55"/>
                      <a:pt x="64" y="54"/>
                    </a:cubicBezTo>
                    <a:cubicBezTo>
                      <a:pt x="62" y="56"/>
                      <a:pt x="65" y="54"/>
                      <a:pt x="64" y="56"/>
                    </a:cubicBezTo>
                    <a:cubicBezTo>
                      <a:pt x="65" y="56"/>
                      <a:pt x="66" y="55"/>
                      <a:pt x="67" y="55"/>
                    </a:cubicBezTo>
                    <a:cubicBezTo>
                      <a:pt x="68" y="54"/>
                      <a:pt x="67" y="54"/>
                      <a:pt x="68" y="53"/>
                    </a:cubicBezTo>
                    <a:cubicBezTo>
                      <a:pt x="70" y="51"/>
                      <a:pt x="70" y="55"/>
                      <a:pt x="70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70" y="57"/>
                      <a:pt x="71" y="56"/>
                      <a:pt x="72" y="56"/>
                    </a:cubicBezTo>
                    <a:cubicBezTo>
                      <a:pt x="71" y="59"/>
                      <a:pt x="70" y="56"/>
                      <a:pt x="69" y="58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1" y="61"/>
                      <a:pt x="70" y="58"/>
                      <a:pt x="72" y="59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2" y="59"/>
                      <a:pt x="72" y="59"/>
                      <a:pt x="72" y="59"/>
                    </a:cubicBezTo>
                    <a:cubicBezTo>
                      <a:pt x="73" y="58"/>
                      <a:pt x="73" y="57"/>
                      <a:pt x="72" y="57"/>
                    </a:cubicBezTo>
                    <a:cubicBezTo>
                      <a:pt x="73" y="54"/>
                      <a:pt x="73" y="56"/>
                      <a:pt x="74" y="56"/>
                    </a:cubicBezTo>
                    <a:cubicBezTo>
                      <a:pt x="75" y="54"/>
                      <a:pt x="74" y="56"/>
                      <a:pt x="74" y="54"/>
                    </a:cubicBezTo>
                    <a:cubicBezTo>
                      <a:pt x="74" y="53"/>
                      <a:pt x="75" y="53"/>
                      <a:pt x="76" y="53"/>
                    </a:cubicBezTo>
                    <a:cubicBezTo>
                      <a:pt x="77" y="53"/>
                      <a:pt x="76" y="55"/>
                      <a:pt x="76" y="56"/>
                    </a:cubicBezTo>
                    <a:cubicBezTo>
                      <a:pt x="76" y="56"/>
                      <a:pt x="75" y="56"/>
                      <a:pt x="76" y="55"/>
                    </a:cubicBezTo>
                    <a:cubicBezTo>
                      <a:pt x="74" y="57"/>
                      <a:pt x="75" y="59"/>
                      <a:pt x="74" y="60"/>
                    </a:cubicBezTo>
                    <a:cubicBezTo>
                      <a:pt x="75" y="61"/>
                      <a:pt x="75" y="59"/>
                      <a:pt x="76" y="59"/>
                    </a:cubicBezTo>
                    <a:cubicBezTo>
                      <a:pt x="76" y="59"/>
                      <a:pt x="77" y="57"/>
                      <a:pt x="76" y="57"/>
                    </a:cubicBezTo>
                    <a:cubicBezTo>
                      <a:pt x="79" y="52"/>
                      <a:pt x="77" y="60"/>
                      <a:pt x="79" y="60"/>
                    </a:cubicBezTo>
                    <a:cubicBezTo>
                      <a:pt x="79" y="57"/>
                      <a:pt x="82" y="56"/>
                      <a:pt x="82" y="53"/>
                    </a:cubicBezTo>
                    <a:cubicBezTo>
                      <a:pt x="82" y="52"/>
                      <a:pt x="83" y="52"/>
                      <a:pt x="83" y="52"/>
                    </a:cubicBezTo>
                    <a:cubicBezTo>
                      <a:pt x="82" y="54"/>
                      <a:pt x="84" y="54"/>
                      <a:pt x="82" y="55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2" y="58"/>
                      <a:pt x="82" y="58"/>
                      <a:pt x="82" y="58"/>
                    </a:cubicBezTo>
                    <a:cubicBezTo>
                      <a:pt x="82" y="59"/>
                      <a:pt x="83" y="61"/>
                      <a:pt x="83" y="62"/>
                    </a:cubicBezTo>
                    <a:cubicBezTo>
                      <a:pt x="84" y="61"/>
                      <a:pt x="83" y="60"/>
                      <a:pt x="84" y="60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4" y="61"/>
                      <a:pt x="85" y="59"/>
                      <a:pt x="86" y="59"/>
                    </a:cubicBezTo>
                    <a:cubicBezTo>
                      <a:pt x="87" y="59"/>
                      <a:pt x="87" y="61"/>
                      <a:pt x="87" y="61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87" y="62"/>
                      <a:pt x="86" y="64"/>
                      <a:pt x="87" y="63"/>
                    </a:cubicBezTo>
                    <a:cubicBezTo>
                      <a:pt x="87" y="62"/>
                      <a:pt x="88" y="60"/>
                      <a:pt x="89" y="59"/>
                    </a:cubicBezTo>
                    <a:cubicBezTo>
                      <a:pt x="89" y="59"/>
                      <a:pt x="89" y="60"/>
                      <a:pt x="90" y="60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0" y="61"/>
                      <a:pt x="88" y="64"/>
                      <a:pt x="90" y="64"/>
                    </a:cubicBezTo>
                    <a:cubicBezTo>
                      <a:pt x="90" y="62"/>
                      <a:pt x="90" y="62"/>
                      <a:pt x="90" y="62"/>
                    </a:cubicBezTo>
                    <a:cubicBezTo>
                      <a:pt x="91" y="62"/>
                      <a:pt x="91" y="63"/>
                      <a:pt x="90" y="64"/>
                    </a:cubicBezTo>
                    <a:cubicBezTo>
                      <a:pt x="91" y="63"/>
                      <a:pt x="91" y="63"/>
                      <a:pt x="92" y="63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3"/>
                      <a:pt x="93" y="61"/>
                      <a:pt x="94" y="63"/>
                    </a:cubicBezTo>
                    <a:cubicBezTo>
                      <a:pt x="94" y="61"/>
                      <a:pt x="93" y="63"/>
                      <a:pt x="92" y="62"/>
                    </a:cubicBezTo>
                    <a:cubicBezTo>
                      <a:pt x="92" y="60"/>
                      <a:pt x="94" y="60"/>
                      <a:pt x="94" y="60"/>
                    </a:cubicBezTo>
                    <a:cubicBezTo>
                      <a:pt x="93" y="63"/>
                      <a:pt x="95" y="60"/>
                      <a:pt x="96" y="61"/>
                    </a:cubicBezTo>
                    <a:cubicBezTo>
                      <a:pt x="96" y="62"/>
                      <a:pt x="96" y="62"/>
                      <a:pt x="96" y="63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97" y="65"/>
                      <a:pt x="98" y="60"/>
                      <a:pt x="99" y="62"/>
                    </a:cubicBezTo>
                    <a:cubicBezTo>
                      <a:pt x="98" y="63"/>
                      <a:pt x="98" y="64"/>
                      <a:pt x="99" y="65"/>
                    </a:cubicBezTo>
                    <a:cubicBezTo>
                      <a:pt x="98" y="62"/>
                      <a:pt x="100" y="62"/>
                      <a:pt x="100" y="60"/>
                    </a:cubicBezTo>
                    <a:cubicBezTo>
                      <a:pt x="102" y="61"/>
                      <a:pt x="100" y="63"/>
                      <a:pt x="100" y="65"/>
                    </a:cubicBezTo>
                    <a:cubicBezTo>
                      <a:pt x="101" y="63"/>
                      <a:pt x="101" y="67"/>
                      <a:pt x="102" y="64"/>
                    </a:cubicBezTo>
                    <a:cubicBezTo>
                      <a:pt x="101" y="63"/>
                      <a:pt x="102" y="62"/>
                      <a:pt x="103" y="61"/>
                    </a:cubicBezTo>
                    <a:cubicBezTo>
                      <a:pt x="104" y="62"/>
                      <a:pt x="102" y="62"/>
                      <a:pt x="103" y="63"/>
                    </a:cubicBezTo>
                    <a:cubicBezTo>
                      <a:pt x="104" y="63"/>
                      <a:pt x="105" y="61"/>
                      <a:pt x="104" y="60"/>
                    </a:cubicBezTo>
                    <a:cubicBezTo>
                      <a:pt x="104" y="61"/>
                      <a:pt x="106" y="59"/>
                      <a:pt x="106" y="60"/>
                    </a:cubicBezTo>
                    <a:cubicBezTo>
                      <a:pt x="106" y="62"/>
                      <a:pt x="105" y="61"/>
                      <a:pt x="105" y="62"/>
                    </a:cubicBezTo>
                    <a:cubicBezTo>
                      <a:pt x="107" y="63"/>
                      <a:pt x="106" y="58"/>
                      <a:pt x="108" y="58"/>
                    </a:cubicBezTo>
                    <a:cubicBezTo>
                      <a:pt x="108" y="57"/>
                      <a:pt x="109" y="54"/>
                      <a:pt x="110" y="53"/>
                    </a:cubicBezTo>
                    <a:cubicBezTo>
                      <a:pt x="111" y="54"/>
                      <a:pt x="109" y="54"/>
                      <a:pt x="109" y="56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10" y="59"/>
                      <a:pt x="107" y="61"/>
                      <a:pt x="107" y="63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3"/>
                      <a:pt x="108" y="64"/>
                      <a:pt x="108" y="65"/>
                    </a:cubicBezTo>
                    <a:cubicBezTo>
                      <a:pt x="108" y="63"/>
                      <a:pt x="110" y="65"/>
                      <a:pt x="110" y="65"/>
                    </a:cubicBezTo>
                    <a:cubicBezTo>
                      <a:pt x="110" y="63"/>
                      <a:pt x="109" y="65"/>
                      <a:pt x="109" y="64"/>
                    </a:cubicBezTo>
                    <a:cubicBezTo>
                      <a:pt x="110" y="63"/>
                      <a:pt x="111" y="61"/>
                      <a:pt x="112" y="62"/>
                    </a:cubicBezTo>
                    <a:cubicBezTo>
                      <a:pt x="111" y="63"/>
                      <a:pt x="112" y="64"/>
                      <a:pt x="112" y="65"/>
                    </a:cubicBezTo>
                    <a:cubicBezTo>
                      <a:pt x="112" y="66"/>
                      <a:pt x="112" y="63"/>
                      <a:pt x="113" y="64"/>
                    </a:cubicBezTo>
                    <a:cubicBezTo>
                      <a:pt x="113" y="65"/>
                      <a:pt x="113" y="65"/>
                      <a:pt x="113" y="65"/>
                    </a:cubicBezTo>
                    <a:cubicBezTo>
                      <a:pt x="116" y="66"/>
                      <a:pt x="120" y="66"/>
                      <a:pt x="123" y="63"/>
                    </a:cubicBezTo>
                    <a:cubicBezTo>
                      <a:pt x="124" y="64"/>
                      <a:pt x="125" y="65"/>
                      <a:pt x="126" y="66"/>
                    </a:cubicBezTo>
                    <a:cubicBezTo>
                      <a:pt x="125" y="65"/>
                      <a:pt x="126" y="64"/>
                      <a:pt x="127" y="64"/>
                    </a:cubicBezTo>
                    <a:cubicBezTo>
                      <a:pt x="127" y="66"/>
                      <a:pt x="127" y="66"/>
                      <a:pt x="127" y="66"/>
                    </a:cubicBezTo>
                    <a:cubicBezTo>
                      <a:pt x="128" y="67"/>
                      <a:pt x="129" y="66"/>
                      <a:pt x="130" y="65"/>
                    </a:cubicBezTo>
                    <a:cubicBezTo>
                      <a:pt x="130" y="66"/>
                      <a:pt x="130" y="66"/>
                      <a:pt x="130" y="66"/>
                    </a:cubicBezTo>
                    <a:cubicBezTo>
                      <a:pt x="131" y="68"/>
                      <a:pt x="131" y="65"/>
                      <a:pt x="132" y="65"/>
                    </a:cubicBezTo>
                    <a:cubicBezTo>
                      <a:pt x="132" y="66"/>
                      <a:pt x="132" y="66"/>
                      <a:pt x="132" y="66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3" y="64"/>
                      <a:pt x="134" y="65"/>
                      <a:pt x="134" y="67"/>
                    </a:cubicBezTo>
                    <a:cubicBezTo>
                      <a:pt x="135" y="67"/>
                      <a:pt x="135" y="66"/>
                      <a:pt x="135" y="66"/>
                    </a:cubicBezTo>
                    <a:cubicBezTo>
                      <a:pt x="135" y="67"/>
                      <a:pt x="138" y="67"/>
                      <a:pt x="139" y="67"/>
                    </a:cubicBezTo>
                    <a:cubicBezTo>
                      <a:pt x="138" y="66"/>
                      <a:pt x="139" y="65"/>
                      <a:pt x="139" y="64"/>
                    </a:cubicBezTo>
                    <a:cubicBezTo>
                      <a:pt x="139" y="62"/>
                      <a:pt x="139" y="64"/>
                      <a:pt x="140" y="63"/>
                    </a:cubicBezTo>
                    <a:cubicBezTo>
                      <a:pt x="140" y="64"/>
                      <a:pt x="140" y="65"/>
                      <a:pt x="139" y="65"/>
                    </a:cubicBezTo>
                    <a:cubicBezTo>
                      <a:pt x="141" y="69"/>
                      <a:pt x="144" y="67"/>
                      <a:pt x="147" y="67"/>
                    </a:cubicBezTo>
                    <a:cubicBezTo>
                      <a:pt x="147" y="67"/>
                      <a:pt x="147" y="67"/>
                      <a:pt x="147" y="66"/>
                    </a:cubicBezTo>
                    <a:cubicBezTo>
                      <a:pt x="149" y="69"/>
                      <a:pt x="151" y="66"/>
                      <a:pt x="153" y="68"/>
                    </a:cubicBezTo>
                    <a:cubicBezTo>
                      <a:pt x="152" y="67"/>
                      <a:pt x="153" y="64"/>
                      <a:pt x="154" y="64"/>
                    </a:cubicBezTo>
                    <a:cubicBezTo>
                      <a:pt x="155" y="62"/>
                      <a:pt x="154" y="67"/>
                      <a:pt x="155" y="68"/>
                    </a:cubicBezTo>
                    <a:cubicBezTo>
                      <a:pt x="156" y="67"/>
                      <a:pt x="156" y="67"/>
                      <a:pt x="157" y="67"/>
                    </a:cubicBezTo>
                    <a:cubicBezTo>
                      <a:pt x="157" y="67"/>
                      <a:pt x="157" y="67"/>
                      <a:pt x="157" y="67"/>
                    </a:cubicBezTo>
                    <a:cubicBezTo>
                      <a:pt x="157" y="66"/>
                      <a:pt x="158" y="66"/>
                      <a:pt x="159" y="67"/>
                    </a:cubicBezTo>
                    <a:cubicBezTo>
                      <a:pt x="159" y="67"/>
                      <a:pt x="159" y="67"/>
                      <a:pt x="159" y="67"/>
                    </a:cubicBezTo>
                    <a:cubicBezTo>
                      <a:pt x="159" y="67"/>
                      <a:pt x="160" y="68"/>
                      <a:pt x="161" y="68"/>
                    </a:cubicBezTo>
                    <a:cubicBezTo>
                      <a:pt x="161" y="66"/>
                      <a:pt x="162" y="68"/>
                      <a:pt x="163" y="66"/>
                    </a:cubicBezTo>
                    <a:cubicBezTo>
                      <a:pt x="163" y="66"/>
                      <a:pt x="163" y="66"/>
                      <a:pt x="163" y="67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6"/>
                      <a:pt x="164" y="66"/>
                      <a:pt x="164" y="66"/>
                    </a:cubicBezTo>
                    <a:cubicBezTo>
                      <a:pt x="164" y="67"/>
                      <a:pt x="164" y="67"/>
                      <a:pt x="163" y="68"/>
                    </a:cubicBezTo>
                    <a:cubicBezTo>
                      <a:pt x="165" y="69"/>
                      <a:pt x="164" y="66"/>
                      <a:pt x="165" y="66"/>
                    </a:cubicBezTo>
                    <a:cubicBezTo>
                      <a:pt x="166" y="65"/>
                      <a:pt x="165" y="66"/>
                      <a:pt x="166" y="67"/>
                    </a:cubicBezTo>
                    <a:cubicBezTo>
                      <a:pt x="165" y="68"/>
                      <a:pt x="165" y="66"/>
                      <a:pt x="165" y="67"/>
                    </a:cubicBezTo>
                    <a:cubicBezTo>
                      <a:pt x="164" y="68"/>
                      <a:pt x="165" y="67"/>
                      <a:pt x="165" y="68"/>
                    </a:cubicBezTo>
                    <a:cubicBezTo>
                      <a:pt x="166" y="68"/>
                      <a:pt x="166" y="66"/>
                      <a:pt x="166" y="67"/>
                    </a:cubicBezTo>
                    <a:cubicBezTo>
                      <a:pt x="167" y="67"/>
                      <a:pt x="168" y="67"/>
                      <a:pt x="168" y="68"/>
                    </a:cubicBezTo>
                    <a:cubicBezTo>
                      <a:pt x="169" y="67"/>
                      <a:pt x="169" y="68"/>
                      <a:pt x="169" y="67"/>
                    </a:cubicBezTo>
                    <a:cubicBezTo>
                      <a:pt x="169" y="66"/>
                      <a:pt x="168" y="66"/>
                      <a:pt x="168" y="65"/>
                    </a:cubicBezTo>
                    <a:cubicBezTo>
                      <a:pt x="169" y="65"/>
                      <a:pt x="169" y="64"/>
                      <a:pt x="170" y="65"/>
                    </a:cubicBezTo>
                    <a:cubicBezTo>
                      <a:pt x="169" y="65"/>
                      <a:pt x="169" y="65"/>
                      <a:pt x="169" y="65"/>
                    </a:cubicBezTo>
                    <a:cubicBezTo>
                      <a:pt x="170" y="65"/>
                      <a:pt x="171" y="66"/>
                      <a:pt x="170" y="64"/>
                    </a:cubicBezTo>
                    <a:cubicBezTo>
                      <a:pt x="171" y="66"/>
                      <a:pt x="171" y="66"/>
                      <a:pt x="171" y="66"/>
                    </a:cubicBezTo>
                    <a:cubicBezTo>
                      <a:pt x="171" y="65"/>
                      <a:pt x="172" y="65"/>
                      <a:pt x="173" y="65"/>
                    </a:cubicBezTo>
                    <a:cubicBezTo>
                      <a:pt x="173" y="67"/>
                      <a:pt x="172" y="68"/>
                      <a:pt x="173" y="69"/>
                    </a:cubicBezTo>
                    <a:cubicBezTo>
                      <a:pt x="175" y="67"/>
                      <a:pt x="175" y="67"/>
                      <a:pt x="175" y="67"/>
                    </a:cubicBezTo>
                    <a:cubicBezTo>
                      <a:pt x="175" y="67"/>
                      <a:pt x="175" y="68"/>
                      <a:pt x="175" y="69"/>
                    </a:cubicBezTo>
                    <a:cubicBezTo>
                      <a:pt x="177" y="70"/>
                      <a:pt x="177" y="64"/>
                      <a:pt x="179" y="66"/>
                    </a:cubicBezTo>
                    <a:cubicBezTo>
                      <a:pt x="178" y="68"/>
                      <a:pt x="179" y="68"/>
                      <a:pt x="179" y="68"/>
                    </a:cubicBezTo>
                    <a:cubicBezTo>
                      <a:pt x="180" y="68"/>
                      <a:pt x="180" y="67"/>
                      <a:pt x="180" y="67"/>
                    </a:cubicBezTo>
                    <a:cubicBezTo>
                      <a:pt x="180" y="66"/>
                      <a:pt x="179" y="69"/>
                      <a:pt x="179" y="67"/>
                    </a:cubicBezTo>
                    <a:cubicBezTo>
                      <a:pt x="179" y="66"/>
                      <a:pt x="180" y="66"/>
                      <a:pt x="180" y="66"/>
                    </a:cubicBezTo>
                    <a:cubicBezTo>
                      <a:pt x="181" y="71"/>
                      <a:pt x="185" y="67"/>
                      <a:pt x="187" y="69"/>
                    </a:cubicBezTo>
                    <a:cubicBezTo>
                      <a:pt x="187" y="67"/>
                      <a:pt x="188" y="69"/>
                      <a:pt x="188" y="68"/>
                    </a:cubicBezTo>
                    <a:cubicBezTo>
                      <a:pt x="188" y="70"/>
                      <a:pt x="190" y="67"/>
                      <a:pt x="190" y="69"/>
                    </a:cubicBezTo>
                    <a:cubicBezTo>
                      <a:pt x="190" y="67"/>
                      <a:pt x="190" y="67"/>
                      <a:pt x="190" y="67"/>
                    </a:cubicBezTo>
                    <a:cubicBezTo>
                      <a:pt x="191" y="68"/>
                      <a:pt x="192" y="63"/>
                      <a:pt x="193" y="66"/>
                    </a:cubicBezTo>
                    <a:cubicBezTo>
                      <a:pt x="194" y="67"/>
                      <a:pt x="193" y="68"/>
                      <a:pt x="192" y="68"/>
                    </a:cubicBezTo>
                    <a:cubicBezTo>
                      <a:pt x="194" y="71"/>
                      <a:pt x="195" y="66"/>
                      <a:pt x="196" y="69"/>
                    </a:cubicBezTo>
                    <a:cubicBezTo>
                      <a:pt x="196" y="68"/>
                      <a:pt x="196" y="66"/>
                      <a:pt x="197" y="65"/>
                    </a:cubicBezTo>
                    <a:cubicBezTo>
                      <a:pt x="198" y="66"/>
                      <a:pt x="199" y="68"/>
                      <a:pt x="199" y="68"/>
                    </a:cubicBezTo>
                    <a:cubicBezTo>
                      <a:pt x="200" y="68"/>
                      <a:pt x="200" y="67"/>
                      <a:pt x="201" y="68"/>
                    </a:cubicBezTo>
                    <a:cubicBezTo>
                      <a:pt x="201" y="69"/>
                      <a:pt x="200" y="69"/>
                      <a:pt x="200" y="69"/>
                    </a:cubicBezTo>
                    <a:cubicBezTo>
                      <a:pt x="201" y="70"/>
                      <a:pt x="202" y="68"/>
                      <a:pt x="203" y="68"/>
                    </a:cubicBezTo>
                    <a:cubicBezTo>
                      <a:pt x="204" y="69"/>
                      <a:pt x="205" y="69"/>
                      <a:pt x="207" y="70"/>
                    </a:cubicBezTo>
                    <a:cubicBezTo>
                      <a:pt x="207" y="67"/>
                      <a:pt x="209" y="71"/>
                      <a:pt x="209" y="67"/>
                    </a:cubicBezTo>
                    <a:cubicBezTo>
                      <a:pt x="209" y="68"/>
                      <a:pt x="209" y="68"/>
                      <a:pt x="209" y="68"/>
                    </a:cubicBezTo>
                    <a:cubicBezTo>
                      <a:pt x="209" y="67"/>
                      <a:pt x="210" y="66"/>
                      <a:pt x="210" y="65"/>
                    </a:cubicBezTo>
                    <a:cubicBezTo>
                      <a:pt x="210" y="67"/>
                      <a:pt x="210" y="67"/>
                      <a:pt x="210" y="67"/>
                    </a:cubicBezTo>
                    <a:cubicBezTo>
                      <a:pt x="210" y="70"/>
                      <a:pt x="212" y="68"/>
                      <a:pt x="212" y="69"/>
                    </a:cubicBezTo>
                    <a:cubicBezTo>
                      <a:pt x="212" y="67"/>
                      <a:pt x="213" y="69"/>
                      <a:pt x="213" y="68"/>
                    </a:cubicBezTo>
                    <a:cubicBezTo>
                      <a:pt x="213" y="67"/>
                      <a:pt x="213" y="67"/>
                      <a:pt x="213" y="67"/>
                    </a:cubicBezTo>
                    <a:cubicBezTo>
                      <a:pt x="215" y="66"/>
                      <a:pt x="214" y="66"/>
                      <a:pt x="215" y="66"/>
                    </a:cubicBezTo>
                    <a:cubicBezTo>
                      <a:pt x="216" y="66"/>
                      <a:pt x="215" y="68"/>
                      <a:pt x="215" y="68"/>
                    </a:cubicBezTo>
                    <a:cubicBezTo>
                      <a:pt x="216" y="69"/>
                      <a:pt x="216" y="68"/>
                      <a:pt x="217" y="68"/>
                    </a:cubicBezTo>
                    <a:cubicBezTo>
                      <a:pt x="217" y="68"/>
                      <a:pt x="217" y="68"/>
                      <a:pt x="217" y="67"/>
                    </a:cubicBezTo>
                    <a:cubicBezTo>
                      <a:pt x="217" y="67"/>
                      <a:pt x="217" y="68"/>
                      <a:pt x="217" y="68"/>
                    </a:cubicBezTo>
                    <a:cubicBezTo>
                      <a:pt x="217" y="67"/>
                      <a:pt x="218" y="67"/>
                      <a:pt x="218" y="67"/>
                    </a:cubicBezTo>
                    <a:cubicBezTo>
                      <a:pt x="218" y="67"/>
                      <a:pt x="218" y="67"/>
                      <a:pt x="218" y="67"/>
                    </a:cubicBezTo>
                    <a:cubicBezTo>
                      <a:pt x="218" y="68"/>
                      <a:pt x="217" y="68"/>
                      <a:pt x="217" y="68"/>
                    </a:cubicBezTo>
                    <a:cubicBezTo>
                      <a:pt x="217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8" y="68"/>
                    </a:cubicBezTo>
                    <a:cubicBezTo>
                      <a:pt x="218" y="68"/>
                      <a:pt x="218" y="68"/>
                      <a:pt x="219" y="68"/>
                    </a:cubicBezTo>
                    <a:cubicBezTo>
                      <a:pt x="218" y="70"/>
                      <a:pt x="218" y="70"/>
                      <a:pt x="218" y="70"/>
                    </a:cubicBezTo>
                    <a:cubicBezTo>
                      <a:pt x="219" y="70"/>
                      <a:pt x="220" y="68"/>
                      <a:pt x="220" y="67"/>
                    </a:cubicBezTo>
                    <a:cubicBezTo>
                      <a:pt x="222" y="69"/>
                      <a:pt x="225" y="67"/>
                      <a:pt x="226" y="67"/>
                    </a:cubicBezTo>
                    <a:cubicBezTo>
                      <a:pt x="226" y="67"/>
                      <a:pt x="226" y="67"/>
                      <a:pt x="226" y="67"/>
                    </a:cubicBezTo>
                    <a:cubicBezTo>
                      <a:pt x="227" y="67"/>
                      <a:pt x="228" y="65"/>
                      <a:pt x="228" y="66"/>
                    </a:cubicBezTo>
                    <a:cubicBezTo>
                      <a:pt x="228" y="66"/>
                      <a:pt x="228" y="67"/>
                      <a:pt x="229" y="67"/>
                    </a:cubicBezTo>
                    <a:cubicBezTo>
                      <a:pt x="229" y="68"/>
                      <a:pt x="229" y="66"/>
                      <a:pt x="229" y="66"/>
                    </a:cubicBezTo>
                    <a:cubicBezTo>
                      <a:pt x="231" y="68"/>
                      <a:pt x="233" y="64"/>
                      <a:pt x="235" y="66"/>
                    </a:cubicBezTo>
                    <a:cubicBezTo>
                      <a:pt x="235" y="66"/>
                      <a:pt x="235" y="67"/>
                      <a:pt x="234" y="67"/>
                    </a:cubicBezTo>
                    <a:cubicBezTo>
                      <a:pt x="236" y="66"/>
                      <a:pt x="237" y="66"/>
                      <a:pt x="238" y="64"/>
                    </a:cubicBezTo>
                    <a:cubicBezTo>
                      <a:pt x="238" y="64"/>
                      <a:pt x="238" y="65"/>
                      <a:pt x="238" y="65"/>
                    </a:cubicBezTo>
                    <a:cubicBezTo>
                      <a:pt x="239" y="65"/>
                      <a:pt x="240" y="65"/>
                      <a:pt x="241" y="63"/>
                    </a:cubicBezTo>
                    <a:cubicBezTo>
                      <a:pt x="240" y="63"/>
                      <a:pt x="241" y="64"/>
                      <a:pt x="240" y="64"/>
                    </a:cubicBezTo>
                    <a:cubicBezTo>
                      <a:pt x="239" y="63"/>
                      <a:pt x="241" y="61"/>
                      <a:pt x="241" y="62"/>
                    </a:cubicBezTo>
                    <a:cubicBezTo>
                      <a:pt x="241" y="62"/>
                      <a:pt x="241" y="62"/>
                      <a:pt x="241" y="62"/>
                    </a:cubicBezTo>
                    <a:cubicBezTo>
                      <a:pt x="242" y="62"/>
                      <a:pt x="242" y="61"/>
                      <a:pt x="243" y="61"/>
                    </a:cubicBezTo>
                    <a:cubicBezTo>
                      <a:pt x="244" y="62"/>
                      <a:pt x="243" y="61"/>
                      <a:pt x="243" y="62"/>
                    </a:cubicBezTo>
                    <a:cubicBezTo>
                      <a:pt x="244" y="65"/>
                      <a:pt x="246" y="64"/>
                      <a:pt x="246" y="64"/>
                    </a:cubicBezTo>
                    <a:cubicBezTo>
                      <a:pt x="246" y="63"/>
                      <a:pt x="247" y="63"/>
                      <a:pt x="246" y="62"/>
                    </a:cubicBezTo>
                    <a:cubicBezTo>
                      <a:pt x="247" y="62"/>
                      <a:pt x="247" y="64"/>
                      <a:pt x="247" y="64"/>
                    </a:cubicBezTo>
                    <a:cubicBezTo>
                      <a:pt x="249" y="59"/>
                      <a:pt x="249" y="59"/>
                      <a:pt x="249" y="59"/>
                    </a:cubicBezTo>
                    <a:cubicBezTo>
                      <a:pt x="249" y="59"/>
                      <a:pt x="250" y="61"/>
                      <a:pt x="250" y="62"/>
                    </a:cubicBezTo>
                    <a:cubicBezTo>
                      <a:pt x="251" y="61"/>
                      <a:pt x="252" y="58"/>
                      <a:pt x="253" y="57"/>
                    </a:cubicBezTo>
                    <a:cubicBezTo>
                      <a:pt x="253" y="57"/>
                      <a:pt x="255" y="56"/>
                      <a:pt x="255" y="56"/>
                    </a:cubicBezTo>
                    <a:cubicBezTo>
                      <a:pt x="256" y="57"/>
                      <a:pt x="255" y="56"/>
                      <a:pt x="255" y="57"/>
                    </a:cubicBezTo>
                    <a:cubicBezTo>
                      <a:pt x="256" y="58"/>
                      <a:pt x="256" y="58"/>
                      <a:pt x="256" y="58"/>
                    </a:cubicBezTo>
                    <a:cubicBezTo>
                      <a:pt x="255" y="58"/>
                      <a:pt x="256" y="60"/>
                      <a:pt x="256" y="61"/>
                    </a:cubicBezTo>
                    <a:cubicBezTo>
                      <a:pt x="257" y="60"/>
                      <a:pt x="259" y="61"/>
                      <a:pt x="260" y="61"/>
                    </a:cubicBezTo>
                    <a:cubicBezTo>
                      <a:pt x="259" y="59"/>
                      <a:pt x="262" y="60"/>
                      <a:pt x="261" y="57"/>
                    </a:cubicBezTo>
                    <a:cubicBezTo>
                      <a:pt x="263" y="57"/>
                      <a:pt x="262" y="59"/>
                      <a:pt x="263" y="60"/>
                    </a:cubicBezTo>
                    <a:cubicBezTo>
                      <a:pt x="265" y="58"/>
                      <a:pt x="266" y="59"/>
                      <a:pt x="268" y="58"/>
                    </a:cubicBezTo>
                    <a:cubicBezTo>
                      <a:pt x="268" y="58"/>
                      <a:pt x="268" y="59"/>
                      <a:pt x="268" y="59"/>
                    </a:cubicBezTo>
                    <a:cubicBezTo>
                      <a:pt x="269" y="58"/>
                      <a:pt x="271" y="58"/>
                      <a:pt x="272" y="56"/>
                    </a:cubicBezTo>
                    <a:cubicBezTo>
                      <a:pt x="272" y="56"/>
                      <a:pt x="272" y="57"/>
                      <a:pt x="272" y="57"/>
                    </a:cubicBezTo>
                    <a:cubicBezTo>
                      <a:pt x="274" y="58"/>
                      <a:pt x="272" y="54"/>
                      <a:pt x="274" y="55"/>
                    </a:cubicBezTo>
                    <a:cubicBezTo>
                      <a:pt x="274" y="57"/>
                      <a:pt x="274" y="57"/>
                      <a:pt x="274" y="57"/>
                    </a:cubicBezTo>
                    <a:cubicBezTo>
                      <a:pt x="274" y="55"/>
                      <a:pt x="276" y="57"/>
                      <a:pt x="277" y="55"/>
                    </a:cubicBezTo>
                    <a:cubicBezTo>
                      <a:pt x="277" y="56"/>
                      <a:pt x="277" y="56"/>
                      <a:pt x="277" y="57"/>
                    </a:cubicBezTo>
                    <a:cubicBezTo>
                      <a:pt x="277" y="56"/>
                      <a:pt x="279" y="56"/>
                      <a:pt x="279" y="54"/>
                    </a:cubicBezTo>
                    <a:cubicBezTo>
                      <a:pt x="280" y="55"/>
                      <a:pt x="280" y="55"/>
                      <a:pt x="279" y="56"/>
                    </a:cubicBezTo>
                    <a:cubicBezTo>
                      <a:pt x="281" y="57"/>
                      <a:pt x="280" y="54"/>
                      <a:pt x="281" y="54"/>
                    </a:cubicBezTo>
                    <a:cubicBezTo>
                      <a:pt x="281" y="54"/>
                      <a:pt x="282" y="55"/>
                      <a:pt x="282" y="55"/>
                    </a:cubicBezTo>
                    <a:cubicBezTo>
                      <a:pt x="282" y="54"/>
                      <a:pt x="284" y="54"/>
                      <a:pt x="284" y="53"/>
                    </a:cubicBezTo>
                    <a:cubicBezTo>
                      <a:pt x="285" y="54"/>
                      <a:pt x="285" y="54"/>
                      <a:pt x="286" y="55"/>
                    </a:cubicBezTo>
                    <a:cubicBezTo>
                      <a:pt x="291" y="54"/>
                      <a:pt x="297" y="53"/>
                      <a:pt x="301" y="49"/>
                    </a:cubicBezTo>
                    <a:cubicBezTo>
                      <a:pt x="303" y="51"/>
                      <a:pt x="300" y="51"/>
                      <a:pt x="302" y="52"/>
                    </a:cubicBezTo>
                    <a:cubicBezTo>
                      <a:pt x="301" y="50"/>
                      <a:pt x="302" y="52"/>
                      <a:pt x="304" y="50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304" y="50"/>
                      <a:pt x="305" y="51"/>
                      <a:pt x="306" y="50"/>
                    </a:cubicBezTo>
                    <a:cubicBezTo>
                      <a:pt x="305" y="50"/>
                      <a:pt x="305" y="50"/>
                      <a:pt x="305" y="50"/>
                    </a:cubicBezTo>
                    <a:cubicBezTo>
                      <a:pt x="306" y="48"/>
                      <a:pt x="308" y="52"/>
                      <a:pt x="308" y="49"/>
                    </a:cubicBezTo>
                    <a:cubicBezTo>
                      <a:pt x="309" y="50"/>
                      <a:pt x="309" y="50"/>
                      <a:pt x="309" y="50"/>
                    </a:cubicBezTo>
                    <a:cubicBezTo>
                      <a:pt x="309" y="48"/>
                      <a:pt x="310" y="51"/>
                      <a:pt x="310" y="48"/>
                    </a:cubicBezTo>
                    <a:cubicBezTo>
                      <a:pt x="310" y="49"/>
                      <a:pt x="310" y="49"/>
                      <a:pt x="310" y="49"/>
                    </a:cubicBezTo>
                    <a:cubicBezTo>
                      <a:pt x="312" y="49"/>
                      <a:pt x="312" y="45"/>
                      <a:pt x="313" y="47"/>
                    </a:cubicBezTo>
                    <a:cubicBezTo>
                      <a:pt x="314" y="46"/>
                      <a:pt x="315" y="45"/>
                      <a:pt x="315" y="43"/>
                    </a:cubicBezTo>
                    <a:cubicBezTo>
                      <a:pt x="315" y="44"/>
                      <a:pt x="315" y="45"/>
                      <a:pt x="316" y="46"/>
                    </a:cubicBezTo>
                    <a:cubicBezTo>
                      <a:pt x="319" y="43"/>
                      <a:pt x="324" y="42"/>
                      <a:pt x="325" y="37"/>
                    </a:cubicBezTo>
                    <a:cubicBezTo>
                      <a:pt x="326" y="38"/>
                      <a:pt x="326" y="38"/>
                      <a:pt x="326" y="38"/>
                    </a:cubicBezTo>
                    <a:cubicBezTo>
                      <a:pt x="327" y="35"/>
                      <a:pt x="331" y="38"/>
                      <a:pt x="330" y="34"/>
                    </a:cubicBezTo>
                    <a:cubicBezTo>
                      <a:pt x="330" y="32"/>
                      <a:pt x="330" y="32"/>
                      <a:pt x="330" y="32"/>
                    </a:cubicBezTo>
                    <a:cubicBezTo>
                      <a:pt x="331" y="32"/>
                      <a:pt x="331" y="33"/>
                      <a:pt x="332" y="33"/>
                    </a:cubicBezTo>
                    <a:cubicBezTo>
                      <a:pt x="332" y="32"/>
                      <a:pt x="333" y="32"/>
                      <a:pt x="333" y="30"/>
                    </a:cubicBezTo>
                    <a:cubicBezTo>
                      <a:pt x="333" y="31"/>
                      <a:pt x="333" y="31"/>
                      <a:pt x="333" y="32"/>
                    </a:cubicBezTo>
                    <a:cubicBezTo>
                      <a:pt x="335" y="31"/>
                      <a:pt x="334" y="28"/>
                      <a:pt x="335" y="28"/>
                    </a:cubicBezTo>
                    <a:cubicBezTo>
                      <a:pt x="335" y="29"/>
                      <a:pt x="335" y="29"/>
                      <a:pt x="335" y="29"/>
                    </a:cubicBezTo>
                    <a:cubicBezTo>
                      <a:pt x="341" y="29"/>
                      <a:pt x="348" y="25"/>
                      <a:pt x="347" y="19"/>
                    </a:cubicBezTo>
                    <a:cubicBezTo>
                      <a:pt x="347" y="17"/>
                      <a:pt x="349" y="19"/>
                      <a:pt x="350" y="19"/>
                    </a:cubicBezTo>
                    <a:cubicBezTo>
                      <a:pt x="349" y="14"/>
                      <a:pt x="356" y="11"/>
                      <a:pt x="352" y="5"/>
                    </a:cubicBezTo>
                    <a:close/>
                    <a:moveTo>
                      <a:pt x="9" y="132"/>
                    </a:move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lose/>
                    <a:moveTo>
                      <a:pt x="38" y="37"/>
                    </a:moveTo>
                    <a:cubicBezTo>
                      <a:pt x="38" y="37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9" y="37"/>
                    </a:cubicBezTo>
                    <a:lnTo>
                      <a:pt x="38" y="37"/>
                    </a:lnTo>
                    <a:close/>
                    <a:moveTo>
                      <a:pt x="42" y="38"/>
                    </a:moveTo>
                    <a:cubicBezTo>
                      <a:pt x="42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2" y="38"/>
                    </a:cubicBezTo>
                    <a:close/>
                    <a:moveTo>
                      <a:pt x="219" y="67"/>
                    </a:moveTo>
                    <a:cubicBezTo>
                      <a:pt x="219" y="67"/>
                      <a:pt x="219" y="66"/>
                      <a:pt x="219" y="67"/>
                    </a:cubicBezTo>
                    <a:cubicBezTo>
                      <a:pt x="219" y="67"/>
                      <a:pt x="219" y="67"/>
                      <a:pt x="219" y="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4252912" y="3519487"/>
                <a:ext cx="393700" cy="611188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84" extrusionOk="0">
                    <a:moveTo>
                      <a:pt x="59" y="218"/>
                    </a:moveTo>
                    <a:cubicBezTo>
                      <a:pt x="61" y="221"/>
                      <a:pt x="61" y="226"/>
                      <a:pt x="65" y="228"/>
                    </a:cubicBezTo>
                    <a:cubicBezTo>
                      <a:pt x="66" y="228"/>
                      <a:pt x="66" y="227"/>
                      <a:pt x="67" y="227"/>
                    </a:cubicBezTo>
                    <a:cubicBezTo>
                      <a:pt x="67" y="228"/>
                      <a:pt x="66" y="228"/>
                      <a:pt x="66" y="228"/>
                    </a:cubicBezTo>
                    <a:cubicBezTo>
                      <a:pt x="68" y="229"/>
                      <a:pt x="68" y="232"/>
                      <a:pt x="70" y="233"/>
                    </a:cubicBezTo>
                    <a:cubicBezTo>
                      <a:pt x="70" y="233"/>
                      <a:pt x="71" y="234"/>
                      <a:pt x="72" y="233"/>
                    </a:cubicBezTo>
                    <a:cubicBezTo>
                      <a:pt x="71" y="236"/>
                      <a:pt x="76" y="237"/>
                      <a:pt x="77" y="240"/>
                    </a:cubicBezTo>
                    <a:cubicBezTo>
                      <a:pt x="78" y="237"/>
                      <a:pt x="79" y="240"/>
                      <a:pt x="80" y="240"/>
                    </a:cubicBezTo>
                    <a:cubicBezTo>
                      <a:pt x="81" y="240"/>
                      <a:pt x="80" y="241"/>
                      <a:pt x="80" y="241"/>
                    </a:cubicBezTo>
                    <a:cubicBezTo>
                      <a:pt x="81" y="242"/>
                      <a:pt x="82" y="243"/>
                      <a:pt x="83" y="245"/>
                    </a:cubicBezTo>
                    <a:cubicBezTo>
                      <a:pt x="84" y="245"/>
                      <a:pt x="86" y="244"/>
                      <a:pt x="86" y="246"/>
                    </a:cubicBezTo>
                    <a:cubicBezTo>
                      <a:pt x="85" y="248"/>
                      <a:pt x="88" y="247"/>
                      <a:pt x="89" y="249"/>
                    </a:cubicBezTo>
                    <a:cubicBezTo>
                      <a:pt x="90" y="247"/>
                      <a:pt x="92" y="247"/>
                      <a:pt x="92" y="248"/>
                    </a:cubicBezTo>
                    <a:cubicBezTo>
                      <a:pt x="90" y="250"/>
                      <a:pt x="90" y="250"/>
                      <a:pt x="90" y="250"/>
                    </a:cubicBezTo>
                    <a:cubicBezTo>
                      <a:pt x="94" y="251"/>
                      <a:pt x="97" y="258"/>
                      <a:pt x="103" y="257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07" y="260"/>
                      <a:pt x="111" y="264"/>
                      <a:pt x="116" y="264"/>
                    </a:cubicBezTo>
                    <a:cubicBezTo>
                      <a:pt x="117" y="265"/>
                      <a:pt x="118" y="267"/>
                      <a:pt x="119" y="267"/>
                    </a:cubicBezTo>
                    <a:cubicBezTo>
                      <a:pt x="121" y="267"/>
                      <a:pt x="122" y="267"/>
                      <a:pt x="124" y="266"/>
                    </a:cubicBezTo>
                    <a:cubicBezTo>
                      <a:pt x="125" y="266"/>
                      <a:pt x="124" y="267"/>
                      <a:pt x="124" y="268"/>
                    </a:cubicBezTo>
                    <a:cubicBezTo>
                      <a:pt x="126" y="269"/>
                      <a:pt x="127" y="272"/>
                      <a:pt x="129" y="271"/>
                    </a:cubicBezTo>
                    <a:cubicBezTo>
                      <a:pt x="129" y="272"/>
                      <a:pt x="129" y="272"/>
                      <a:pt x="129" y="272"/>
                    </a:cubicBezTo>
                    <a:cubicBezTo>
                      <a:pt x="131" y="272"/>
                      <a:pt x="134" y="271"/>
                      <a:pt x="135" y="273"/>
                    </a:cubicBezTo>
                    <a:cubicBezTo>
                      <a:pt x="136" y="272"/>
                      <a:pt x="138" y="272"/>
                      <a:pt x="138" y="271"/>
                    </a:cubicBezTo>
                    <a:cubicBezTo>
                      <a:pt x="138" y="271"/>
                      <a:pt x="137" y="273"/>
                      <a:pt x="138" y="272"/>
                    </a:cubicBezTo>
                    <a:cubicBezTo>
                      <a:pt x="137" y="273"/>
                      <a:pt x="137" y="273"/>
                      <a:pt x="137" y="273"/>
                    </a:cubicBezTo>
                    <a:cubicBezTo>
                      <a:pt x="141" y="276"/>
                      <a:pt x="144" y="276"/>
                      <a:pt x="149" y="276"/>
                    </a:cubicBezTo>
                    <a:cubicBezTo>
                      <a:pt x="149" y="279"/>
                      <a:pt x="152" y="277"/>
                      <a:pt x="154" y="279"/>
                    </a:cubicBezTo>
                    <a:cubicBezTo>
                      <a:pt x="156" y="279"/>
                      <a:pt x="157" y="281"/>
                      <a:pt x="159" y="278"/>
                    </a:cubicBezTo>
                    <a:cubicBezTo>
                      <a:pt x="159" y="280"/>
                      <a:pt x="159" y="280"/>
                      <a:pt x="159" y="280"/>
                    </a:cubicBezTo>
                    <a:cubicBezTo>
                      <a:pt x="161" y="280"/>
                      <a:pt x="163" y="281"/>
                      <a:pt x="165" y="282"/>
                    </a:cubicBezTo>
                    <a:cubicBezTo>
                      <a:pt x="166" y="283"/>
                      <a:pt x="167" y="281"/>
                      <a:pt x="168" y="281"/>
                    </a:cubicBezTo>
                    <a:cubicBezTo>
                      <a:pt x="168" y="282"/>
                      <a:pt x="168" y="282"/>
                      <a:pt x="168" y="282"/>
                    </a:cubicBezTo>
                    <a:cubicBezTo>
                      <a:pt x="169" y="282"/>
                      <a:pt x="170" y="280"/>
                      <a:pt x="171" y="278"/>
                    </a:cubicBezTo>
                    <a:cubicBezTo>
                      <a:pt x="171" y="279"/>
                      <a:pt x="171" y="279"/>
                      <a:pt x="172" y="280"/>
                    </a:cubicBezTo>
                    <a:cubicBezTo>
                      <a:pt x="171" y="280"/>
                      <a:pt x="170" y="281"/>
                      <a:pt x="169" y="283"/>
                    </a:cubicBezTo>
                    <a:cubicBezTo>
                      <a:pt x="170" y="284"/>
                      <a:pt x="173" y="281"/>
                      <a:pt x="173" y="283"/>
                    </a:cubicBezTo>
                    <a:cubicBezTo>
                      <a:pt x="174" y="284"/>
                      <a:pt x="175" y="284"/>
                      <a:pt x="175" y="282"/>
                    </a:cubicBezTo>
                    <a:cubicBezTo>
                      <a:pt x="175" y="283"/>
                      <a:pt x="176" y="283"/>
                      <a:pt x="175" y="284"/>
                    </a:cubicBezTo>
                    <a:cubicBezTo>
                      <a:pt x="176" y="284"/>
                      <a:pt x="177" y="284"/>
                      <a:pt x="177" y="283"/>
                    </a:cubicBezTo>
                    <a:cubicBezTo>
                      <a:pt x="177" y="283"/>
                      <a:pt x="177" y="283"/>
                      <a:pt x="177" y="283"/>
                    </a:cubicBezTo>
                    <a:cubicBezTo>
                      <a:pt x="178" y="282"/>
                      <a:pt x="178" y="282"/>
                      <a:pt x="179" y="280"/>
                    </a:cubicBezTo>
                    <a:cubicBezTo>
                      <a:pt x="178" y="280"/>
                      <a:pt x="178" y="280"/>
                      <a:pt x="178" y="280"/>
                    </a:cubicBezTo>
                    <a:cubicBezTo>
                      <a:pt x="178" y="279"/>
                      <a:pt x="180" y="279"/>
                      <a:pt x="180" y="280"/>
                    </a:cubicBezTo>
                    <a:cubicBezTo>
                      <a:pt x="180" y="282"/>
                      <a:pt x="178" y="282"/>
                      <a:pt x="179" y="283"/>
                    </a:cubicBezTo>
                    <a:cubicBezTo>
                      <a:pt x="182" y="281"/>
                      <a:pt x="182" y="281"/>
                      <a:pt x="182" y="281"/>
                    </a:cubicBezTo>
                    <a:cubicBezTo>
                      <a:pt x="181" y="281"/>
                      <a:pt x="181" y="280"/>
                      <a:pt x="181" y="279"/>
                    </a:cubicBezTo>
                    <a:cubicBezTo>
                      <a:pt x="180" y="279"/>
                      <a:pt x="180" y="279"/>
                      <a:pt x="180" y="279"/>
                    </a:cubicBezTo>
                    <a:cubicBezTo>
                      <a:pt x="180" y="278"/>
                      <a:pt x="180" y="278"/>
                      <a:pt x="180" y="278"/>
                    </a:cubicBezTo>
                    <a:cubicBezTo>
                      <a:pt x="179" y="278"/>
                      <a:pt x="178" y="276"/>
                      <a:pt x="176" y="277"/>
                    </a:cubicBezTo>
                    <a:cubicBezTo>
                      <a:pt x="176" y="279"/>
                      <a:pt x="176" y="279"/>
                      <a:pt x="176" y="279"/>
                    </a:cubicBezTo>
                    <a:cubicBezTo>
                      <a:pt x="175" y="279"/>
                      <a:pt x="174" y="281"/>
                      <a:pt x="173" y="279"/>
                    </a:cubicBezTo>
                    <a:cubicBezTo>
                      <a:pt x="174" y="278"/>
                      <a:pt x="174" y="277"/>
                      <a:pt x="174" y="277"/>
                    </a:cubicBezTo>
                    <a:cubicBezTo>
                      <a:pt x="174" y="277"/>
                      <a:pt x="173" y="277"/>
                      <a:pt x="173" y="277"/>
                    </a:cubicBezTo>
                    <a:cubicBezTo>
                      <a:pt x="174" y="275"/>
                      <a:pt x="174" y="275"/>
                      <a:pt x="174" y="275"/>
                    </a:cubicBezTo>
                    <a:cubicBezTo>
                      <a:pt x="173" y="278"/>
                      <a:pt x="171" y="275"/>
                      <a:pt x="171" y="276"/>
                    </a:cubicBezTo>
                    <a:cubicBezTo>
                      <a:pt x="171" y="275"/>
                      <a:pt x="171" y="275"/>
                      <a:pt x="171" y="275"/>
                    </a:cubicBezTo>
                    <a:cubicBezTo>
                      <a:pt x="170" y="274"/>
                      <a:pt x="171" y="277"/>
                      <a:pt x="170" y="277"/>
                    </a:cubicBezTo>
                    <a:cubicBezTo>
                      <a:pt x="169" y="276"/>
                      <a:pt x="170" y="274"/>
                      <a:pt x="170" y="272"/>
                    </a:cubicBezTo>
                    <a:cubicBezTo>
                      <a:pt x="168" y="272"/>
                      <a:pt x="165" y="273"/>
                      <a:pt x="164" y="271"/>
                    </a:cubicBezTo>
                    <a:cubicBezTo>
                      <a:pt x="163" y="271"/>
                      <a:pt x="161" y="272"/>
                      <a:pt x="160" y="272"/>
                    </a:cubicBezTo>
                    <a:cubicBezTo>
                      <a:pt x="159" y="272"/>
                      <a:pt x="161" y="270"/>
                      <a:pt x="159" y="271"/>
                    </a:cubicBezTo>
                    <a:cubicBezTo>
                      <a:pt x="160" y="270"/>
                      <a:pt x="160" y="269"/>
                      <a:pt x="160" y="268"/>
                    </a:cubicBezTo>
                    <a:cubicBezTo>
                      <a:pt x="160" y="269"/>
                      <a:pt x="158" y="267"/>
                      <a:pt x="158" y="270"/>
                    </a:cubicBezTo>
                    <a:cubicBezTo>
                      <a:pt x="157" y="269"/>
                      <a:pt x="155" y="268"/>
                      <a:pt x="153" y="268"/>
                    </a:cubicBezTo>
                    <a:cubicBezTo>
                      <a:pt x="154" y="268"/>
                      <a:pt x="154" y="266"/>
                      <a:pt x="154" y="265"/>
                    </a:cubicBezTo>
                    <a:cubicBezTo>
                      <a:pt x="153" y="266"/>
                      <a:pt x="151" y="267"/>
                      <a:pt x="150" y="266"/>
                    </a:cubicBezTo>
                    <a:cubicBezTo>
                      <a:pt x="149" y="268"/>
                      <a:pt x="150" y="268"/>
                      <a:pt x="149" y="269"/>
                    </a:cubicBezTo>
                    <a:cubicBezTo>
                      <a:pt x="149" y="269"/>
                      <a:pt x="148" y="270"/>
                      <a:pt x="148" y="270"/>
                    </a:cubicBezTo>
                    <a:cubicBezTo>
                      <a:pt x="148" y="268"/>
                      <a:pt x="149" y="266"/>
                      <a:pt x="148" y="265"/>
                    </a:cubicBezTo>
                    <a:cubicBezTo>
                      <a:pt x="150" y="263"/>
                      <a:pt x="150" y="266"/>
                      <a:pt x="151" y="263"/>
                    </a:cubicBezTo>
                    <a:cubicBezTo>
                      <a:pt x="152" y="261"/>
                      <a:pt x="154" y="262"/>
                      <a:pt x="154" y="264"/>
                    </a:cubicBezTo>
                    <a:cubicBezTo>
                      <a:pt x="156" y="262"/>
                      <a:pt x="153" y="263"/>
                      <a:pt x="154" y="261"/>
                    </a:cubicBezTo>
                    <a:cubicBezTo>
                      <a:pt x="153" y="261"/>
                      <a:pt x="153" y="262"/>
                      <a:pt x="151" y="261"/>
                    </a:cubicBezTo>
                    <a:cubicBezTo>
                      <a:pt x="150" y="263"/>
                      <a:pt x="151" y="263"/>
                      <a:pt x="150" y="264"/>
                    </a:cubicBezTo>
                    <a:cubicBezTo>
                      <a:pt x="148" y="265"/>
                      <a:pt x="149" y="261"/>
                      <a:pt x="148" y="261"/>
                    </a:cubicBezTo>
                    <a:cubicBezTo>
                      <a:pt x="149" y="261"/>
                      <a:pt x="149" y="261"/>
                      <a:pt x="149" y="261"/>
                    </a:cubicBezTo>
                    <a:cubicBezTo>
                      <a:pt x="149" y="260"/>
                      <a:pt x="148" y="261"/>
                      <a:pt x="147" y="260"/>
                    </a:cubicBezTo>
                    <a:cubicBezTo>
                      <a:pt x="148" y="257"/>
                      <a:pt x="149" y="261"/>
                      <a:pt x="150" y="259"/>
                    </a:cubicBezTo>
                    <a:cubicBezTo>
                      <a:pt x="150" y="257"/>
                      <a:pt x="150" y="257"/>
                      <a:pt x="150" y="257"/>
                    </a:cubicBezTo>
                    <a:cubicBezTo>
                      <a:pt x="149" y="256"/>
                      <a:pt x="149" y="259"/>
                      <a:pt x="147" y="258"/>
                    </a:cubicBezTo>
                    <a:cubicBezTo>
                      <a:pt x="148" y="257"/>
                      <a:pt x="148" y="257"/>
                      <a:pt x="148" y="257"/>
                    </a:cubicBezTo>
                    <a:cubicBezTo>
                      <a:pt x="147" y="257"/>
                      <a:pt x="147" y="257"/>
                      <a:pt x="147" y="257"/>
                    </a:cubicBezTo>
                    <a:cubicBezTo>
                      <a:pt x="146" y="258"/>
                      <a:pt x="146" y="260"/>
                      <a:pt x="147" y="260"/>
                    </a:cubicBezTo>
                    <a:cubicBezTo>
                      <a:pt x="145" y="262"/>
                      <a:pt x="146" y="260"/>
                      <a:pt x="144" y="260"/>
                    </a:cubicBezTo>
                    <a:cubicBezTo>
                      <a:pt x="143" y="261"/>
                      <a:pt x="145" y="260"/>
                      <a:pt x="144" y="262"/>
                    </a:cubicBezTo>
                    <a:cubicBezTo>
                      <a:pt x="144" y="263"/>
                      <a:pt x="143" y="263"/>
                      <a:pt x="142" y="263"/>
                    </a:cubicBezTo>
                    <a:cubicBezTo>
                      <a:pt x="141" y="262"/>
                      <a:pt x="142" y="261"/>
                      <a:pt x="142" y="260"/>
                    </a:cubicBezTo>
                    <a:cubicBezTo>
                      <a:pt x="143" y="259"/>
                      <a:pt x="144" y="260"/>
                      <a:pt x="143" y="260"/>
                    </a:cubicBezTo>
                    <a:cubicBezTo>
                      <a:pt x="145" y="259"/>
                      <a:pt x="144" y="257"/>
                      <a:pt x="145" y="256"/>
                    </a:cubicBezTo>
                    <a:cubicBezTo>
                      <a:pt x="145" y="255"/>
                      <a:pt x="144" y="257"/>
                      <a:pt x="143" y="257"/>
                    </a:cubicBezTo>
                    <a:cubicBezTo>
                      <a:pt x="144" y="257"/>
                      <a:pt x="142" y="259"/>
                      <a:pt x="142" y="259"/>
                    </a:cubicBezTo>
                    <a:cubicBezTo>
                      <a:pt x="139" y="263"/>
                      <a:pt x="143" y="256"/>
                      <a:pt x="141" y="256"/>
                    </a:cubicBezTo>
                    <a:cubicBezTo>
                      <a:pt x="140" y="259"/>
                      <a:pt x="137" y="259"/>
                      <a:pt x="137" y="262"/>
                    </a:cubicBezTo>
                    <a:cubicBezTo>
                      <a:pt x="136" y="262"/>
                      <a:pt x="135" y="263"/>
                      <a:pt x="135" y="262"/>
                    </a:cubicBezTo>
                    <a:cubicBezTo>
                      <a:pt x="136" y="261"/>
                      <a:pt x="135" y="261"/>
                      <a:pt x="137" y="259"/>
                    </a:cubicBezTo>
                    <a:cubicBezTo>
                      <a:pt x="136" y="259"/>
                      <a:pt x="136" y="259"/>
                      <a:pt x="136" y="259"/>
                    </a:cubicBezTo>
                    <a:cubicBezTo>
                      <a:pt x="138" y="257"/>
                      <a:pt x="138" y="257"/>
                      <a:pt x="138" y="257"/>
                    </a:cubicBezTo>
                    <a:cubicBezTo>
                      <a:pt x="138" y="255"/>
                      <a:pt x="137" y="254"/>
                      <a:pt x="138" y="253"/>
                    </a:cubicBezTo>
                    <a:cubicBezTo>
                      <a:pt x="136" y="253"/>
                      <a:pt x="137" y="255"/>
                      <a:pt x="136" y="254"/>
                    </a:cubicBezTo>
                    <a:cubicBezTo>
                      <a:pt x="137" y="254"/>
                      <a:pt x="136" y="253"/>
                      <a:pt x="136" y="252"/>
                    </a:cubicBezTo>
                    <a:cubicBezTo>
                      <a:pt x="136" y="254"/>
                      <a:pt x="135" y="255"/>
                      <a:pt x="134" y="255"/>
                    </a:cubicBezTo>
                    <a:cubicBezTo>
                      <a:pt x="133" y="255"/>
                      <a:pt x="133" y="253"/>
                      <a:pt x="134" y="252"/>
                    </a:cubicBezTo>
                    <a:cubicBezTo>
                      <a:pt x="135" y="251"/>
                      <a:pt x="135" y="251"/>
                      <a:pt x="135" y="251"/>
                    </a:cubicBezTo>
                    <a:cubicBezTo>
                      <a:pt x="134" y="252"/>
                      <a:pt x="135" y="250"/>
                      <a:pt x="134" y="251"/>
                    </a:cubicBezTo>
                    <a:cubicBezTo>
                      <a:pt x="134" y="252"/>
                      <a:pt x="133" y="253"/>
                      <a:pt x="132" y="254"/>
                    </a:cubicBezTo>
                    <a:cubicBezTo>
                      <a:pt x="131" y="254"/>
                      <a:pt x="131" y="253"/>
                      <a:pt x="131" y="253"/>
                    </a:cubicBezTo>
                    <a:cubicBezTo>
                      <a:pt x="132" y="252"/>
                      <a:pt x="132" y="252"/>
                      <a:pt x="132" y="252"/>
                    </a:cubicBezTo>
                    <a:cubicBezTo>
                      <a:pt x="131" y="252"/>
                      <a:pt x="134" y="249"/>
                      <a:pt x="132" y="249"/>
                    </a:cubicBezTo>
                    <a:cubicBezTo>
                      <a:pt x="131" y="251"/>
                      <a:pt x="131" y="251"/>
                      <a:pt x="131" y="251"/>
                    </a:cubicBezTo>
                    <a:cubicBezTo>
                      <a:pt x="131" y="250"/>
                      <a:pt x="131" y="250"/>
                      <a:pt x="132" y="249"/>
                    </a:cubicBezTo>
                    <a:cubicBezTo>
                      <a:pt x="131" y="250"/>
                      <a:pt x="130" y="250"/>
                      <a:pt x="130" y="250"/>
                    </a:cubicBezTo>
                    <a:cubicBezTo>
                      <a:pt x="130" y="249"/>
                      <a:pt x="130" y="249"/>
                      <a:pt x="130" y="249"/>
                    </a:cubicBezTo>
                    <a:cubicBezTo>
                      <a:pt x="130" y="249"/>
                      <a:pt x="128" y="251"/>
                      <a:pt x="128" y="249"/>
                    </a:cubicBezTo>
                    <a:cubicBezTo>
                      <a:pt x="127" y="251"/>
                      <a:pt x="129" y="249"/>
                      <a:pt x="129" y="251"/>
                    </a:cubicBezTo>
                    <a:cubicBezTo>
                      <a:pt x="129" y="253"/>
                      <a:pt x="127" y="252"/>
                      <a:pt x="127" y="252"/>
                    </a:cubicBezTo>
                    <a:cubicBezTo>
                      <a:pt x="128" y="250"/>
                      <a:pt x="126" y="251"/>
                      <a:pt x="125" y="251"/>
                    </a:cubicBezTo>
                    <a:cubicBezTo>
                      <a:pt x="126" y="250"/>
                      <a:pt x="126" y="249"/>
                      <a:pt x="126" y="248"/>
                    </a:cubicBezTo>
                    <a:cubicBezTo>
                      <a:pt x="124" y="250"/>
                      <a:pt x="124" y="250"/>
                      <a:pt x="124" y="250"/>
                    </a:cubicBezTo>
                    <a:cubicBezTo>
                      <a:pt x="126" y="247"/>
                      <a:pt x="123" y="250"/>
                      <a:pt x="123" y="249"/>
                    </a:cubicBezTo>
                    <a:cubicBezTo>
                      <a:pt x="124" y="248"/>
                      <a:pt x="124" y="247"/>
                      <a:pt x="124" y="246"/>
                    </a:cubicBezTo>
                    <a:cubicBezTo>
                      <a:pt x="124" y="249"/>
                      <a:pt x="122" y="248"/>
                      <a:pt x="121" y="250"/>
                    </a:cubicBezTo>
                    <a:cubicBezTo>
                      <a:pt x="120" y="248"/>
                      <a:pt x="123" y="247"/>
                      <a:pt x="124" y="245"/>
                    </a:cubicBezTo>
                    <a:cubicBezTo>
                      <a:pt x="122" y="247"/>
                      <a:pt x="123" y="243"/>
                      <a:pt x="121" y="245"/>
                    </a:cubicBezTo>
                    <a:cubicBezTo>
                      <a:pt x="122" y="247"/>
                      <a:pt x="120" y="247"/>
                      <a:pt x="119" y="248"/>
                    </a:cubicBezTo>
                    <a:cubicBezTo>
                      <a:pt x="119" y="247"/>
                      <a:pt x="120" y="247"/>
                      <a:pt x="120" y="246"/>
                    </a:cubicBezTo>
                    <a:cubicBezTo>
                      <a:pt x="119" y="246"/>
                      <a:pt x="118" y="247"/>
                      <a:pt x="118" y="248"/>
                    </a:cubicBezTo>
                    <a:cubicBezTo>
                      <a:pt x="118" y="247"/>
                      <a:pt x="116" y="249"/>
                      <a:pt x="116" y="247"/>
                    </a:cubicBezTo>
                    <a:cubicBezTo>
                      <a:pt x="116" y="246"/>
                      <a:pt x="118" y="247"/>
                      <a:pt x="118" y="246"/>
                    </a:cubicBezTo>
                    <a:cubicBezTo>
                      <a:pt x="116" y="245"/>
                      <a:pt x="115" y="249"/>
                      <a:pt x="113" y="248"/>
                    </a:cubicBezTo>
                    <a:cubicBezTo>
                      <a:pt x="113" y="250"/>
                      <a:pt x="111" y="252"/>
                      <a:pt x="110" y="252"/>
                    </a:cubicBezTo>
                    <a:cubicBezTo>
                      <a:pt x="109" y="250"/>
                      <a:pt x="111" y="252"/>
                      <a:pt x="112" y="250"/>
                    </a:cubicBezTo>
                    <a:cubicBezTo>
                      <a:pt x="111" y="249"/>
                      <a:pt x="111" y="249"/>
                      <a:pt x="111" y="249"/>
                    </a:cubicBezTo>
                    <a:cubicBezTo>
                      <a:pt x="112" y="246"/>
                      <a:pt x="115" y="247"/>
                      <a:pt x="116" y="244"/>
                    </a:cubicBezTo>
                    <a:cubicBezTo>
                      <a:pt x="115" y="245"/>
                      <a:pt x="115" y="245"/>
                      <a:pt x="115" y="245"/>
                    </a:cubicBezTo>
                    <a:cubicBezTo>
                      <a:pt x="115" y="244"/>
                      <a:pt x="116" y="243"/>
                      <a:pt x="117" y="242"/>
                    </a:cubicBezTo>
                    <a:cubicBezTo>
                      <a:pt x="115" y="244"/>
                      <a:pt x="115" y="242"/>
                      <a:pt x="115" y="242"/>
                    </a:cubicBezTo>
                    <a:cubicBezTo>
                      <a:pt x="113" y="243"/>
                      <a:pt x="115" y="242"/>
                      <a:pt x="114" y="243"/>
                    </a:cubicBezTo>
                    <a:cubicBezTo>
                      <a:pt x="114" y="243"/>
                      <a:pt x="112" y="245"/>
                      <a:pt x="111" y="243"/>
                    </a:cubicBezTo>
                    <a:cubicBezTo>
                      <a:pt x="112" y="243"/>
                      <a:pt x="112" y="241"/>
                      <a:pt x="113" y="241"/>
                    </a:cubicBezTo>
                    <a:cubicBezTo>
                      <a:pt x="113" y="240"/>
                      <a:pt x="112" y="242"/>
                      <a:pt x="112" y="241"/>
                    </a:cubicBezTo>
                    <a:cubicBezTo>
                      <a:pt x="112" y="240"/>
                      <a:pt x="112" y="240"/>
                      <a:pt x="112" y="240"/>
                    </a:cubicBezTo>
                    <a:cubicBezTo>
                      <a:pt x="110" y="238"/>
                      <a:pt x="107" y="236"/>
                      <a:pt x="102" y="237"/>
                    </a:cubicBezTo>
                    <a:cubicBezTo>
                      <a:pt x="103" y="236"/>
                      <a:pt x="102" y="235"/>
                      <a:pt x="102" y="233"/>
                    </a:cubicBezTo>
                    <a:cubicBezTo>
                      <a:pt x="102" y="234"/>
                      <a:pt x="101" y="234"/>
                      <a:pt x="100" y="234"/>
                    </a:cubicBezTo>
                    <a:cubicBezTo>
                      <a:pt x="101" y="232"/>
                      <a:pt x="101" y="232"/>
                      <a:pt x="101" y="232"/>
                    </a:cubicBezTo>
                    <a:cubicBezTo>
                      <a:pt x="101" y="231"/>
                      <a:pt x="99" y="232"/>
                      <a:pt x="97" y="232"/>
                    </a:cubicBezTo>
                    <a:cubicBezTo>
                      <a:pt x="98" y="231"/>
                      <a:pt x="98" y="231"/>
                      <a:pt x="98" y="231"/>
                    </a:cubicBezTo>
                    <a:cubicBezTo>
                      <a:pt x="98" y="229"/>
                      <a:pt x="97" y="231"/>
                      <a:pt x="96" y="231"/>
                    </a:cubicBezTo>
                    <a:cubicBezTo>
                      <a:pt x="97" y="230"/>
                      <a:pt x="97" y="230"/>
                      <a:pt x="97" y="230"/>
                    </a:cubicBezTo>
                    <a:cubicBezTo>
                      <a:pt x="96" y="230"/>
                      <a:pt x="96" y="230"/>
                      <a:pt x="96" y="230"/>
                    </a:cubicBezTo>
                    <a:cubicBezTo>
                      <a:pt x="95" y="230"/>
                      <a:pt x="94" y="229"/>
                      <a:pt x="96" y="228"/>
                    </a:cubicBezTo>
                    <a:cubicBezTo>
                      <a:pt x="95" y="228"/>
                      <a:pt x="95" y="228"/>
                      <a:pt x="95" y="229"/>
                    </a:cubicBezTo>
                    <a:cubicBezTo>
                      <a:pt x="95" y="227"/>
                      <a:pt x="93" y="226"/>
                      <a:pt x="92" y="225"/>
                    </a:cubicBezTo>
                    <a:cubicBezTo>
                      <a:pt x="92" y="226"/>
                      <a:pt x="91" y="227"/>
                      <a:pt x="90" y="228"/>
                    </a:cubicBezTo>
                    <a:cubicBezTo>
                      <a:pt x="88" y="229"/>
                      <a:pt x="90" y="227"/>
                      <a:pt x="89" y="228"/>
                    </a:cubicBezTo>
                    <a:cubicBezTo>
                      <a:pt x="90" y="227"/>
                      <a:pt x="90" y="226"/>
                      <a:pt x="91" y="226"/>
                    </a:cubicBezTo>
                    <a:cubicBezTo>
                      <a:pt x="91" y="223"/>
                      <a:pt x="88" y="222"/>
                      <a:pt x="87" y="220"/>
                    </a:cubicBezTo>
                    <a:cubicBezTo>
                      <a:pt x="86" y="220"/>
                      <a:pt x="86" y="220"/>
                      <a:pt x="85" y="221"/>
                    </a:cubicBezTo>
                    <a:cubicBezTo>
                      <a:pt x="86" y="218"/>
                      <a:pt x="83" y="218"/>
                      <a:pt x="82" y="216"/>
                    </a:cubicBezTo>
                    <a:cubicBezTo>
                      <a:pt x="82" y="217"/>
                      <a:pt x="79" y="218"/>
                      <a:pt x="79" y="218"/>
                    </a:cubicBezTo>
                    <a:cubicBezTo>
                      <a:pt x="77" y="218"/>
                      <a:pt x="81" y="216"/>
                      <a:pt x="81" y="214"/>
                    </a:cubicBezTo>
                    <a:cubicBezTo>
                      <a:pt x="80" y="214"/>
                      <a:pt x="79" y="214"/>
                      <a:pt x="79" y="214"/>
                    </a:cubicBezTo>
                    <a:cubicBezTo>
                      <a:pt x="79" y="213"/>
                      <a:pt x="79" y="213"/>
                      <a:pt x="79" y="213"/>
                    </a:cubicBezTo>
                    <a:cubicBezTo>
                      <a:pt x="78" y="214"/>
                      <a:pt x="77" y="213"/>
                      <a:pt x="77" y="212"/>
                    </a:cubicBezTo>
                    <a:cubicBezTo>
                      <a:pt x="77" y="212"/>
                      <a:pt x="77" y="212"/>
                      <a:pt x="77" y="212"/>
                    </a:cubicBezTo>
                    <a:cubicBezTo>
                      <a:pt x="77" y="212"/>
                      <a:pt x="78" y="210"/>
                      <a:pt x="77" y="210"/>
                    </a:cubicBezTo>
                    <a:cubicBezTo>
                      <a:pt x="76" y="211"/>
                      <a:pt x="76" y="209"/>
                      <a:pt x="74" y="210"/>
                    </a:cubicBezTo>
                    <a:cubicBezTo>
                      <a:pt x="74" y="210"/>
                      <a:pt x="74" y="210"/>
                      <a:pt x="75" y="209"/>
                    </a:cubicBezTo>
                    <a:cubicBezTo>
                      <a:pt x="73" y="210"/>
                      <a:pt x="73" y="210"/>
                      <a:pt x="73" y="210"/>
                    </a:cubicBezTo>
                    <a:cubicBezTo>
                      <a:pt x="73" y="209"/>
                      <a:pt x="73" y="209"/>
                      <a:pt x="73" y="209"/>
                    </a:cubicBezTo>
                    <a:cubicBezTo>
                      <a:pt x="74" y="209"/>
                      <a:pt x="75" y="208"/>
                      <a:pt x="75" y="208"/>
                    </a:cubicBezTo>
                    <a:cubicBezTo>
                      <a:pt x="75" y="207"/>
                      <a:pt x="74" y="209"/>
                      <a:pt x="73" y="209"/>
                    </a:cubicBezTo>
                    <a:cubicBezTo>
                      <a:pt x="71" y="209"/>
                      <a:pt x="73" y="208"/>
                      <a:pt x="73" y="207"/>
                    </a:cubicBezTo>
                    <a:cubicBezTo>
                      <a:pt x="74" y="207"/>
                      <a:pt x="73" y="208"/>
                      <a:pt x="73" y="208"/>
                    </a:cubicBezTo>
                    <a:cubicBezTo>
                      <a:pt x="75" y="208"/>
                      <a:pt x="73" y="207"/>
                      <a:pt x="74" y="207"/>
                    </a:cubicBezTo>
                    <a:cubicBezTo>
                      <a:pt x="74" y="206"/>
                      <a:pt x="72" y="208"/>
                      <a:pt x="72" y="207"/>
                    </a:cubicBezTo>
                    <a:cubicBezTo>
                      <a:pt x="72" y="206"/>
                      <a:pt x="71" y="206"/>
                      <a:pt x="72" y="205"/>
                    </a:cubicBezTo>
                    <a:cubicBezTo>
                      <a:pt x="71" y="205"/>
                      <a:pt x="71" y="204"/>
                      <a:pt x="70" y="204"/>
                    </a:cubicBezTo>
                    <a:cubicBezTo>
                      <a:pt x="71" y="205"/>
                      <a:pt x="71" y="206"/>
                      <a:pt x="70" y="207"/>
                    </a:cubicBezTo>
                    <a:cubicBezTo>
                      <a:pt x="69" y="206"/>
                      <a:pt x="69" y="206"/>
                      <a:pt x="69" y="205"/>
                    </a:cubicBezTo>
                    <a:cubicBezTo>
                      <a:pt x="70" y="205"/>
                      <a:pt x="70" y="205"/>
                      <a:pt x="70" y="205"/>
                    </a:cubicBezTo>
                    <a:cubicBezTo>
                      <a:pt x="69" y="205"/>
                      <a:pt x="69" y="204"/>
                      <a:pt x="68" y="206"/>
                    </a:cubicBezTo>
                    <a:cubicBezTo>
                      <a:pt x="69" y="204"/>
                      <a:pt x="69" y="204"/>
                      <a:pt x="69" y="204"/>
                    </a:cubicBezTo>
                    <a:cubicBezTo>
                      <a:pt x="68" y="204"/>
                      <a:pt x="67" y="203"/>
                      <a:pt x="67" y="203"/>
                    </a:cubicBezTo>
                    <a:cubicBezTo>
                      <a:pt x="68" y="202"/>
                      <a:pt x="70" y="201"/>
                      <a:pt x="70" y="200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67" y="200"/>
                      <a:pt x="67" y="199"/>
                      <a:pt x="68" y="199"/>
                    </a:cubicBezTo>
                    <a:cubicBezTo>
                      <a:pt x="68" y="197"/>
                      <a:pt x="63" y="200"/>
                      <a:pt x="64" y="198"/>
                    </a:cubicBezTo>
                    <a:cubicBezTo>
                      <a:pt x="66" y="197"/>
                      <a:pt x="66" y="197"/>
                      <a:pt x="66" y="196"/>
                    </a:cubicBezTo>
                    <a:cubicBezTo>
                      <a:pt x="65" y="196"/>
                      <a:pt x="65" y="196"/>
                      <a:pt x="64" y="196"/>
                    </a:cubicBezTo>
                    <a:cubicBezTo>
                      <a:pt x="64" y="197"/>
                      <a:pt x="66" y="196"/>
                      <a:pt x="65" y="197"/>
                    </a:cubicBezTo>
                    <a:cubicBezTo>
                      <a:pt x="64" y="198"/>
                      <a:pt x="64" y="197"/>
                      <a:pt x="63" y="197"/>
                    </a:cubicBezTo>
                    <a:cubicBezTo>
                      <a:pt x="66" y="193"/>
                      <a:pt x="62" y="192"/>
                      <a:pt x="62" y="189"/>
                    </a:cubicBezTo>
                    <a:cubicBezTo>
                      <a:pt x="60" y="190"/>
                      <a:pt x="61" y="189"/>
                      <a:pt x="60" y="189"/>
                    </a:cubicBezTo>
                    <a:cubicBezTo>
                      <a:pt x="63" y="187"/>
                      <a:pt x="59" y="188"/>
                      <a:pt x="60" y="186"/>
                    </a:cubicBezTo>
                    <a:cubicBezTo>
                      <a:pt x="58" y="188"/>
                      <a:pt x="58" y="188"/>
                      <a:pt x="58" y="188"/>
                    </a:cubicBezTo>
                    <a:cubicBezTo>
                      <a:pt x="59" y="186"/>
                      <a:pt x="54" y="188"/>
                      <a:pt x="56" y="186"/>
                    </a:cubicBezTo>
                    <a:cubicBezTo>
                      <a:pt x="56" y="185"/>
                      <a:pt x="58" y="185"/>
                      <a:pt x="58" y="185"/>
                    </a:cubicBezTo>
                    <a:cubicBezTo>
                      <a:pt x="60" y="183"/>
                      <a:pt x="55" y="184"/>
                      <a:pt x="57" y="181"/>
                    </a:cubicBezTo>
                    <a:cubicBezTo>
                      <a:pt x="56" y="182"/>
                      <a:pt x="55" y="183"/>
                      <a:pt x="54" y="182"/>
                    </a:cubicBezTo>
                    <a:cubicBezTo>
                      <a:pt x="54" y="181"/>
                      <a:pt x="55" y="179"/>
                      <a:pt x="55" y="179"/>
                    </a:cubicBezTo>
                    <a:cubicBezTo>
                      <a:pt x="55" y="179"/>
                      <a:pt x="54" y="179"/>
                      <a:pt x="54" y="178"/>
                    </a:cubicBezTo>
                    <a:cubicBezTo>
                      <a:pt x="55" y="178"/>
                      <a:pt x="55" y="178"/>
                      <a:pt x="55" y="178"/>
                    </a:cubicBezTo>
                    <a:cubicBezTo>
                      <a:pt x="55" y="177"/>
                      <a:pt x="54" y="177"/>
                      <a:pt x="53" y="176"/>
                    </a:cubicBezTo>
                    <a:cubicBezTo>
                      <a:pt x="54" y="175"/>
                      <a:pt x="53" y="174"/>
                      <a:pt x="53" y="172"/>
                    </a:cubicBezTo>
                    <a:cubicBezTo>
                      <a:pt x="51" y="172"/>
                      <a:pt x="53" y="170"/>
                      <a:pt x="50" y="171"/>
                    </a:cubicBezTo>
                    <a:cubicBezTo>
                      <a:pt x="50" y="171"/>
                      <a:pt x="51" y="171"/>
                      <a:pt x="51" y="170"/>
                    </a:cubicBezTo>
                    <a:cubicBezTo>
                      <a:pt x="50" y="170"/>
                      <a:pt x="48" y="171"/>
                      <a:pt x="48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2" y="169"/>
                      <a:pt x="49" y="168"/>
                      <a:pt x="50" y="167"/>
                    </a:cubicBezTo>
                    <a:cubicBezTo>
                      <a:pt x="49" y="168"/>
                      <a:pt x="50" y="167"/>
                      <a:pt x="49" y="167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47" y="166"/>
                      <a:pt x="47" y="167"/>
                      <a:pt x="46" y="166"/>
                    </a:cubicBezTo>
                    <a:cubicBezTo>
                      <a:pt x="46" y="165"/>
                      <a:pt x="48" y="165"/>
                      <a:pt x="48" y="165"/>
                    </a:cubicBezTo>
                    <a:cubicBezTo>
                      <a:pt x="49" y="164"/>
                      <a:pt x="48" y="164"/>
                      <a:pt x="47" y="163"/>
                    </a:cubicBezTo>
                    <a:cubicBezTo>
                      <a:pt x="47" y="164"/>
                      <a:pt x="47" y="164"/>
                      <a:pt x="47" y="164"/>
                    </a:cubicBezTo>
                    <a:cubicBezTo>
                      <a:pt x="47" y="164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6" y="163"/>
                    </a:cubicBezTo>
                    <a:cubicBezTo>
                      <a:pt x="46" y="163"/>
                      <a:pt x="46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3"/>
                      <a:pt x="47" y="163"/>
                    </a:cubicBezTo>
                    <a:cubicBezTo>
                      <a:pt x="47" y="163"/>
                      <a:pt x="47" y="162"/>
                      <a:pt x="47" y="162"/>
                    </a:cubicBezTo>
                    <a:cubicBezTo>
                      <a:pt x="47" y="162"/>
                      <a:pt x="47" y="162"/>
                      <a:pt x="47" y="162"/>
                    </a:cubicBezTo>
                    <a:cubicBezTo>
                      <a:pt x="49" y="161"/>
                      <a:pt x="49" y="161"/>
                      <a:pt x="49" y="161"/>
                    </a:cubicBezTo>
                    <a:cubicBezTo>
                      <a:pt x="48" y="161"/>
                      <a:pt x="46" y="160"/>
                      <a:pt x="46" y="161"/>
                    </a:cubicBezTo>
                    <a:cubicBezTo>
                      <a:pt x="46" y="158"/>
                      <a:pt x="44" y="156"/>
                      <a:pt x="43" y="155"/>
                    </a:cubicBezTo>
                    <a:cubicBezTo>
                      <a:pt x="43" y="155"/>
                      <a:pt x="44" y="155"/>
                      <a:pt x="43" y="155"/>
                    </a:cubicBezTo>
                    <a:cubicBezTo>
                      <a:pt x="43" y="154"/>
                      <a:pt x="41" y="154"/>
                      <a:pt x="42" y="154"/>
                    </a:cubicBezTo>
                    <a:cubicBezTo>
                      <a:pt x="41" y="153"/>
                      <a:pt x="43" y="153"/>
                      <a:pt x="43" y="152"/>
                    </a:cubicBezTo>
                    <a:cubicBezTo>
                      <a:pt x="43" y="152"/>
                      <a:pt x="42" y="152"/>
                      <a:pt x="41" y="152"/>
                    </a:cubicBezTo>
                    <a:cubicBezTo>
                      <a:pt x="43" y="150"/>
                      <a:pt x="39" y="149"/>
                      <a:pt x="39" y="147"/>
                    </a:cubicBezTo>
                    <a:cubicBezTo>
                      <a:pt x="40" y="147"/>
                      <a:pt x="41" y="147"/>
                      <a:pt x="41" y="147"/>
                    </a:cubicBezTo>
                    <a:cubicBezTo>
                      <a:pt x="40" y="146"/>
                      <a:pt x="39" y="145"/>
                      <a:pt x="37" y="144"/>
                    </a:cubicBezTo>
                    <a:cubicBezTo>
                      <a:pt x="37" y="144"/>
                      <a:pt x="38" y="144"/>
                      <a:pt x="38" y="144"/>
                    </a:cubicBezTo>
                    <a:cubicBezTo>
                      <a:pt x="38" y="143"/>
                      <a:pt x="37" y="142"/>
                      <a:pt x="36" y="142"/>
                    </a:cubicBezTo>
                    <a:cubicBezTo>
                      <a:pt x="35" y="143"/>
                      <a:pt x="37" y="142"/>
                      <a:pt x="37" y="142"/>
                    </a:cubicBezTo>
                    <a:cubicBezTo>
                      <a:pt x="35" y="143"/>
                      <a:pt x="34" y="143"/>
                      <a:pt x="34" y="142"/>
                    </a:cubicBezTo>
                    <a:cubicBezTo>
                      <a:pt x="34" y="142"/>
                      <a:pt x="34" y="142"/>
                      <a:pt x="34" y="142"/>
                    </a:cubicBezTo>
                    <a:cubicBezTo>
                      <a:pt x="34" y="141"/>
                      <a:pt x="33" y="141"/>
                      <a:pt x="33" y="140"/>
                    </a:cubicBezTo>
                    <a:cubicBezTo>
                      <a:pt x="33" y="139"/>
                      <a:pt x="33" y="140"/>
                      <a:pt x="34" y="140"/>
                    </a:cubicBezTo>
                    <a:cubicBezTo>
                      <a:pt x="36" y="139"/>
                      <a:pt x="35" y="137"/>
                      <a:pt x="35" y="137"/>
                    </a:cubicBezTo>
                    <a:cubicBezTo>
                      <a:pt x="35" y="137"/>
                      <a:pt x="34" y="136"/>
                      <a:pt x="33" y="137"/>
                    </a:cubicBezTo>
                    <a:cubicBezTo>
                      <a:pt x="32" y="136"/>
                      <a:pt x="35" y="136"/>
                      <a:pt x="34" y="135"/>
                    </a:cubicBezTo>
                    <a:cubicBezTo>
                      <a:pt x="29" y="134"/>
                      <a:pt x="29" y="134"/>
                      <a:pt x="29" y="134"/>
                    </a:cubicBezTo>
                    <a:cubicBezTo>
                      <a:pt x="30" y="134"/>
                      <a:pt x="31" y="133"/>
                      <a:pt x="32" y="133"/>
                    </a:cubicBezTo>
                    <a:cubicBezTo>
                      <a:pt x="31" y="132"/>
                      <a:pt x="28" y="132"/>
                      <a:pt x="27" y="131"/>
                    </a:cubicBezTo>
                    <a:cubicBezTo>
                      <a:pt x="27" y="131"/>
                      <a:pt x="25" y="129"/>
                      <a:pt x="25" y="129"/>
                    </a:cubicBezTo>
                    <a:cubicBezTo>
                      <a:pt x="26" y="128"/>
                      <a:pt x="25" y="129"/>
                      <a:pt x="26" y="129"/>
                    </a:cubicBezTo>
                    <a:cubicBezTo>
                      <a:pt x="27" y="128"/>
                      <a:pt x="27" y="128"/>
                      <a:pt x="27" y="128"/>
                    </a:cubicBezTo>
                    <a:cubicBezTo>
                      <a:pt x="28" y="129"/>
                      <a:pt x="30" y="127"/>
                      <a:pt x="31" y="127"/>
                    </a:cubicBezTo>
                    <a:cubicBezTo>
                      <a:pt x="30" y="127"/>
                      <a:pt x="30" y="124"/>
                      <a:pt x="30" y="123"/>
                    </a:cubicBezTo>
                    <a:cubicBezTo>
                      <a:pt x="28" y="124"/>
                      <a:pt x="28" y="121"/>
                      <a:pt x="26" y="122"/>
                    </a:cubicBezTo>
                    <a:cubicBezTo>
                      <a:pt x="25" y="121"/>
                      <a:pt x="28" y="121"/>
                      <a:pt x="28" y="120"/>
                    </a:cubicBezTo>
                    <a:cubicBezTo>
                      <a:pt x="27" y="119"/>
                      <a:pt x="27" y="117"/>
                      <a:pt x="27" y="115"/>
                    </a:cubicBezTo>
                    <a:cubicBezTo>
                      <a:pt x="27" y="115"/>
                      <a:pt x="27" y="115"/>
                      <a:pt x="27" y="115"/>
                    </a:cubicBezTo>
                    <a:cubicBezTo>
                      <a:pt x="26" y="114"/>
                      <a:pt x="26" y="112"/>
                      <a:pt x="24" y="111"/>
                    </a:cubicBezTo>
                    <a:cubicBezTo>
                      <a:pt x="24" y="111"/>
                      <a:pt x="25" y="111"/>
                      <a:pt x="25" y="111"/>
                    </a:cubicBezTo>
                    <a:cubicBezTo>
                      <a:pt x="26" y="109"/>
                      <a:pt x="22" y="111"/>
                      <a:pt x="23" y="109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3" y="109"/>
                      <a:pt x="25" y="107"/>
                      <a:pt x="23" y="106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24" y="105"/>
                      <a:pt x="24" y="104"/>
                      <a:pt x="22" y="103"/>
                    </a:cubicBezTo>
                    <a:cubicBezTo>
                      <a:pt x="22" y="103"/>
                      <a:pt x="23" y="103"/>
                      <a:pt x="24" y="104"/>
                    </a:cubicBezTo>
                    <a:cubicBezTo>
                      <a:pt x="25" y="102"/>
                      <a:pt x="21" y="103"/>
                      <a:pt x="22" y="102"/>
                    </a:cubicBezTo>
                    <a:cubicBezTo>
                      <a:pt x="22" y="101"/>
                      <a:pt x="23" y="101"/>
                      <a:pt x="23" y="101"/>
                    </a:cubicBezTo>
                    <a:cubicBezTo>
                      <a:pt x="22" y="100"/>
                      <a:pt x="22" y="99"/>
                      <a:pt x="21" y="98"/>
                    </a:cubicBezTo>
                    <a:cubicBezTo>
                      <a:pt x="22" y="98"/>
                      <a:pt x="22" y="98"/>
                      <a:pt x="23" y="97"/>
                    </a:cubicBezTo>
                    <a:cubicBezTo>
                      <a:pt x="22" y="91"/>
                      <a:pt x="22" y="86"/>
                      <a:pt x="19" y="80"/>
                    </a:cubicBezTo>
                    <a:cubicBezTo>
                      <a:pt x="21" y="79"/>
                      <a:pt x="21" y="81"/>
                      <a:pt x="22" y="81"/>
                    </a:cubicBezTo>
                    <a:cubicBezTo>
                      <a:pt x="20" y="81"/>
                      <a:pt x="22" y="80"/>
                      <a:pt x="21" y="78"/>
                    </a:cubicBezTo>
                    <a:cubicBezTo>
                      <a:pt x="21" y="78"/>
                      <a:pt x="21" y="78"/>
                      <a:pt x="21" y="78"/>
                    </a:cubicBezTo>
                    <a:cubicBezTo>
                      <a:pt x="20" y="77"/>
                      <a:pt x="22" y="77"/>
                      <a:pt x="21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19" y="75"/>
                      <a:pt x="23" y="74"/>
                      <a:pt x="20" y="74"/>
                    </a:cubicBezTo>
                    <a:cubicBezTo>
                      <a:pt x="22" y="73"/>
                      <a:pt x="22" y="73"/>
                      <a:pt x="22" y="73"/>
                    </a:cubicBezTo>
                    <a:cubicBezTo>
                      <a:pt x="19" y="72"/>
                      <a:pt x="23" y="72"/>
                      <a:pt x="20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0"/>
                      <a:pt x="18" y="68"/>
                      <a:pt x="20" y="68"/>
                    </a:cubicBezTo>
                    <a:cubicBezTo>
                      <a:pt x="19" y="67"/>
                      <a:pt x="19" y="65"/>
                      <a:pt x="17" y="65"/>
                    </a:cubicBezTo>
                    <a:cubicBezTo>
                      <a:pt x="18" y="65"/>
                      <a:pt x="19" y="65"/>
                      <a:pt x="19" y="65"/>
                    </a:cubicBezTo>
                    <a:cubicBezTo>
                      <a:pt x="18" y="61"/>
                      <a:pt x="18" y="56"/>
                      <a:pt x="16" y="52"/>
                    </a:cubicBezTo>
                    <a:cubicBezTo>
                      <a:pt x="16" y="52"/>
                      <a:pt x="16" y="52"/>
                      <a:pt x="17" y="52"/>
                    </a:cubicBezTo>
                    <a:cubicBezTo>
                      <a:pt x="15" y="50"/>
                      <a:pt x="19" y="47"/>
                      <a:pt x="15" y="46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4" y="44"/>
                      <a:pt x="15" y="44"/>
                      <a:pt x="16" y="44"/>
                    </a:cubicBezTo>
                    <a:cubicBezTo>
                      <a:pt x="14" y="43"/>
                      <a:pt x="15" y="42"/>
                      <a:pt x="14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0"/>
                      <a:pt x="13" y="39"/>
                      <a:pt x="13" y="38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7" y="33"/>
                      <a:pt x="20" y="26"/>
                      <a:pt x="16" y="21"/>
                    </a:cubicBezTo>
                    <a:cubicBezTo>
                      <a:pt x="16" y="20"/>
                      <a:pt x="19" y="21"/>
                      <a:pt x="19" y="20"/>
                    </a:cubicBezTo>
                    <a:cubicBezTo>
                      <a:pt x="16" y="15"/>
                      <a:pt x="21" y="10"/>
                      <a:pt x="17" y="5"/>
                    </a:cubicBezTo>
                    <a:cubicBezTo>
                      <a:pt x="16" y="2"/>
                      <a:pt x="10" y="0"/>
                      <a:pt x="10" y="0"/>
                    </a:cubicBezTo>
                    <a:cubicBezTo>
                      <a:pt x="11" y="9"/>
                      <a:pt x="8" y="16"/>
                      <a:pt x="5" y="24"/>
                    </a:cubicBezTo>
                    <a:cubicBezTo>
                      <a:pt x="5" y="27"/>
                      <a:pt x="6" y="30"/>
                      <a:pt x="5" y="33"/>
                    </a:cubicBezTo>
                    <a:cubicBezTo>
                      <a:pt x="5" y="44"/>
                      <a:pt x="0" y="55"/>
                      <a:pt x="3" y="66"/>
                    </a:cubicBezTo>
                    <a:cubicBezTo>
                      <a:pt x="4" y="65"/>
                      <a:pt x="5" y="66"/>
                      <a:pt x="5" y="66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68"/>
                      <a:pt x="5" y="68"/>
                      <a:pt x="4" y="67"/>
                    </a:cubicBezTo>
                    <a:cubicBezTo>
                      <a:pt x="4" y="71"/>
                      <a:pt x="6" y="75"/>
                      <a:pt x="5" y="79"/>
                    </a:cubicBezTo>
                    <a:cubicBezTo>
                      <a:pt x="8" y="80"/>
                      <a:pt x="6" y="82"/>
                      <a:pt x="8" y="82"/>
                    </a:cubicBezTo>
                    <a:cubicBezTo>
                      <a:pt x="8" y="82"/>
                      <a:pt x="8" y="82"/>
                      <a:pt x="7" y="82"/>
                    </a:cubicBezTo>
                    <a:cubicBezTo>
                      <a:pt x="9" y="84"/>
                      <a:pt x="9" y="85"/>
                      <a:pt x="6" y="88"/>
                    </a:cubicBezTo>
                    <a:cubicBezTo>
                      <a:pt x="6" y="99"/>
                      <a:pt x="9" y="110"/>
                      <a:pt x="11" y="122"/>
                    </a:cubicBezTo>
                    <a:cubicBezTo>
                      <a:pt x="14" y="133"/>
                      <a:pt x="19" y="143"/>
                      <a:pt x="24" y="154"/>
                    </a:cubicBezTo>
                    <a:cubicBezTo>
                      <a:pt x="28" y="155"/>
                      <a:pt x="27" y="158"/>
                      <a:pt x="30" y="159"/>
                    </a:cubicBezTo>
                    <a:cubicBezTo>
                      <a:pt x="29" y="159"/>
                      <a:pt x="29" y="159"/>
                      <a:pt x="29" y="159"/>
                    </a:cubicBezTo>
                    <a:cubicBezTo>
                      <a:pt x="32" y="160"/>
                      <a:pt x="30" y="161"/>
                      <a:pt x="30" y="164"/>
                    </a:cubicBezTo>
                    <a:cubicBezTo>
                      <a:pt x="31" y="163"/>
                      <a:pt x="30" y="164"/>
                      <a:pt x="32" y="163"/>
                    </a:cubicBezTo>
                    <a:cubicBezTo>
                      <a:pt x="34" y="163"/>
                      <a:pt x="30" y="166"/>
                      <a:pt x="31" y="167"/>
                    </a:cubicBezTo>
                    <a:cubicBezTo>
                      <a:pt x="31" y="167"/>
                      <a:pt x="32" y="166"/>
                      <a:pt x="32" y="167"/>
                    </a:cubicBezTo>
                    <a:cubicBezTo>
                      <a:pt x="35" y="168"/>
                      <a:pt x="31" y="166"/>
                      <a:pt x="30" y="171"/>
                    </a:cubicBezTo>
                    <a:cubicBezTo>
                      <a:pt x="33" y="175"/>
                      <a:pt x="37" y="179"/>
                      <a:pt x="38" y="184"/>
                    </a:cubicBezTo>
                    <a:cubicBezTo>
                      <a:pt x="38" y="184"/>
                      <a:pt x="40" y="183"/>
                      <a:pt x="40" y="184"/>
                    </a:cubicBezTo>
                    <a:cubicBezTo>
                      <a:pt x="37" y="186"/>
                      <a:pt x="41" y="185"/>
                      <a:pt x="41" y="186"/>
                    </a:cubicBezTo>
                    <a:cubicBezTo>
                      <a:pt x="40" y="187"/>
                      <a:pt x="40" y="186"/>
                      <a:pt x="39" y="186"/>
                    </a:cubicBezTo>
                    <a:cubicBezTo>
                      <a:pt x="39" y="189"/>
                      <a:pt x="42" y="190"/>
                      <a:pt x="42" y="192"/>
                    </a:cubicBezTo>
                    <a:cubicBezTo>
                      <a:pt x="44" y="193"/>
                      <a:pt x="43" y="197"/>
                      <a:pt x="45" y="197"/>
                    </a:cubicBezTo>
                    <a:cubicBezTo>
                      <a:pt x="44" y="198"/>
                      <a:pt x="44" y="199"/>
                      <a:pt x="44" y="199"/>
                    </a:cubicBezTo>
                    <a:cubicBezTo>
                      <a:pt x="48" y="199"/>
                      <a:pt x="45" y="204"/>
                      <a:pt x="48" y="204"/>
                    </a:cubicBezTo>
                    <a:cubicBezTo>
                      <a:pt x="48" y="204"/>
                      <a:pt x="48" y="204"/>
                      <a:pt x="48" y="204"/>
                    </a:cubicBezTo>
                    <a:cubicBezTo>
                      <a:pt x="51" y="209"/>
                      <a:pt x="54" y="215"/>
                      <a:pt x="59" y="218"/>
                    </a:cubicBezTo>
                    <a:close/>
                    <a:moveTo>
                      <a:pt x="45" y="162"/>
                    </a:moveTo>
                    <a:cubicBezTo>
                      <a:pt x="45" y="162"/>
                      <a:pt x="46" y="162"/>
                      <a:pt x="46" y="162"/>
                    </a:cubicBezTo>
                    <a:cubicBezTo>
                      <a:pt x="45" y="162"/>
                      <a:pt x="45" y="162"/>
                      <a:pt x="45" y="1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629150" y="3649663"/>
                <a:ext cx="74613" cy="103188"/>
              </a:xfrm>
              <a:custGeom>
                <a:avLst/>
                <a:gdLst/>
                <a:ahLst/>
                <a:cxnLst/>
                <a:rect l="l" t="t" r="r" b="b"/>
                <a:pathLst>
                  <a:path w="34" h="48" extrusionOk="0">
                    <a:moveTo>
                      <a:pt x="5" y="37"/>
                    </a:moveTo>
                    <a:cubicBezTo>
                      <a:pt x="5" y="36"/>
                      <a:pt x="5" y="36"/>
                      <a:pt x="5" y="36"/>
                    </a:cubicBezTo>
                    <a:cubicBezTo>
                      <a:pt x="3" y="33"/>
                      <a:pt x="2" y="31"/>
                      <a:pt x="2" y="35"/>
                    </a:cubicBezTo>
                    <a:cubicBezTo>
                      <a:pt x="2" y="36"/>
                      <a:pt x="2" y="33"/>
                      <a:pt x="2" y="33"/>
                    </a:cubicBezTo>
                    <a:cubicBezTo>
                      <a:pt x="2" y="36"/>
                      <a:pt x="1" y="31"/>
                      <a:pt x="0" y="37"/>
                    </a:cubicBezTo>
                    <a:cubicBezTo>
                      <a:pt x="0" y="38"/>
                      <a:pt x="0" y="44"/>
                      <a:pt x="0" y="44"/>
                    </a:cubicBezTo>
                    <a:cubicBezTo>
                      <a:pt x="1" y="42"/>
                      <a:pt x="2" y="44"/>
                      <a:pt x="5" y="47"/>
                    </a:cubicBezTo>
                    <a:cubicBezTo>
                      <a:pt x="5" y="46"/>
                      <a:pt x="6" y="45"/>
                      <a:pt x="6" y="46"/>
                    </a:cubicBezTo>
                    <a:cubicBezTo>
                      <a:pt x="8" y="45"/>
                      <a:pt x="12" y="48"/>
                      <a:pt x="13" y="46"/>
                    </a:cubicBezTo>
                    <a:cubicBezTo>
                      <a:pt x="13" y="45"/>
                      <a:pt x="13" y="44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2"/>
                      <a:pt x="13" y="44"/>
                      <a:pt x="13" y="44"/>
                    </a:cubicBezTo>
                    <a:cubicBezTo>
                      <a:pt x="14" y="44"/>
                      <a:pt x="14" y="43"/>
                      <a:pt x="15" y="43"/>
                    </a:cubicBezTo>
                    <a:cubicBezTo>
                      <a:pt x="14" y="41"/>
                      <a:pt x="16" y="43"/>
                      <a:pt x="14" y="41"/>
                    </a:cubicBezTo>
                    <a:cubicBezTo>
                      <a:pt x="15" y="41"/>
                      <a:pt x="15" y="41"/>
                      <a:pt x="15" y="42"/>
                    </a:cubicBezTo>
                    <a:cubicBezTo>
                      <a:pt x="15" y="40"/>
                      <a:pt x="15" y="40"/>
                      <a:pt x="17" y="42"/>
                    </a:cubicBezTo>
                    <a:cubicBezTo>
                      <a:pt x="20" y="43"/>
                      <a:pt x="20" y="40"/>
                      <a:pt x="22" y="39"/>
                    </a:cubicBezTo>
                    <a:cubicBezTo>
                      <a:pt x="23" y="38"/>
                      <a:pt x="24" y="35"/>
                      <a:pt x="24" y="33"/>
                    </a:cubicBezTo>
                    <a:cubicBezTo>
                      <a:pt x="22" y="31"/>
                      <a:pt x="23" y="32"/>
                      <a:pt x="21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1" y="29"/>
                      <a:pt x="22" y="30"/>
                      <a:pt x="23" y="31"/>
                    </a:cubicBezTo>
                    <a:cubicBezTo>
                      <a:pt x="23" y="30"/>
                      <a:pt x="23" y="31"/>
                      <a:pt x="22" y="29"/>
                    </a:cubicBezTo>
                    <a:cubicBezTo>
                      <a:pt x="20" y="28"/>
                      <a:pt x="24" y="31"/>
                      <a:pt x="23" y="30"/>
                    </a:cubicBezTo>
                    <a:cubicBezTo>
                      <a:pt x="24" y="31"/>
                      <a:pt x="22" y="29"/>
                      <a:pt x="23" y="30"/>
                    </a:cubicBezTo>
                    <a:cubicBezTo>
                      <a:pt x="21" y="28"/>
                      <a:pt x="24" y="31"/>
                      <a:pt x="26" y="31"/>
                    </a:cubicBezTo>
                    <a:cubicBezTo>
                      <a:pt x="26" y="30"/>
                      <a:pt x="24" y="29"/>
                      <a:pt x="26" y="29"/>
                    </a:cubicBezTo>
                    <a:cubicBezTo>
                      <a:pt x="26" y="29"/>
                      <a:pt x="25" y="28"/>
                      <a:pt x="25" y="28"/>
                    </a:cubicBezTo>
                    <a:cubicBezTo>
                      <a:pt x="27" y="30"/>
                      <a:pt x="24" y="27"/>
                      <a:pt x="25" y="28"/>
                    </a:cubicBezTo>
                    <a:cubicBezTo>
                      <a:pt x="26" y="28"/>
                      <a:pt x="26" y="28"/>
                      <a:pt x="26" y="29"/>
                    </a:cubicBezTo>
                    <a:cubicBezTo>
                      <a:pt x="27" y="29"/>
                      <a:pt x="26" y="28"/>
                      <a:pt x="27" y="28"/>
                    </a:cubicBezTo>
                    <a:cubicBezTo>
                      <a:pt x="26" y="27"/>
                      <a:pt x="29" y="29"/>
                      <a:pt x="27" y="28"/>
                    </a:cubicBezTo>
                    <a:cubicBezTo>
                      <a:pt x="28" y="28"/>
                      <a:pt x="28" y="28"/>
                      <a:pt x="29" y="28"/>
                    </a:cubicBezTo>
                    <a:cubicBezTo>
                      <a:pt x="26" y="26"/>
                      <a:pt x="30" y="29"/>
                      <a:pt x="28" y="27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7"/>
                      <a:pt x="30" y="26"/>
                      <a:pt x="29" y="25"/>
                    </a:cubicBezTo>
                    <a:cubicBezTo>
                      <a:pt x="29" y="24"/>
                      <a:pt x="32" y="26"/>
                      <a:pt x="31" y="24"/>
                    </a:cubicBezTo>
                    <a:cubicBezTo>
                      <a:pt x="31" y="24"/>
                      <a:pt x="30" y="24"/>
                      <a:pt x="30" y="23"/>
                    </a:cubicBezTo>
                    <a:cubicBezTo>
                      <a:pt x="30" y="23"/>
                      <a:pt x="31" y="24"/>
                      <a:pt x="31" y="24"/>
                    </a:cubicBezTo>
                    <a:cubicBezTo>
                      <a:pt x="30" y="23"/>
                      <a:pt x="32" y="24"/>
                      <a:pt x="32" y="24"/>
                    </a:cubicBezTo>
                    <a:cubicBezTo>
                      <a:pt x="31" y="23"/>
                      <a:pt x="31" y="23"/>
                      <a:pt x="30" y="23"/>
                    </a:cubicBezTo>
                    <a:cubicBezTo>
                      <a:pt x="33" y="24"/>
                      <a:pt x="30" y="22"/>
                      <a:pt x="32" y="23"/>
                    </a:cubicBezTo>
                    <a:cubicBezTo>
                      <a:pt x="29" y="21"/>
                      <a:pt x="30" y="21"/>
                      <a:pt x="30" y="21"/>
                    </a:cubicBezTo>
                    <a:cubicBezTo>
                      <a:pt x="30" y="21"/>
                      <a:pt x="31" y="21"/>
                      <a:pt x="31" y="22"/>
                    </a:cubicBezTo>
                    <a:cubicBezTo>
                      <a:pt x="31" y="21"/>
                      <a:pt x="31" y="21"/>
                      <a:pt x="32" y="21"/>
                    </a:cubicBezTo>
                    <a:cubicBezTo>
                      <a:pt x="32" y="21"/>
                      <a:pt x="30" y="20"/>
                      <a:pt x="31" y="20"/>
                    </a:cubicBezTo>
                    <a:cubicBezTo>
                      <a:pt x="33" y="22"/>
                      <a:pt x="31" y="20"/>
                      <a:pt x="32" y="20"/>
                    </a:cubicBezTo>
                    <a:cubicBezTo>
                      <a:pt x="30" y="19"/>
                      <a:pt x="29" y="18"/>
                      <a:pt x="29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19"/>
                      <a:pt x="34" y="20"/>
                      <a:pt x="31" y="18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1" y="17"/>
                      <a:pt x="33" y="18"/>
                      <a:pt x="31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1" y="15"/>
                      <a:pt x="31" y="15"/>
                      <a:pt x="29" y="14"/>
                    </a:cubicBezTo>
                    <a:cubicBezTo>
                      <a:pt x="29" y="14"/>
                      <a:pt x="30" y="14"/>
                      <a:pt x="31" y="15"/>
                    </a:cubicBezTo>
                    <a:cubicBezTo>
                      <a:pt x="31" y="15"/>
                      <a:pt x="33" y="16"/>
                      <a:pt x="31" y="14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1" y="14"/>
                      <a:pt x="30" y="13"/>
                      <a:pt x="32" y="14"/>
                    </a:cubicBezTo>
                    <a:cubicBezTo>
                      <a:pt x="31" y="13"/>
                      <a:pt x="30" y="12"/>
                      <a:pt x="29" y="12"/>
                    </a:cubicBezTo>
                    <a:cubicBezTo>
                      <a:pt x="29" y="11"/>
                      <a:pt x="31" y="13"/>
                      <a:pt x="30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2" y="13"/>
                      <a:pt x="31" y="12"/>
                      <a:pt x="31" y="11"/>
                    </a:cubicBezTo>
                    <a:cubicBezTo>
                      <a:pt x="33" y="13"/>
                      <a:pt x="31" y="11"/>
                      <a:pt x="32" y="11"/>
                    </a:cubicBezTo>
                    <a:cubicBezTo>
                      <a:pt x="31" y="11"/>
                      <a:pt x="33" y="12"/>
                      <a:pt x="30" y="10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11"/>
                      <a:pt x="32" y="10"/>
                      <a:pt x="32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1" y="9"/>
                      <a:pt x="30" y="8"/>
                      <a:pt x="29" y="7"/>
                    </a:cubicBezTo>
                    <a:cubicBezTo>
                      <a:pt x="30" y="7"/>
                      <a:pt x="29" y="6"/>
                      <a:pt x="30" y="7"/>
                    </a:cubicBezTo>
                    <a:cubicBezTo>
                      <a:pt x="30" y="8"/>
                      <a:pt x="31" y="9"/>
                      <a:pt x="32" y="10"/>
                    </a:cubicBezTo>
                    <a:cubicBezTo>
                      <a:pt x="33" y="11"/>
                      <a:pt x="31" y="8"/>
                      <a:pt x="32" y="10"/>
                    </a:cubicBezTo>
                    <a:cubicBezTo>
                      <a:pt x="33" y="10"/>
                      <a:pt x="32" y="9"/>
                      <a:pt x="31" y="8"/>
                    </a:cubicBezTo>
                    <a:cubicBezTo>
                      <a:pt x="31" y="8"/>
                      <a:pt x="32" y="9"/>
                      <a:pt x="32" y="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9"/>
                      <a:pt x="32" y="8"/>
                      <a:pt x="32" y="8"/>
                    </a:cubicBezTo>
                    <a:cubicBezTo>
                      <a:pt x="31" y="7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1" y="7"/>
                      <a:pt x="31" y="8"/>
                      <a:pt x="32" y="8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6"/>
                      <a:pt x="30" y="5"/>
                      <a:pt x="29" y="4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30" y="7"/>
                      <a:pt x="29" y="6"/>
                    </a:cubicBezTo>
                    <a:cubicBezTo>
                      <a:pt x="29" y="6"/>
                      <a:pt x="28" y="5"/>
                      <a:pt x="28" y="4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9" y="6"/>
                      <a:pt x="27" y="4"/>
                      <a:pt x="27" y="5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8" y="5"/>
                      <a:pt x="28" y="5"/>
                    </a:cubicBezTo>
                    <a:cubicBezTo>
                      <a:pt x="28" y="5"/>
                      <a:pt x="26" y="3"/>
                      <a:pt x="25" y="3"/>
                    </a:cubicBezTo>
                    <a:cubicBezTo>
                      <a:pt x="25" y="3"/>
                      <a:pt x="26" y="5"/>
                      <a:pt x="25" y="3"/>
                    </a:cubicBezTo>
                    <a:cubicBezTo>
                      <a:pt x="25" y="4"/>
                      <a:pt x="25" y="5"/>
                      <a:pt x="26" y="6"/>
                    </a:cubicBezTo>
                    <a:cubicBezTo>
                      <a:pt x="26" y="6"/>
                      <a:pt x="24" y="4"/>
                      <a:pt x="25" y="5"/>
                    </a:cubicBezTo>
                    <a:cubicBezTo>
                      <a:pt x="24" y="4"/>
                      <a:pt x="23" y="3"/>
                      <a:pt x="23" y="3"/>
                    </a:cubicBezTo>
                    <a:cubicBezTo>
                      <a:pt x="23" y="4"/>
                      <a:pt x="22" y="3"/>
                      <a:pt x="24" y="4"/>
                    </a:cubicBezTo>
                    <a:cubicBezTo>
                      <a:pt x="23" y="4"/>
                      <a:pt x="23" y="4"/>
                      <a:pt x="23" y="5"/>
                    </a:cubicBezTo>
                    <a:cubicBezTo>
                      <a:pt x="23" y="5"/>
                      <a:pt x="22" y="4"/>
                      <a:pt x="21" y="3"/>
                    </a:cubicBezTo>
                    <a:cubicBezTo>
                      <a:pt x="23" y="4"/>
                      <a:pt x="23" y="5"/>
                      <a:pt x="23" y="5"/>
                    </a:cubicBezTo>
                    <a:cubicBezTo>
                      <a:pt x="24" y="6"/>
                      <a:pt x="24" y="6"/>
                      <a:pt x="25" y="7"/>
                    </a:cubicBezTo>
                    <a:cubicBezTo>
                      <a:pt x="26" y="7"/>
                      <a:pt x="26" y="8"/>
                      <a:pt x="26" y="8"/>
                    </a:cubicBezTo>
                    <a:cubicBezTo>
                      <a:pt x="25" y="7"/>
                      <a:pt x="22" y="5"/>
                      <a:pt x="22" y="5"/>
                    </a:cubicBezTo>
                    <a:cubicBezTo>
                      <a:pt x="20" y="3"/>
                      <a:pt x="23" y="5"/>
                      <a:pt x="21" y="3"/>
                    </a:cubicBezTo>
                    <a:cubicBezTo>
                      <a:pt x="19" y="2"/>
                      <a:pt x="19" y="1"/>
                      <a:pt x="20" y="2"/>
                    </a:cubicBezTo>
                    <a:cubicBezTo>
                      <a:pt x="18" y="1"/>
                      <a:pt x="20" y="2"/>
                      <a:pt x="18" y="1"/>
                    </a:cubicBezTo>
                    <a:cubicBezTo>
                      <a:pt x="18" y="1"/>
                      <a:pt x="19" y="2"/>
                      <a:pt x="19" y="2"/>
                    </a:cubicBezTo>
                    <a:cubicBezTo>
                      <a:pt x="20" y="3"/>
                      <a:pt x="20" y="3"/>
                      <a:pt x="21" y="4"/>
                    </a:cubicBezTo>
                    <a:cubicBezTo>
                      <a:pt x="23" y="5"/>
                      <a:pt x="19" y="3"/>
                      <a:pt x="19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9" y="3"/>
                      <a:pt x="19" y="3"/>
                    </a:cubicBezTo>
                    <a:cubicBezTo>
                      <a:pt x="17" y="1"/>
                      <a:pt x="19" y="3"/>
                      <a:pt x="17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8" y="2"/>
                      <a:pt x="1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2"/>
                      <a:pt x="19" y="3"/>
                      <a:pt x="19" y="3"/>
                    </a:cubicBezTo>
                    <a:cubicBezTo>
                      <a:pt x="21" y="5"/>
                      <a:pt x="19" y="3"/>
                      <a:pt x="19" y="4"/>
                    </a:cubicBezTo>
                    <a:cubicBezTo>
                      <a:pt x="21" y="5"/>
                      <a:pt x="19" y="3"/>
                      <a:pt x="21" y="5"/>
                    </a:cubicBezTo>
                    <a:cubicBezTo>
                      <a:pt x="22" y="5"/>
                      <a:pt x="22" y="6"/>
                      <a:pt x="22" y="6"/>
                    </a:cubicBezTo>
                    <a:cubicBezTo>
                      <a:pt x="22" y="6"/>
                      <a:pt x="20" y="5"/>
                      <a:pt x="19" y="4"/>
                    </a:cubicBezTo>
                    <a:cubicBezTo>
                      <a:pt x="19" y="4"/>
                      <a:pt x="19" y="4"/>
                      <a:pt x="20" y="4"/>
                    </a:cubicBezTo>
                    <a:cubicBezTo>
                      <a:pt x="19" y="3"/>
                      <a:pt x="17" y="2"/>
                      <a:pt x="16" y="1"/>
                    </a:cubicBezTo>
                    <a:cubicBezTo>
                      <a:pt x="15" y="1"/>
                      <a:pt x="17" y="2"/>
                      <a:pt x="17" y="3"/>
                    </a:cubicBezTo>
                    <a:cubicBezTo>
                      <a:pt x="17" y="3"/>
                      <a:pt x="19" y="4"/>
                      <a:pt x="19" y="4"/>
                    </a:cubicBezTo>
                    <a:cubicBezTo>
                      <a:pt x="23" y="7"/>
                      <a:pt x="16" y="2"/>
                      <a:pt x="17" y="3"/>
                    </a:cubicBezTo>
                    <a:cubicBezTo>
                      <a:pt x="19" y="4"/>
                      <a:pt x="20" y="6"/>
                      <a:pt x="23" y="7"/>
                    </a:cubicBezTo>
                    <a:cubicBezTo>
                      <a:pt x="23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6" y="3"/>
                      <a:pt x="15" y="2"/>
                    </a:cubicBezTo>
                    <a:cubicBezTo>
                      <a:pt x="16" y="3"/>
                      <a:pt x="17" y="4"/>
                      <a:pt x="17" y="4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6" y="3"/>
                      <a:pt x="18" y="5"/>
                      <a:pt x="18" y="5"/>
                    </a:cubicBezTo>
                    <a:cubicBezTo>
                      <a:pt x="18" y="5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4"/>
                      <a:pt x="14" y="2"/>
                      <a:pt x="15" y="3"/>
                    </a:cubicBezTo>
                    <a:cubicBezTo>
                      <a:pt x="15" y="4"/>
                      <a:pt x="17" y="5"/>
                      <a:pt x="18" y="5"/>
                    </a:cubicBezTo>
                    <a:cubicBezTo>
                      <a:pt x="18" y="6"/>
                      <a:pt x="17" y="5"/>
                      <a:pt x="17" y="5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5"/>
                      <a:pt x="14" y="3"/>
                      <a:pt x="14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7" y="6"/>
                      <a:pt x="15" y="4"/>
                    </a:cubicBezTo>
                    <a:cubicBezTo>
                      <a:pt x="17" y="6"/>
                      <a:pt x="15" y="4"/>
                      <a:pt x="16" y="5"/>
                    </a:cubicBezTo>
                    <a:cubicBezTo>
                      <a:pt x="18" y="6"/>
                      <a:pt x="17" y="6"/>
                      <a:pt x="18" y="6"/>
                    </a:cubicBezTo>
                    <a:cubicBezTo>
                      <a:pt x="15" y="5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4" y="4"/>
                      <a:pt x="18" y="7"/>
                      <a:pt x="17" y="6"/>
                    </a:cubicBezTo>
                    <a:cubicBezTo>
                      <a:pt x="16" y="6"/>
                      <a:pt x="15" y="5"/>
                      <a:pt x="14" y="5"/>
                    </a:cubicBezTo>
                    <a:cubicBezTo>
                      <a:pt x="16" y="6"/>
                      <a:pt x="17" y="7"/>
                      <a:pt x="18" y="8"/>
                    </a:cubicBezTo>
                    <a:cubicBezTo>
                      <a:pt x="17" y="7"/>
                      <a:pt x="15" y="6"/>
                      <a:pt x="14" y="5"/>
                    </a:cubicBezTo>
                    <a:cubicBezTo>
                      <a:pt x="16" y="6"/>
                      <a:pt x="13" y="4"/>
                      <a:pt x="15" y="6"/>
                    </a:cubicBezTo>
                    <a:cubicBezTo>
                      <a:pt x="16" y="6"/>
                      <a:pt x="16" y="7"/>
                      <a:pt x="17" y="7"/>
                    </a:cubicBezTo>
                    <a:cubicBezTo>
                      <a:pt x="17" y="7"/>
                      <a:pt x="16" y="7"/>
                      <a:pt x="15" y="6"/>
                    </a:cubicBezTo>
                    <a:cubicBezTo>
                      <a:pt x="16" y="6"/>
                      <a:pt x="17" y="8"/>
                      <a:pt x="18" y="8"/>
                    </a:cubicBezTo>
                    <a:cubicBezTo>
                      <a:pt x="17" y="8"/>
                      <a:pt x="19" y="9"/>
                      <a:pt x="18" y="8"/>
                    </a:cubicBezTo>
                    <a:cubicBezTo>
                      <a:pt x="17" y="8"/>
                      <a:pt x="18" y="8"/>
                      <a:pt x="17" y="7"/>
                    </a:cubicBezTo>
                    <a:cubicBezTo>
                      <a:pt x="16" y="7"/>
                      <a:pt x="20" y="10"/>
                      <a:pt x="20" y="10"/>
                    </a:cubicBezTo>
                    <a:cubicBezTo>
                      <a:pt x="21" y="10"/>
                      <a:pt x="23" y="12"/>
                      <a:pt x="24" y="13"/>
                    </a:cubicBezTo>
                    <a:cubicBezTo>
                      <a:pt x="23" y="13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19" y="10"/>
                      <a:pt x="18" y="8"/>
                      <a:pt x="16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6" y="7"/>
                      <a:pt x="15" y="7"/>
                      <a:pt x="14" y="6"/>
                    </a:cubicBezTo>
                    <a:cubicBezTo>
                      <a:pt x="16" y="7"/>
                      <a:pt x="14" y="7"/>
                      <a:pt x="15" y="7"/>
                    </a:cubicBezTo>
                    <a:cubicBezTo>
                      <a:pt x="16" y="8"/>
                      <a:pt x="14" y="7"/>
                      <a:pt x="16" y="7"/>
                    </a:cubicBezTo>
                    <a:cubicBezTo>
                      <a:pt x="16" y="8"/>
                      <a:pt x="18" y="9"/>
                      <a:pt x="17" y="9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4" y="7"/>
                      <a:pt x="16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7"/>
                      <a:pt x="14" y="8"/>
                      <a:pt x="17" y="10"/>
                    </a:cubicBezTo>
                    <a:cubicBezTo>
                      <a:pt x="16" y="10"/>
                      <a:pt x="15" y="10"/>
                      <a:pt x="14" y="9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3" y="9"/>
                      <a:pt x="15" y="10"/>
                      <a:pt x="16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1"/>
                      <a:pt x="16" y="11"/>
                      <a:pt x="14" y="10"/>
                    </a:cubicBezTo>
                    <a:cubicBezTo>
                      <a:pt x="14" y="10"/>
                      <a:pt x="15" y="11"/>
                      <a:pt x="15" y="11"/>
                    </a:cubicBezTo>
                    <a:cubicBezTo>
                      <a:pt x="14" y="10"/>
                      <a:pt x="14" y="10"/>
                      <a:pt x="14" y="11"/>
                    </a:cubicBezTo>
                    <a:cubicBezTo>
                      <a:pt x="15" y="11"/>
                      <a:pt x="15" y="12"/>
                      <a:pt x="17" y="12"/>
                    </a:cubicBezTo>
                    <a:cubicBezTo>
                      <a:pt x="19" y="14"/>
                      <a:pt x="16" y="12"/>
                      <a:pt x="17" y="13"/>
                    </a:cubicBezTo>
                    <a:cubicBezTo>
                      <a:pt x="17" y="13"/>
                      <a:pt x="16" y="12"/>
                      <a:pt x="15" y="12"/>
                    </a:cubicBezTo>
                    <a:cubicBezTo>
                      <a:pt x="13" y="10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5" y="13"/>
                    </a:cubicBezTo>
                    <a:cubicBezTo>
                      <a:pt x="13" y="11"/>
                      <a:pt x="15" y="13"/>
                      <a:pt x="14" y="13"/>
                    </a:cubicBezTo>
                    <a:cubicBezTo>
                      <a:pt x="15" y="13"/>
                      <a:pt x="17" y="15"/>
                      <a:pt x="17" y="15"/>
                    </a:cubicBezTo>
                    <a:cubicBezTo>
                      <a:pt x="18" y="16"/>
                      <a:pt x="15" y="13"/>
                      <a:pt x="14" y="13"/>
                    </a:cubicBezTo>
                    <a:cubicBezTo>
                      <a:pt x="14" y="13"/>
                      <a:pt x="14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3" y="13"/>
                      <a:pt x="13" y="13"/>
                    </a:cubicBezTo>
                    <a:cubicBezTo>
                      <a:pt x="15" y="14"/>
                      <a:pt x="14" y="14"/>
                      <a:pt x="15" y="15"/>
                    </a:cubicBezTo>
                    <a:cubicBezTo>
                      <a:pt x="15" y="15"/>
                      <a:pt x="15" y="15"/>
                      <a:pt x="14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4"/>
                      <a:pt x="14" y="14"/>
                    </a:cubicBezTo>
                    <a:cubicBezTo>
                      <a:pt x="13" y="13"/>
                      <a:pt x="15" y="15"/>
                      <a:pt x="15" y="15"/>
                    </a:cubicBezTo>
                    <a:cubicBezTo>
                      <a:pt x="16" y="16"/>
                      <a:pt x="15" y="15"/>
                      <a:pt x="14" y="15"/>
                    </a:cubicBezTo>
                    <a:cubicBezTo>
                      <a:pt x="14" y="14"/>
                      <a:pt x="15" y="15"/>
                      <a:pt x="15" y="15"/>
                    </a:cubicBezTo>
                    <a:cubicBezTo>
                      <a:pt x="14" y="14"/>
                      <a:pt x="14" y="15"/>
                      <a:pt x="13" y="14"/>
                    </a:cubicBezTo>
                    <a:cubicBezTo>
                      <a:pt x="13" y="14"/>
                      <a:pt x="15" y="15"/>
                      <a:pt x="14" y="15"/>
                    </a:cubicBezTo>
                    <a:cubicBezTo>
                      <a:pt x="14" y="15"/>
                      <a:pt x="15" y="15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6" y="16"/>
                    </a:cubicBezTo>
                    <a:cubicBezTo>
                      <a:pt x="16" y="16"/>
                      <a:pt x="16" y="17"/>
                      <a:pt x="16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6"/>
                      <a:pt x="15" y="16"/>
                      <a:pt x="17" y="17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4" y="16"/>
                      <a:pt x="13" y="15"/>
                      <a:pt x="13" y="15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3" y="15"/>
                    </a:cubicBezTo>
                    <a:cubicBezTo>
                      <a:pt x="12" y="15"/>
                      <a:pt x="17" y="18"/>
                      <a:pt x="15" y="17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7"/>
                      <a:pt x="13" y="15"/>
                      <a:pt x="14" y="16"/>
                    </a:cubicBezTo>
                    <a:cubicBezTo>
                      <a:pt x="15" y="17"/>
                      <a:pt x="14" y="17"/>
                      <a:pt x="15" y="17"/>
                    </a:cubicBezTo>
                    <a:cubicBezTo>
                      <a:pt x="11" y="15"/>
                      <a:pt x="14" y="17"/>
                      <a:pt x="12" y="16"/>
                    </a:cubicBezTo>
                    <a:cubicBezTo>
                      <a:pt x="14" y="17"/>
                      <a:pt x="12" y="16"/>
                      <a:pt x="13" y="17"/>
                    </a:cubicBezTo>
                    <a:cubicBezTo>
                      <a:pt x="11" y="15"/>
                      <a:pt x="13" y="17"/>
                      <a:pt x="12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7"/>
                      <a:pt x="17" y="20"/>
                      <a:pt x="14" y="19"/>
                    </a:cubicBezTo>
                    <a:cubicBezTo>
                      <a:pt x="14" y="18"/>
                      <a:pt x="13" y="18"/>
                      <a:pt x="13" y="17"/>
                    </a:cubicBezTo>
                    <a:cubicBezTo>
                      <a:pt x="10" y="16"/>
                      <a:pt x="14" y="19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4" y="19"/>
                      <a:pt x="12" y="18"/>
                      <a:pt x="12" y="18"/>
                    </a:cubicBezTo>
                    <a:cubicBezTo>
                      <a:pt x="12" y="18"/>
                      <a:pt x="13" y="19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7"/>
                      <a:pt x="12" y="18"/>
                      <a:pt x="12" y="19"/>
                    </a:cubicBezTo>
                    <a:cubicBezTo>
                      <a:pt x="11" y="18"/>
                      <a:pt x="12" y="18"/>
                      <a:pt x="11" y="18"/>
                    </a:cubicBezTo>
                    <a:cubicBezTo>
                      <a:pt x="12" y="19"/>
                      <a:pt x="10" y="17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4" y="20"/>
                      <a:pt x="14" y="2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18"/>
                      <a:pt x="12" y="19"/>
                      <a:pt x="11" y="18"/>
                    </a:cubicBezTo>
                    <a:cubicBezTo>
                      <a:pt x="12" y="19"/>
                      <a:pt x="11" y="18"/>
                      <a:pt x="12" y="19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3" y="21"/>
                      <a:pt x="13" y="21"/>
                    </a:cubicBezTo>
                    <a:cubicBezTo>
                      <a:pt x="13" y="21"/>
                      <a:pt x="11" y="19"/>
                      <a:pt x="11" y="20"/>
                    </a:cubicBezTo>
                    <a:cubicBezTo>
                      <a:pt x="11" y="19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1" y="1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1" y="20"/>
                      <a:pt x="11" y="20"/>
                    </a:cubicBezTo>
                    <a:cubicBezTo>
                      <a:pt x="10" y="19"/>
                      <a:pt x="11" y="20"/>
                      <a:pt x="11" y="21"/>
                    </a:cubicBezTo>
                    <a:cubicBezTo>
                      <a:pt x="11" y="21"/>
                      <a:pt x="11" y="20"/>
                      <a:pt x="11" y="21"/>
                    </a:cubicBezTo>
                    <a:cubicBezTo>
                      <a:pt x="11" y="21"/>
                      <a:pt x="12" y="22"/>
                      <a:pt x="11" y="21"/>
                    </a:cubicBezTo>
                    <a:cubicBezTo>
                      <a:pt x="12" y="22"/>
                      <a:pt x="11" y="21"/>
                      <a:pt x="10" y="21"/>
                    </a:cubicBezTo>
                    <a:cubicBezTo>
                      <a:pt x="10" y="20"/>
                      <a:pt x="12" y="22"/>
                      <a:pt x="11" y="22"/>
                    </a:cubicBezTo>
                    <a:cubicBezTo>
                      <a:pt x="10" y="20"/>
                      <a:pt x="12" y="23"/>
                      <a:pt x="11" y="22"/>
                    </a:cubicBezTo>
                    <a:cubicBezTo>
                      <a:pt x="11" y="22"/>
                      <a:pt x="10" y="21"/>
                      <a:pt x="10" y="21"/>
                    </a:cubicBezTo>
                    <a:cubicBezTo>
                      <a:pt x="10" y="22"/>
                      <a:pt x="11" y="22"/>
                      <a:pt x="12" y="24"/>
                    </a:cubicBezTo>
                    <a:cubicBezTo>
                      <a:pt x="12" y="23"/>
                      <a:pt x="11" y="23"/>
                      <a:pt x="11" y="22"/>
                    </a:cubicBezTo>
                    <a:cubicBezTo>
                      <a:pt x="11" y="22"/>
                      <a:pt x="11" y="23"/>
                      <a:pt x="12" y="24"/>
                    </a:cubicBezTo>
                    <a:cubicBezTo>
                      <a:pt x="13" y="24"/>
                      <a:pt x="11" y="23"/>
                      <a:pt x="11" y="23"/>
                    </a:cubicBezTo>
                    <a:cubicBezTo>
                      <a:pt x="13" y="24"/>
                      <a:pt x="14" y="25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6"/>
                      <a:pt x="13" y="26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1" y="23"/>
                      <a:pt x="11" y="24"/>
                      <a:pt x="11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3" y="26"/>
                      <a:pt x="12" y="25"/>
                    </a:cubicBezTo>
                    <a:cubicBezTo>
                      <a:pt x="12" y="25"/>
                      <a:pt x="14" y="28"/>
                      <a:pt x="15" y="29"/>
                    </a:cubicBezTo>
                    <a:cubicBezTo>
                      <a:pt x="15" y="29"/>
                      <a:pt x="15" y="29"/>
                      <a:pt x="15" y="30"/>
                    </a:cubicBezTo>
                    <a:cubicBezTo>
                      <a:pt x="14" y="29"/>
                      <a:pt x="15" y="30"/>
                      <a:pt x="15" y="29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6"/>
                      <a:pt x="11" y="25"/>
                    </a:cubicBezTo>
                    <a:cubicBezTo>
                      <a:pt x="12" y="26"/>
                      <a:pt x="11" y="26"/>
                      <a:pt x="10" y="25"/>
                    </a:cubicBezTo>
                    <a:cubicBezTo>
                      <a:pt x="13" y="27"/>
                      <a:pt x="11" y="26"/>
                      <a:pt x="13" y="28"/>
                    </a:cubicBezTo>
                    <a:cubicBezTo>
                      <a:pt x="13" y="29"/>
                      <a:pt x="12" y="27"/>
                      <a:pt x="11" y="27"/>
                    </a:cubicBezTo>
                    <a:cubicBezTo>
                      <a:pt x="12" y="27"/>
                      <a:pt x="11" y="27"/>
                      <a:pt x="11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8"/>
                      <a:pt x="10" y="27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0" y="27"/>
                      <a:pt x="13" y="31"/>
                      <a:pt x="12" y="30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30"/>
                      <a:pt x="10" y="28"/>
                      <a:pt x="11" y="29"/>
                    </a:cubicBezTo>
                    <a:cubicBezTo>
                      <a:pt x="11" y="29"/>
                      <a:pt x="11" y="29"/>
                      <a:pt x="11" y="28"/>
                    </a:cubicBezTo>
                    <a:cubicBezTo>
                      <a:pt x="11" y="29"/>
                      <a:pt x="10" y="29"/>
                      <a:pt x="11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8"/>
                      <a:pt x="11" y="30"/>
                      <a:pt x="11" y="30"/>
                    </a:cubicBezTo>
                    <a:cubicBezTo>
                      <a:pt x="11" y="30"/>
                      <a:pt x="10" y="29"/>
                      <a:pt x="10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30"/>
                      <a:pt x="10" y="29"/>
                      <a:pt x="9" y="29"/>
                    </a:cubicBezTo>
                    <a:cubicBezTo>
                      <a:pt x="9" y="29"/>
                      <a:pt x="8" y="29"/>
                      <a:pt x="9" y="31"/>
                    </a:cubicBezTo>
                    <a:cubicBezTo>
                      <a:pt x="7" y="29"/>
                      <a:pt x="8" y="30"/>
                      <a:pt x="7" y="28"/>
                    </a:cubicBezTo>
                    <a:cubicBezTo>
                      <a:pt x="8" y="30"/>
                      <a:pt x="7" y="29"/>
                      <a:pt x="8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30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6" y="27"/>
                      <a:pt x="7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7" y="31"/>
                      <a:pt x="6" y="28"/>
                      <a:pt x="7" y="30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6" y="29"/>
                      <a:pt x="8" y="32"/>
                      <a:pt x="7" y="30"/>
                    </a:cubicBezTo>
                    <a:cubicBezTo>
                      <a:pt x="7" y="31"/>
                      <a:pt x="7" y="31"/>
                      <a:pt x="8" y="33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2"/>
                      <a:pt x="6" y="32"/>
                      <a:pt x="6" y="34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6"/>
                      <a:pt x="4" y="31"/>
                      <a:pt x="6" y="35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6"/>
                      <a:pt x="5" y="35"/>
                      <a:pt x="5" y="35"/>
                    </a:cubicBezTo>
                    <a:cubicBezTo>
                      <a:pt x="6" y="36"/>
                      <a:pt x="5" y="35"/>
                      <a:pt x="5" y="37"/>
                    </a:cubicBezTo>
                    <a:cubicBezTo>
                      <a:pt x="5" y="36"/>
                      <a:pt x="5" y="36"/>
                      <a:pt x="5" y="35"/>
                    </a:cubicBezTo>
                    <a:cubicBezTo>
                      <a:pt x="5" y="35"/>
                      <a:pt x="5" y="38"/>
                      <a:pt x="5" y="37"/>
                    </a:cubicBezTo>
                    <a:close/>
                    <a:moveTo>
                      <a:pt x="12" y="21"/>
                    </a:moveTo>
                    <a:cubicBezTo>
                      <a:pt x="12" y="21"/>
                      <a:pt x="12" y="20"/>
                      <a:pt x="12" y="20"/>
                    </a:cubicBezTo>
                    <a:cubicBezTo>
                      <a:pt x="12" y="21"/>
                      <a:pt x="12" y="21"/>
                      <a:pt x="12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4764088" y="3689350"/>
                <a:ext cx="61913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3" y="43"/>
                    </a:moveTo>
                    <a:cubicBezTo>
                      <a:pt x="4" y="44"/>
                      <a:pt x="8" y="49"/>
                      <a:pt x="8" y="49"/>
                    </a:cubicBezTo>
                    <a:cubicBezTo>
                      <a:pt x="7" y="46"/>
                      <a:pt x="10" y="47"/>
                      <a:pt x="13" y="48"/>
                    </a:cubicBezTo>
                    <a:cubicBezTo>
                      <a:pt x="13" y="47"/>
                      <a:pt x="13" y="46"/>
                      <a:pt x="14" y="47"/>
                    </a:cubicBezTo>
                    <a:cubicBezTo>
                      <a:pt x="14" y="45"/>
                      <a:pt x="19" y="46"/>
                      <a:pt x="18" y="44"/>
                    </a:cubicBezTo>
                    <a:cubicBezTo>
                      <a:pt x="18" y="43"/>
                      <a:pt x="17" y="43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2"/>
                      <a:pt x="17" y="43"/>
                      <a:pt x="18" y="43"/>
                    </a:cubicBezTo>
                    <a:cubicBezTo>
                      <a:pt x="18" y="42"/>
                      <a:pt x="18" y="41"/>
                      <a:pt x="18" y="41"/>
                    </a:cubicBezTo>
                    <a:cubicBezTo>
                      <a:pt x="17" y="40"/>
                      <a:pt x="18" y="41"/>
                      <a:pt x="17" y="40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39"/>
                      <a:pt x="17" y="39"/>
                      <a:pt x="19" y="40"/>
                    </a:cubicBezTo>
                    <a:cubicBezTo>
                      <a:pt x="22" y="40"/>
                      <a:pt x="21" y="38"/>
                      <a:pt x="23" y="36"/>
                    </a:cubicBezTo>
                    <a:cubicBezTo>
                      <a:pt x="23" y="35"/>
                      <a:pt x="22" y="33"/>
                      <a:pt x="22" y="31"/>
                    </a:cubicBezTo>
                    <a:cubicBezTo>
                      <a:pt x="19" y="29"/>
                      <a:pt x="21" y="29"/>
                      <a:pt x="18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8" y="27"/>
                      <a:pt x="20" y="28"/>
                      <a:pt x="21" y="29"/>
                    </a:cubicBezTo>
                    <a:cubicBezTo>
                      <a:pt x="20" y="28"/>
                      <a:pt x="21" y="28"/>
                      <a:pt x="19" y="27"/>
                    </a:cubicBezTo>
                    <a:cubicBezTo>
                      <a:pt x="17" y="27"/>
                      <a:pt x="22" y="28"/>
                      <a:pt x="21" y="28"/>
                    </a:cubicBezTo>
                    <a:cubicBezTo>
                      <a:pt x="21" y="28"/>
                      <a:pt x="20" y="27"/>
                      <a:pt x="20" y="28"/>
                    </a:cubicBezTo>
                    <a:cubicBezTo>
                      <a:pt x="18" y="26"/>
                      <a:pt x="21" y="28"/>
                      <a:pt x="23" y="29"/>
                    </a:cubicBezTo>
                    <a:cubicBezTo>
                      <a:pt x="23" y="28"/>
                      <a:pt x="21" y="26"/>
                      <a:pt x="23" y="26"/>
                    </a:cubicBezTo>
                    <a:cubicBezTo>
                      <a:pt x="23" y="26"/>
                      <a:pt x="21" y="25"/>
                      <a:pt x="21" y="25"/>
                    </a:cubicBezTo>
                    <a:cubicBezTo>
                      <a:pt x="24" y="27"/>
                      <a:pt x="21" y="25"/>
                      <a:pt x="22" y="25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4" y="26"/>
                      <a:pt x="23" y="25"/>
                      <a:pt x="24" y="25"/>
                    </a:cubicBezTo>
                    <a:cubicBezTo>
                      <a:pt x="23" y="25"/>
                      <a:pt x="26" y="25"/>
                      <a:pt x="24" y="24"/>
                    </a:cubicBezTo>
                    <a:cubicBezTo>
                      <a:pt x="25" y="25"/>
                      <a:pt x="25" y="25"/>
                      <a:pt x="26" y="25"/>
                    </a:cubicBezTo>
                    <a:cubicBezTo>
                      <a:pt x="22" y="23"/>
                      <a:pt x="27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3"/>
                      <a:pt x="27" y="23"/>
                      <a:pt x="25" y="21"/>
                    </a:cubicBezTo>
                    <a:cubicBezTo>
                      <a:pt x="25" y="21"/>
                      <a:pt x="28" y="21"/>
                      <a:pt x="27" y="20"/>
                    </a:cubicBezTo>
                    <a:cubicBezTo>
                      <a:pt x="27" y="20"/>
                      <a:pt x="26" y="20"/>
                      <a:pt x="25" y="20"/>
                    </a:cubicBezTo>
                    <a:cubicBezTo>
                      <a:pt x="26" y="20"/>
                      <a:pt x="27" y="20"/>
                      <a:pt x="27" y="20"/>
                    </a:cubicBezTo>
                    <a:cubicBezTo>
                      <a:pt x="26" y="19"/>
                      <a:pt x="28" y="20"/>
                      <a:pt x="28" y="20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9" y="19"/>
                      <a:pt x="25" y="18"/>
                      <a:pt x="27" y="18"/>
                    </a:cubicBezTo>
                    <a:cubicBezTo>
                      <a:pt x="24" y="17"/>
                      <a:pt x="26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5" y="16"/>
                      <a:pt x="26" y="16"/>
                    </a:cubicBezTo>
                    <a:cubicBezTo>
                      <a:pt x="28" y="17"/>
                      <a:pt x="26" y="16"/>
                      <a:pt x="27" y="16"/>
                    </a:cubicBezTo>
                    <a:cubicBezTo>
                      <a:pt x="25" y="15"/>
                      <a:pt x="24" y="14"/>
                      <a:pt x="24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9" y="15"/>
                      <a:pt x="26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2"/>
                      <a:pt x="28" y="12"/>
                      <a:pt x="25" y="11"/>
                    </a:cubicBezTo>
                    <a:cubicBezTo>
                      <a:pt x="26" y="11"/>
                      <a:pt x="26" y="11"/>
                      <a:pt x="26" y="10"/>
                    </a:cubicBezTo>
                    <a:cubicBezTo>
                      <a:pt x="25" y="10"/>
                      <a:pt x="25" y="10"/>
                      <a:pt x="23" y="9"/>
                    </a:cubicBezTo>
                    <a:cubicBezTo>
                      <a:pt x="23" y="9"/>
                      <a:pt x="24" y="9"/>
                      <a:pt x="25" y="9"/>
                    </a:cubicBezTo>
                    <a:cubicBezTo>
                      <a:pt x="25" y="9"/>
                      <a:pt x="28" y="9"/>
                      <a:pt x="25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8"/>
                      <a:pt x="24" y="8"/>
                      <a:pt x="25" y="8"/>
                    </a:cubicBezTo>
                    <a:cubicBezTo>
                      <a:pt x="24" y="7"/>
                      <a:pt x="24" y="7"/>
                      <a:pt x="22" y="7"/>
                    </a:cubicBezTo>
                    <a:cubicBezTo>
                      <a:pt x="22" y="7"/>
                      <a:pt x="24" y="7"/>
                      <a:pt x="23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5"/>
                    </a:cubicBezTo>
                    <a:cubicBezTo>
                      <a:pt x="26" y="6"/>
                      <a:pt x="24" y="5"/>
                      <a:pt x="25" y="5"/>
                    </a:cubicBezTo>
                    <a:cubicBezTo>
                      <a:pt x="24" y="4"/>
                      <a:pt x="25" y="4"/>
                      <a:pt x="23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4" y="3"/>
                      <a:pt x="25" y="3"/>
                    </a:cubicBezTo>
                    <a:cubicBezTo>
                      <a:pt x="25" y="3"/>
                      <a:pt x="23" y="3"/>
                      <a:pt x="23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2"/>
                      <a:pt x="21" y="2"/>
                      <a:pt x="20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1" y="2"/>
                      <a:pt x="23" y="2"/>
                      <a:pt x="25" y="2"/>
                    </a:cubicBezTo>
                    <a:cubicBezTo>
                      <a:pt x="25" y="2"/>
                      <a:pt x="22" y="2"/>
                      <a:pt x="24" y="2"/>
                    </a:cubicBezTo>
                    <a:cubicBezTo>
                      <a:pt x="24" y="2"/>
                      <a:pt x="24" y="1"/>
                      <a:pt x="22" y="1"/>
                    </a:cubicBezTo>
                    <a:cubicBezTo>
                      <a:pt x="23" y="1"/>
                      <a:pt x="23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1" y="1"/>
                      <a:pt x="21" y="1"/>
                      <a:pt x="19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1"/>
                      <a:pt x="19" y="1"/>
                    </a:cubicBezTo>
                    <a:cubicBezTo>
                      <a:pt x="21" y="1"/>
                      <a:pt x="22" y="1"/>
                      <a:pt x="23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8" y="1"/>
                      <a:pt x="16" y="1"/>
                      <a:pt x="17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1" y="2"/>
                      <a:pt x="19" y="2"/>
                    </a:cubicBezTo>
                    <a:cubicBezTo>
                      <a:pt x="19" y="1"/>
                      <a:pt x="18" y="1"/>
                      <a:pt x="17" y="1"/>
                    </a:cubicBezTo>
                    <a:cubicBezTo>
                      <a:pt x="17" y="1"/>
                      <a:pt x="18" y="1"/>
                      <a:pt x="18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9" y="2"/>
                      <a:pt x="16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5" y="2"/>
                      <a:pt x="18" y="2"/>
                      <a:pt x="18" y="2"/>
                    </a:cubicBezTo>
                    <a:cubicBezTo>
                      <a:pt x="18" y="2"/>
                      <a:pt x="15" y="2"/>
                      <a:pt x="14" y="2"/>
                    </a:cubicBezTo>
                    <a:cubicBezTo>
                      <a:pt x="14" y="2"/>
                      <a:pt x="16" y="2"/>
                      <a:pt x="14" y="2"/>
                    </a:cubicBezTo>
                    <a:cubicBezTo>
                      <a:pt x="14" y="2"/>
                      <a:pt x="15" y="3"/>
                      <a:pt x="17" y="3"/>
                    </a:cubicBezTo>
                    <a:cubicBezTo>
                      <a:pt x="17" y="3"/>
                      <a:pt x="14" y="3"/>
                      <a:pt x="15" y="3"/>
                    </a:cubicBezTo>
                    <a:cubicBezTo>
                      <a:pt x="14" y="3"/>
                      <a:pt x="13" y="3"/>
                      <a:pt x="12" y="2"/>
                    </a:cubicBezTo>
                    <a:cubicBezTo>
                      <a:pt x="13" y="3"/>
                      <a:pt x="12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2" y="3"/>
                      <a:pt x="12" y="3"/>
                    </a:cubicBezTo>
                    <a:cubicBezTo>
                      <a:pt x="13" y="3"/>
                      <a:pt x="14" y="4"/>
                      <a:pt x="13" y="4"/>
                    </a:cubicBezTo>
                    <a:cubicBezTo>
                      <a:pt x="15" y="4"/>
                      <a:pt x="15" y="4"/>
                      <a:pt x="17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6" y="4"/>
                      <a:pt x="13" y="4"/>
                      <a:pt x="13" y="4"/>
                    </a:cubicBezTo>
                    <a:cubicBezTo>
                      <a:pt x="10" y="3"/>
                      <a:pt x="14" y="4"/>
                      <a:pt x="11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8" y="2"/>
                      <a:pt x="10" y="3"/>
                      <a:pt x="7" y="2"/>
                    </a:cubicBezTo>
                    <a:cubicBezTo>
                      <a:pt x="8" y="2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4" y="4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10" y="3"/>
                      <a:pt x="9" y="3"/>
                    </a:cubicBezTo>
                    <a:cubicBezTo>
                      <a:pt x="6" y="3"/>
                      <a:pt x="9" y="3"/>
                      <a:pt x="7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9" y="4"/>
                      <a:pt x="9" y="3"/>
                    </a:cubicBezTo>
                    <a:cubicBezTo>
                      <a:pt x="12" y="4"/>
                      <a:pt x="9" y="4"/>
                      <a:pt x="10" y="4"/>
                    </a:cubicBezTo>
                    <a:cubicBezTo>
                      <a:pt x="12" y="4"/>
                      <a:pt x="10" y="4"/>
                      <a:pt x="11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5"/>
                      <a:pt x="11" y="4"/>
                      <a:pt x="10" y="4"/>
                    </a:cubicBezTo>
                    <a:cubicBezTo>
                      <a:pt x="10" y="4"/>
                      <a:pt x="10" y="4"/>
                      <a:pt x="11" y="4"/>
                    </a:cubicBezTo>
                    <a:cubicBezTo>
                      <a:pt x="9" y="4"/>
                      <a:pt x="7" y="3"/>
                      <a:pt x="6" y="3"/>
                    </a:cubicBezTo>
                    <a:cubicBezTo>
                      <a:pt x="5" y="3"/>
                      <a:pt x="7" y="3"/>
                      <a:pt x="8" y="4"/>
                    </a:cubicBezTo>
                    <a:cubicBezTo>
                      <a:pt x="8" y="4"/>
                      <a:pt x="9" y="4"/>
                      <a:pt x="10" y="4"/>
                    </a:cubicBezTo>
                    <a:cubicBezTo>
                      <a:pt x="14" y="5"/>
                      <a:pt x="6" y="3"/>
                      <a:pt x="7" y="4"/>
                    </a:cubicBezTo>
                    <a:cubicBezTo>
                      <a:pt x="10" y="4"/>
                      <a:pt x="11" y="5"/>
                      <a:pt x="15" y="6"/>
                    </a:cubicBezTo>
                    <a:cubicBezTo>
                      <a:pt x="15" y="6"/>
                      <a:pt x="16" y="6"/>
                      <a:pt x="15" y="6"/>
                    </a:cubicBezTo>
                    <a:cubicBezTo>
                      <a:pt x="13" y="5"/>
                      <a:pt x="14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7" y="4"/>
                      <a:pt x="8" y="4"/>
                      <a:pt x="8" y="5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7" y="4"/>
                      <a:pt x="9" y="5"/>
                      <a:pt x="10" y="5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5"/>
                      <a:pt x="5" y="4"/>
                      <a:pt x="5" y="4"/>
                    </a:cubicBezTo>
                    <a:cubicBezTo>
                      <a:pt x="6" y="5"/>
                      <a:pt x="8" y="5"/>
                      <a:pt x="10" y="5"/>
                    </a:cubicBezTo>
                    <a:cubicBezTo>
                      <a:pt x="10" y="6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5" y="4"/>
                      <a:pt x="5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9" y="6"/>
                      <a:pt x="7" y="5"/>
                    </a:cubicBezTo>
                    <a:cubicBezTo>
                      <a:pt x="9" y="6"/>
                      <a:pt x="7" y="5"/>
                      <a:pt x="8" y="5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7" y="5"/>
                      <a:pt x="9" y="6"/>
                      <a:pt x="9" y="6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6" y="5"/>
                      <a:pt x="10" y="7"/>
                      <a:pt x="9" y="6"/>
                    </a:cubicBezTo>
                    <a:cubicBezTo>
                      <a:pt x="8" y="6"/>
                      <a:pt x="6" y="6"/>
                      <a:pt x="6" y="6"/>
                    </a:cubicBezTo>
                    <a:cubicBezTo>
                      <a:pt x="8" y="6"/>
                      <a:pt x="9" y="7"/>
                      <a:pt x="11" y="7"/>
                    </a:cubicBezTo>
                    <a:cubicBezTo>
                      <a:pt x="10" y="7"/>
                      <a:pt x="8" y="6"/>
                      <a:pt x="6" y="6"/>
                    </a:cubicBezTo>
                    <a:cubicBezTo>
                      <a:pt x="8" y="6"/>
                      <a:pt x="4" y="5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9" y="7"/>
                      <a:pt x="9" y="7"/>
                      <a:pt x="8" y="6"/>
                    </a:cubicBezTo>
                    <a:cubicBezTo>
                      <a:pt x="8" y="7"/>
                      <a:pt x="10" y="7"/>
                      <a:pt x="11" y="7"/>
                    </a:cubicBezTo>
                    <a:cubicBezTo>
                      <a:pt x="10" y="7"/>
                      <a:pt x="12" y="8"/>
                      <a:pt x="11" y="8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7"/>
                      <a:pt x="13" y="8"/>
                      <a:pt x="13" y="9"/>
                    </a:cubicBezTo>
                    <a:cubicBezTo>
                      <a:pt x="14" y="9"/>
                      <a:pt x="17" y="10"/>
                      <a:pt x="18" y="10"/>
                    </a:cubicBezTo>
                    <a:cubicBezTo>
                      <a:pt x="17" y="10"/>
                      <a:pt x="17" y="10"/>
                      <a:pt x="15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9"/>
                      <a:pt x="11" y="8"/>
                      <a:pt x="8" y="7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7" y="7"/>
                      <a:pt x="6" y="7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9" y="8"/>
                      <a:pt x="7" y="7"/>
                      <a:pt x="8" y="7"/>
                    </a:cubicBezTo>
                    <a:cubicBezTo>
                      <a:pt x="9" y="8"/>
                      <a:pt x="11" y="8"/>
                      <a:pt x="10" y="8"/>
                    </a:cubicBezTo>
                    <a:cubicBezTo>
                      <a:pt x="9" y="8"/>
                      <a:pt x="8" y="8"/>
                      <a:pt x="7" y="7"/>
                    </a:cubicBezTo>
                    <a:cubicBezTo>
                      <a:pt x="6" y="7"/>
                      <a:pt x="9" y="8"/>
                      <a:pt x="8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10" y="10"/>
                    </a:cubicBezTo>
                    <a:cubicBezTo>
                      <a:pt x="9" y="9"/>
                      <a:pt x="9" y="9"/>
                      <a:pt x="7" y="9"/>
                    </a:cubicBezTo>
                    <a:cubicBezTo>
                      <a:pt x="8" y="9"/>
                      <a:pt x="9" y="10"/>
                      <a:pt x="9" y="1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8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6" y="9"/>
                      <a:pt x="9" y="10"/>
                      <a:pt x="9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1"/>
                      <a:pt x="9" y="11"/>
                      <a:pt x="7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9" y="11"/>
                      <a:pt x="9" y="11"/>
                      <a:pt x="10" y="12"/>
                    </a:cubicBezTo>
                    <a:cubicBezTo>
                      <a:pt x="13" y="13"/>
                      <a:pt x="10" y="12"/>
                      <a:pt x="11" y="12"/>
                    </a:cubicBezTo>
                    <a:cubicBezTo>
                      <a:pt x="11" y="12"/>
                      <a:pt x="10" y="12"/>
                      <a:pt x="9" y="11"/>
                    </a:cubicBezTo>
                    <a:cubicBezTo>
                      <a:pt x="6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7" y="12"/>
                      <a:pt x="9" y="13"/>
                      <a:pt x="8" y="13"/>
                    </a:cubicBezTo>
                    <a:cubicBezTo>
                      <a:pt x="9" y="13"/>
                      <a:pt x="11" y="14"/>
                      <a:pt x="11" y="14"/>
                    </a:cubicBezTo>
                    <a:cubicBezTo>
                      <a:pt x="13" y="15"/>
                      <a:pt x="9" y="13"/>
                      <a:pt x="8" y="13"/>
                    </a:cubicBezTo>
                    <a:cubicBezTo>
                      <a:pt x="8" y="13"/>
                      <a:pt x="9" y="13"/>
                      <a:pt x="9" y="13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9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7" y="13"/>
                      <a:pt x="7" y="13"/>
                    </a:cubicBezTo>
                    <a:cubicBezTo>
                      <a:pt x="9" y="14"/>
                      <a:pt x="8" y="14"/>
                      <a:pt x="9" y="15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4"/>
                      <a:pt x="8" y="14"/>
                      <a:pt x="8" y="14"/>
                    </a:cubicBezTo>
                    <a:cubicBezTo>
                      <a:pt x="7" y="14"/>
                      <a:pt x="9" y="15"/>
                      <a:pt x="10" y="15"/>
                    </a:cubicBezTo>
                    <a:cubicBezTo>
                      <a:pt x="11" y="15"/>
                      <a:pt x="9" y="15"/>
                      <a:pt x="9" y="15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5"/>
                      <a:pt x="9" y="15"/>
                    </a:cubicBezTo>
                    <a:cubicBezTo>
                      <a:pt x="9" y="15"/>
                      <a:pt x="9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10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6"/>
                      <a:pt x="10" y="16"/>
                      <a:pt x="11" y="16"/>
                    </a:cubicBezTo>
                    <a:cubicBezTo>
                      <a:pt x="9" y="16"/>
                      <a:pt x="7" y="15"/>
                      <a:pt x="7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6"/>
                      <a:pt x="7" y="15"/>
                    </a:cubicBezTo>
                    <a:cubicBezTo>
                      <a:pt x="6" y="15"/>
                      <a:pt x="12" y="17"/>
                      <a:pt x="10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7"/>
                      <a:pt x="7" y="16"/>
                      <a:pt x="8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5" y="15"/>
                      <a:pt x="8" y="17"/>
                      <a:pt x="6" y="16"/>
                    </a:cubicBezTo>
                    <a:cubicBezTo>
                      <a:pt x="9" y="17"/>
                      <a:pt x="7" y="17"/>
                      <a:pt x="8" y="17"/>
                    </a:cubicBezTo>
                    <a:cubicBezTo>
                      <a:pt x="5" y="16"/>
                      <a:pt x="8" y="18"/>
                      <a:pt x="7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12" y="20"/>
                      <a:pt x="10" y="19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5" y="17"/>
                      <a:pt x="9" y="19"/>
                      <a:pt x="7" y="18"/>
                    </a:cubicBezTo>
                    <a:cubicBezTo>
                      <a:pt x="8" y="18"/>
                      <a:pt x="9" y="19"/>
                      <a:pt x="10" y="19"/>
                    </a:cubicBezTo>
                    <a:cubicBezTo>
                      <a:pt x="9" y="19"/>
                      <a:pt x="8" y="19"/>
                      <a:pt x="7" y="18"/>
                    </a:cubicBezTo>
                    <a:cubicBezTo>
                      <a:pt x="8" y="19"/>
                      <a:pt x="8" y="19"/>
                      <a:pt x="7" y="19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7" y="19"/>
                      <a:pt x="8" y="19"/>
                    </a:cubicBezTo>
                    <a:cubicBezTo>
                      <a:pt x="6" y="18"/>
                      <a:pt x="7" y="19"/>
                      <a:pt x="6" y="19"/>
                    </a:cubicBezTo>
                    <a:cubicBezTo>
                      <a:pt x="8" y="20"/>
                      <a:pt x="5" y="19"/>
                      <a:pt x="7" y="20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20"/>
                      <a:pt x="9" y="21"/>
                      <a:pt x="9" y="21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19"/>
                      <a:pt x="7" y="20"/>
                      <a:pt x="6" y="19"/>
                    </a:cubicBezTo>
                    <a:cubicBezTo>
                      <a:pt x="7" y="20"/>
                      <a:pt x="6" y="20"/>
                      <a:pt x="7" y="20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1"/>
                      <a:pt x="9" y="21"/>
                    </a:cubicBezTo>
                    <a:cubicBezTo>
                      <a:pt x="9" y="21"/>
                      <a:pt x="7" y="20"/>
                      <a:pt x="7" y="20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6" y="21"/>
                      <a:pt x="7" y="21"/>
                    </a:cubicBezTo>
                    <a:cubicBezTo>
                      <a:pt x="5" y="21"/>
                      <a:pt x="6" y="22"/>
                      <a:pt x="7" y="22"/>
                    </a:cubicBezTo>
                    <a:cubicBezTo>
                      <a:pt x="7" y="22"/>
                      <a:pt x="6" y="22"/>
                      <a:pt x="7" y="22"/>
                    </a:cubicBezTo>
                    <a:cubicBezTo>
                      <a:pt x="7" y="22"/>
                      <a:pt x="8" y="23"/>
                      <a:pt x="7" y="22"/>
                    </a:cubicBezTo>
                    <a:cubicBezTo>
                      <a:pt x="8" y="23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5" y="22"/>
                      <a:pt x="8" y="24"/>
                      <a:pt x="7" y="23"/>
                    </a:cubicBezTo>
                    <a:cubicBezTo>
                      <a:pt x="7" y="23"/>
                      <a:pt x="6" y="23"/>
                      <a:pt x="6" y="22"/>
                    </a:cubicBezTo>
                    <a:cubicBezTo>
                      <a:pt x="6" y="23"/>
                      <a:pt x="7" y="23"/>
                      <a:pt x="8" y="24"/>
                    </a:cubicBezTo>
                    <a:cubicBezTo>
                      <a:pt x="8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5"/>
                      <a:pt x="10" y="26"/>
                      <a:pt x="10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6"/>
                      <a:pt x="10" y="26"/>
                      <a:pt x="10" y="26"/>
                    </a:cubicBezTo>
                    <a:cubicBezTo>
                      <a:pt x="9" y="26"/>
                      <a:pt x="10" y="26"/>
                      <a:pt x="9" y="25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5"/>
                      <a:pt x="8" y="25"/>
                      <a:pt x="8" y="26"/>
                    </a:cubicBezTo>
                    <a:cubicBezTo>
                      <a:pt x="9" y="26"/>
                      <a:pt x="7" y="25"/>
                      <a:pt x="7" y="2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7"/>
                      <a:pt x="9" y="27"/>
                      <a:pt x="8" y="26"/>
                    </a:cubicBezTo>
                    <a:cubicBezTo>
                      <a:pt x="9" y="26"/>
                      <a:pt x="11" y="28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2" y="29"/>
                      <a:pt x="13" y="29"/>
                      <a:pt x="12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28"/>
                      <a:pt x="9" y="27"/>
                      <a:pt x="8" y="27"/>
                    </a:cubicBezTo>
                    <a:cubicBezTo>
                      <a:pt x="8" y="27"/>
                      <a:pt x="7" y="27"/>
                      <a:pt x="7" y="27"/>
                    </a:cubicBezTo>
                    <a:cubicBezTo>
                      <a:pt x="10" y="28"/>
                      <a:pt x="8" y="28"/>
                      <a:pt x="10" y="29"/>
                    </a:cubicBezTo>
                    <a:cubicBezTo>
                      <a:pt x="11" y="29"/>
                      <a:pt x="9" y="28"/>
                      <a:pt x="8" y="28"/>
                    </a:cubicBezTo>
                    <a:cubicBezTo>
                      <a:pt x="9" y="29"/>
                      <a:pt x="8" y="28"/>
                      <a:pt x="8" y="29"/>
                    </a:cubicBezTo>
                    <a:cubicBezTo>
                      <a:pt x="8" y="29"/>
                      <a:pt x="8" y="28"/>
                      <a:pt x="8" y="28"/>
                    </a:cubicBezTo>
                    <a:cubicBezTo>
                      <a:pt x="8" y="29"/>
                      <a:pt x="8" y="29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9"/>
                      <a:pt x="11" y="31"/>
                      <a:pt x="1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0" y="31"/>
                      <a:pt x="7" y="29"/>
                      <a:pt x="9" y="31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0"/>
                      <a:pt x="8" y="30"/>
                      <a:pt x="9" y="31"/>
                    </a:cubicBezTo>
                    <a:cubicBezTo>
                      <a:pt x="9" y="31"/>
                      <a:pt x="8" y="31"/>
                      <a:pt x="8" y="30"/>
                    </a:cubicBezTo>
                    <a:cubicBezTo>
                      <a:pt x="7" y="30"/>
                      <a:pt x="10" y="31"/>
                      <a:pt x="9" y="31"/>
                    </a:cubicBezTo>
                    <a:cubicBezTo>
                      <a:pt x="9" y="31"/>
                      <a:pt x="8" y="31"/>
                      <a:pt x="8" y="31"/>
                    </a:cubicBezTo>
                    <a:cubicBezTo>
                      <a:pt x="9" y="31"/>
                      <a:pt x="8" y="31"/>
                      <a:pt x="9" y="32"/>
                    </a:cubicBezTo>
                    <a:cubicBezTo>
                      <a:pt x="8" y="31"/>
                      <a:pt x="8" y="31"/>
                      <a:pt x="7" y="31"/>
                    </a:cubicBezTo>
                    <a:cubicBezTo>
                      <a:pt x="7" y="31"/>
                      <a:pt x="6" y="32"/>
                      <a:pt x="7" y="34"/>
                    </a:cubicBezTo>
                    <a:cubicBezTo>
                      <a:pt x="5" y="32"/>
                      <a:pt x="6" y="33"/>
                      <a:pt x="5" y="32"/>
                    </a:cubicBezTo>
                    <a:cubicBezTo>
                      <a:pt x="7" y="33"/>
                      <a:pt x="5" y="32"/>
                      <a:pt x="6" y="33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3"/>
                      <a:pt x="4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4"/>
                      <a:pt x="3" y="31"/>
                      <a:pt x="5" y="33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6" y="34"/>
                      <a:pt x="3" y="32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3"/>
                      <a:pt x="7" y="35"/>
                      <a:pt x="5" y="34"/>
                    </a:cubicBezTo>
                    <a:cubicBezTo>
                      <a:pt x="5" y="34"/>
                      <a:pt x="5" y="34"/>
                      <a:pt x="7" y="36"/>
                    </a:cubicBezTo>
                    <a:cubicBezTo>
                      <a:pt x="6" y="35"/>
                      <a:pt x="5" y="35"/>
                      <a:pt x="5" y="34"/>
                    </a:cubicBezTo>
                    <a:cubicBezTo>
                      <a:pt x="5" y="35"/>
                      <a:pt x="5" y="35"/>
                      <a:pt x="7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7" y="38"/>
                      <a:pt x="3" y="36"/>
                      <a:pt x="7" y="39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7" y="39"/>
                      <a:pt x="6" y="39"/>
                      <a:pt x="6" y="38"/>
                    </a:cubicBezTo>
                    <a:cubicBezTo>
                      <a:pt x="7" y="39"/>
                      <a:pt x="6" y="39"/>
                      <a:pt x="7" y="40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8" y="40"/>
                      <a:pt x="7" y="40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4" y="38"/>
                      <a:pt x="1" y="37"/>
                      <a:pt x="4" y="40"/>
                    </a:cubicBezTo>
                    <a:cubicBezTo>
                      <a:pt x="4" y="41"/>
                      <a:pt x="2" y="39"/>
                      <a:pt x="2" y="39"/>
                    </a:cubicBezTo>
                    <a:cubicBezTo>
                      <a:pt x="4" y="42"/>
                      <a:pt x="0" y="39"/>
                      <a:pt x="3" y="43"/>
                    </a:cubicBezTo>
                    <a:close/>
                    <a:moveTo>
                      <a:pt x="7" y="21"/>
                    </a:move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573588" y="3797300"/>
                <a:ext cx="265113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7" extrusionOk="0">
                    <a:moveTo>
                      <a:pt x="53" y="74"/>
                    </a:moveTo>
                    <a:cubicBezTo>
                      <a:pt x="53" y="75"/>
                      <a:pt x="54" y="75"/>
                      <a:pt x="54" y="75"/>
                    </a:cubicBezTo>
                    <a:cubicBezTo>
                      <a:pt x="54" y="75"/>
                      <a:pt x="54" y="74"/>
                      <a:pt x="54" y="74"/>
                    </a:cubicBezTo>
                    <a:cubicBezTo>
                      <a:pt x="54" y="74"/>
                      <a:pt x="54" y="74"/>
                      <a:pt x="54" y="75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75"/>
                      <a:pt x="54" y="75"/>
                      <a:pt x="54" y="75"/>
                    </a:cubicBezTo>
                    <a:cubicBezTo>
                      <a:pt x="54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5"/>
                      <a:pt x="55" y="75"/>
                      <a:pt x="55" y="7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55" y="77"/>
                      <a:pt x="56" y="75"/>
                      <a:pt x="56" y="75"/>
                    </a:cubicBezTo>
                    <a:cubicBezTo>
                      <a:pt x="57" y="76"/>
                      <a:pt x="59" y="75"/>
                      <a:pt x="59" y="75"/>
                    </a:cubicBezTo>
                    <a:cubicBezTo>
                      <a:pt x="59" y="75"/>
                      <a:pt x="59" y="75"/>
                      <a:pt x="59" y="75"/>
                    </a:cubicBezTo>
                    <a:cubicBezTo>
                      <a:pt x="60" y="75"/>
                      <a:pt x="60" y="73"/>
                      <a:pt x="60" y="74"/>
                    </a:cubicBezTo>
                    <a:cubicBezTo>
                      <a:pt x="61" y="74"/>
                      <a:pt x="60" y="76"/>
                      <a:pt x="61" y="76"/>
                    </a:cubicBezTo>
                    <a:cubicBezTo>
                      <a:pt x="61" y="76"/>
                      <a:pt x="61" y="75"/>
                      <a:pt x="61" y="75"/>
                    </a:cubicBezTo>
                    <a:cubicBezTo>
                      <a:pt x="62" y="77"/>
                      <a:pt x="63" y="73"/>
                      <a:pt x="64" y="75"/>
                    </a:cubicBezTo>
                    <a:cubicBezTo>
                      <a:pt x="64" y="75"/>
                      <a:pt x="64" y="76"/>
                      <a:pt x="64" y="76"/>
                    </a:cubicBezTo>
                    <a:cubicBezTo>
                      <a:pt x="64" y="75"/>
                      <a:pt x="65" y="75"/>
                      <a:pt x="66" y="73"/>
                    </a:cubicBezTo>
                    <a:cubicBezTo>
                      <a:pt x="66" y="74"/>
                      <a:pt x="66" y="74"/>
                      <a:pt x="66" y="75"/>
                    </a:cubicBezTo>
                    <a:cubicBezTo>
                      <a:pt x="66" y="75"/>
                      <a:pt x="67" y="74"/>
                      <a:pt x="67" y="73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66" y="72"/>
                      <a:pt x="67" y="71"/>
                      <a:pt x="67" y="71"/>
                    </a:cubicBezTo>
                    <a:cubicBezTo>
                      <a:pt x="67" y="71"/>
                      <a:pt x="67" y="71"/>
                      <a:pt x="67" y="71"/>
                    </a:cubicBezTo>
                    <a:cubicBezTo>
                      <a:pt x="68" y="71"/>
                      <a:pt x="68" y="70"/>
                      <a:pt x="68" y="70"/>
                    </a:cubicBezTo>
                    <a:cubicBezTo>
                      <a:pt x="69" y="71"/>
                      <a:pt x="68" y="71"/>
                      <a:pt x="68" y="72"/>
                    </a:cubicBezTo>
                    <a:cubicBezTo>
                      <a:pt x="69" y="74"/>
                      <a:pt x="70" y="73"/>
                      <a:pt x="70" y="74"/>
                    </a:cubicBezTo>
                    <a:cubicBezTo>
                      <a:pt x="70" y="73"/>
                      <a:pt x="70" y="73"/>
                      <a:pt x="70" y="72"/>
                    </a:cubicBezTo>
                    <a:cubicBezTo>
                      <a:pt x="70" y="71"/>
                      <a:pt x="70" y="73"/>
                      <a:pt x="71" y="73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71" y="69"/>
                      <a:pt x="72" y="71"/>
                      <a:pt x="72" y="72"/>
                    </a:cubicBezTo>
                    <a:cubicBezTo>
                      <a:pt x="72" y="71"/>
                      <a:pt x="72" y="68"/>
                      <a:pt x="73" y="67"/>
                    </a:cubicBezTo>
                    <a:cubicBezTo>
                      <a:pt x="73" y="67"/>
                      <a:pt x="74" y="66"/>
                      <a:pt x="74" y="66"/>
                    </a:cubicBezTo>
                    <a:cubicBezTo>
                      <a:pt x="74" y="67"/>
                      <a:pt x="74" y="66"/>
                      <a:pt x="74" y="67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4" y="68"/>
                      <a:pt x="75" y="71"/>
                      <a:pt x="75" y="72"/>
                    </a:cubicBezTo>
                    <a:cubicBezTo>
                      <a:pt x="75" y="71"/>
                      <a:pt x="76" y="71"/>
                      <a:pt x="77" y="72"/>
                    </a:cubicBezTo>
                    <a:cubicBezTo>
                      <a:pt x="76" y="69"/>
                      <a:pt x="78" y="70"/>
                      <a:pt x="77" y="68"/>
                    </a:cubicBezTo>
                    <a:cubicBezTo>
                      <a:pt x="78" y="67"/>
                      <a:pt x="78" y="70"/>
                      <a:pt x="78" y="70"/>
                    </a:cubicBezTo>
                    <a:cubicBezTo>
                      <a:pt x="79" y="69"/>
                      <a:pt x="80" y="69"/>
                      <a:pt x="80" y="69"/>
                    </a:cubicBezTo>
                    <a:cubicBezTo>
                      <a:pt x="80" y="69"/>
                      <a:pt x="80" y="69"/>
                      <a:pt x="80" y="69"/>
                    </a:cubicBezTo>
                    <a:cubicBezTo>
                      <a:pt x="81" y="69"/>
                      <a:pt x="82" y="69"/>
                      <a:pt x="82" y="67"/>
                    </a:cubicBezTo>
                    <a:cubicBezTo>
                      <a:pt x="82" y="67"/>
                      <a:pt x="82" y="68"/>
                      <a:pt x="82" y="68"/>
                    </a:cubicBezTo>
                    <a:cubicBezTo>
                      <a:pt x="83" y="69"/>
                      <a:pt x="82" y="65"/>
                      <a:pt x="83" y="66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6"/>
                      <a:pt x="84" y="68"/>
                      <a:pt x="84" y="66"/>
                    </a:cubicBezTo>
                    <a:cubicBezTo>
                      <a:pt x="84" y="67"/>
                      <a:pt x="84" y="67"/>
                      <a:pt x="84" y="67"/>
                    </a:cubicBezTo>
                    <a:cubicBezTo>
                      <a:pt x="85" y="67"/>
                      <a:pt x="85" y="67"/>
                      <a:pt x="85" y="65"/>
                    </a:cubicBezTo>
                    <a:cubicBezTo>
                      <a:pt x="86" y="66"/>
                      <a:pt x="86" y="66"/>
                      <a:pt x="86" y="67"/>
                    </a:cubicBezTo>
                    <a:cubicBezTo>
                      <a:pt x="87" y="68"/>
                      <a:pt x="86" y="65"/>
                      <a:pt x="86" y="65"/>
                    </a:cubicBezTo>
                    <a:cubicBezTo>
                      <a:pt x="86" y="65"/>
                      <a:pt x="87" y="66"/>
                      <a:pt x="87" y="66"/>
                    </a:cubicBezTo>
                    <a:cubicBezTo>
                      <a:pt x="87" y="65"/>
                      <a:pt x="88" y="65"/>
                      <a:pt x="88" y="65"/>
                    </a:cubicBezTo>
                    <a:cubicBezTo>
                      <a:pt x="88" y="65"/>
                      <a:pt x="88" y="65"/>
                      <a:pt x="89" y="66"/>
                    </a:cubicBezTo>
                    <a:cubicBezTo>
                      <a:pt x="91" y="65"/>
                      <a:pt x="94" y="64"/>
                      <a:pt x="95" y="61"/>
                    </a:cubicBezTo>
                    <a:cubicBezTo>
                      <a:pt x="97" y="63"/>
                      <a:pt x="95" y="63"/>
                      <a:pt x="97" y="64"/>
                    </a:cubicBezTo>
                    <a:cubicBezTo>
                      <a:pt x="95" y="62"/>
                      <a:pt x="97" y="64"/>
                      <a:pt x="97" y="6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7" y="62"/>
                      <a:pt x="98" y="63"/>
                      <a:pt x="98" y="63"/>
                    </a:cubicBezTo>
                    <a:cubicBezTo>
                      <a:pt x="98" y="62"/>
                      <a:pt x="98" y="62"/>
                      <a:pt x="98" y="62"/>
                    </a:cubicBezTo>
                    <a:cubicBezTo>
                      <a:pt x="97" y="61"/>
                      <a:pt x="100" y="64"/>
                      <a:pt x="99" y="62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99" y="60"/>
                      <a:pt x="101" y="63"/>
                      <a:pt x="100" y="61"/>
                    </a:cubicBezTo>
                    <a:cubicBezTo>
                      <a:pt x="100" y="62"/>
                      <a:pt x="100" y="62"/>
                      <a:pt x="100" y="62"/>
                    </a:cubicBezTo>
                    <a:cubicBezTo>
                      <a:pt x="101" y="62"/>
                      <a:pt x="100" y="59"/>
                      <a:pt x="101" y="60"/>
                    </a:cubicBezTo>
                    <a:cubicBezTo>
                      <a:pt x="102" y="60"/>
                      <a:pt x="102" y="59"/>
                      <a:pt x="101" y="57"/>
                    </a:cubicBezTo>
                    <a:cubicBezTo>
                      <a:pt x="101" y="58"/>
                      <a:pt x="102" y="59"/>
                      <a:pt x="102" y="59"/>
                    </a:cubicBezTo>
                    <a:cubicBezTo>
                      <a:pt x="103" y="57"/>
                      <a:pt x="106" y="57"/>
                      <a:pt x="105" y="53"/>
                    </a:cubicBezTo>
                    <a:cubicBezTo>
                      <a:pt x="106" y="54"/>
                      <a:pt x="106" y="54"/>
                      <a:pt x="106" y="54"/>
                    </a:cubicBezTo>
                    <a:cubicBezTo>
                      <a:pt x="106" y="52"/>
                      <a:pt x="109" y="55"/>
                      <a:pt x="107" y="51"/>
                    </a:cubicBezTo>
                    <a:cubicBezTo>
                      <a:pt x="107" y="49"/>
                      <a:pt x="107" y="49"/>
                      <a:pt x="107" y="49"/>
                    </a:cubicBezTo>
                    <a:cubicBezTo>
                      <a:pt x="107" y="50"/>
                      <a:pt x="108" y="51"/>
                      <a:pt x="108" y="51"/>
                    </a:cubicBezTo>
                    <a:cubicBezTo>
                      <a:pt x="108" y="50"/>
                      <a:pt x="109" y="50"/>
                      <a:pt x="108" y="49"/>
                    </a:cubicBezTo>
                    <a:cubicBezTo>
                      <a:pt x="109" y="49"/>
                      <a:pt x="109" y="50"/>
                      <a:pt x="109" y="50"/>
                    </a:cubicBezTo>
                    <a:cubicBezTo>
                      <a:pt x="110" y="50"/>
                      <a:pt x="109" y="48"/>
                      <a:pt x="109" y="48"/>
                    </a:cubicBezTo>
                    <a:cubicBezTo>
                      <a:pt x="110" y="49"/>
                      <a:pt x="110" y="49"/>
                      <a:pt x="110" y="49"/>
                    </a:cubicBezTo>
                    <a:cubicBezTo>
                      <a:pt x="113" y="50"/>
                      <a:pt x="118" y="49"/>
                      <a:pt x="117" y="45"/>
                    </a:cubicBezTo>
                    <a:cubicBezTo>
                      <a:pt x="117" y="44"/>
                      <a:pt x="118" y="46"/>
                      <a:pt x="118" y="46"/>
                    </a:cubicBezTo>
                    <a:cubicBezTo>
                      <a:pt x="118" y="42"/>
                      <a:pt x="123" y="44"/>
                      <a:pt x="121" y="39"/>
                    </a:cubicBezTo>
                    <a:cubicBezTo>
                      <a:pt x="121" y="37"/>
                      <a:pt x="117" y="33"/>
                      <a:pt x="117" y="33"/>
                    </a:cubicBezTo>
                    <a:cubicBezTo>
                      <a:pt x="116" y="36"/>
                      <a:pt x="112" y="37"/>
                      <a:pt x="108" y="37"/>
                    </a:cubicBezTo>
                    <a:cubicBezTo>
                      <a:pt x="107" y="38"/>
                      <a:pt x="107" y="40"/>
                      <a:pt x="105" y="40"/>
                    </a:cubicBezTo>
                    <a:cubicBezTo>
                      <a:pt x="102" y="43"/>
                      <a:pt x="96" y="42"/>
                      <a:pt x="94" y="45"/>
                    </a:cubicBezTo>
                    <a:cubicBezTo>
                      <a:pt x="94" y="46"/>
                      <a:pt x="95" y="47"/>
                      <a:pt x="95" y="47"/>
                    </a:cubicBezTo>
                    <a:cubicBezTo>
                      <a:pt x="94" y="47"/>
                      <a:pt x="94" y="47"/>
                      <a:pt x="94" y="47"/>
                    </a:cubicBezTo>
                    <a:cubicBezTo>
                      <a:pt x="95" y="48"/>
                      <a:pt x="95" y="48"/>
                      <a:pt x="95" y="48"/>
                    </a:cubicBezTo>
                    <a:cubicBezTo>
                      <a:pt x="95" y="48"/>
                      <a:pt x="94" y="47"/>
                      <a:pt x="94" y="46"/>
                    </a:cubicBezTo>
                    <a:cubicBezTo>
                      <a:pt x="92" y="47"/>
                      <a:pt x="91" y="49"/>
                      <a:pt x="90" y="49"/>
                    </a:cubicBezTo>
                    <a:cubicBezTo>
                      <a:pt x="91" y="51"/>
                      <a:pt x="89" y="50"/>
                      <a:pt x="90" y="52"/>
                    </a:cubicBezTo>
                    <a:cubicBezTo>
                      <a:pt x="90" y="51"/>
                      <a:pt x="90" y="51"/>
                      <a:pt x="90" y="51"/>
                    </a:cubicBezTo>
                    <a:cubicBezTo>
                      <a:pt x="89" y="52"/>
                      <a:pt x="89" y="52"/>
                      <a:pt x="87" y="50"/>
                    </a:cubicBezTo>
                    <a:cubicBezTo>
                      <a:pt x="82" y="50"/>
                      <a:pt x="79" y="53"/>
                      <a:pt x="75" y="53"/>
                    </a:cubicBezTo>
                    <a:cubicBezTo>
                      <a:pt x="72" y="55"/>
                      <a:pt x="68" y="57"/>
                      <a:pt x="64" y="57"/>
                    </a:cubicBezTo>
                    <a:cubicBezTo>
                      <a:pt x="63" y="61"/>
                      <a:pt x="63" y="59"/>
                      <a:pt x="61" y="62"/>
                    </a:cubicBezTo>
                    <a:cubicBezTo>
                      <a:pt x="62" y="61"/>
                      <a:pt x="62" y="61"/>
                      <a:pt x="62" y="61"/>
                    </a:cubicBezTo>
                    <a:cubicBezTo>
                      <a:pt x="61" y="62"/>
                      <a:pt x="61" y="61"/>
                      <a:pt x="60" y="59"/>
                    </a:cubicBezTo>
                    <a:cubicBezTo>
                      <a:pt x="60" y="60"/>
                      <a:pt x="60" y="59"/>
                      <a:pt x="60" y="61"/>
                    </a:cubicBezTo>
                    <a:cubicBezTo>
                      <a:pt x="59" y="63"/>
                      <a:pt x="59" y="59"/>
                      <a:pt x="59" y="59"/>
                    </a:cubicBezTo>
                    <a:cubicBezTo>
                      <a:pt x="59" y="59"/>
                      <a:pt x="59" y="61"/>
                      <a:pt x="59" y="60"/>
                    </a:cubicBezTo>
                    <a:cubicBezTo>
                      <a:pt x="57" y="62"/>
                      <a:pt x="59" y="59"/>
                      <a:pt x="58" y="57"/>
                    </a:cubicBezTo>
                    <a:cubicBezTo>
                      <a:pt x="56" y="57"/>
                      <a:pt x="54" y="58"/>
                      <a:pt x="53" y="57"/>
                    </a:cubicBezTo>
                    <a:cubicBezTo>
                      <a:pt x="53" y="57"/>
                      <a:pt x="52" y="58"/>
                      <a:pt x="52" y="58"/>
                    </a:cubicBezTo>
                    <a:cubicBezTo>
                      <a:pt x="53" y="55"/>
                      <a:pt x="51" y="59"/>
                      <a:pt x="51" y="57"/>
                    </a:cubicBezTo>
                    <a:cubicBezTo>
                      <a:pt x="52" y="57"/>
                      <a:pt x="52" y="57"/>
                      <a:pt x="52" y="56"/>
                    </a:cubicBezTo>
                    <a:cubicBezTo>
                      <a:pt x="52" y="55"/>
                      <a:pt x="50" y="56"/>
                      <a:pt x="50" y="55"/>
                    </a:cubicBezTo>
                    <a:cubicBezTo>
                      <a:pt x="49" y="56"/>
                      <a:pt x="50" y="53"/>
                      <a:pt x="48" y="54"/>
                    </a:cubicBezTo>
                    <a:cubicBezTo>
                      <a:pt x="49" y="53"/>
                      <a:pt x="49" y="53"/>
                      <a:pt x="49" y="52"/>
                    </a:cubicBezTo>
                    <a:cubicBezTo>
                      <a:pt x="46" y="55"/>
                      <a:pt x="48" y="51"/>
                      <a:pt x="46" y="52"/>
                    </a:cubicBezTo>
                    <a:cubicBezTo>
                      <a:pt x="47" y="52"/>
                      <a:pt x="47" y="52"/>
                      <a:pt x="47" y="52"/>
                    </a:cubicBezTo>
                    <a:cubicBezTo>
                      <a:pt x="45" y="51"/>
                      <a:pt x="44" y="49"/>
                      <a:pt x="41" y="49"/>
                    </a:cubicBezTo>
                    <a:cubicBezTo>
                      <a:pt x="40" y="49"/>
                      <a:pt x="42" y="45"/>
                      <a:pt x="39" y="46"/>
                    </a:cubicBezTo>
                    <a:cubicBezTo>
                      <a:pt x="39" y="46"/>
                      <a:pt x="38" y="46"/>
                      <a:pt x="38" y="47"/>
                    </a:cubicBezTo>
                    <a:cubicBezTo>
                      <a:pt x="38" y="46"/>
                      <a:pt x="39" y="46"/>
                      <a:pt x="39" y="45"/>
                    </a:cubicBezTo>
                    <a:cubicBezTo>
                      <a:pt x="38" y="46"/>
                      <a:pt x="38" y="44"/>
                      <a:pt x="38" y="43"/>
                    </a:cubicBezTo>
                    <a:cubicBezTo>
                      <a:pt x="37" y="44"/>
                      <a:pt x="37" y="44"/>
                      <a:pt x="36" y="44"/>
                    </a:cubicBezTo>
                    <a:cubicBezTo>
                      <a:pt x="38" y="42"/>
                      <a:pt x="34" y="43"/>
                      <a:pt x="35" y="41"/>
                    </a:cubicBezTo>
                    <a:cubicBezTo>
                      <a:pt x="33" y="44"/>
                      <a:pt x="34" y="42"/>
                      <a:pt x="33" y="42"/>
                    </a:cubicBezTo>
                    <a:cubicBezTo>
                      <a:pt x="33" y="42"/>
                      <a:pt x="33" y="41"/>
                      <a:pt x="34" y="41"/>
                    </a:cubicBezTo>
                    <a:cubicBezTo>
                      <a:pt x="33" y="41"/>
                      <a:pt x="33" y="40"/>
                      <a:pt x="33" y="39"/>
                    </a:cubicBezTo>
                    <a:cubicBezTo>
                      <a:pt x="33" y="39"/>
                      <a:pt x="31" y="40"/>
                      <a:pt x="31" y="39"/>
                    </a:cubicBezTo>
                    <a:cubicBezTo>
                      <a:pt x="33" y="38"/>
                      <a:pt x="31" y="38"/>
                      <a:pt x="31" y="37"/>
                    </a:cubicBezTo>
                    <a:cubicBezTo>
                      <a:pt x="30" y="39"/>
                      <a:pt x="28" y="39"/>
                      <a:pt x="29" y="38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29" y="36"/>
                      <a:pt x="31" y="33"/>
                      <a:pt x="27" y="33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6" y="31"/>
                      <a:pt x="27" y="29"/>
                      <a:pt x="23" y="28"/>
                    </a:cubicBezTo>
                    <a:cubicBezTo>
                      <a:pt x="24" y="27"/>
                      <a:pt x="25" y="26"/>
                      <a:pt x="24" y="26"/>
                    </a:cubicBezTo>
                    <a:cubicBezTo>
                      <a:pt x="23" y="26"/>
                      <a:pt x="23" y="25"/>
                      <a:pt x="21" y="26"/>
                    </a:cubicBezTo>
                    <a:cubicBezTo>
                      <a:pt x="20" y="25"/>
                      <a:pt x="22" y="25"/>
                      <a:pt x="22" y="25"/>
                    </a:cubicBezTo>
                    <a:cubicBezTo>
                      <a:pt x="22" y="24"/>
                      <a:pt x="24" y="22"/>
                      <a:pt x="22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2" y="22"/>
                      <a:pt x="20" y="21"/>
                      <a:pt x="21" y="20"/>
                    </a:cubicBezTo>
                    <a:cubicBezTo>
                      <a:pt x="20" y="20"/>
                      <a:pt x="19" y="19"/>
                      <a:pt x="18" y="20"/>
                    </a:cubicBezTo>
                    <a:cubicBezTo>
                      <a:pt x="17" y="20"/>
                      <a:pt x="20" y="19"/>
                      <a:pt x="18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7"/>
                      <a:pt x="20" y="16"/>
                      <a:pt x="18" y="15"/>
                    </a:cubicBezTo>
                    <a:cubicBezTo>
                      <a:pt x="21" y="14"/>
                      <a:pt x="18" y="13"/>
                      <a:pt x="19" y="12"/>
                    </a:cubicBezTo>
                    <a:cubicBezTo>
                      <a:pt x="18" y="11"/>
                      <a:pt x="20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8"/>
                      <a:pt x="19" y="7"/>
                    </a:cubicBezTo>
                    <a:cubicBezTo>
                      <a:pt x="20" y="7"/>
                      <a:pt x="18" y="7"/>
                      <a:pt x="17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6"/>
                      <a:pt x="15" y="5"/>
                      <a:pt x="14" y="5"/>
                    </a:cubicBezTo>
                    <a:cubicBezTo>
                      <a:pt x="15" y="5"/>
                      <a:pt x="14" y="5"/>
                      <a:pt x="15" y="4"/>
                    </a:cubicBezTo>
                    <a:cubicBezTo>
                      <a:pt x="16" y="5"/>
                      <a:pt x="17" y="5"/>
                      <a:pt x="19" y="6"/>
                    </a:cubicBezTo>
                    <a:cubicBezTo>
                      <a:pt x="20" y="5"/>
                      <a:pt x="16" y="4"/>
                      <a:pt x="18" y="4"/>
                    </a:cubicBezTo>
                    <a:cubicBezTo>
                      <a:pt x="19" y="3"/>
                      <a:pt x="18" y="3"/>
                      <a:pt x="16" y="3"/>
                    </a:cubicBezTo>
                    <a:cubicBezTo>
                      <a:pt x="17" y="3"/>
                      <a:pt x="18" y="2"/>
                      <a:pt x="18" y="3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2"/>
                    </a:cubicBezTo>
                    <a:cubicBezTo>
                      <a:pt x="16" y="2"/>
                      <a:pt x="16" y="1"/>
                      <a:pt x="14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3" y="1"/>
                      <a:pt x="13" y="1"/>
                      <a:pt x="14" y="1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1"/>
                      <a:pt x="11" y="1"/>
                      <a:pt x="12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6" y="3"/>
                      <a:pt x="14" y="4"/>
                    </a:cubicBezTo>
                    <a:cubicBezTo>
                      <a:pt x="13" y="3"/>
                      <a:pt x="12" y="4"/>
                      <a:pt x="12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3" y="4"/>
                      <a:pt x="11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6"/>
                      <a:pt x="12" y="5"/>
                      <a:pt x="12" y="5"/>
                    </a:cubicBezTo>
                    <a:cubicBezTo>
                      <a:pt x="12" y="6"/>
                      <a:pt x="9" y="5"/>
                      <a:pt x="8" y="6"/>
                    </a:cubicBezTo>
                    <a:cubicBezTo>
                      <a:pt x="8" y="6"/>
                      <a:pt x="10" y="8"/>
                      <a:pt x="8" y="9"/>
                    </a:cubicBezTo>
                    <a:cubicBezTo>
                      <a:pt x="9" y="9"/>
                      <a:pt x="10" y="10"/>
                      <a:pt x="11" y="11"/>
                    </a:cubicBezTo>
                    <a:cubicBezTo>
                      <a:pt x="11" y="11"/>
                      <a:pt x="8" y="11"/>
                      <a:pt x="9" y="11"/>
                    </a:cubicBezTo>
                    <a:cubicBezTo>
                      <a:pt x="8" y="11"/>
                      <a:pt x="7" y="11"/>
                      <a:pt x="7" y="11"/>
                    </a:cubicBezTo>
                    <a:cubicBezTo>
                      <a:pt x="8" y="11"/>
                      <a:pt x="6" y="12"/>
                      <a:pt x="9" y="12"/>
                    </a:cubicBezTo>
                    <a:cubicBezTo>
                      <a:pt x="8" y="13"/>
                      <a:pt x="8" y="14"/>
                      <a:pt x="9" y="15"/>
                    </a:cubicBezTo>
                    <a:cubicBezTo>
                      <a:pt x="8" y="14"/>
                      <a:pt x="7" y="14"/>
                      <a:pt x="6" y="15"/>
                    </a:cubicBezTo>
                    <a:cubicBezTo>
                      <a:pt x="8" y="15"/>
                      <a:pt x="9" y="16"/>
                      <a:pt x="8" y="16"/>
                    </a:cubicBezTo>
                    <a:cubicBezTo>
                      <a:pt x="10" y="16"/>
                      <a:pt x="10" y="16"/>
                      <a:pt x="12" y="16"/>
                    </a:cubicBezTo>
                    <a:cubicBezTo>
                      <a:pt x="12" y="16"/>
                      <a:pt x="13" y="16"/>
                      <a:pt x="13" y="16"/>
                    </a:cubicBezTo>
                    <a:cubicBezTo>
                      <a:pt x="11" y="17"/>
                      <a:pt x="8" y="17"/>
                      <a:pt x="8" y="18"/>
                    </a:cubicBezTo>
                    <a:cubicBezTo>
                      <a:pt x="5" y="18"/>
                      <a:pt x="8" y="16"/>
                      <a:pt x="6" y="17"/>
                    </a:cubicBezTo>
                    <a:cubicBezTo>
                      <a:pt x="3" y="17"/>
                      <a:pt x="3" y="15"/>
                      <a:pt x="4" y="15"/>
                    </a:cubicBezTo>
                    <a:cubicBezTo>
                      <a:pt x="2" y="15"/>
                      <a:pt x="4" y="16"/>
                      <a:pt x="2" y="16"/>
                    </a:cubicBezTo>
                    <a:cubicBezTo>
                      <a:pt x="2" y="16"/>
                      <a:pt x="3" y="16"/>
                      <a:pt x="4" y="17"/>
                    </a:cubicBezTo>
                    <a:cubicBezTo>
                      <a:pt x="5" y="17"/>
                      <a:pt x="5" y="17"/>
                      <a:pt x="6" y="17"/>
                    </a:cubicBezTo>
                    <a:cubicBezTo>
                      <a:pt x="9" y="18"/>
                      <a:pt x="4" y="18"/>
                      <a:pt x="4" y="19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9"/>
                      <a:pt x="5" y="19"/>
                      <a:pt x="4" y="19"/>
                    </a:cubicBezTo>
                    <a:cubicBezTo>
                      <a:pt x="1" y="20"/>
                      <a:pt x="4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3" y="21"/>
                      <a:pt x="4" y="20"/>
                      <a:pt x="4" y="20"/>
                    </a:cubicBezTo>
                    <a:cubicBezTo>
                      <a:pt x="7" y="20"/>
                      <a:pt x="5" y="20"/>
                      <a:pt x="5" y="21"/>
                    </a:cubicBezTo>
                    <a:cubicBezTo>
                      <a:pt x="7" y="21"/>
                      <a:pt x="5" y="21"/>
                      <a:pt x="7" y="20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6" y="22"/>
                      <a:pt x="5" y="21"/>
                      <a:pt x="6" y="21"/>
                    </a:cubicBezTo>
                    <a:cubicBezTo>
                      <a:pt x="4" y="21"/>
                      <a:pt x="3" y="22"/>
                      <a:pt x="1" y="22"/>
                    </a:cubicBezTo>
                    <a:cubicBezTo>
                      <a:pt x="0" y="23"/>
                      <a:pt x="2" y="22"/>
                      <a:pt x="3" y="22"/>
                    </a:cubicBezTo>
                    <a:cubicBezTo>
                      <a:pt x="3" y="22"/>
                      <a:pt x="5" y="22"/>
                      <a:pt x="5" y="22"/>
                    </a:cubicBezTo>
                    <a:cubicBezTo>
                      <a:pt x="10" y="22"/>
                      <a:pt x="2" y="23"/>
                      <a:pt x="3" y="24"/>
                    </a:cubicBezTo>
                    <a:cubicBezTo>
                      <a:pt x="6" y="23"/>
                      <a:pt x="8" y="25"/>
                      <a:pt x="11" y="23"/>
                    </a:cubicBezTo>
                    <a:cubicBezTo>
                      <a:pt x="11" y="23"/>
                      <a:pt x="12" y="23"/>
                      <a:pt x="12" y="24"/>
                    </a:cubicBezTo>
                    <a:cubicBezTo>
                      <a:pt x="10" y="24"/>
                      <a:pt x="10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4" y="25"/>
                      <a:pt x="3" y="26"/>
                      <a:pt x="2" y="27"/>
                    </a:cubicBezTo>
                    <a:cubicBezTo>
                      <a:pt x="3" y="27"/>
                      <a:pt x="4" y="26"/>
                      <a:pt x="5" y="27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4" y="27"/>
                      <a:pt x="6" y="27"/>
                      <a:pt x="6" y="27"/>
                    </a:cubicBezTo>
                    <a:cubicBezTo>
                      <a:pt x="7" y="28"/>
                      <a:pt x="5" y="29"/>
                      <a:pt x="4" y="29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4" y="29"/>
                      <a:pt x="2" y="29"/>
                      <a:pt x="2" y="29"/>
                    </a:cubicBezTo>
                    <a:cubicBezTo>
                      <a:pt x="4" y="29"/>
                      <a:pt x="5" y="29"/>
                      <a:pt x="7" y="28"/>
                    </a:cubicBezTo>
                    <a:cubicBezTo>
                      <a:pt x="7" y="29"/>
                      <a:pt x="6" y="29"/>
                      <a:pt x="6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6" y="30"/>
                      <a:pt x="2" y="30"/>
                      <a:pt x="3" y="3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3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4" y="32"/>
                      <a:pt x="7" y="31"/>
                      <a:pt x="5" y="32"/>
                    </a:cubicBezTo>
                    <a:cubicBezTo>
                      <a:pt x="7" y="31"/>
                      <a:pt x="5" y="32"/>
                      <a:pt x="6" y="31"/>
                    </a:cubicBezTo>
                    <a:cubicBezTo>
                      <a:pt x="7" y="30"/>
                      <a:pt x="7" y="31"/>
                      <a:pt x="8" y="31"/>
                    </a:cubicBezTo>
                    <a:cubicBezTo>
                      <a:pt x="5" y="32"/>
                      <a:pt x="8" y="32"/>
                      <a:pt x="8" y="32"/>
                    </a:cubicBezTo>
                    <a:cubicBezTo>
                      <a:pt x="7" y="33"/>
                      <a:pt x="7" y="33"/>
                      <a:pt x="6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4" y="34"/>
                      <a:pt x="9" y="33"/>
                      <a:pt x="8" y="34"/>
                    </a:cubicBezTo>
                    <a:cubicBezTo>
                      <a:pt x="7" y="34"/>
                      <a:pt x="5" y="35"/>
                      <a:pt x="5" y="35"/>
                    </a:cubicBezTo>
                    <a:cubicBezTo>
                      <a:pt x="7" y="34"/>
                      <a:pt x="8" y="35"/>
                      <a:pt x="10" y="34"/>
                    </a:cubicBezTo>
                    <a:cubicBezTo>
                      <a:pt x="9" y="35"/>
                      <a:pt x="7" y="35"/>
                      <a:pt x="5" y="36"/>
                    </a:cubicBezTo>
                    <a:cubicBezTo>
                      <a:pt x="7" y="36"/>
                      <a:pt x="4" y="37"/>
                      <a:pt x="7" y="36"/>
                    </a:cubicBezTo>
                    <a:cubicBezTo>
                      <a:pt x="7" y="36"/>
                      <a:pt x="8" y="36"/>
                      <a:pt x="9" y="36"/>
                    </a:cubicBezTo>
                    <a:cubicBezTo>
                      <a:pt x="10" y="36"/>
                      <a:pt x="8" y="36"/>
                      <a:pt x="8" y="37"/>
                    </a:cubicBezTo>
                    <a:cubicBezTo>
                      <a:pt x="8" y="37"/>
                      <a:pt x="10" y="36"/>
                      <a:pt x="11" y="36"/>
                    </a:cubicBezTo>
                    <a:cubicBezTo>
                      <a:pt x="10" y="36"/>
                      <a:pt x="13" y="36"/>
                      <a:pt x="11" y="37"/>
                    </a:cubicBezTo>
                    <a:cubicBezTo>
                      <a:pt x="10" y="38"/>
                      <a:pt x="10" y="36"/>
                      <a:pt x="9" y="37"/>
                    </a:cubicBezTo>
                    <a:cubicBezTo>
                      <a:pt x="10" y="38"/>
                      <a:pt x="13" y="36"/>
                      <a:pt x="14" y="37"/>
                    </a:cubicBezTo>
                    <a:cubicBezTo>
                      <a:pt x="15" y="36"/>
                      <a:pt x="18" y="35"/>
                      <a:pt x="19" y="35"/>
                    </a:cubicBezTo>
                    <a:cubicBezTo>
                      <a:pt x="18" y="36"/>
                      <a:pt x="18" y="35"/>
                      <a:pt x="16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4" y="38"/>
                      <a:pt x="11" y="37"/>
                      <a:pt x="10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0" y="39"/>
                      <a:pt x="8" y="39"/>
                      <a:pt x="8" y="40"/>
                    </a:cubicBezTo>
                    <a:cubicBezTo>
                      <a:pt x="10" y="39"/>
                      <a:pt x="9" y="40"/>
                      <a:pt x="9" y="40"/>
                    </a:cubicBezTo>
                    <a:cubicBezTo>
                      <a:pt x="11" y="40"/>
                      <a:pt x="8" y="40"/>
                      <a:pt x="10" y="40"/>
                    </a:cubicBezTo>
                    <a:cubicBezTo>
                      <a:pt x="10" y="40"/>
                      <a:pt x="13" y="39"/>
                      <a:pt x="12" y="40"/>
                    </a:cubicBezTo>
                    <a:cubicBezTo>
                      <a:pt x="11" y="40"/>
                      <a:pt x="10" y="41"/>
                      <a:pt x="9" y="41"/>
                    </a:cubicBezTo>
                    <a:cubicBezTo>
                      <a:pt x="9" y="42"/>
                      <a:pt x="11" y="41"/>
                      <a:pt x="10" y="41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4"/>
                      <a:pt x="11" y="46"/>
                      <a:pt x="16" y="45"/>
                    </a:cubicBezTo>
                    <a:cubicBezTo>
                      <a:pt x="14" y="46"/>
                      <a:pt x="14" y="46"/>
                      <a:pt x="14" y="48"/>
                    </a:cubicBezTo>
                    <a:cubicBezTo>
                      <a:pt x="14" y="47"/>
                      <a:pt x="15" y="47"/>
                      <a:pt x="16" y="4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3" y="49"/>
                      <a:pt x="15" y="49"/>
                      <a:pt x="17" y="49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5" y="51"/>
                      <a:pt x="17" y="50"/>
                      <a:pt x="17" y="49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0"/>
                      <a:pt x="16" y="52"/>
                    </a:cubicBezTo>
                    <a:cubicBezTo>
                      <a:pt x="17" y="52"/>
                      <a:pt x="17" y="51"/>
                      <a:pt x="18" y="51"/>
                    </a:cubicBezTo>
                    <a:cubicBezTo>
                      <a:pt x="17" y="52"/>
                      <a:pt x="17" y="53"/>
                      <a:pt x="19" y="53"/>
                    </a:cubicBezTo>
                    <a:cubicBezTo>
                      <a:pt x="19" y="53"/>
                      <a:pt x="19" y="52"/>
                      <a:pt x="20" y="51"/>
                    </a:cubicBezTo>
                    <a:cubicBezTo>
                      <a:pt x="22" y="50"/>
                      <a:pt x="20" y="52"/>
                      <a:pt x="21" y="51"/>
                    </a:cubicBezTo>
                    <a:cubicBezTo>
                      <a:pt x="21" y="52"/>
                      <a:pt x="20" y="53"/>
                      <a:pt x="20" y="53"/>
                    </a:cubicBezTo>
                    <a:cubicBezTo>
                      <a:pt x="18" y="55"/>
                      <a:pt x="21" y="55"/>
                      <a:pt x="21" y="57"/>
                    </a:cubicBezTo>
                    <a:cubicBezTo>
                      <a:pt x="21" y="57"/>
                      <a:pt x="22" y="56"/>
                      <a:pt x="22" y="56"/>
                    </a:cubicBezTo>
                    <a:cubicBezTo>
                      <a:pt x="21" y="58"/>
                      <a:pt x="24" y="57"/>
                      <a:pt x="23" y="59"/>
                    </a:cubicBezTo>
                    <a:cubicBezTo>
                      <a:pt x="24" y="58"/>
                      <a:pt x="26" y="56"/>
                      <a:pt x="27" y="57"/>
                    </a:cubicBezTo>
                    <a:cubicBezTo>
                      <a:pt x="28" y="56"/>
                      <a:pt x="25" y="59"/>
                      <a:pt x="24" y="60"/>
                    </a:cubicBezTo>
                    <a:cubicBezTo>
                      <a:pt x="25" y="59"/>
                      <a:pt x="26" y="60"/>
                      <a:pt x="26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6" y="60"/>
                      <a:pt x="27" y="59"/>
                      <a:pt x="27" y="60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27" y="61"/>
                      <a:pt x="26" y="62"/>
                      <a:pt x="27" y="62"/>
                    </a:cubicBezTo>
                    <a:cubicBezTo>
                      <a:pt x="28" y="61"/>
                      <a:pt x="28" y="62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9" y="62"/>
                      <a:pt x="28" y="62"/>
                      <a:pt x="28" y="63"/>
                    </a:cubicBezTo>
                    <a:cubicBezTo>
                      <a:pt x="28" y="64"/>
                      <a:pt x="29" y="62"/>
                      <a:pt x="30" y="61"/>
                    </a:cubicBezTo>
                    <a:cubicBezTo>
                      <a:pt x="31" y="61"/>
                      <a:pt x="30" y="62"/>
                      <a:pt x="30" y="63"/>
                    </a:cubicBezTo>
                    <a:cubicBezTo>
                      <a:pt x="29" y="63"/>
                      <a:pt x="30" y="62"/>
                      <a:pt x="29" y="62"/>
                    </a:cubicBezTo>
                    <a:cubicBezTo>
                      <a:pt x="28" y="63"/>
                      <a:pt x="29" y="63"/>
                      <a:pt x="29" y="63"/>
                    </a:cubicBezTo>
                    <a:cubicBezTo>
                      <a:pt x="29" y="64"/>
                      <a:pt x="30" y="62"/>
                      <a:pt x="30" y="63"/>
                    </a:cubicBezTo>
                    <a:cubicBezTo>
                      <a:pt x="30" y="63"/>
                      <a:pt x="31" y="63"/>
                      <a:pt x="30" y="64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63"/>
                      <a:pt x="31" y="63"/>
                      <a:pt x="32" y="62"/>
                    </a:cubicBezTo>
                    <a:cubicBezTo>
                      <a:pt x="32" y="62"/>
                      <a:pt x="33" y="62"/>
                      <a:pt x="33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3" y="62"/>
                      <a:pt x="33" y="63"/>
                      <a:pt x="33" y="62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3" y="63"/>
                      <a:pt x="34" y="63"/>
                      <a:pt x="34" y="63"/>
                    </a:cubicBezTo>
                    <a:cubicBezTo>
                      <a:pt x="33" y="64"/>
                      <a:pt x="32" y="66"/>
                      <a:pt x="32" y="67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66"/>
                      <a:pt x="34" y="66"/>
                      <a:pt x="33" y="67"/>
                    </a:cubicBezTo>
                    <a:cubicBezTo>
                      <a:pt x="33" y="68"/>
                      <a:pt x="37" y="63"/>
                      <a:pt x="37" y="65"/>
                    </a:cubicBezTo>
                    <a:cubicBezTo>
                      <a:pt x="35" y="67"/>
                      <a:pt x="35" y="67"/>
                      <a:pt x="35" y="68"/>
                    </a:cubicBezTo>
                    <a:cubicBezTo>
                      <a:pt x="35" y="67"/>
                      <a:pt x="36" y="67"/>
                      <a:pt x="36" y="67"/>
                    </a:cubicBezTo>
                    <a:cubicBezTo>
                      <a:pt x="36" y="66"/>
                      <a:pt x="35" y="68"/>
                      <a:pt x="36" y="67"/>
                    </a:cubicBezTo>
                    <a:cubicBezTo>
                      <a:pt x="36" y="66"/>
                      <a:pt x="36" y="66"/>
                      <a:pt x="37" y="66"/>
                    </a:cubicBezTo>
                    <a:cubicBezTo>
                      <a:pt x="35" y="70"/>
                      <a:pt x="38" y="68"/>
                      <a:pt x="38" y="71"/>
                    </a:cubicBezTo>
                    <a:cubicBezTo>
                      <a:pt x="39" y="68"/>
                      <a:pt x="39" y="70"/>
                      <a:pt x="40" y="70"/>
                    </a:cubicBezTo>
                    <a:cubicBezTo>
                      <a:pt x="39" y="72"/>
                      <a:pt x="41" y="69"/>
                      <a:pt x="40" y="7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70"/>
                      <a:pt x="44" y="66"/>
                      <a:pt x="43" y="69"/>
                    </a:cubicBezTo>
                    <a:cubicBezTo>
                      <a:pt x="43" y="70"/>
                      <a:pt x="42" y="70"/>
                      <a:pt x="42" y="71"/>
                    </a:cubicBezTo>
                    <a:cubicBezTo>
                      <a:pt x="41" y="73"/>
                      <a:pt x="44" y="69"/>
                      <a:pt x="43" y="72"/>
                    </a:cubicBezTo>
                    <a:cubicBezTo>
                      <a:pt x="44" y="71"/>
                      <a:pt x="44" y="70"/>
                      <a:pt x="45" y="69"/>
                    </a:cubicBezTo>
                    <a:cubicBezTo>
                      <a:pt x="45" y="70"/>
                      <a:pt x="45" y="72"/>
                      <a:pt x="45" y="72"/>
                    </a:cubicBezTo>
                    <a:cubicBezTo>
                      <a:pt x="46" y="72"/>
                      <a:pt x="46" y="71"/>
                      <a:pt x="46" y="72"/>
                    </a:cubicBezTo>
                    <a:cubicBezTo>
                      <a:pt x="46" y="73"/>
                      <a:pt x="45" y="73"/>
                      <a:pt x="45" y="73"/>
                    </a:cubicBezTo>
                    <a:cubicBezTo>
                      <a:pt x="46" y="74"/>
                      <a:pt x="46" y="73"/>
                      <a:pt x="47" y="72"/>
                    </a:cubicBezTo>
                    <a:cubicBezTo>
                      <a:pt x="47" y="74"/>
                      <a:pt x="48" y="74"/>
                      <a:pt x="48" y="75"/>
                    </a:cubicBezTo>
                    <a:cubicBezTo>
                      <a:pt x="50" y="73"/>
                      <a:pt x="49" y="76"/>
                      <a:pt x="50" y="73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1" y="73"/>
                      <a:pt x="51" y="72"/>
                      <a:pt x="52" y="72"/>
                    </a:cubicBezTo>
                    <a:cubicBezTo>
                      <a:pt x="51" y="73"/>
                      <a:pt x="51" y="73"/>
                      <a:pt x="51" y="73"/>
                    </a:cubicBezTo>
                    <a:cubicBezTo>
                      <a:pt x="50" y="76"/>
                      <a:pt x="52" y="74"/>
                      <a:pt x="51" y="75"/>
                    </a:cubicBezTo>
                    <a:cubicBezTo>
                      <a:pt x="52" y="74"/>
                      <a:pt x="52" y="75"/>
                      <a:pt x="52" y="74"/>
                    </a:cubicBezTo>
                    <a:cubicBezTo>
                      <a:pt x="53" y="73"/>
                      <a:pt x="53" y="73"/>
                      <a:pt x="53" y="73"/>
                    </a:cubicBezTo>
                    <a:cubicBezTo>
                      <a:pt x="53" y="73"/>
                      <a:pt x="53" y="73"/>
                      <a:pt x="54" y="72"/>
                    </a:cubicBezTo>
                    <a:cubicBezTo>
                      <a:pt x="54" y="72"/>
                      <a:pt x="53" y="75"/>
                      <a:pt x="53" y="74"/>
                    </a:cubicBezTo>
                    <a:close/>
                    <a:moveTo>
                      <a:pt x="56" y="74"/>
                    </a:moveTo>
                    <a:cubicBezTo>
                      <a:pt x="56" y="74"/>
                      <a:pt x="56" y="74"/>
                      <a:pt x="55" y="74"/>
                    </a:cubicBezTo>
                    <a:cubicBezTo>
                      <a:pt x="56" y="74"/>
                      <a:pt x="56" y="74"/>
                      <a:pt x="56" y="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4"/>
          <p:cNvSpPr txBox="1"/>
          <p:nvPr/>
        </p:nvSpPr>
        <p:spPr>
          <a:xfrm>
            <a:off x="5158471" y="1162363"/>
            <a:ext cx="65426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sz="4000" i="1" dirty="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COMP90024:Cloud &amp; Cluster Computing</a:t>
            </a:r>
            <a:endParaRPr sz="4000" i="1" dirty="0">
              <a:solidFill>
                <a:srgbClr val="0070C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322184" y="3303199"/>
            <a:ext cx="5048676" cy="335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i="1" dirty="0">
                <a:solidFill>
                  <a:srgbClr val="3F3F3F"/>
                </a:solidFill>
                <a:sym typeface="Arial"/>
              </a:rPr>
              <a:t>Group 51: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i="1" dirty="0" err="1">
                <a:solidFill>
                  <a:srgbClr val="3F3F3F"/>
                </a:solidFill>
              </a:rPr>
              <a:t>Boyang</a:t>
            </a:r>
            <a:r>
              <a:rPr lang="en-AU" sz="2800" i="1" dirty="0">
                <a:solidFill>
                  <a:srgbClr val="3F3F3F"/>
                </a:solidFill>
              </a:rPr>
              <a:t> Yue	987093  	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i="1" dirty="0">
                <a:solidFill>
                  <a:srgbClr val="3F3F3F"/>
                </a:solidFill>
              </a:rPr>
              <a:t>Tong </a:t>
            </a:r>
            <a:r>
              <a:rPr lang="en-AU" sz="2800" i="1" dirty="0" err="1">
                <a:solidFill>
                  <a:srgbClr val="3F3F3F"/>
                </a:solidFill>
              </a:rPr>
              <a:t>Niu</a:t>
            </a:r>
            <a:r>
              <a:rPr lang="en-AU" sz="2800" i="1" dirty="0">
                <a:solidFill>
                  <a:srgbClr val="3F3F3F"/>
                </a:solidFill>
              </a:rPr>
              <a:t>		977082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i="1" dirty="0" err="1">
                <a:solidFill>
                  <a:srgbClr val="3F3F3F"/>
                </a:solidFill>
                <a:sym typeface="Arial"/>
              </a:rPr>
              <a:t>Zihan</a:t>
            </a:r>
            <a:r>
              <a:rPr lang="en-AU" sz="2800" i="1" dirty="0">
                <a:solidFill>
                  <a:srgbClr val="3F3F3F"/>
                </a:solidFill>
                <a:sym typeface="Arial"/>
              </a:rPr>
              <a:t> Deng	983358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i="1" dirty="0" err="1">
                <a:solidFill>
                  <a:srgbClr val="3F3F3F"/>
                </a:solidFill>
              </a:rPr>
              <a:t>Ziyu</a:t>
            </a:r>
            <a:r>
              <a:rPr lang="en-AU" sz="2800" i="1" dirty="0">
                <a:solidFill>
                  <a:srgbClr val="3F3F3F"/>
                </a:solidFill>
              </a:rPr>
              <a:t> Wang		962621</a:t>
            </a:r>
            <a:endParaRPr lang="en-AU" sz="2800" i="1" dirty="0">
              <a:solidFill>
                <a:srgbClr val="3F3F3F"/>
              </a:solidFill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i="1" dirty="0" err="1">
                <a:solidFill>
                  <a:srgbClr val="3F3F3F"/>
                </a:solidFill>
                <a:sym typeface="Arial"/>
              </a:rPr>
              <a:t>Zongru</a:t>
            </a:r>
            <a:r>
              <a:rPr lang="en-AU" sz="2800" i="1" dirty="0">
                <a:solidFill>
                  <a:srgbClr val="3F3F3F"/>
                </a:solidFill>
                <a:sym typeface="Arial"/>
              </a:rPr>
              <a:t> Li 		947539    </a:t>
            </a:r>
          </a:p>
        </p:txBody>
      </p:sp>
      <p:cxnSp>
        <p:nvCxnSpPr>
          <p:cNvPr id="59" name="Google Shape;59;p4"/>
          <p:cNvCxnSpPr>
            <a:cxnSpLocks/>
          </p:cNvCxnSpPr>
          <p:nvPr/>
        </p:nvCxnSpPr>
        <p:spPr>
          <a:xfrm>
            <a:off x="5317686" y="1799250"/>
            <a:ext cx="6224260" cy="18888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4"/>
          <p:cNvSpPr txBox="1"/>
          <p:nvPr/>
        </p:nvSpPr>
        <p:spPr>
          <a:xfrm>
            <a:off x="6782545" y="1146556"/>
            <a:ext cx="2832827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800" dirty="0">
              <a:solidFill>
                <a:srgbClr val="0070C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/>
          <p:nvPr/>
        </p:nvSpPr>
        <p:spPr>
          <a:xfrm>
            <a:off x="1408255" y="817356"/>
            <a:ext cx="53758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8"/>
          <p:cNvCxnSpPr/>
          <p:nvPr/>
        </p:nvCxnSpPr>
        <p:spPr>
          <a:xfrm>
            <a:off x="1408255" y="790522"/>
            <a:ext cx="10783745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1" name="Google Shape;291;p8"/>
          <p:cNvSpPr/>
          <p:nvPr/>
        </p:nvSpPr>
        <p:spPr>
          <a:xfrm>
            <a:off x="1408255" y="363579"/>
            <a:ext cx="107837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altLang="zh-CN" sz="2800" dirty="0">
                <a:solidFill>
                  <a:schemeClr val="accent1"/>
                </a:solidFill>
                <a:latin typeface="+mj-lt"/>
                <a:ea typeface="Microsoft Yahei"/>
                <a:cs typeface="Microsoft Yahei"/>
                <a:sym typeface="Microsoft Yahei"/>
              </a:rPr>
              <a:t>Architecture</a:t>
            </a:r>
            <a:endParaRPr sz="2800" dirty="0">
              <a:solidFill>
                <a:schemeClr val="accent1"/>
              </a:solidFill>
              <a:latin typeface="+mj-lt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>
            <a:off x="611297" y="254962"/>
            <a:ext cx="625500" cy="787984"/>
            <a:chOff x="355601" y="252413"/>
            <a:chExt cx="812800" cy="1023938"/>
          </a:xfrm>
        </p:grpSpPr>
        <p:sp>
          <p:nvSpPr>
            <p:cNvPr id="293" name="Google Shape;293;p8"/>
            <p:cNvSpPr/>
            <p:nvPr/>
          </p:nvSpPr>
          <p:spPr>
            <a:xfrm>
              <a:off x="796926" y="252413"/>
              <a:ext cx="58738" cy="138113"/>
            </a:xfrm>
            <a:custGeom>
              <a:avLst/>
              <a:gdLst/>
              <a:ahLst/>
              <a:cxnLst/>
              <a:rect l="l" t="t" r="r" b="b"/>
              <a:pathLst>
                <a:path w="27" h="64" extrusionOk="0">
                  <a:moveTo>
                    <a:pt x="13" y="1"/>
                  </a:moveTo>
                  <a:cubicBezTo>
                    <a:pt x="9" y="21"/>
                    <a:pt x="0" y="41"/>
                    <a:pt x="3" y="61"/>
                  </a:cubicBezTo>
                  <a:cubicBezTo>
                    <a:pt x="14" y="64"/>
                    <a:pt x="10" y="51"/>
                    <a:pt x="11" y="44"/>
                  </a:cubicBezTo>
                  <a:cubicBezTo>
                    <a:pt x="12" y="35"/>
                    <a:pt x="16" y="24"/>
                    <a:pt x="16" y="15"/>
                  </a:cubicBezTo>
                  <a:cubicBezTo>
                    <a:pt x="19" y="10"/>
                    <a:pt x="27" y="10"/>
                    <a:pt x="26" y="1"/>
                  </a:cubicBezTo>
                  <a:cubicBezTo>
                    <a:pt x="19" y="0"/>
                    <a:pt x="20" y="0"/>
                    <a:pt x="1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84201" y="274638"/>
              <a:ext cx="74613" cy="103188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3" y="0"/>
                  </a:moveTo>
                  <a:cubicBezTo>
                    <a:pt x="0" y="12"/>
                    <a:pt x="10" y="19"/>
                    <a:pt x="16" y="30"/>
                  </a:cubicBezTo>
                  <a:cubicBezTo>
                    <a:pt x="20" y="38"/>
                    <a:pt x="22" y="48"/>
                    <a:pt x="30" y="48"/>
                  </a:cubicBezTo>
                  <a:cubicBezTo>
                    <a:pt x="32" y="46"/>
                    <a:pt x="33" y="43"/>
                    <a:pt x="34" y="39"/>
                  </a:cubicBezTo>
                  <a:cubicBezTo>
                    <a:pt x="22" y="30"/>
                    <a:pt x="18" y="9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44563" y="347663"/>
              <a:ext cx="100013" cy="98425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38" y="0"/>
                  </a:moveTo>
                  <a:cubicBezTo>
                    <a:pt x="28" y="17"/>
                    <a:pt x="7" y="23"/>
                    <a:pt x="0" y="42"/>
                  </a:cubicBezTo>
                  <a:cubicBezTo>
                    <a:pt x="1" y="43"/>
                    <a:pt x="2" y="44"/>
                    <a:pt x="2" y="46"/>
                  </a:cubicBezTo>
                  <a:cubicBezTo>
                    <a:pt x="11" y="46"/>
                    <a:pt x="14" y="42"/>
                    <a:pt x="15" y="34"/>
                  </a:cubicBezTo>
                  <a:cubicBezTo>
                    <a:pt x="24" y="28"/>
                    <a:pt x="32" y="21"/>
                    <a:pt x="39" y="13"/>
                  </a:cubicBezTo>
                  <a:cubicBezTo>
                    <a:pt x="41" y="12"/>
                    <a:pt x="44" y="11"/>
                    <a:pt x="45" y="9"/>
                  </a:cubicBezTo>
                  <a:cubicBezTo>
                    <a:pt x="46" y="5"/>
                    <a:pt x="44" y="3"/>
                    <a:pt x="43" y="0"/>
                  </a:cubicBezTo>
                  <a:cubicBezTo>
                    <a:pt x="41" y="0"/>
                    <a:pt x="40" y="0"/>
                    <a:pt x="3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87351" y="449263"/>
              <a:ext cx="119063" cy="74613"/>
            </a:xfrm>
            <a:custGeom>
              <a:avLst/>
              <a:gdLst/>
              <a:ahLst/>
              <a:cxnLst/>
              <a:rect l="l" t="t" r="r" b="b"/>
              <a:pathLst>
                <a:path w="55" h="35" extrusionOk="0">
                  <a:moveTo>
                    <a:pt x="8" y="0"/>
                  </a:moveTo>
                  <a:cubicBezTo>
                    <a:pt x="0" y="5"/>
                    <a:pt x="11" y="16"/>
                    <a:pt x="17" y="14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20" y="16"/>
                    <a:pt x="15" y="22"/>
                    <a:pt x="19" y="23"/>
                  </a:cubicBezTo>
                  <a:cubicBezTo>
                    <a:pt x="23" y="21"/>
                    <a:pt x="19" y="19"/>
                    <a:pt x="22" y="17"/>
                  </a:cubicBezTo>
                  <a:cubicBezTo>
                    <a:pt x="35" y="19"/>
                    <a:pt x="39" y="35"/>
                    <a:pt x="53" y="32"/>
                  </a:cubicBezTo>
                  <a:cubicBezTo>
                    <a:pt x="55" y="28"/>
                    <a:pt x="54" y="28"/>
                    <a:pt x="53" y="23"/>
                  </a:cubicBezTo>
                  <a:cubicBezTo>
                    <a:pt x="38" y="16"/>
                    <a:pt x="26" y="5"/>
                    <a:pt x="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038226" y="528638"/>
              <a:ext cx="115888" cy="53975"/>
            </a:xfrm>
            <a:custGeom>
              <a:avLst/>
              <a:gdLst/>
              <a:ahLst/>
              <a:cxnLst/>
              <a:rect l="l" t="t" r="r" b="b"/>
              <a:pathLst>
                <a:path w="54" h="25" extrusionOk="0">
                  <a:moveTo>
                    <a:pt x="1" y="18"/>
                  </a:moveTo>
                  <a:cubicBezTo>
                    <a:pt x="4" y="21"/>
                    <a:pt x="0" y="23"/>
                    <a:pt x="2" y="25"/>
                  </a:cubicBezTo>
                  <a:cubicBezTo>
                    <a:pt x="17" y="25"/>
                    <a:pt x="34" y="3"/>
                    <a:pt x="51" y="15"/>
                  </a:cubicBezTo>
                  <a:cubicBezTo>
                    <a:pt x="52" y="9"/>
                    <a:pt x="54" y="7"/>
                    <a:pt x="51" y="1"/>
                  </a:cubicBezTo>
                  <a:cubicBezTo>
                    <a:pt x="32" y="0"/>
                    <a:pt x="14" y="7"/>
                    <a:pt x="1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050926" y="752476"/>
              <a:ext cx="117475" cy="101600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0" y="18"/>
                  </a:moveTo>
                  <a:cubicBezTo>
                    <a:pt x="4" y="22"/>
                    <a:pt x="10" y="25"/>
                    <a:pt x="17" y="26"/>
                  </a:cubicBezTo>
                  <a:cubicBezTo>
                    <a:pt x="28" y="31"/>
                    <a:pt x="36" y="47"/>
                    <a:pt x="50" y="45"/>
                  </a:cubicBezTo>
                  <a:cubicBezTo>
                    <a:pt x="54" y="39"/>
                    <a:pt x="47" y="34"/>
                    <a:pt x="43" y="28"/>
                  </a:cubicBezTo>
                  <a:cubicBezTo>
                    <a:pt x="28" y="28"/>
                    <a:pt x="12" y="0"/>
                    <a:pt x="0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57201" y="862013"/>
              <a:ext cx="79375" cy="84138"/>
            </a:xfrm>
            <a:custGeom>
              <a:avLst/>
              <a:gdLst/>
              <a:ahLst/>
              <a:cxnLst/>
              <a:rect l="l" t="t" r="r" b="b"/>
              <a:pathLst>
                <a:path w="37" h="39" extrusionOk="0">
                  <a:moveTo>
                    <a:pt x="28" y="0"/>
                  </a:moveTo>
                  <a:cubicBezTo>
                    <a:pt x="22" y="13"/>
                    <a:pt x="0" y="23"/>
                    <a:pt x="6" y="39"/>
                  </a:cubicBezTo>
                  <a:cubicBezTo>
                    <a:pt x="18" y="34"/>
                    <a:pt x="18" y="16"/>
                    <a:pt x="34" y="14"/>
                  </a:cubicBezTo>
                  <a:cubicBezTo>
                    <a:pt x="36" y="10"/>
                    <a:pt x="35" y="5"/>
                    <a:pt x="37" y="1"/>
                  </a:cubicBezTo>
                  <a:cubicBezTo>
                    <a:pt x="35" y="0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49276" y="449263"/>
              <a:ext cx="501650" cy="827088"/>
            </a:xfrm>
            <a:custGeom>
              <a:avLst/>
              <a:gdLst/>
              <a:ahLst/>
              <a:cxnLst/>
              <a:rect l="l" t="t" r="r" b="b"/>
              <a:pathLst>
                <a:path w="231" h="384" extrusionOk="0">
                  <a:moveTo>
                    <a:pt x="203" y="59"/>
                  </a:moveTo>
                  <a:cubicBezTo>
                    <a:pt x="188" y="28"/>
                    <a:pt x="155" y="9"/>
                    <a:pt x="118" y="4"/>
                  </a:cubicBezTo>
                  <a:cubicBezTo>
                    <a:pt x="94" y="0"/>
                    <a:pt x="68" y="12"/>
                    <a:pt x="57" y="23"/>
                  </a:cubicBezTo>
                  <a:cubicBezTo>
                    <a:pt x="53" y="27"/>
                    <a:pt x="55" y="24"/>
                    <a:pt x="51" y="26"/>
                  </a:cubicBezTo>
                  <a:cubicBezTo>
                    <a:pt x="40" y="29"/>
                    <a:pt x="35" y="44"/>
                    <a:pt x="25" y="47"/>
                  </a:cubicBezTo>
                  <a:cubicBezTo>
                    <a:pt x="16" y="68"/>
                    <a:pt x="0" y="86"/>
                    <a:pt x="5" y="112"/>
                  </a:cubicBezTo>
                  <a:cubicBezTo>
                    <a:pt x="9" y="130"/>
                    <a:pt x="9" y="141"/>
                    <a:pt x="18" y="155"/>
                  </a:cubicBezTo>
                  <a:cubicBezTo>
                    <a:pt x="28" y="172"/>
                    <a:pt x="38" y="177"/>
                    <a:pt x="50" y="190"/>
                  </a:cubicBezTo>
                  <a:cubicBezTo>
                    <a:pt x="70" y="211"/>
                    <a:pt x="82" y="236"/>
                    <a:pt x="90" y="268"/>
                  </a:cubicBezTo>
                  <a:cubicBezTo>
                    <a:pt x="88" y="273"/>
                    <a:pt x="88" y="280"/>
                    <a:pt x="84" y="282"/>
                  </a:cubicBezTo>
                  <a:cubicBezTo>
                    <a:pt x="93" y="299"/>
                    <a:pt x="90" y="330"/>
                    <a:pt x="98" y="352"/>
                  </a:cubicBezTo>
                  <a:cubicBezTo>
                    <a:pt x="109" y="365"/>
                    <a:pt x="118" y="373"/>
                    <a:pt x="132" y="383"/>
                  </a:cubicBezTo>
                  <a:cubicBezTo>
                    <a:pt x="138" y="380"/>
                    <a:pt x="144" y="384"/>
                    <a:pt x="150" y="384"/>
                  </a:cubicBezTo>
                  <a:cubicBezTo>
                    <a:pt x="167" y="377"/>
                    <a:pt x="182" y="380"/>
                    <a:pt x="193" y="366"/>
                  </a:cubicBezTo>
                  <a:cubicBezTo>
                    <a:pt x="194" y="365"/>
                    <a:pt x="193" y="363"/>
                    <a:pt x="194" y="360"/>
                  </a:cubicBezTo>
                  <a:cubicBezTo>
                    <a:pt x="195" y="358"/>
                    <a:pt x="199" y="359"/>
                    <a:pt x="200" y="357"/>
                  </a:cubicBezTo>
                  <a:cubicBezTo>
                    <a:pt x="200" y="356"/>
                    <a:pt x="200" y="352"/>
                    <a:pt x="201" y="350"/>
                  </a:cubicBezTo>
                  <a:cubicBezTo>
                    <a:pt x="203" y="344"/>
                    <a:pt x="207" y="341"/>
                    <a:pt x="207" y="338"/>
                  </a:cubicBezTo>
                  <a:cubicBezTo>
                    <a:pt x="208" y="331"/>
                    <a:pt x="204" y="320"/>
                    <a:pt x="203" y="310"/>
                  </a:cubicBezTo>
                  <a:cubicBezTo>
                    <a:pt x="203" y="290"/>
                    <a:pt x="198" y="272"/>
                    <a:pt x="197" y="254"/>
                  </a:cubicBezTo>
                  <a:cubicBezTo>
                    <a:pt x="189" y="253"/>
                    <a:pt x="186" y="250"/>
                    <a:pt x="180" y="244"/>
                  </a:cubicBezTo>
                  <a:cubicBezTo>
                    <a:pt x="182" y="224"/>
                    <a:pt x="182" y="201"/>
                    <a:pt x="187" y="181"/>
                  </a:cubicBezTo>
                  <a:cubicBezTo>
                    <a:pt x="213" y="156"/>
                    <a:pt x="231" y="90"/>
                    <a:pt x="203" y="59"/>
                  </a:cubicBezTo>
                  <a:close/>
                  <a:moveTo>
                    <a:pt x="104" y="332"/>
                  </a:moveTo>
                  <a:cubicBezTo>
                    <a:pt x="101" y="316"/>
                    <a:pt x="104" y="304"/>
                    <a:pt x="113" y="294"/>
                  </a:cubicBezTo>
                  <a:cubicBezTo>
                    <a:pt x="111" y="288"/>
                    <a:pt x="110" y="292"/>
                    <a:pt x="104" y="292"/>
                  </a:cubicBezTo>
                  <a:cubicBezTo>
                    <a:pt x="105" y="287"/>
                    <a:pt x="102" y="286"/>
                    <a:pt x="103" y="281"/>
                  </a:cubicBezTo>
                  <a:cubicBezTo>
                    <a:pt x="106" y="280"/>
                    <a:pt x="109" y="279"/>
                    <a:pt x="113" y="280"/>
                  </a:cubicBezTo>
                  <a:cubicBezTo>
                    <a:pt x="113" y="283"/>
                    <a:pt x="113" y="285"/>
                    <a:pt x="114" y="286"/>
                  </a:cubicBezTo>
                  <a:cubicBezTo>
                    <a:pt x="117" y="283"/>
                    <a:pt x="123" y="278"/>
                    <a:pt x="128" y="282"/>
                  </a:cubicBezTo>
                  <a:cubicBezTo>
                    <a:pt x="121" y="302"/>
                    <a:pt x="118" y="319"/>
                    <a:pt x="104" y="332"/>
                  </a:cubicBezTo>
                  <a:close/>
                  <a:moveTo>
                    <a:pt x="116" y="332"/>
                  </a:moveTo>
                  <a:cubicBezTo>
                    <a:pt x="124" y="315"/>
                    <a:pt x="134" y="301"/>
                    <a:pt x="141" y="282"/>
                  </a:cubicBezTo>
                  <a:cubicBezTo>
                    <a:pt x="143" y="282"/>
                    <a:pt x="145" y="282"/>
                    <a:pt x="147" y="282"/>
                  </a:cubicBezTo>
                  <a:cubicBezTo>
                    <a:pt x="143" y="307"/>
                    <a:pt x="126" y="331"/>
                    <a:pt x="118" y="356"/>
                  </a:cubicBezTo>
                  <a:cubicBezTo>
                    <a:pt x="106" y="354"/>
                    <a:pt x="118" y="342"/>
                    <a:pt x="116" y="332"/>
                  </a:cubicBezTo>
                  <a:close/>
                  <a:moveTo>
                    <a:pt x="138" y="229"/>
                  </a:moveTo>
                  <a:cubicBezTo>
                    <a:pt x="140" y="231"/>
                    <a:pt x="142" y="233"/>
                    <a:pt x="142" y="235"/>
                  </a:cubicBezTo>
                  <a:cubicBezTo>
                    <a:pt x="143" y="250"/>
                    <a:pt x="141" y="258"/>
                    <a:pt x="146" y="267"/>
                  </a:cubicBezTo>
                  <a:cubicBezTo>
                    <a:pt x="134" y="271"/>
                    <a:pt x="134" y="256"/>
                    <a:pt x="132" y="249"/>
                  </a:cubicBezTo>
                  <a:cubicBezTo>
                    <a:pt x="127" y="231"/>
                    <a:pt x="121" y="213"/>
                    <a:pt x="116" y="196"/>
                  </a:cubicBezTo>
                  <a:cubicBezTo>
                    <a:pt x="114" y="189"/>
                    <a:pt x="108" y="183"/>
                    <a:pt x="105" y="176"/>
                  </a:cubicBezTo>
                  <a:cubicBezTo>
                    <a:pt x="101" y="162"/>
                    <a:pt x="101" y="148"/>
                    <a:pt x="93" y="137"/>
                  </a:cubicBezTo>
                  <a:cubicBezTo>
                    <a:pt x="103" y="132"/>
                    <a:pt x="112" y="121"/>
                    <a:pt x="125" y="131"/>
                  </a:cubicBezTo>
                  <a:cubicBezTo>
                    <a:pt x="127" y="130"/>
                    <a:pt x="130" y="125"/>
                    <a:pt x="133" y="129"/>
                  </a:cubicBezTo>
                  <a:cubicBezTo>
                    <a:pt x="131" y="158"/>
                    <a:pt x="140" y="199"/>
                    <a:pt x="138" y="229"/>
                  </a:cubicBezTo>
                  <a:close/>
                  <a:moveTo>
                    <a:pt x="127" y="364"/>
                  </a:moveTo>
                  <a:cubicBezTo>
                    <a:pt x="134" y="334"/>
                    <a:pt x="148" y="311"/>
                    <a:pt x="159" y="285"/>
                  </a:cubicBezTo>
                  <a:cubicBezTo>
                    <a:pt x="152" y="310"/>
                    <a:pt x="140" y="341"/>
                    <a:pt x="127" y="364"/>
                  </a:cubicBezTo>
                  <a:close/>
                  <a:moveTo>
                    <a:pt x="178" y="365"/>
                  </a:moveTo>
                  <a:cubicBezTo>
                    <a:pt x="168" y="356"/>
                    <a:pt x="184" y="338"/>
                    <a:pt x="183" y="327"/>
                  </a:cubicBezTo>
                  <a:cubicBezTo>
                    <a:pt x="184" y="327"/>
                    <a:pt x="185" y="327"/>
                    <a:pt x="186" y="327"/>
                  </a:cubicBezTo>
                  <a:cubicBezTo>
                    <a:pt x="195" y="334"/>
                    <a:pt x="181" y="354"/>
                    <a:pt x="178" y="365"/>
                  </a:cubicBezTo>
                  <a:close/>
                  <a:moveTo>
                    <a:pt x="167" y="352"/>
                  </a:moveTo>
                  <a:cubicBezTo>
                    <a:pt x="165" y="359"/>
                    <a:pt x="169" y="369"/>
                    <a:pt x="158" y="367"/>
                  </a:cubicBezTo>
                  <a:cubicBezTo>
                    <a:pt x="156" y="362"/>
                    <a:pt x="163" y="358"/>
                    <a:pt x="158" y="356"/>
                  </a:cubicBezTo>
                  <a:cubicBezTo>
                    <a:pt x="169" y="337"/>
                    <a:pt x="170" y="308"/>
                    <a:pt x="182" y="290"/>
                  </a:cubicBezTo>
                  <a:cubicBezTo>
                    <a:pt x="192" y="308"/>
                    <a:pt x="173" y="331"/>
                    <a:pt x="167" y="352"/>
                  </a:cubicBezTo>
                  <a:close/>
                  <a:moveTo>
                    <a:pt x="183" y="271"/>
                  </a:moveTo>
                  <a:cubicBezTo>
                    <a:pt x="184" y="277"/>
                    <a:pt x="179" y="277"/>
                    <a:pt x="177" y="281"/>
                  </a:cubicBezTo>
                  <a:cubicBezTo>
                    <a:pt x="172" y="292"/>
                    <a:pt x="169" y="304"/>
                    <a:pt x="163" y="313"/>
                  </a:cubicBezTo>
                  <a:cubicBezTo>
                    <a:pt x="160" y="325"/>
                    <a:pt x="157" y="340"/>
                    <a:pt x="153" y="353"/>
                  </a:cubicBezTo>
                  <a:cubicBezTo>
                    <a:pt x="150" y="360"/>
                    <a:pt x="149" y="373"/>
                    <a:pt x="138" y="371"/>
                  </a:cubicBezTo>
                  <a:cubicBezTo>
                    <a:pt x="137" y="356"/>
                    <a:pt x="150" y="349"/>
                    <a:pt x="146" y="336"/>
                  </a:cubicBezTo>
                  <a:cubicBezTo>
                    <a:pt x="149" y="339"/>
                    <a:pt x="148" y="333"/>
                    <a:pt x="151" y="333"/>
                  </a:cubicBezTo>
                  <a:cubicBezTo>
                    <a:pt x="156" y="314"/>
                    <a:pt x="166" y="299"/>
                    <a:pt x="172" y="280"/>
                  </a:cubicBezTo>
                  <a:cubicBezTo>
                    <a:pt x="177" y="279"/>
                    <a:pt x="178" y="273"/>
                    <a:pt x="180" y="270"/>
                  </a:cubicBezTo>
                  <a:cubicBezTo>
                    <a:pt x="182" y="269"/>
                    <a:pt x="183" y="270"/>
                    <a:pt x="183" y="271"/>
                  </a:cubicBezTo>
                  <a:close/>
                  <a:moveTo>
                    <a:pt x="173" y="191"/>
                  </a:moveTo>
                  <a:cubicBezTo>
                    <a:pt x="165" y="215"/>
                    <a:pt x="181" y="249"/>
                    <a:pt x="155" y="262"/>
                  </a:cubicBezTo>
                  <a:cubicBezTo>
                    <a:pt x="133" y="211"/>
                    <a:pt x="147" y="158"/>
                    <a:pt x="154" y="104"/>
                  </a:cubicBezTo>
                  <a:cubicBezTo>
                    <a:pt x="140" y="94"/>
                    <a:pt x="131" y="111"/>
                    <a:pt x="123" y="118"/>
                  </a:cubicBezTo>
                  <a:cubicBezTo>
                    <a:pt x="118" y="118"/>
                    <a:pt x="118" y="112"/>
                    <a:pt x="113" y="111"/>
                  </a:cubicBezTo>
                  <a:cubicBezTo>
                    <a:pt x="102" y="110"/>
                    <a:pt x="102" y="121"/>
                    <a:pt x="94" y="123"/>
                  </a:cubicBezTo>
                  <a:cubicBezTo>
                    <a:pt x="87" y="119"/>
                    <a:pt x="88" y="105"/>
                    <a:pt x="74" y="111"/>
                  </a:cubicBezTo>
                  <a:cubicBezTo>
                    <a:pt x="70" y="117"/>
                    <a:pt x="69" y="119"/>
                    <a:pt x="66" y="125"/>
                  </a:cubicBezTo>
                  <a:cubicBezTo>
                    <a:pt x="77" y="138"/>
                    <a:pt x="89" y="150"/>
                    <a:pt x="95" y="168"/>
                  </a:cubicBezTo>
                  <a:cubicBezTo>
                    <a:pt x="105" y="202"/>
                    <a:pt x="121" y="230"/>
                    <a:pt x="128" y="266"/>
                  </a:cubicBezTo>
                  <a:cubicBezTo>
                    <a:pt x="115" y="268"/>
                    <a:pt x="110" y="264"/>
                    <a:pt x="99" y="262"/>
                  </a:cubicBezTo>
                  <a:cubicBezTo>
                    <a:pt x="100" y="257"/>
                    <a:pt x="92" y="247"/>
                    <a:pt x="95" y="240"/>
                  </a:cubicBezTo>
                  <a:cubicBezTo>
                    <a:pt x="86" y="230"/>
                    <a:pt x="85" y="216"/>
                    <a:pt x="78" y="205"/>
                  </a:cubicBezTo>
                  <a:cubicBezTo>
                    <a:pt x="70" y="194"/>
                    <a:pt x="57" y="181"/>
                    <a:pt x="47" y="170"/>
                  </a:cubicBezTo>
                  <a:cubicBezTo>
                    <a:pt x="43" y="166"/>
                    <a:pt x="37" y="164"/>
                    <a:pt x="34" y="160"/>
                  </a:cubicBezTo>
                  <a:cubicBezTo>
                    <a:pt x="31" y="156"/>
                    <a:pt x="19" y="137"/>
                    <a:pt x="18" y="129"/>
                  </a:cubicBezTo>
                  <a:cubicBezTo>
                    <a:pt x="17" y="124"/>
                    <a:pt x="20" y="119"/>
                    <a:pt x="19" y="115"/>
                  </a:cubicBezTo>
                  <a:cubicBezTo>
                    <a:pt x="18" y="107"/>
                    <a:pt x="13" y="99"/>
                    <a:pt x="15" y="92"/>
                  </a:cubicBezTo>
                  <a:cubicBezTo>
                    <a:pt x="16" y="88"/>
                    <a:pt x="22" y="72"/>
                    <a:pt x="25" y="65"/>
                  </a:cubicBezTo>
                  <a:cubicBezTo>
                    <a:pt x="34" y="48"/>
                    <a:pt x="49" y="36"/>
                    <a:pt x="64" y="26"/>
                  </a:cubicBezTo>
                  <a:cubicBezTo>
                    <a:pt x="66" y="23"/>
                    <a:pt x="64" y="22"/>
                    <a:pt x="64" y="19"/>
                  </a:cubicBezTo>
                  <a:cubicBezTo>
                    <a:pt x="68" y="25"/>
                    <a:pt x="70" y="20"/>
                    <a:pt x="75" y="22"/>
                  </a:cubicBezTo>
                  <a:cubicBezTo>
                    <a:pt x="82" y="17"/>
                    <a:pt x="90" y="12"/>
                    <a:pt x="98" y="10"/>
                  </a:cubicBezTo>
                  <a:cubicBezTo>
                    <a:pt x="120" y="7"/>
                    <a:pt x="165" y="18"/>
                    <a:pt x="175" y="32"/>
                  </a:cubicBezTo>
                  <a:cubicBezTo>
                    <a:pt x="176" y="33"/>
                    <a:pt x="175" y="35"/>
                    <a:pt x="174" y="34"/>
                  </a:cubicBezTo>
                  <a:cubicBezTo>
                    <a:pt x="176" y="36"/>
                    <a:pt x="182" y="38"/>
                    <a:pt x="184" y="41"/>
                  </a:cubicBezTo>
                  <a:cubicBezTo>
                    <a:pt x="186" y="44"/>
                    <a:pt x="185" y="47"/>
                    <a:pt x="189" y="46"/>
                  </a:cubicBezTo>
                  <a:cubicBezTo>
                    <a:pt x="190" y="55"/>
                    <a:pt x="196" y="57"/>
                    <a:pt x="196" y="66"/>
                  </a:cubicBezTo>
                  <a:cubicBezTo>
                    <a:pt x="201" y="70"/>
                    <a:pt x="199" y="72"/>
                    <a:pt x="205" y="75"/>
                  </a:cubicBezTo>
                  <a:cubicBezTo>
                    <a:pt x="219" y="127"/>
                    <a:pt x="187" y="156"/>
                    <a:pt x="173" y="19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55601" y="698501"/>
              <a:ext cx="109538" cy="46038"/>
            </a:xfrm>
            <a:custGeom>
              <a:avLst/>
              <a:gdLst/>
              <a:ahLst/>
              <a:cxnLst/>
              <a:rect l="l" t="t" r="r" b="b"/>
              <a:pathLst>
                <a:path w="51" h="21" extrusionOk="0">
                  <a:moveTo>
                    <a:pt x="0" y="20"/>
                  </a:moveTo>
                  <a:cubicBezTo>
                    <a:pt x="2" y="21"/>
                    <a:pt x="5" y="16"/>
                    <a:pt x="5" y="21"/>
                  </a:cubicBezTo>
                  <a:cubicBezTo>
                    <a:pt x="17" y="11"/>
                    <a:pt x="51" y="18"/>
                    <a:pt x="48" y="0"/>
                  </a:cubicBezTo>
                  <a:cubicBezTo>
                    <a:pt x="27" y="1"/>
                    <a:pt x="0" y="2"/>
                    <a:pt x="0" y="2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48C372-0F4B-441D-9543-0F17AECC1AB3}"/>
              </a:ext>
            </a:extLst>
          </p:cNvPr>
          <p:cNvSpPr/>
          <p:nvPr/>
        </p:nvSpPr>
        <p:spPr>
          <a:xfrm>
            <a:off x="1408255" y="817356"/>
            <a:ext cx="7947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Development of the system and why</a:t>
            </a:r>
            <a:endParaRPr lang="en-AU" altLang="zh-CN" sz="2400" b="1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FD0E70-DFDD-4464-B174-466A4A83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24" y="1447798"/>
            <a:ext cx="8585735" cy="486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7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/>
          <p:nvPr/>
        </p:nvSpPr>
        <p:spPr>
          <a:xfrm>
            <a:off x="1408255" y="817356"/>
            <a:ext cx="53758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8"/>
          <p:cNvCxnSpPr/>
          <p:nvPr/>
        </p:nvCxnSpPr>
        <p:spPr>
          <a:xfrm>
            <a:off x="1408255" y="790522"/>
            <a:ext cx="10783745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1" name="Google Shape;291;p8"/>
          <p:cNvSpPr/>
          <p:nvPr/>
        </p:nvSpPr>
        <p:spPr>
          <a:xfrm>
            <a:off x="1408255" y="363579"/>
            <a:ext cx="107837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+mj-lt"/>
                <a:ea typeface="Microsoft Yahei"/>
                <a:cs typeface="Microsoft Yahei"/>
                <a:sym typeface="Microsoft Yahei"/>
              </a:rPr>
              <a:t>Data Analysis &amp; Scenarios</a:t>
            </a:r>
            <a:endParaRPr sz="2800" dirty="0">
              <a:solidFill>
                <a:schemeClr val="accent1"/>
              </a:solidFill>
              <a:latin typeface="+mj-lt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>
            <a:off x="611297" y="254962"/>
            <a:ext cx="625500" cy="787984"/>
            <a:chOff x="355601" y="252413"/>
            <a:chExt cx="812800" cy="1023938"/>
          </a:xfrm>
        </p:grpSpPr>
        <p:sp>
          <p:nvSpPr>
            <p:cNvPr id="293" name="Google Shape;293;p8"/>
            <p:cNvSpPr/>
            <p:nvPr/>
          </p:nvSpPr>
          <p:spPr>
            <a:xfrm>
              <a:off x="796926" y="252413"/>
              <a:ext cx="58738" cy="138113"/>
            </a:xfrm>
            <a:custGeom>
              <a:avLst/>
              <a:gdLst/>
              <a:ahLst/>
              <a:cxnLst/>
              <a:rect l="l" t="t" r="r" b="b"/>
              <a:pathLst>
                <a:path w="27" h="64" extrusionOk="0">
                  <a:moveTo>
                    <a:pt x="13" y="1"/>
                  </a:moveTo>
                  <a:cubicBezTo>
                    <a:pt x="9" y="21"/>
                    <a:pt x="0" y="41"/>
                    <a:pt x="3" y="61"/>
                  </a:cubicBezTo>
                  <a:cubicBezTo>
                    <a:pt x="14" y="64"/>
                    <a:pt x="10" y="51"/>
                    <a:pt x="11" y="44"/>
                  </a:cubicBezTo>
                  <a:cubicBezTo>
                    <a:pt x="12" y="35"/>
                    <a:pt x="16" y="24"/>
                    <a:pt x="16" y="15"/>
                  </a:cubicBezTo>
                  <a:cubicBezTo>
                    <a:pt x="19" y="10"/>
                    <a:pt x="27" y="10"/>
                    <a:pt x="26" y="1"/>
                  </a:cubicBezTo>
                  <a:cubicBezTo>
                    <a:pt x="19" y="0"/>
                    <a:pt x="20" y="0"/>
                    <a:pt x="1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84201" y="274638"/>
              <a:ext cx="74613" cy="103188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3" y="0"/>
                  </a:moveTo>
                  <a:cubicBezTo>
                    <a:pt x="0" y="12"/>
                    <a:pt x="10" y="19"/>
                    <a:pt x="16" y="30"/>
                  </a:cubicBezTo>
                  <a:cubicBezTo>
                    <a:pt x="20" y="38"/>
                    <a:pt x="22" y="48"/>
                    <a:pt x="30" y="48"/>
                  </a:cubicBezTo>
                  <a:cubicBezTo>
                    <a:pt x="32" y="46"/>
                    <a:pt x="33" y="43"/>
                    <a:pt x="34" y="39"/>
                  </a:cubicBezTo>
                  <a:cubicBezTo>
                    <a:pt x="22" y="30"/>
                    <a:pt x="18" y="9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44563" y="347663"/>
              <a:ext cx="100013" cy="98425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38" y="0"/>
                  </a:moveTo>
                  <a:cubicBezTo>
                    <a:pt x="28" y="17"/>
                    <a:pt x="7" y="23"/>
                    <a:pt x="0" y="42"/>
                  </a:cubicBezTo>
                  <a:cubicBezTo>
                    <a:pt x="1" y="43"/>
                    <a:pt x="2" y="44"/>
                    <a:pt x="2" y="46"/>
                  </a:cubicBezTo>
                  <a:cubicBezTo>
                    <a:pt x="11" y="46"/>
                    <a:pt x="14" y="42"/>
                    <a:pt x="15" y="34"/>
                  </a:cubicBezTo>
                  <a:cubicBezTo>
                    <a:pt x="24" y="28"/>
                    <a:pt x="32" y="21"/>
                    <a:pt x="39" y="13"/>
                  </a:cubicBezTo>
                  <a:cubicBezTo>
                    <a:pt x="41" y="12"/>
                    <a:pt x="44" y="11"/>
                    <a:pt x="45" y="9"/>
                  </a:cubicBezTo>
                  <a:cubicBezTo>
                    <a:pt x="46" y="5"/>
                    <a:pt x="44" y="3"/>
                    <a:pt x="43" y="0"/>
                  </a:cubicBezTo>
                  <a:cubicBezTo>
                    <a:pt x="41" y="0"/>
                    <a:pt x="40" y="0"/>
                    <a:pt x="3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87351" y="449263"/>
              <a:ext cx="119063" cy="74613"/>
            </a:xfrm>
            <a:custGeom>
              <a:avLst/>
              <a:gdLst/>
              <a:ahLst/>
              <a:cxnLst/>
              <a:rect l="l" t="t" r="r" b="b"/>
              <a:pathLst>
                <a:path w="55" h="35" extrusionOk="0">
                  <a:moveTo>
                    <a:pt x="8" y="0"/>
                  </a:moveTo>
                  <a:cubicBezTo>
                    <a:pt x="0" y="5"/>
                    <a:pt x="11" y="16"/>
                    <a:pt x="17" y="14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20" y="16"/>
                    <a:pt x="15" y="22"/>
                    <a:pt x="19" y="23"/>
                  </a:cubicBezTo>
                  <a:cubicBezTo>
                    <a:pt x="23" y="21"/>
                    <a:pt x="19" y="19"/>
                    <a:pt x="22" y="17"/>
                  </a:cubicBezTo>
                  <a:cubicBezTo>
                    <a:pt x="35" y="19"/>
                    <a:pt x="39" y="35"/>
                    <a:pt x="53" y="32"/>
                  </a:cubicBezTo>
                  <a:cubicBezTo>
                    <a:pt x="55" y="28"/>
                    <a:pt x="54" y="28"/>
                    <a:pt x="53" y="23"/>
                  </a:cubicBezTo>
                  <a:cubicBezTo>
                    <a:pt x="38" y="16"/>
                    <a:pt x="26" y="5"/>
                    <a:pt x="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038226" y="528638"/>
              <a:ext cx="115888" cy="53975"/>
            </a:xfrm>
            <a:custGeom>
              <a:avLst/>
              <a:gdLst/>
              <a:ahLst/>
              <a:cxnLst/>
              <a:rect l="l" t="t" r="r" b="b"/>
              <a:pathLst>
                <a:path w="54" h="25" extrusionOk="0">
                  <a:moveTo>
                    <a:pt x="1" y="18"/>
                  </a:moveTo>
                  <a:cubicBezTo>
                    <a:pt x="4" y="21"/>
                    <a:pt x="0" y="23"/>
                    <a:pt x="2" y="25"/>
                  </a:cubicBezTo>
                  <a:cubicBezTo>
                    <a:pt x="17" y="25"/>
                    <a:pt x="34" y="3"/>
                    <a:pt x="51" y="15"/>
                  </a:cubicBezTo>
                  <a:cubicBezTo>
                    <a:pt x="52" y="9"/>
                    <a:pt x="54" y="7"/>
                    <a:pt x="51" y="1"/>
                  </a:cubicBezTo>
                  <a:cubicBezTo>
                    <a:pt x="32" y="0"/>
                    <a:pt x="14" y="7"/>
                    <a:pt x="1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050926" y="752476"/>
              <a:ext cx="117475" cy="101600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0" y="18"/>
                  </a:moveTo>
                  <a:cubicBezTo>
                    <a:pt x="4" y="22"/>
                    <a:pt x="10" y="25"/>
                    <a:pt x="17" y="26"/>
                  </a:cubicBezTo>
                  <a:cubicBezTo>
                    <a:pt x="28" y="31"/>
                    <a:pt x="36" y="47"/>
                    <a:pt x="50" y="45"/>
                  </a:cubicBezTo>
                  <a:cubicBezTo>
                    <a:pt x="54" y="39"/>
                    <a:pt x="47" y="34"/>
                    <a:pt x="43" y="28"/>
                  </a:cubicBezTo>
                  <a:cubicBezTo>
                    <a:pt x="28" y="28"/>
                    <a:pt x="12" y="0"/>
                    <a:pt x="0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57201" y="862013"/>
              <a:ext cx="79375" cy="84138"/>
            </a:xfrm>
            <a:custGeom>
              <a:avLst/>
              <a:gdLst/>
              <a:ahLst/>
              <a:cxnLst/>
              <a:rect l="l" t="t" r="r" b="b"/>
              <a:pathLst>
                <a:path w="37" h="39" extrusionOk="0">
                  <a:moveTo>
                    <a:pt x="28" y="0"/>
                  </a:moveTo>
                  <a:cubicBezTo>
                    <a:pt x="22" y="13"/>
                    <a:pt x="0" y="23"/>
                    <a:pt x="6" y="39"/>
                  </a:cubicBezTo>
                  <a:cubicBezTo>
                    <a:pt x="18" y="34"/>
                    <a:pt x="18" y="16"/>
                    <a:pt x="34" y="14"/>
                  </a:cubicBezTo>
                  <a:cubicBezTo>
                    <a:pt x="36" y="10"/>
                    <a:pt x="35" y="5"/>
                    <a:pt x="37" y="1"/>
                  </a:cubicBezTo>
                  <a:cubicBezTo>
                    <a:pt x="35" y="0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49276" y="449263"/>
              <a:ext cx="501650" cy="827088"/>
            </a:xfrm>
            <a:custGeom>
              <a:avLst/>
              <a:gdLst/>
              <a:ahLst/>
              <a:cxnLst/>
              <a:rect l="l" t="t" r="r" b="b"/>
              <a:pathLst>
                <a:path w="231" h="384" extrusionOk="0">
                  <a:moveTo>
                    <a:pt x="203" y="59"/>
                  </a:moveTo>
                  <a:cubicBezTo>
                    <a:pt x="188" y="28"/>
                    <a:pt x="155" y="9"/>
                    <a:pt x="118" y="4"/>
                  </a:cubicBezTo>
                  <a:cubicBezTo>
                    <a:pt x="94" y="0"/>
                    <a:pt x="68" y="12"/>
                    <a:pt x="57" y="23"/>
                  </a:cubicBezTo>
                  <a:cubicBezTo>
                    <a:pt x="53" y="27"/>
                    <a:pt x="55" y="24"/>
                    <a:pt x="51" y="26"/>
                  </a:cubicBezTo>
                  <a:cubicBezTo>
                    <a:pt x="40" y="29"/>
                    <a:pt x="35" y="44"/>
                    <a:pt x="25" y="47"/>
                  </a:cubicBezTo>
                  <a:cubicBezTo>
                    <a:pt x="16" y="68"/>
                    <a:pt x="0" y="86"/>
                    <a:pt x="5" y="112"/>
                  </a:cubicBezTo>
                  <a:cubicBezTo>
                    <a:pt x="9" y="130"/>
                    <a:pt x="9" y="141"/>
                    <a:pt x="18" y="155"/>
                  </a:cubicBezTo>
                  <a:cubicBezTo>
                    <a:pt x="28" y="172"/>
                    <a:pt x="38" y="177"/>
                    <a:pt x="50" y="190"/>
                  </a:cubicBezTo>
                  <a:cubicBezTo>
                    <a:pt x="70" y="211"/>
                    <a:pt x="82" y="236"/>
                    <a:pt x="90" y="268"/>
                  </a:cubicBezTo>
                  <a:cubicBezTo>
                    <a:pt x="88" y="273"/>
                    <a:pt x="88" y="280"/>
                    <a:pt x="84" y="282"/>
                  </a:cubicBezTo>
                  <a:cubicBezTo>
                    <a:pt x="93" y="299"/>
                    <a:pt x="90" y="330"/>
                    <a:pt x="98" y="352"/>
                  </a:cubicBezTo>
                  <a:cubicBezTo>
                    <a:pt x="109" y="365"/>
                    <a:pt x="118" y="373"/>
                    <a:pt x="132" y="383"/>
                  </a:cubicBezTo>
                  <a:cubicBezTo>
                    <a:pt x="138" y="380"/>
                    <a:pt x="144" y="384"/>
                    <a:pt x="150" y="384"/>
                  </a:cubicBezTo>
                  <a:cubicBezTo>
                    <a:pt x="167" y="377"/>
                    <a:pt x="182" y="380"/>
                    <a:pt x="193" y="366"/>
                  </a:cubicBezTo>
                  <a:cubicBezTo>
                    <a:pt x="194" y="365"/>
                    <a:pt x="193" y="363"/>
                    <a:pt x="194" y="360"/>
                  </a:cubicBezTo>
                  <a:cubicBezTo>
                    <a:pt x="195" y="358"/>
                    <a:pt x="199" y="359"/>
                    <a:pt x="200" y="357"/>
                  </a:cubicBezTo>
                  <a:cubicBezTo>
                    <a:pt x="200" y="356"/>
                    <a:pt x="200" y="352"/>
                    <a:pt x="201" y="350"/>
                  </a:cubicBezTo>
                  <a:cubicBezTo>
                    <a:pt x="203" y="344"/>
                    <a:pt x="207" y="341"/>
                    <a:pt x="207" y="338"/>
                  </a:cubicBezTo>
                  <a:cubicBezTo>
                    <a:pt x="208" y="331"/>
                    <a:pt x="204" y="320"/>
                    <a:pt x="203" y="310"/>
                  </a:cubicBezTo>
                  <a:cubicBezTo>
                    <a:pt x="203" y="290"/>
                    <a:pt x="198" y="272"/>
                    <a:pt x="197" y="254"/>
                  </a:cubicBezTo>
                  <a:cubicBezTo>
                    <a:pt x="189" y="253"/>
                    <a:pt x="186" y="250"/>
                    <a:pt x="180" y="244"/>
                  </a:cubicBezTo>
                  <a:cubicBezTo>
                    <a:pt x="182" y="224"/>
                    <a:pt x="182" y="201"/>
                    <a:pt x="187" y="181"/>
                  </a:cubicBezTo>
                  <a:cubicBezTo>
                    <a:pt x="213" y="156"/>
                    <a:pt x="231" y="90"/>
                    <a:pt x="203" y="59"/>
                  </a:cubicBezTo>
                  <a:close/>
                  <a:moveTo>
                    <a:pt x="104" y="332"/>
                  </a:moveTo>
                  <a:cubicBezTo>
                    <a:pt x="101" y="316"/>
                    <a:pt x="104" y="304"/>
                    <a:pt x="113" y="294"/>
                  </a:cubicBezTo>
                  <a:cubicBezTo>
                    <a:pt x="111" y="288"/>
                    <a:pt x="110" y="292"/>
                    <a:pt x="104" y="292"/>
                  </a:cubicBezTo>
                  <a:cubicBezTo>
                    <a:pt x="105" y="287"/>
                    <a:pt x="102" y="286"/>
                    <a:pt x="103" y="281"/>
                  </a:cubicBezTo>
                  <a:cubicBezTo>
                    <a:pt x="106" y="280"/>
                    <a:pt x="109" y="279"/>
                    <a:pt x="113" y="280"/>
                  </a:cubicBezTo>
                  <a:cubicBezTo>
                    <a:pt x="113" y="283"/>
                    <a:pt x="113" y="285"/>
                    <a:pt x="114" y="286"/>
                  </a:cubicBezTo>
                  <a:cubicBezTo>
                    <a:pt x="117" y="283"/>
                    <a:pt x="123" y="278"/>
                    <a:pt x="128" y="282"/>
                  </a:cubicBezTo>
                  <a:cubicBezTo>
                    <a:pt x="121" y="302"/>
                    <a:pt x="118" y="319"/>
                    <a:pt x="104" y="332"/>
                  </a:cubicBezTo>
                  <a:close/>
                  <a:moveTo>
                    <a:pt x="116" y="332"/>
                  </a:moveTo>
                  <a:cubicBezTo>
                    <a:pt x="124" y="315"/>
                    <a:pt x="134" y="301"/>
                    <a:pt x="141" y="282"/>
                  </a:cubicBezTo>
                  <a:cubicBezTo>
                    <a:pt x="143" y="282"/>
                    <a:pt x="145" y="282"/>
                    <a:pt x="147" y="282"/>
                  </a:cubicBezTo>
                  <a:cubicBezTo>
                    <a:pt x="143" y="307"/>
                    <a:pt x="126" y="331"/>
                    <a:pt x="118" y="356"/>
                  </a:cubicBezTo>
                  <a:cubicBezTo>
                    <a:pt x="106" y="354"/>
                    <a:pt x="118" y="342"/>
                    <a:pt x="116" y="332"/>
                  </a:cubicBezTo>
                  <a:close/>
                  <a:moveTo>
                    <a:pt x="138" y="229"/>
                  </a:moveTo>
                  <a:cubicBezTo>
                    <a:pt x="140" y="231"/>
                    <a:pt x="142" y="233"/>
                    <a:pt x="142" y="235"/>
                  </a:cubicBezTo>
                  <a:cubicBezTo>
                    <a:pt x="143" y="250"/>
                    <a:pt x="141" y="258"/>
                    <a:pt x="146" y="267"/>
                  </a:cubicBezTo>
                  <a:cubicBezTo>
                    <a:pt x="134" y="271"/>
                    <a:pt x="134" y="256"/>
                    <a:pt x="132" y="249"/>
                  </a:cubicBezTo>
                  <a:cubicBezTo>
                    <a:pt x="127" y="231"/>
                    <a:pt x="121" y="213"/>
                    <a:pt x="116" y="196"/>
                  </a:cubicBezTo>
                  <a:cubicBezTo>
                    <a:pt x="114" y="189"/>
                    <a:pt x="108" y="183"/>
                    <a:pt x="105" y="176"/>
                  </a:cubicBezTo>
                  <a:cubicBezTo>
                    <a:pt x="101" y="162"/>
                    <a:pt x="101" y="148"/>
                    <a:pt x="93" y="137"/>
                  </a:cubicBezTo>
                  <a:cubicBezTo>
                    <a:pt x="103" y="132"/>
                    <a:pt x="112" y="121"/>
                    <a:pt x="125" y="131"/>
                  </a:cubicBezTo>
                  <a:cubicBezTo>
                    <a:pt x="127" y="130"/>
                    <a:pt x="130" y="125"/>
                    <a:pt x="133" y="129"/>
                  </a:cubicBezTo>
                  <a:cubicBezTo>
                    <a:pt x="131" y="158"/>
                    <a:pt x="140" y="199"/>
                    <a:pt x="138" y="229"/>
                  </a:cubicBezTo>
                  <a:close/>
                  <a:moveTo>
                    <a:pt x="127" y="364"/>
                  </a:moveTo>
                  <a:cubicBezTo>
                    <a:pt x="134" y="334"/>
                    <a:pt x="148" y="311"/>
                    <a:pt x="159" y="285"/>
                  </a:cubicBezTo>
                  <a:cubicBezTo>
                    <a:pt x="152" y="310"/>
                    <a:pt x="140" y="341"/>
                    <a:pt x="127" y="364"/>
                  </a:cubicBezTo>
                  <a:close/>
                  <a:moveTo>
                    <a:pt x="178" y="365"/>
                  </a:moveTo>
                  <a:cubicBezTo>
                    <a:pt x="168" y="356"/>
                    <a:pt x="184" y="338"/>
                    <a:pt x="183" y="327"/>
                  </a:cubicBezTo>
                  <a:cubicBezTo>
                    <a:pt x="184" y="327"/>
                    <a:pt x="185" y="327"/>
                    <a:pt x="186" y="327"/>
                  </a:cubicBezTo>
                  <a:cubicBezTo>
                    <a:pt x="195" y="334"/>
                    <a:pt x="181" y="354"/>
                    <a:pt x="178" y="365"/>
                  </a:cubicBezTo>
                  <a:close/>
                  <a:moveTo>
                    <a:pt x="167" y="352"/>
                  </a:moveTo>
                  <a:cubicBezTo>
                    <a:pt x="165" y="359"/>
                    <a:pt x="169" y="369"/>
                    <a:pt x="158" y="367"/>
                  </a:cubicBezTo>
                  <a:cubicBezTo>
                    <a:pt x="156" y="362"/>
                    <a:pt x="163" y="358"/>
                    <a:pt x="158" y="356"/>
                  </a:cubicBezTo>
                  <a:cubicBezTo>
                    <a:pt x="169" y="337"/>
                    <a:pt x="170" y="308"/>
                    <a:pt x="182" y="290"/>
                  </a:cubicBezTo>
                  <a:cubicBezTo>
                    <a:pt x="192" y="308"/>
                    <a:pt x="173" y="331"/>
                    <a:pt x="167" y="352"/>
                  </a:cubicBezTo>
                  <a:close/>
                  <a:moveTo>
                    <a:pt x="183" y="271"/>
                  </a:moveTo>
                  <a:cubicBezTo>
                    <a:pt x="184" y="277"/>
                    <a:pt x="179" y="277"/>
                    <a:pt x="177" y="281"/>
                  </a:cubicBezTo>
                  <a:cubicBezTo>
                    <a:pt x="172" y="292"/>
                    <a:pt x="169" y="304"/>
                    <a:pt x="163" y="313"/>
                  </a:cubicBezTo>
                  <a:cubicBezTo>
                    <a:pt x="160" y="325"/>
                    <a:pt x="157" y="340"/>
                    <a:pt x="153" y="353"/>
                  </a:cubicBezTo>
                  <a:cubicBezTo>
                    <a:pt x="150" y="360"/>
                    <a:pt x="149" y="373"/>
                    <a:pt x="138" y="371"/>
                  </a:cubicBezTo>
                  <a:cubicBezTo>
                    <a:pt x="137" y="356"/>
                    <a:pt x="150" y="349"/>
                    <a:pt x="146" y="336"/>
                  </a:cubicBezTo>
                  <a:cubicBezTo>
                    <a:pt x="149" y="339"/>
                    <a:pt x="148" y="333"/>
                    <a:pt x="151" y="333"/>
                  </a:cubicBezTo>
                  <a:cubicBezTo>
                    <a:pt x="156" y="314"/>
                    <a:pt x="166" y="299"/>
                    <a:pt x="172" y="280"/>
                  </a:cubicBezTo>
                  <a:cubicBezTo>
                    <a:pt x="177" y="279"/>
                    <a:pt x="178" y="273"/>
                    <a:pt x="180" y="270"/>
                  </a:cubicBezTo>
                  <a:cubicBezTo>
                    <a:pt x="182" y="269"/>
                    <a:pt x="183" y="270"/>
                    <a:pt x="183" y="271"/>
                  </a:cubicBezTo>
                  <a:close/>
                  <a:moveTo>
                    <a:pt x="173" y="191"/>
                  </a:moveTo>
                  <a:cubicBezTo>
                    <a:pt x="165" y="215"/>
                    <a:pt x="181" y="249"/>
                    <a:pt x="155" y="262"/>
                  </a:cubicBezTo>
                  <a:cubicBezTo>
                    <a:pt x="133" y="211"/>
                    <a:pt x="147" y="158"/>
                    <a:pt x="154" y="104"/>
                  </a:cubicBezTo>
                  <a:cubicBezTo>
                    <a:pt x="140" y="94"/>
                    <a:pt x="131" y="111"/>
                    <a:pt x="123" y="118"/>
                  </a:cubicBezTo>
                  <a:cubicBezTo>
                    <a:pt x="118" y="118"/>
                    <a:pt x="118" y="112"/>
                    <a:pt x="113" y="111"/>
                  </a:cubicBezTo>
                  <a:cubicBezTo>
                    <a:pt x="102" y="110"/>
                    <a:pt x="102" y="121"/>
                    <a:pt x="94" y="123"/>
                  </a:cubicBezTo>
                  <a:cubicBezTo>
                    <a:pt x="87" y="119"/>
                    <a:pt x="88" y="105"/>
                    <a:pt x="74" y="111"/>
                  </a:cubicBezTo>
                  <a:cubicBezTo>
                    <a:pt x="70" y="117"/>
                    <a:pt x="69" y="119"/>
                    <a:pt x="66" y="125"/>
                  </a:cubicBezTo>
                  <a:cubicBezTo>
                    <a:pt x="77" y="138"/>
                    <a:pt x="89" y="150"/>
                    <a:pt x="95" y="168"/>
                  </a:cubicBezTo>
                  <a:cubicBezTo>
                    <a:pt x="105" y="202"/>
                    <a:pt x="121" y="230"/>
                    <a:pt x="128" y="266"/>
                  </a:cubicBezTo>
                  <a:cubicBezTo>
                    <a:pt x="115" y="268"/>
                    <a:pt x="110" y="264"/>
                    <a:pt x="99" y="262"/>
                  </a:cubicBezTo>
                  <a:cubicBezTo>
                    <a:pt x="100" y="257"/>
                    <a:pt x="92" y="247"/>
                    <a:pt x="95" y="240"/>
                  </a:cubicBezTo>
                  <a:cubicBezTo>
                    <a:pt x="86" y="230"/>
                    <a:pt x="85" y="216"/>
                    <a:pt x="78" y="205"/>
                  </a:cubicBezTo>
                  <a:cubicBezTo>
                    <a:pt x="70" y="194"/>
                    <a:pt x="57" y="181"/>
                    <a:pt x="47" y="170"/>
                  </a:cubicBezTo>
                  <a:cubicBezTo>
                    <a:pt x="43" y="166"/>
                    <a:pt x="37" y="164"/>
                    <a:pt x="34" y="160"/>
                  </a:cubicBezTo>
                  <a:cubicBezTo>
                    <a:pt x="31" y="156"/>
                    <a:pt x="19" y="137"/>
                    <a:pt x="18" y="129"/>
                  </a:cubicBezTo>
                  <a:cubicBezTo>
                    <a:pt x="17" y="124"/>
                    <a:pt x="20" y="119"/>
                    <a:pt x="19" y="115"/>
                  </a:cubicBezTo>
                  <a:cubicBezTo>
                    <a:pt x="18" y="107"/>
                    <a:pt x="13" y="99"/>
                    <a:pt x="15" y="92"/>
                  </a:cubicBezTo>
                  <a:cubicBezTo>
                    <a:pt x="16" y="88"/>
                    <a:pt x="22" y="72"/>
                    <a:pt x="25" y="65"/>
                  </a:cubicBezTo>
                  <a:cubicBezTo>
                    <a:pt x="34" y="48"/>
                    <a:pt x="49" y="36"/>
                    <a:pt x="64" y="26"/>
                  </a:cubicBezTo>
                  <a:cubicBezTo>
                    <a:pt x="66" y="23"/>
                    <a:pt x="64" y="22"/>
                    <a:pt x="64" y="19"/>
                  </a:cubicBezTo>
                  <a:cubicBezTo>
                    <a:pt x="68" y="25"/>
                    <a:pt x="70" y="20"/>
                    <a:pt x="75" y="22"/>
                  </a:cubicBezTo>
                  <a:cubicBezTo>
                    <a:pt x="82" y="17"/>
                    <a:pt x="90" y="12"/>
                    <a:pt x="98" y="10"/>
                  </a:cubicBezTo>
                  <a:cubicBezTo>
                    <a:pt x="120" y="7"/>
                    <a:pt x="165" y="18"/>
                    <a:pt x="175" y="32"/>
                  </a:cubicBezTo>
                  <a:cubicBezTo>
                    <a:pt x="176" y="33"/>
                    <a:pt x="175" y="35"/>
                    <a:pt x="174" y="34"/>
                  </a:cubicBezTo>
                  <a:cubicBezTo>
                    <a:pt x="176" y="36"/>
                    <a:pt x="182" y="38"/>
                    <a:pt x="184" y="41"/>
                  </a:cubicBezTo>
                  <a:cubicBezTo>
                    <a:pt x="186" y="44"/>
                    <a:pt x="185" y="47"/>
                    <a:pt x="189" y="46"/>
                  </a:cubicBezTo>
                  <a:cubicBezTo>
                    <a:pt x="190" y="55"/>
                    <a:pt x="196" y="57"/>
                    <a:pt x="196" y="66"/>
                  </a:cubicBezTo>
                  <a:cubicBezTo>
                    <a:pt x="201" y="70"/>
                    <a:pt x="199" y="72"/>
                    <a:pt x="205" y="75"/>
                  </a:cubicBezTo>
                  <a:cubicBezTo>
                    <a:pt x="219" y="127"/>
                    <a:pt x="187" y="156"/>
                    <a:pt x="173" y="19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55601" y="698501"/>
              <a:ext cx="109538" cy="46038"/>
            </a:xfrm>
            <a:custGeom>
              <a:avLst/>
              <a:gdLst/>
              <a:ahLst/>
              <a:cxnLst/>
              <a:rect l="l" t="t" r="r" b="b"/>
              <a:pathLst>
                <a:path w="51" h="21" extrusionOk="0">
                  <a:moveTo>
                    <a:pt x="0" y="20"/>
                  </a:moveTo>
                  <a:cubicBezTo>
                    <a:pt x="2" y="21"/>
                    <a:pt x="5" y="16"/>
                    <a:pt x="5" y="21"/>
                  </a:cubicBezTo>
                  <a:cubicBezTo>
                    <a:pt x="17" y="11"/>
                    <a:pt x="51" y="18"/>
                    <a:pt x="48" y="0"/>
                  </a:cubicBezTo>
                  <a:cubicBezTo>
                    <a:pt x="27" y="1"/>
                    <a:pt x="0" y="2"/>
                    <a:pt x="0" y="2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248C372-0F4B-441D-9543-0F17AECC1AB3}"/>
              </a:ext>
            </a:extLst>
          </p:cNvPr>
          <p:cNvSpPr/>
          <p:nvPr/>
        </p:nvSpPr>
        <p:spPr>
          <a:xfrm>
            <a:off x="1408255" y="817356"/>
            <a:ext cx="8046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+mj-lt"/>
              </a:rPr>
              <a:t>How data is analyzed and scenarios are found</a:t>
            </a:r>
          </a:p>
          <a:p>
            <a:endParaRPr lang="en-AU" altLang="zh-CN" sz="2400" b="1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3FADB0-87BD-4288-819E-ACDDAD6D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15" y="1366872"/>
            <a:ext cx="8659769" cy="512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98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/>
          <p:nvPr/>
        </p:nvSpPr>
        <p:spPr>
          <a:xfrm>
            <a:off x="1408255" y="817356"/>
            <a:ext cx="53758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8"/>
          <p:cNvCxnSpPr/>
          <p:nvPr/>
        </p:nvCxnSpPr>
        <p:spPr>
          <a:xfrm>
            <a:off x="1408255" y="790522"/>
            <a:ext cx="10783745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1" name="Google Shape;291;p8"/>
          <p:cNvSpPr/>
          <p:nvPr/>
        </p:nvSpPr>
        <p:spPr>
          <a:xfrm>
            <a:off x="1408255" y="363579"/>
            <a:ext cx="107837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+mj-lt"/>
                <a:ea typeface="Microsoft Yahei"/>
                <a:cs typeface="Microsoft Yahei"/>
                <a:sym typeface="Microsoft Yahei"/>
              </a:rPr>
              <a:t>Video Demo</a:t>
            </a:r>
            <a:endParaRPr sz="2800" dirty="0">
              <a:solidFill>
                <a:schemeClr val="accent1"/>
              </a:solidFill>
              <a:latin typeface="+mj-lt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292" name="Google Shape;292;p8"/>
          <p:cNvGrpSpPr/>
          <p:nvPr/>
        </p:nvGrpSpPr>
        <p:grpSpPr>
          <a:xfrm>
            <a:off x="611297" y="254962"/>
            <a:ext cx="625500" cy="787984"/>
            <a:chOff x="355601" y="252413"/>
            <a:chExt cx="812800" cy="1023938"/>
          </a:xfrm>
        </p:grpSpPr>
        <p:sp>
          <p:nvSpPr>
            <p:cNvPr id="293" name="Google Shape;293;p8"/>
            <p:cNvSpPr/>
            <p:nvPr/>
          </p:nvSpPr>
          <p:spPr>
            <a:xfrm>
              <a:off x="796926" y="252413"/>
              <a:ext cx="58738" cy="138113"/>
            </a:xfrm>
            <a:custGeom>
              <a:avLst/>
              <a:gdLst/>
              <a:ahLst/>
              <a:cxnLst/>
              <a:rect l="l" t="t" r="r" b="b"/>
              <a:pathLst>
                <a:path w="27" h="64" extrusionOk="0">
                  <a:moveTo>
                    <a:pt x="13" y="1"/>
                  </a:moveTo>
                  <a:cubicBezTo>
                    <a:pt x="9" y="21"/>
                    <a:pt x="0" y="41"/>
                    <a:pt x="3" y="61"/>
                  </a:cubicBezTo>
                  <a:cubicBezTo>
                    <a:pt x="14" y="64"/>
                    <a:pt x="10" y="51"/>
                    <a:pt x="11" y="44"/>
                  </a:cubicBezTo>
                  <a:cubicBezTo>
                    <a:pt x="12" y="35"/>
                    <a:pt x="16" y="24"/>
                    <a:pt x="16" y="15"/>
                  </a:cubicBezTo>
                  <a:cubicBezTo>
                    <a:pt x="19" y="10"/>
                    <a:pt x="27" y="10"/>
                    <a:pt x="26" y="1"/>
                  </a:cubicBezTo>
                  <a:cubicBezTo>
                    <a:pt x="19" y="0"/>
                    <a:pt x="20" y="0"/>
                    <a:pt x="13" y="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84201" y="274638"/>
              <a:ext cx="74613" cy="103188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3" y="0"/>
                  </a:moveTo>
                  <a:cubicBezTo>
                    <a:pt x="0" y="12"/>
                    <a:pt x="10" y="19"/>
                    <a:pt x="16" y="30"/>
                  </a:cubicBezTo>
                  <a:cubicBezTo>
                    <a:pt x="20" y="38"/>
                    <a:pt x="22" y="48"/>
                    <a:pt x="30" y="48"/>
                  </a:cubicBezTo>
                  <a:cubicBezTo>
                    <a:pt x="32" y="46"/>
                    <a:pt x="33" y="43"/>
                    <a:pt x="34" y="39"/>
                  </a:cubicBezTo>
                  <a:cubicBezTo>
                    <a:pt x="22" y="30"/>
                    <a:pt x="18" y="9"/>
                    <a:pt x="9" y="0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944563" y="347663"/>
              <a:ext cx="100013" cy="98425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38" y="0"/>
                  </a:moveTo>
                  <a:cubicBezTo>
                    <a:pt x="28" y="17"/>
                    <a:pt x="7" y="23"/>
                    <a:pt x="0" y="42"/>
                  </a:cubicBezTo>
                  <a:cubicBezTo>
                    <a:pt x="1" y="43"/>
                    <a:pt x="2" y="44"/>
                    <a:pt x="2" y="46"/>
                  </a:cubicBezTo>
                  <a:cubicBezTo>
                    <a:pt x="11" y="46"/>
                    <a:pt x="14" y="42"/>
                    <a:pt x="15" y="34"/>
                  </a:cubicBezTo>
                  <a:cubicBezTo>
                    <a:pt x="24" y="28"/>
                    <a:pt x="32" y="21"/>
                    <a:pt x="39" y="13"/>
                  </a:cubicBezTo>
                  <a:cubicBezTo>
                    <a:pt x="41" y="12"/>
                    <a:pt x="44" y="11"/>
                    <a:pt x="45" y="9"/>
                  </a:cubicBezTo>
                  <a:cubicBezTo>
                    <a:pt x="46" y="5"/>
                    <a:pt x="44" y="3"/>
                    <a:pt x="43" y="0"/>
                  </a:cubicBezTo>
                  <a:cubicBezTo>
                    <a:pt x="41" y="0"/>
                    <a:pt x="40" y="0"/>
                    <a:pt x="3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387351" y="449263"/>
              <a:ext cx="119063" cy="74613"/>
            </a:xfrm>
            <a:custGeom>
              <a:avLst/>
              <a:gdLst/>
              <a:ahLst/>
              <a:cxnLst/>
              <a:rect l="l" t="t" r="r" b="b"/>
              <a:pathLst>
                <a:path w="55" h="35" extrusionOk="0">
                  <a:moveTo>
                    <a:pt x="8" y="0"/>
                  </a:moveTo>
                  <a:cubicBezTo>
                    <a:pt x="0" y="5"/>
                    <a:pt x="11" y="16"/>
                    <a:pt x="17" y="14"/>
                  </a:cubicBezTo>
                  <a:cubicBezTo>
                    <a:pt x="14" y="14"/>
                    <a:pt x="13" y="15"/>
                    <a:pt x="13" y="17"/>
                  </a:cubicBezTo>
                  <a:cubicBezTo>
                    <a:pt x="20" y="16"/>
                    <a:pt x="15" y="22"/>
                    <a:pt x="19" y="23"/>
                  </a:cubicBezTo>
                  <a:cubicBezTo>
                    <a:pt x="23" y="21"/>
                    <a:pt x="19" y="19"/>
                    <a:pt x="22" y="17"/>
                  </a:cubicBezTo>
                  <a:cubicBezTo>
                    <a:pt x="35" y="19"/>
                    <a:pt x="39" y="35"/>
                    <a:pt x="53" y="32"/>
                  </a:cubicBezTo>
                  <a:cubicBezTo>
                    <a:pt x="55" y="28"/>
                    <a:pt x="54" y="28"/>
                    <a:pt x="53" y="23"/>
                  </a:cubicBezTo>
                  <a:cubicBezTo>
                    <a:pt x="38" y="16"/>
                    <a:pt x="26" y="5"/>
                    <a:pt x="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038226" y="528638"/>
              <a:ext cx="115888" cy="53975"/>
            </a:xfrm>
            <a:custGeom>
              <a:avLst/>
              <a:gdLst/>
              <a:ahLst/>
              <a:cxnLst/>
              <a:rect l="l" t="t" r="r" b="b"/>
              <a:pathLst>
                <a:path w="54" h="25" extrusionOk="0">
                  <a:moveTo>
                    <a:pt x="1" y="18"/>
                  </a:moveTo>
                  <a:cubicBezTo>
                    <a:pt x="4" y="21"/>
                    <a:pt x="0" y="23"/>
                    <a:pt x="2" y="25"/>
                  </a:cubicBezTo>
                  <a:cubicBezTo>
                    <a:pt x="17" y="25"/>
                    <a:pt x="34" y="3"/>
                    <a:pt x="51" y="15"/>
                  </a:cubicBezTo>
                  <a:cubicBezTo>
                    <a:pt x="52" y="9"/>
                    <a:pt x="54" y="7"/>
                    <a:pt x="51" y="1"/>
                  </a:cubicBezTo>
                  <a:cubicBezTo>
                    <a:pt x="32" y="0"/>
                    <a:pt x="14" y="7"/>
                    <a:pt x="1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050926" y="752476"/>
              <a:ext cx="117475" cy="101600"/>
            </a:xfrm>
            <a:custGeom>
              <a:avLst/>
              <a:gdLst/>
              <a:ahLst/>
              <a:cxnLst/>
              <a:rect l="l" t="t" r="r" b="b"/>
              <a:pathLst>
                <a:path w="54" h="47" extrusionOk="0">
                  <a:moveTo>
                    <a:pt x="0" y="18"/>
                  </a:moveTo>
                  <a:cubicBezTo>
                    <a:pt x="4" y="22"/>
                    <a:pt x="10" y="25"/>
                    <a:pt x="17" y="26"/>
                  </a:cubicBezTo>
                  <a:cubicBezTo>
                    <a:pt x="28" y="31"/>
                    <a:pt x="36" y="47"/>
                    <a:pt x="50" y="45"/>
                  </a:cubicBezTo>
                  <a:cubicBezTo>
                    <a:pt x="54" y="39"/>
                    <a:pt x="47" y="34"/>
                    <a:pt x="43" y="28"/>
                  </a:cubicBezTo>
                  <a:cubicBezTo>
                    <a:pt x="28" y="28"/>
                    <a:pt x="12" y="0"/>
                    <a:pt x="0" y="18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57201" y="862013"/>
              <a:ext cx="79375" cy="84138"/>
            </a:xfrm>
            <a:custGeom>
              <a:avLst/>
              <a:gdLst/>
              <a:ahLst/>
              <a:cxnLst/>
              <a:rect l="l" t="t" r="r" b="b"/>
              <a:pathLst>
                <a:path w="37" h="39" extrusionOk="0">
                  <a:moveTo>
                    <a:pt x="28" y="0"/>
                  </a:moveTo>
                  <a:cubicBezTo>
                    <a:pt x="22" y="13"/>
                    <a:pt x="0" y="23"/>
                    <a:pt x="6" y="39"/>
                  </a:cubicBezTo>
                  <a:cubicBezTo>
                    <a:pt x="18" y="34"/>
                    <a:pt x="18" y="16"/>
                    <a:pt x="34" y="14"/>
                  </a:cubicBezTo>
                  <a:cubicBezTo>
                    <a:pt x="36" y="10"/>
                    <a:pt x="35" y="5"/>
                    <a:pt x="37" y="1"/>
                  </a:cubicBezTo>
                  <a:cubicBezTo>
                    <a:pt x="35" y="0"/>
                    <a:pt x="31" y="0"/>
                    <a:pt x="28" y="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49276" y="449263"/>
              <a:ext cx="501650" cy="827088"/>
            </a:xfrm>
            <a:custGeom>
              <a:avLst/>
              <a:gdLst/>
              <a:ahLst/>
              <a:cxnLst/>
              <a:rect l="l" t="t" r="r" b="b"/>
              <a:pathLst>
                <a:path w="231" h="384" extrusionOk="0">
                  <a:moveTo>
                    <a:pt x="203" y="59"/>
                  </a:moveTo>
                  <a:cubicBezTo>
                    <a:pt x="188" y="28"/>
                    <a:pt x="155" y="9"/>
                    <a:pt x="118" y="4"/>
                  </a:cubicBezTo>
                  <a:cubicBezTo>
                    <a:pt x="94" y="0"/>
                    <a:pt x="68" y="12"/>
                    <a:pt x="57" y="23"/>
                  </a:cubicBezTo>
                  <a:cubicBezTo>
                    <a:pt x="53" y="27"/>
                    <a:pt x="55" y="24"/>
                    <a:pt x="51" y="26"/>
                  </a:cubicBezTo>
                  <a:cubicBezTo>
                    <a:pt x="40" y="29"/>
                    <a:pt x="35" y="44"/>
                    <a:pt x="25" y="47"/>
                  </a:cubicBezTo>
                  <a:cubicBezTo>
                    <a:pt x="16" y="68"/>
                    <a:pt x="0" y="86"/>
                    <a:pt x="5" y="112"/>
                  </a:cubicBezTo>
                  <a:cubicBezTo>
                    <a:pt x="9" y="130"/>
                    <a:pt x="9" y="141"/>
                    <a:pt x="18" y="155"/>
                  </a:cubicBezTo>
                  <a:cubicBezTo>
                    <a:pt x="28" y="172"/>
                    <a:pt x="38" y="177"/>
                    <a:pt x="50" y="190"/>
                  </a:cubicBezTo>
                  <a:cubicBezTo>
                    <a:pt x="70" y="211"/>
                    <a:pt x="82" y="236"/>
                    <a:pt x="90" y="268"/>
                  </a:cubicBezTo>
                  <a:cubicBezTo>
                    <a:pt x="88" y="273"/>
                    <a:pt x="88" y="280"/>
                    <a:pt x="84" y="282"/>
                  </a:cubicBezTo>
                  <a:cubicBezTo>
                    <a:pt x="93" y="299"/>
                    <a:pt x="90" y="330"/>
                    <a:pt x="98" y="352"/>
                  </a:cubicBezTo>
                  <a:cubicBezTo>
                    <a:pt x="109" y="365"/>
                    <a:pt x="118" y="373"/>
                    <a:pt x="132" y="383"/>
                  </a:cubicBezTo>
                  <a:cubicBezTo>
                    <a:pt x="138" y="380"/>
                    <a:pt x="144" y="384"/>
                    <a:pt x="150" y="384"/>
                  </a:cubicBezTo>
                  <a:cubicBezTo>
                    <a:pt x="167" y="377"/>
                    <a:pt x="182" y="380"/>
                    <a:pt x="193" y="366"/>
                  </a:cubicBezTo>
                  <a:cubicBezTo>
                    <a:pt x="194" y="365"/>
                    <a:pt x="193" y="363"/>
                    <a:pt x="194" y="360"/>
                  </a:cubicBezTo>
                  <a:cubicBezTo>
                    <a:pt x="195" y="358"/>
                    <a:pt x="199" y="359"/>
                    <a:pt x="200" y="357"/>
                  </a:cubicBezTo>
                  <a:cubicBezTo>
                    <a:pt x="200" y="356"/>
                    <a:pt x="200" y="352"/>
                    <a:pt x="201" y="350"/>
                  </a:cubicBezTo>
                  <a:cubicBezTo>
                    <a:pt x="203" y="344"/>
                    <a:pt x="207" y="341"/>
                    <a:pt x="207" y="338"/>
                  </a:cubicBezTo>
                  <a:cubicBezTo>
                    <a:pt x="208" y="331"/>
                    <a:pt x="204" y="320"/>
                    <a:pt x="203" y="310"/>
                  </a:cubicBezTo>
                  <a:cubicBezTo>
                    <a:pt x="203" y="290"/>
                    <a:pt x="198" y="272"/>
                    <a:pt x="197" y="254"/>
                  </a:cubicBezTo>
                  <a:cubicBezTo>
                    <a:pt x="189" y="253"/>
                    <a:pt x="186" y="250"/>
                    <a:pt x="180" y="244"/>
                  </a:cubicBezTo>
                  <a:cubicBezTo>
                    <a:pt x="182" y="224"/>
                    <a:pt x="182" y="201"/>
                    <a:pt x="187" y="181"/>
                  </a:cubicBezTo>
                  <a:cubicBezTo>
                    <a:pt x="213" y="156"/>
                    <a:pt x="231" y="90"/>
                    <a:pt x="203" y="59"/>
                  </a:cubicBezTo>
                  <a:close/>
                  <a:moveTo>
                    <a:pt x="104" y="332"/>
                  </a:moveTo>
                  <a:cubicBezTo>
                    <a:pt x="101" y="316"/>
                    <a:pt x="104" y="304"/>
                    <a:pt x="113" y="294"/>
                  </a:cubicBezTo>
                  <a:cubicBezTo>
                    <a:pt x="111" y="288"/>
                    <a:pt x="110" y="292"/>
                    <a:pt x="104" y="292"/>
                  </a:cubicBezTo>
                  <a:cubicBezTo>
                    <a:pt x="105" y="287"/>
                    <a:pt x="102" y="286"/>
                    <a:pt x="103" y="281"/>
                  </a:cubicBezTo>
                  <a:cubicBezTo>
                    <a:pt x="106" y="280"/>
                    <a:pt x="109" y="279"/>
                    <a:pt x="113" y="280"/>
                  </a:cubicBezTo>
                  <a:cubicBezTo>
                    <a:pt x="113" y="283"/>
                    <a:pt x="113" y="285"/>
                    <a:pt x="114" y="286"/>
                  </a:cubicBezTo>
                  <a:cubicBezTo>
                    <a:pt x="117" y="283"/>
                    <a:pt x="123" y="278"/>
                    <a:pt x="128" y="282"/>
                  </a:cubicBezTo>
                  <a:cubicBezTo>
                    <a:pt x="121" y="302"/>
                    <a:pt x="118" y="319"/>
                    <a:pt x="104" y="332"/>
                  </a:cubicBezTo>
                  <a:close/>
                  <a:moveTo>
                    <a:pt x="116" y="332"/>
                  </a:moveTo>
                  <a:cubicBezTo>
                    <a:pt x="124" y="315"/>
                    <a:pt x="134" y="301"/>
                    <a:pt x="141" y="282"/>
                  </a:cubicBezTo>
                  <a:cubicBezTo>
                    <a:pt x="143" y="282"/>
                    <a:pt x="145" y="282"/>
                    <a:pt x="147" y="282"/>
                  </a:cubicBezTo>
                  <a:cubicBezTo>
                    <a:pt x="143" y="307"/>
                    <a:pt x="126" y="331"/>
                    <a:pt x="118" y="356"/>
                  </a:cubicBezTo>
                  <a:cubicBezTo>
                    <a:pt x="106" y="354"/>
                    <a:pt x="118" y="342"/>
                    <a:pt x="116" y="332"/>
                  </a:cubicBezTo>
                  <a:close/>
                  <a:moveTo>
                    <a:pt x="138" y="229"/>
                  </a:moveTo>
                  <a:cubicBezTo>
                    <a:pt x="140" y="231"/>
                    <a:pt x="142" y="233"/>
                    <a:pt x="142" y="235"/>
                  </a:cubicBezTo>
                  <a:cubicBezTo>
                    <a:pt x="143" y="250"/>
                    <a:pt x="141" y="258"/>
                    <a:pt x="146" y="267"/>
                  </a:cubicBezTo>
                  <a:cubicBezTo>
                    <a:pt x="134" y="271"/>
                    <a:pt x="134" y="256"/>
                    <a:pt x="132" y="249"/>
                  </a:cubicBezTo>
                  <a:cubicBezTo>
                    <a:pt x="127" y="231"/>
                    <a:pt x="121" y="213"/>
                    <a:pt x="116" y="196"/>
                  </a:cubicBezTo>
                  <a:cubicBezTo>
                    <a:pt x="114" y="189"/>
                    <a:pt x="108" y="183"/>
                    <a:pt x="105" y="176"/>
                  </a:cubicBezTo>
                  <a:cubicBezTo>
                    <a:pt x="101" y="162"/>
                    <a:pt x="101" y="148"/>
                    <a:pt x="93" y="137"/>
                  </a:cubicBezTo>
                  <a:cubicBezTo>
                    <a:pt x="103" y="132"/>
                    <a:pt x="112" y="121"/>
                    <a:pt x="125" y="131"/>
                  </a:cubicBezTo>
                  <a:cubicBezTo>
                    <a:pt x="127" y="130"/>
                    <a:pt x="130" y="125"/>
                    <a:pt x="133" y="129"/>
                  </a:cubicBezTo>
                  <a:cubicBezTo>
                    <a:pt x="131" y="158"/>
                    <a:pt x="140" y="199"/>
                    <a:pt x="138" y="229"/>
                  </a:cubicBezTo>
                  <a:close/>
                  <a:moveTo>
                    <a:pt x="127" y="364"/>
                  </a:moveTo>
                  <a:cubicBezTo>
                    <a:pt x="134" y="334"/>
                    <a:pt x="148" y="311"/>
                    <a:pt x="159" y="285"/>
                  </a:cubicBezTo>
                  <a:cubicBezTo>
                    <a:pt x="152" y="310"/>
                    <a:pt x="140" y="341"/>
                    <a:pt x="127" y="364"/>
                  </a:cubicBezTo>
                  <a:close/>
                  <a:moveTo>
                    <a:pt x="178" y="365"/>
                  </a:moveTo>
                  <a:cubicBezTo>
                    <a:pt x="168" y="356"/>
                    <a:pt x="184" y="338"/>
                    <a:pt x="183" y="327"/>
                  </a:cubicBezTo>
                  <a:cubicBezTo>
                    <a:pt x="184" y="327"/>
                    <a:pt x="185" y="327"/>
                    <a:pt x="186" y="327"/>
                  </a:cubicBezTo>
                  <a:cubicBezTo>
                    <a:pt x="195" y="334"/>
                    <a:pt x="181" y="354"/>
                    <a:pt x="178" y="365"/>
                  </a:cubicBezTo>
                  <a:close/>
                  <a:moveTo>
                    <a:pt x="167" y="352"/>
                  </a:moveTo>
                  <a:cubicBezTo>
                    <a:pt x="165" y="359"/>
                    <a:pt x="169" y="369"/>
                    <a:pt x="158" y="367"/>
                  </a:cubicBezTo>
                  <a:cubicBezTo>
                    <a:pt x="156" y="362"/>
                    <a:pt x="163" y="358"/>
                    <a:pt x="158" y="356"/>
                  </a:cubicBezTo>
                  <a:cubicBezTo>
                    <a:pt x="169" y="337"/>
                    <a:pt x="170" y="308"/>
                    <a:pt x="182" y="290"/>
                  </a:cubicBezTo>
                  <a:cubicBezTo>
                    <a:pt x="192" y="308"/>
                    <a:pt x="173" y="331"/>
                    <a:pt x="167" y="352"/>
                  </a:cubicBezTo>
                  <a:close/>
                  <a:moveTo>
                    <a:pt x="183" y="271"/>
                  </a:moveTo>
                  <a:cubicBezTo>
                    <a:pt x="184" y="277"/>
                    <a:pt x="179" y="277"/>
                    <a:pt x="177" y="281"/>
                  </a:cubicBezTo>
                  <a:cubicBezTo>
                    <a:pt x="172" y="292"/>
                    <a:pt x="169" y="304"/>
                    <a:pt x="163" y="313"/>
                  </a:cubicBezTo>
                  <a:cubicBezTo>
                    <a:pt x="160" y="325"/>
                    <a:pt x="157" y="340"/>
                    <a:pt x="153" y="353"/>
                  </a:cubicBezTo>
                  <a:cubicBezTo>
                    <a:pt x="150" y="360"/>
                    <a:pt x="149" y="373"/>
                    <a:pt x="138" y="371"/>
                  </a:cubicBezTo>
                  <a:cubicBezTo>
                    <a:pt x="137" y="356"/>
                    <a:pt x="150" y="349"/>
                    <a:pt x="146" y="336"/>
                  </a:cubicBezTo>
                  <a:cubicBezTo>
                    <a:pt x="149" y="339"/>
                    <a:pt x="148" y="333"/>
                    <a:pt x="151" y="333"/>
                  </a:cubicBezTo>
                  <a:cubicBezTo>
                    <a:pt x="156" y="314"/>
                    <a:pt x="166" y="299"/>
                    <a:pt x="172" y="280"/>
                  </a:cubicBezTo>
                  <a:cubicBezTo>
                    <a:pt x="177" y="279"/>
                    <a:pt x="178" y="273"/>
                    <a:pt x="180" y="270"/>
                  </a:cubicBezTo>
                  <a:cubicBezTo>
                    <a:pt x="182" y="269"/>
                    <a:pt x="183" y="270"/>
                    <a:pt x="183" y="271"/>
                  </a:cubicBezTo>
                  <a:close/>
                  <a:moveTo>
                    <a:pt x="173" y="191"/>
                  </a:moveTo>
                  <a:cubicBezTo>
                    <a:pt x="165" y="215"/>
                    <a:pt x="181" y="249"/>
                    <a:pt x="155" y="262"/>
                  </a:cubicBezTo>
                  <a:cubicBezTo>
                    <a:pt x="133" y="211"/>
                    <a:pt x="147" y="158"/>
                    <a:pt x="154" y="104"/>
                  </a:cubicBezTo>
                  <a:cubicBezTo>
                    <a:pt x="140" y="94"/>
                    <a:pt x="131" y="111"/>
                    <a:pt x="123" y="118"/>
                  </a:cubicBezTo>
                  <a:cubicBezTo>
                    <a:pt x="118" y="118"/>
                    <a:pt x="118" y="112"/>
                    <a:pt x="113" y="111"/>
                  </a:cubicBezTo>
                  <a:cubicBezTo>
                    <a:pt x="102" y="110"/>
                    <a:pt x="102" y="121"/>
                    <a:pt x="94" y="123"/>
                  </a:cubicBezTo>
                  <a:cubicBezTo>
                    <a:pt x="87" y="119"/>
                    <a:pt x="88" y="105"/>
                    <a:pt x="74" y="111"/>
                  </a:cubicBezTo>
                  <a:cubicBezTo>
                    <a:pt x="70" y="117"/>
                    <a:pt x="69" y="119"/>
                    <a:pt x="66" y="125"/>
                  </a:cubicBezTo>
                  <a:cubicBezTo>
                    <a:pt x="77" y="138"/>
                    <a:pt x="89" y="150"/>
                    <a:pt x="95" y="168"/>
                  </a:cubicBezTo>
                  <a:cubicBezTo>
                    <a:pt x="105" y="202"/>
                    <a:pt x="121" y="230"/>
                    <a:pt x="128" y="266"/>
                  </a:cubicBezTo>
                  <a:cubicBezTo>
                    <a:pt x="115" y="268"/>
                    <a:pt x="110" y="264"/>
                    <a:pt x="99" y="262"/>
                  </a:cubicBezTo>
                  <a:cubicBezTo>
                    <a:pt x="100" y="257"/>
                    <a:pt x="92" y="247"/>
                    <a:pt x="95" y="240"/>
                  </a:cubicBezTo>
                  <a:cubicBezTo>
                    <a:pt x="86" y="230"/>
                    <a:pt x="85" y="216"/>
                    <a:pt x="78" y="205"/>
                  </a:cubicBezTo>
                  <a:cubicBezTo>
                    <a:pt x="70" y="194"/>
                    <a:pt x="57" y="181"/>
                    <a:pt x="47" y="170"/>
                  </a:cubicBezTo>
                  <a:cubicBezTo>
                    <a:pt x="43" y="166"/>
                    <a:pt x="37" y="164"/>
                    <a:pt x="34" y="160"/>
                  </a:cubicBezTo>
                  <a:cubicBezTo>
                    <a:pt x="31" y="156"/>
                    <a:pt x="19" y="137"/>
                    <a:pt x="18" y="129"/>
                  </a:cubicBezTo>
                  <a:cubicBezTo>
                    <a:pt x="17" y="124"/>
                    <a:pt x="20" y="119"/>
                    <a:pt x="19" y="115"/>
                  </a:cubicBezTo>
                  <a:cubicBezTo>
                    <a:pt x="18" y="107"/>
                    <a:pt x="13" y="99"/>
                    <a:pt x="15" y="92"/>
                  </a:cubicBezTo>
                  <a:cubicBezTo>
                    <a:pt x="16" y="88"/>
                    <a:pt x="22" y="72"/>
                    <a:pt x="25" y="65"/>
                  </a:cubicBezTo>
                  <a:cubicBezTo>
                    <a:pt x="34" y="48"/>
                    <a:pt x="49" y="36"/>
                    <a:pt x="64" y="26"/>
                  </a:cubicBezTo>
                  <a:cubicBezTo>
                    <a:pt x="66" y="23"/>
                    <a:pt x="64" y="22"/>
                    <a:pt x="64" y="19"/>
                  </a:cubicBezTo>
                  <a:cubicBezTo>
                    <a:pt x="68" y="25"/>
                    <a:pt x="70" y="20"/>
                    <a:pt x="75" y="22"/>
                  </a:cubicBezTo>
                  <a:cubicBezTo>
                    <a:pt x="82" y="17"/>
                    <a:pt x="90" y="12"/>
                    <a:pt x="98" y="10"/>
                  </a:cubicBezTo>
                  <a:cubicBezTo>
                    <a:pt x="120" y="7"/>
                    <a:pt x="165" y="18"/>
                    <a:pt x="175" y="32"/>
                  </a:cubicBezTo>
                  <a:cubicBezTo>
                    <a:pt x="176" y="33"/>
                    <a:pt x="175" y="35"/>
                    <a:pt x="174" y="34"/>
                  </a:cubicBezTo>
                  <a:cubicBezTo>
                    <a:pt x="176" y="36"/>
                    <a:pt x="182" y="38"/>
                    <a:pt x="184" y="41"/>
                  </a:cubicBezTo>
                  <a:cubicBezTo>
                    <a:pt x="186" y="44"/>
                    <a:pt x="185" y="47"/>
                    <a:pt x="189" y="46"/>
                  </a:cubicBezTo>
                  <a:cubicBezTo>
                    <a:pt x="190" y="55"/>
                    <a:pt x="196" y="57"/>
                    <a:pt x="196" y="66"/>
                  </a:cubicBezTo>
                  <a:cubicBezTo>
                    <a:pt x="201" y="70"/>
                    <a:pt x="199" y="72"/>
                    <a:pt x="205" y="75"/>
                  </a:cubicBezTo>
                  <a:cubicBezTo>
                    <a:pt x="219" y="127"/>
                    <a:pt x="187" y="156"/>
                    <a:pt x="173" y="191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55601" y="698501"/>
              <a:ext cx="109538" cy="46038"/>
            </a:xfrm>
            <a:custGeom>
              <a:avLst/>
              <a:gdLst/>
              <a:ahLst/>
              <a:cxnLst/>
              <a:rect l="l" t="t" r="r" b="b"/>
              <a:pathLst>
                <a:path w="51" h="21" extrusionOk="0">
                  <a:moveTo>
                    <a:pt x="0" y="20"/>
                  </a:moveTo>
                  <a:cubicBezTo>
                    <a:pt x="2" y="21"/>
                    <a:pt x="5" y="16"/>
                    <a:pt x="5" y="21"/>
                  </a:cubicBezTo>
                  <a:cubicBezTo>
                    <a:pt x="17" y="11"/>
                    <a:pt x="51" y="18"/>
                    <a:pt x="48" y="0"/>
                  </a:cubicBezTo>
                  <a:cubicBezTo>
                    <a:pt x="27" y="1"/>
                    <a:pt x="0" y="2"/>
                    <a:pt x="0" y="20"/>
                  </a:cubicBez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83C668D-F080-4FC4-B21F-277B49DA510C}"/>
              </a:ext>
            </a:extLst>
          </p:cNvPr>
          <p:cNvSpPr txBox="1"/>
          <p:nvPr/>
        </p:nvSpPr>
        <p:spPr>
          <a:xfrm>
            <a:off x="8339231" y="2807268"/>
            <a:ext cx="371125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Click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link below to view the video:</a:t>
            </a:r>
          </a:p>
          <a:p>
            <a:pPr algn="ctr"/>
            <a:r>
              <a:rPr lang="en-US" altLang="zh-CN" sz="2400" dirty="0">
                <a:hlinkClick r:id="rId3"/>
              </a:rPr>
              <a:t>https://youtu.be/3EfNvGMjbSo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A2C03A-3C4E-4BE6-A274-FF554F3DE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8" y="1369505"/>
            <a:ext cx="7447744" cy="4922898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477A160-EA12-4D79-984F-D9E7CCE04113}"/>
              </a:ext>
            </a:extLst>
          </p:cNvPr>
          <p:cNvCxnSpPr/>
          <p:nvPr/>
        </p:nvCxnSpPr>
        <p:spPr>
          <a:xfrm>
            <a:off x="8139792" y="1369505"/>
            <a:ext cx="0" cy="4922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5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70</Words>
  <Application>Microsoft Office PowerPoint</Application>
  <PresentationFormat>宽屏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zongru li</cp:lastModifiedBy>
  <cp:revision>35</cp:revision>
  <dcterms:modified xsi:type="dcterms:W3CDTF">2020-05-26T13:40:34Z</dcterms:modified>
</cp:coreProperties>
</file>