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1600.xml" ContentType="application/vnd.openxmlformats-officedocument.presentationml.tags+xml"/>
  <Override PartName="/ppt/tags/tag2590.xml" ContentType="application/vnd.openxmlformats-officedocument.presentationml.tags+xml"/>
  <Override PartName="/ppt/tags/tag4220.xml" ContentType="application/vnd.openxmlformats-officedocument.presentationml.tags+xml"/>
  <Override PartName="/ppt/tags/tag52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263" r:id="rId4"/>
    <p:sldId id="264" r:id="rId5"/>
    <p:sldId id="265" r:id="rId6"/>
    <p:sldId id="266" r:id="rId7"/>
  </p:sldIdLst>
  <p:sldSz cx="12599988" cy="5759450"/>
  <p:notesSz cx="7104063" cy="10234613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1" userDrawn="1">
          <p15:clr>
            <a:srgbClr val="A4A3A4"/>
          </p15:clr>
        </p15:guide>
        <p15:guide id="2" pos="40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B"/>
    <a:srgbClr val="4B7078"/>
    <a:srgbClr val="7F7F7F"/>
    <a:srgbClr val="FFFFFF"/>
    <a:srgbClr val="D0CECE"/>
    <a:srgbClr val="FFD966"/>
    <a:srgbClr val="A7B9BD"/>
    <a:srgbClr val="767171"/>
    <a:srgbClr val="557A82"/>
    <a:srgbClr val="92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8" autoAdjust="0"/>
    <p:restoredTop sz="86400"/>
  </p:normalViewPr>
  <p:slideViewPr>
    <p:cSldViewPr snapToGrid="0" showGuides="1">
      <p:cViewPr>
        <p:scale>
          <a:sx n="178" d="100"/>
          <a:sy n="178" d="100"/>
        </p:scale>
        <p:origin x="-516" y="-1956"/>
      </p:cViewPr>
      <p:guideLst>
        <p:guide orient="horz" pos="1661"/>
        <p:guide pos="40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5424" y="1279525"/>
            <a:ext cx="75565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-225425" y="1279525"/>
            <a:ext cx="755650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75173" y="1111228"/>
            <a:ext cx="9451042" cy="183698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504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75173" y="3025549"/>
            <a:ext cx="9451042" cy="1390765"/>
          </a:xfrm>
        </p:spPr>
        <p:txBody>
          <a:bodyPr>
            <a:normAutofit/>
          </a:bodyPr>
          <a:lstStyle>
            <a:lvl1pPr marL="0" indent="0" algn="ctr">
              <a:buNone/>
              <a:defRPr sz="20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383540" indent="0" algn="ctr">
              <a:buNone/>
              <a:defRPr sz="1680"/>
            </a:lvl2pPr>
            <a:lvl3pPr marL="768350" indent="0" algn="ctr">
              <a:buNone/>
              <a:defRPr sz="1510"/>
            </a:lvl3pPr>
            <a:lvl4pPr marL="1151890" indent="0" algn="ctr">
              <a:buNone/>
              <a:defRPr sz="1340"/>
            </a:lvl4pPr>
            <a:lvl5pPr marL="1536065" indent="0" algn="ctr">
              <a:buNone/>
              <a:defRPr sz="1340"/>
            </a:lvl5pPr>
            <a:lvl6pPr marL="1920240" indent="0" algn="ctr">
              <a:buNone/>
              <a:defRPr sz="1340"/>
            </a:lvl6pPr>
            <a:lvl7pPr marL="2304415" indent="0" algn="ctr">
              <a:buNone/>
              <a:defRPr sz="1340"/>
            </a:lvl7pPr>
            <a:lvl8pPr marL="2687955" indent="0" algn="ctr">
              <a:buNone/>
              <a:defRPr sz="1340"/>
            </a:lvl8pPr>
            <a:lvl9pPr marL="3072765" indent="0" algn="ctr">
              <a:buNone/>
              <a:defRPr sz="134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66346" y="463271"/>
            <a:ext cx="10868698" cy="46692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449" y="217082"/>
            <a:ext cx="10868698" cy="1113413"/>
          </a:xfrm>
        </p:spPr>
        <p:txBody>
          <a:bodyPr anchor="ctr" anchorCtr="0">
            <a:normAutofit/>
          </a:bodyPr>
          <a:lstStyle>
            <a:lvl1pPr>
              <a:defRPr sz="369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49" y="1533442"/>
            <a:ext cx="10868698" cy="3654927"/>
          </a:xfrm>
        </p:spPr>
        <p:txBody>
          <a:bodyPr>
            <a:normAutofit/>
          </a:bodyPr>
          <a:lstStyle>
            <a:lvl1pPr>
              <a:defRPr sz="2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782" y="394045"/>
            <a:ext cx="10654052" cy="3438226"/>
          </a:xfrm>
        </p:spPr>
        <p:txBody>
          <a:bodyPr anchor="b">
            <a:normAutofit/>
          </a:bodyPr>
          <a:lstStyle>
            <a:lvl1pPr>
              <a:defRPr sz="504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9782" y="3872215"/>
            <a:ext cx="10654052" cy="543917"/>
          </a:xfrm>
        </p:spPr>
        <p:txBody>
          <a:bodyPr>
            <a:normAutofit/>
          </a:bodyPr>
          <a:lstStyle>
            <a:lvl1pPr marL="0" indent="0">
              <a:buNone/>
              <a:defRPr sz="2020">
                <a:solidFill>
                  <a:schemeClr val="tx1"/>
                </a:solidFill>
              </a:defRPr>
            </a:lvl1pPr>
            <a:lvl2pPr marL="3835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35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3pPr>
            <a:lvl4pPr marL="1151890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4pPr>
            <a:lvl5pPr marL="1536065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6pPr>
            <a:lvl7pPr marL="2304415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7pPr>
            <a:lvl8pPr marL="2687955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8pPr>
            <a:lvl9pPr marL="3072765" indent="0">
              <a:buNone/>
              <a:defRPr sz="13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449" y="217082"/>
            <a:ext cx="10868698" cy="1113413"/>
          </a:xfrm>
        </p:spPr>
        <p:txBody>
          <a:bodyPr>
            <a:normAutofit/>
          </a:bodyPr>
          <a:lstStyle>
            <a:lvl1pPr>
              <a:defRPr sz="3695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449" y="1533442"/>
            <a:ext cx="5355591" cy="3654927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0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2557" y="1533442"/>
            <a:ext cx="5355591" cy="3654927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0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987" y="306688"/>
            <a:ext cx="10868698" cy="11134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7987" y="1465688"/>
            <a:ext cx="5330978" cy="692049"/>
          </a:xfrm>
        </p:spPr>
        <p:txBody>
          <a:bodyPr anchor="b">
            <a:normAutofit/>
          </a:bodyPr>
          <a:lstStyle>
            <a:lvl1pPr marL="0" indent="0">
              <a:buNone/>
              <a:defRPr sz="2350" b="0"/>
            </a:lvl1pPr>
            <a:lvl2pPr marL="383540" indent="0">
              <a:buNone/>
              <a:defRPr sz="1680" b="1"/>
            </a:lvl2pPr>
            <a:lvl3pPr marL="768350" indent="0">
              <a:buNone/>
              <a:defRPr sz="1510" b="1"/>
            </a:lvl3pPr>
            <a:lvl4pPr marL="1151890" indent="0">
              <a:buNone/>
              <a:defRPr sz="1340" b="1"/>
            </a:lvl4pPr>
            <a:lvl5pPr marL="1536065" indent="0">
              <a:buNone/>
              <a:defRPr sz="1340" b="1"/>
            </a:lvl5pPr>
            <a:lvl6pPr marL="1920240" indent="0">
              <a:buNone/>
              <a:defRPr sz="1340" b="1"/>
            </a:lvl6pPr>
            <a:lvl7pPr marL="2304415" indent="0">
              <a:buNone/>
              <a:defRPr sz="1340" b="1"/>
            </a:lvl7pPr>
            <a:lvl8pPr marL="2687955" indent="0">
              <a:buNone/>
              <a:defRPr sz="1340" b="1"/>
            </a:lvl8pPr>
            <a:lvl9pPr marL="3072765" indent="0">
              <a:buNone/>
              <a:defRPr sz="134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7987" y="2196993"/>
            <a:ext cx="5330978" cy="300204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9454" y="1465688"/>
            <a:ext cx="5357233" cy="692049"/>
          </a:xfrm>
        </p:spPr>
        <p:txBody>
          <a:bodyPr anchor="b">
            <a:normAutofit/>
          </a:bodyPr>
          <a:lstStyle>
            <a:lvl1pPr marL="0" indent="0">
              <a:buNone/>
              <a:defRPr sz="2350" b="0"/>
            </a:lvl1pPr>
            <a:lvl2pPr marL="383540" indent="0">
              <a:buNone/>
              <a:defRPr sz="1680" b="1"/>
            </a:lvl2pPr>
            <a:lvl3pPr marL="768350" indent="0">
              <a:buNone/>
              <a:defRPr sz="1510" b="1"/>
            </a:lvl3pPr>
            <a:lvl4pPr marL="1151890" indent="0">
              <a:buNone/>
              <a:defRPr sz="1340" b="1"/>
            </a:lvl4pPr>
            <a:lvl5pPr marL="1536065" indent="0">
              <a:buNone/>
              <a:defRPr sz="1340" b="1"/>
            </a:lvl5pPr>
            <a:lvl6pPr marL="1920240" indent="0">
              <a:buNone/>
              <a:defRPr sz="1340" b="1"/>
            </a:lvl6pPr>
            <a:lvl7pPr marL="2304415" indent="0">
              <a:buNone/>
              <a:defRPr sz="1340" b="1"/>
            </a:lvl7pPr>
            <a:lvl8pPr marL="2687955" indent="0">
              <a:buNone/>
              <a:defRPr sz="1340" b="1"/>
            </a:lvl8pPr>
            <a:lvl9pPr marL="3072765" indent="0">
              <a:buNone/>
              <a:defRPr sz="134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9454" y="2196993"/>
            <a:ext cx="5357233" cy="300204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346" y="2323499"/>
            <a:ext cx="10868698" cy="1113413"/>
          </a:xfrm>
        </p:spPr>
        <p:txBody>
          <a:bodyPr>
            <a:normAutofit/>
          </a:bodyPr>
          <a:lstStyle>
            <a:lvl1pPr algn="ctr">
              <a:defRPr sz="3695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8464" y="106674"/>
            <a:ext cx="4305061" cy="1344095"/>
          </a:xfrm>
        </p:spPr>
        <p:txBody>
          <a:bodyPr anchor="ctr" anchorCtr="0">
            <a:normAutofit/>
          </a:bodyPr>
          <a:lstStyle>
            <a:lvl1pPr>
              <a:defRPr sz="269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358071" y="643703"/>
            <a:ext cx="6012714" cy="4279104"/>
          </a:xfrm>
        </p:spPr>
        <p:txBody>
          <a:bodyPr/>
          <a:lstStyle>
            <a:lvl1pPr marL="0" indent="0">
              <a:buNone/>
              <a:defRPr sz="2690"/>
            </a:lvl1pPr>
            <a:lvl2pPr marL="383540" indent="0">
              <a:buNone/>
              <a:defRPr sz="2350"/>
            </a:lvl2pPr>
            <a:lvl3pPr marL="768350" indent="0">
              <a:buNone/>
              <a:defRPr sz="2020"/>
            </a:lvl3pPr>
            <a:lvl4pPr marL="1151890" indent="0">
              <a:buNone/>
              <a:defRPr sz="1680"/>
            </a:lvl4pPr>
            <a:lvl5pPr marL="1536065" indent="0">
              <a:buNone/>
              <a:defRPr sz="1680"/>
            </a:lvl5pPr>
            <a:lvl6pPr marL="1920240" indent="0">
              <a:buNone/>
              <a:defRPr sz="1680"/>
            </a:lvl6pPr>
            <a:lvl7pPr marL="2304415" indent="0">
              <a:buNone/>
              <a:defRPr sz="1680"/>
            </a:lvl7pPr>
            <a:lvl8pPr marL="2687955" indent="0">
              <a:buNone/>
              <a:defRPr sz="1680"/>
            </a:lvl8pPr>
            <a:lvl9pPr marL="3072765" indent="0">
              <a:buNone/>
              <a:defRPr sz="168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3715" y="1728123"/>
            <a:ext cx="4305061" cy="320156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383540" indent="0">
              <a:buNone/>
              <a:defRPr sz="1180"/>
            </a:lvl2pPr>
            <a:lvl3pPr marL="768350" indent="0">
              <a:buNone/>
              <a:defRPr sz="1010"/>
            </a:lvl3pPr>
            <a:lvl4pPr marL="1151890" indent="0">
              <a:buNone/>
              <a:defRPr sz="840"/>
            </a:lvl4pPr>
            <a:lvl5pPr marL="1536065" indent="0">
              <a:buNone/>
              <a:defRPr sz="840"/>
            </a:lvl5pPr>
            <a:lvl6pPr marL="1920240" indent="0">
              <a:buNone/>
              <a:defRPr sz="840"/>
            </a:lvl6pPr>
            <a:lvl7pPr marL="2304415" indent="0">
              <a:buNone/>
              <a:defRPr sz="840"/>
            </a:lvl7pPr>
            <a:lvl8pPr marL="2687955" indent="0">
              <a:buNone/>
              <a:defRPr sz="840"/>
            </a:lvl8pPr>
            <a:lvl9pPr marL="3072765" indent="0">
              <a:buNone/>
              <a:defRPr sz="8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54376" y="306688"/>
            <a:ext cx="1580669" cy="4881680"/>
          </a:xfrm>
        </p:spPr>
        <p:txBody>
          <a:bodyPr vert="eaVert">
            <a:normAutofit/>
          </a:bodyPr>
          <a:lstStyle>
            <a:lvl1pPr>
              <a:defRPr sz="3695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6346" y="306688"/>
            <a:ext cx="9178134" cy="488168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6346" y="306688"/>
            <a:ext cx="10868698" cy="1113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346" y="1533442"/>
            <a:ext cx="10868698" cy="365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6346" y="5339046"/>
            <a:ext cx="2835313" cy="30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2024/2/9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74211" y="5339046"/>
            <a:ext cx="4252969" cy="30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99732" y="5339046"/>
            <a:ext cx="2835313" cy="30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768350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770" indent="-191770" algn="l" defTabSz="768350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0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496185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264535" indent="-191770" algn="l" defTabSz="76835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2pPr>
      <a:lvl3pPr marL="768350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3pPr>
      <a:lvl4pPr marL="1151890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4pPr>
      <a:lvl5pPr marL="1536065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304415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687955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072765" algn="l" defTabSz="768350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63" Type="http://schemas.openxmlformats.org/officeDocument/2006/relationships/tags" Target="../tags/tag64.xml"/><Relationship Id="rId159" Type="http://schemas.openxmlformats.org/officeDocument/2006/relationships/tags" Target="../tags/tag160.xml"/><Relationship Id="rId170" Type="http://schemas.openxmlformats.org/officeDocument/2006/relationships/tags" Target="../tags/tag171.xml"/><Relationship Id="rId226" Type="http://schemas.openxmlformats.org/officeDocument/2006/relationships/tags" Target="../tags/tag227.xml"/><Relationship Id="rId268" Type="http://schemas.openxmlformats.org/officeDocument/2006/relationships/image" Target="../media/image7.png"/><Relationship Id="rId32" Type="http://schemas.openxmlformats.org/officeDocument/2006/relationships/tags" Target="../tags/tag33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5" Type="http://schemas.openxmlformats.org/officeDocument/2006/relationships/tags" Target="../tags/tag6.xml"/><Relationship Id="rId181" Type="http://schemas.openxmlformats.org/officeDocument/2006/relationships/tags" Target="../tags/tag182.xml"/><Relationship Id="rId237" Type="http://schemas.openxmlformats.org/officeDocument/2006/relationships/tags" Target="../tags/tag238.xml"/><Relationship Id="rId279" Type="http://schemas.openxmlformats.org/officeDocument/2006/relationships/image" Target="../media/image18.svg"/><Relationship Id="rId43" Type="http://schemas.openxmlformats.org/officeDocument/2006/relationships/tags" Target="../tags/tag44.xml"/><Relationship Id="rId139" Type="http://schemas.openxmlformats.org/officeDocument/2006/relationships/tags" Target="../tags/tag140.xml"/><Relationship Id="rId290" Type="http://schemas.openxmlformats.org/officeDocument/2006/relationships/image" Target="../media/image27.png"/><Relationship Id="rId85" Type="http://schemas.openxmlformats.org/officeDocument/2006/relationships/tags" Target="../tags/tag86.xml"/><Relationship Id="rId150" Type="http://schemas.openxmlformats.org/officeDocument/2006/relationships/tags" Target="../tags/tag151.xml"/><Relationship Id="rId192" Type="http://schemas.openxmlformats.org/officeDocument/2006/relationships/tags" Target="../tags/tag193.xml"/><Relationship Id="rId206" Type="http://schemas.openxmlformats.org/officeDocument/2006/relationships/tags" Target="../tags/tag207.xml"/><Relationship Id="rId248" Type="http://schemas.openxmlformats.org/officeDocument/2006/relationships/tags" Target="../tags/tag249.xml"/><Relationship Id="rId12" Type="http://schemas.openxmlformats.org/officeDocument/2006/relationships/tags" Target="../tags/tag13.xml"/><Relationship Id="rId33" Type="http://schemas.openxmlformats.org/officeDocument/2006/relationships/tags" Target="../tags/tag34.xml"/><Relationship Id="rId108" Type="http://schemas.openxmlformats.org/officeDocument/2006/relationships/tags" Target="../tags/tag109.xml"/><Relationship Id="rId129" Type="http://schemas.openxmlformats.org/officeDocument/2006/relationships/tags" Target="../tags/tag130.xml"/><Relationship Id="rId280" Type="http://schemas.openxmlformats.org/officeDocument/2006/relationships/tags" Target="../tags/tag1600.xml"/><Relationship Id="rId54" Type="http://schemas.openxmlformats.org/officeDocument/2006/relationships/tags" Target="../tags/tag55.xml"/><Relationship Id="rId75" Type="http://schemas.openxmlformats.org/officeDocument/2006/relationships/tags" Target="../tags/tag76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61" Type="http://schemas.openxmlformats.org/officeDocument/2006/relationships/tags" Target="../tags/tag162.xml"/><Relationship Id="rId182" Type="http://schemas.openxmlformats.org/officeDocument/2006/relationships/tags" Target="../tags/tag183.xml"/><Relationship Id="rId217" Type="http://schemas.openxmlformats.org/officeDocument/2006/relationships/tags" Target="../tags/tag218.xml"/><Relationship Id="rId6" Type="http://schemas.openxmlformats.org/officeDocument/2006/relationships/tags" Target="../tags/tag7.xml"/><Relationship Id="rId238" Type="http://schemas.openxmlformats.org/officeDocument/2006/relationships/tags" Target="../tags/tag239.xml"/><Relationship Id="rId259" Type="http://schemas.openxmlformats.org/officeDocument/2006/relationships/tags" Target="../tags/tag260.xml"/><Relationship Id="rId23" Type="http://schemas.openxmlformats.org/officeDocument/2006/relationships/tags" Target="../tags/tag24.xml"/><Relationship Id="rId119" Type="http://schemas.openxmlformats.org/officeDocument/2006/relationships/tags" Target="../tags/tag120.xml"/><Relationship Id="rId270" Type="http://schemas.openxmlformats.org/officeDocument/2006/relationships/image" Target="../media/image9.png"/><Relationship Id="rId291" Type="http://schemas.openxmlformats.org/officeDocument/2006/relationships/image" Target="../media/image28.svg"/><Relationship Id="rId44" Type="http://schemas.openxmlformats.org/officeDocument/2006/relationships/tags" Target="../tags/tag45.xml"/><Relationship Id="rId65" Type="http://schemas.openxmlformats.org/officeDocument/2006/relationships/tags" Target="../tags/tag66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51" Type="http://schemas.openxmlformats.org/officeDocument/2006/relationships/tags" Target="../tags/tag152.xml"/><Relationship Id="rId172" Type="http://schemas.openxmlformats.org/officeDocument/2006/relationships/tags" Target="../tags/tag173.xml"/><Relationship Id="rId193" Type="http://schemas.openxmlformats.org/officeDocument/2006/relationships/tags" Target="../tags/tag194.xml"/><Relationship Id="rId207" Type="http://schemas.openxmlformats.org/officeDocument/2006/relationships/tags" Target="../tags/tag208.xml"/><Relationship Id="rId228" Type="http://schemas.openxmlformats.org/officeDocument/2006/relationships/tags" Target="../tags/tag229.xml"/><Relationship Id="rId249" Type="http://schemas.openxmlformats.org/officeDocument/2006/relationships/tags" Target="../tags/tag250.xml"/><Relationship Id="rId13" Type="http://schemas.openxmlformats.org/officeDocument/2006/relationships/tags" Target="../tags/tag14.xml"/><Relationship Id="rId109" Type="http://schemas.openxmlformats.org/officeDocument/2006/relationships/tags" Target="../tags/tag110.xml"/><Relationship Id="rId260" Type="http://schemas.openxmlformats.org/officeDocument/2006/relationships/tags" Target="../tags/tag261.xml"/><Relationship Id="rId281" Type="http://schemas.openxmlformats.org/officeDocument/2006/relationships/image" Target="../media/image19.png"/><Relationship Id="rId34" Type="http://schemas.openxmlformats.org/officeDocument/2006/relationships/tags" Target="../tags/tag35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20" Type="http://schemas.openxmlformats.org/officeDocument/2006/relationships/tags" Target="../tags/tag121.xml"/><Relationship Id="rId141" Type="http://schemas.openxmlformats.org/officeDocument/2006/relationships/tags" Target="../tags/tag142.xml"/><Relationship Id="rId7" Type="http://schemas.openxmlformats.org/officeDocument/2006/relationships/tags" Target="../tags/tag8.xml"/><Relationship Id="rId162" Type="http://schemas.openxmlformats.org/officeDocument/2006/relationships/tags" Target="../tags/tag163.xml"/><Relationship Id="rId183" Type="http://schemas.openxmlformats.org/officeDocument/2006/relationships/tags" Target="../tags/tag184.xml"/><Relationship Id="rId218" Type="http://schemas.openxmlformats.org/officeDocument/2006/relationships/tags" Target="../tags/tag219.xml"/><Relationship Id="rId239" Type="http://schemas.openxmlformats.org/officeDocument/2006/relationships/tags" Target="../tags/tag240.xml"/><Relationship Id="rId250" Type="http://schemas.openxmlformats.org/officeDocument/2006/relationships/tags" Target="../tags/tag251.xml"/><Relationship Id="rId271" Type="http://schemas.openxmlformats.org/officeDocument/2006/relationships/image" Target="../media/image10.svg"/><Relationship Id="rId292" Type="http://schemas.openxmlformats.org/officeDocument/2006/relationships/image" Target="../media/image29.png"/><Relationship Id="rId24" Type="http://schemas.openxmlformats.org/officeDocument/2006/relationships/tags" Target="../tags/tag25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31" Type="http://schemas.openxmlformats.org/officeDocument/2006/relationships/tags" Target="../tags/tag132.xml"/><Relationship Id="rId152" Type="http://schemas.openxmlformats.org/officeDocument/2006/relationships/tags" Target="../tags/tag153.xml"/><Relationship Id="rId173" Type="http://schemas.openxmlformats.org/officeDocument/2006/relationships/tags" Target="../tags/tag174.xml"/><Relationship Id="rId194" Type="http://schemas.openxmlformats.org/officeDocument/2006/relationships/tags" Target="../tags/tag195.xml"/><Relationship Id="rId208" Type="http://schemas.openxmlformats.org/officeDocument/2006/relationships/tags" Target="../tags/tag209.xml"/><Relationship Id="rId229" Type="http://schemas.openxmlformats.org/officeDocument/2006/relationships/tags" Target="../tags/tag230.xml"/><Relationship Id="rId240" Type="http://schemas.openxmlformats.org/officeDocument/2006/relationships/tags" Target="../tags/tag241.xml"/><Relationship Id="rId261" Type="http://schemas.openxmlformats.org/officeDocument/2006/relationships/slideLayout" Target="../slideLayouts/slideLayout1.xml"/><Relationship Id="rId14" Type="http://schemas.openxmlformats.org/officeDocument/2006/relationships/tags" Target="../tags/tag15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282" Type="http://schemas.openxmlformats.org/officeDocument/2006/relationships/image" Target="../media/image20.png"/><Relationship Id="rId8" Type="http://schemas.openxmlformats.org/officeDocument/2006/relationships/tags" Target="../tags/tag9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163" Type="http://schemas.openxmlformats.org/officeDocument/2006/relationships/tags" Target="../tags/tag164.xml"/><Relationship Id="rId184" Type="http://schemas.openxmlformats.org/officeDocument/2006/relationships/tags" Target="../tags/tag185.xml"/><Relationship Id="rId219" Type="http://schemas.openxmlformats.org/officeDocument/2006/relationships/tags" Target="../tags/tag220.xml"/><Relationship Id="rId230" Type="http://schemas.openxmlformats.org/officeDocument/2006/relationships/tags" Target="../tags/tag231.xml"/><Relationship Id="rId251" Type="http://schemas.openxmlformats.org/officeDocument/2006/relationships/tags" Target="../tags/tag252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272" Type="http://schemas.openxmlformats.org/officeDocument/2006/relationships/image" Target="../media/image11.png"/><Relationship Id="rId293" Type="http://schemas.openxmlformats.org/officeDocument/2006/relationships/image" Target="../media/image30.svg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3" Type="http://schemas.openxmlformats.org/officeDocument/2006/relationships/tags" Target="../tags/tag154.xml"/><Relationship Id="rId174" Type="http://schemas.openxmlformats.org/officeDocument/2006/relationships/tags" Target="../tags/tag175.xml"/><Relationship Id="rId195" Type="http://schemas.openxmlformats.org/officeDocument/2006/relationships/tags" Target="../tags/tag196.xml"/><Relationship Id="rId209" Type="http://schemas.openxmlformats.org/officeDocument/2006/relationships/tags" Target="../tags/tag210.xml"/><Relationship Id="rId220" Type="http://schemas.openxmlformats.org/officeDocument/2006/relationships/tags" Target="../tags/tag221.xml"/><Relationship Id="rId241" Type="http://schemas.openxmlformats.org/officeDocument/2006/relationships/tags" Target="../tags/tag242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262" Type="http://schemas.openxmlformats.org/officeDocument/2006/relationships/image" Target="../media/image1.png"/><Relationship Id="rId283" Type="http://schemas.openxmlformats.org/officeDocument/2006/relationships/image" Target="../media/image21.png"/><Relationship Id="rId78" Type="http://schemas.openxmlformats.org/officeDocument/2006/relationships/tags" Target="../tags/tag79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164" Type="http://schemas.openxmlformats.org/officeDocument/2006/relationships/tags" Target="../tags/tag165.xml"/><Relationship Id="rId185" Type="http://schemas.openxmlformats.org/officeDocument/2006/relationships/tags" Target="../tags/tag186.xml"/><Relationship Id="rId9" Type="http://schemas.openxmlformats.org/officeDocument/2006/relationships/tags" Target="../tags/tag10.xml"/><Relationship Id="rId210" Type="http://schemas.openxmlformats.org/officeDocument/2006/relationships/tags" Target="../tags/tag211.xml"/><Relationship Id="rId26" Type="http://schemas.openxmlformats.org/officeDocument/2006/relationships/tags" Target="../tags/tag27.xml"/><Relationship Id="rId231" Type="http://schemas.openxmlformats.org/officeDocument/2006/relationships/tags" Target="../tags/tag232.xml"/><Relationship Id="rId252" Type="http://schemas.openxmlformats.org/officeDocument/2006/relationships/tags" Target="../tags/tag253.xml"/><Relationship Id="rId273" Type="http://schemas.openxmlformats.org/officeDocument/2006/relationships/image" Target="../media/image12.svg"/><Relationship Id="rId294" Type="http://schemas.openxmlformats.org/officeDocument/2006/relationships/tags" Target="../tags/tag2590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54" Type="http://schemas.openxmlformats.org/officeDocument/2006/relationships/tags" Target="../tags/tag155.xml"/><Relationship Id="rId175" Type="http://schemas.openxmlformats.org/officeDocument/2006/relationships/tags" Target="../tags/tag176.xml"/><Relationship Id="rId196" Type="http://schemas.openxmlformats.org/officeDocument/2006/relationships/tags" Target="../tags/tag197.xml"/><Relationship Id="rId200" Type="http://schemas.openxmlformats.org/officeDocument/2006/relationships/tags" Target="../tags/tag201.xml"/><Relationship Id="rId16" Type="http://schemas.openxmlformats.org/officeDocument/2006/relationships/tags" Target="../tags/tag17.xml"/><Relationship Id="rId221" Type="http://schemas.openxmlformats.org/officeDocument/2006/relationships/tags" Target="../tags/tag222.xml"/><Relationship Id="rId242" Type="http://schemas.openxmlformats.org/officeDocument/2006/relationships/tags" Target="../tags/tag243.xml"/><Relationship Id="rId263" Type="http://schemas.openxmlformats.org/officeDocument/2006/relationships/image" Target="../media/image2.svg"/><Relationship Id="rId284" Type="http://schemas.openxmlformats.org/officeDocument/2006/relationships/oleObject" Target="../embeddings/oleObject1.bin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Relationship Id="rId90" Type="http://schemas.openxmlformats.org/officeDocument/2006/relationships/tags" Target="../tags/tag91.xml"/><Relationship Id="rId165" Type="http://schemas.openxmlformats.org/officeDocument/2006/relationships/tags" Target="../tags/tag166.xml"/><Relationship Id="rId186" Type="http://schemas.openxmlformats.org/officeDocument/2006/relationships/tags" Target="../tags/tag187.xml"/><Relationship Id="rId211" Type="http://schemas.openxmlformats.org/officeDocument/2006/relationships/tags" Target="../tags/tag212.xml"/><Relationship Id="rId232" Type="http://schemas.openxmlformats.org/officeDocument/2006/relationships/tags" Target="../tags/tag233.xml"/><Relationship Id="rId253" Type="http://schemas.openxmlformats.org/officeDocument/2006/relationships/tags" Target="../tags/tag254.xml"/><Relationship Id="rId274" Type="http://schemas.openxmlformats.org/officeDocument/2006/relationships/image" Target="../media/image13.png"/><Relationship Id="rId27" Type="http://schemas.openxmlformats.org/officeDocument/2006/relationships/tags" Target="../tags/tag28.xml"/><Relationship Id="rId48" Type="http://schemas.openxmlformats.org/officeDocument/2006/relationships/tags" Target="../tags/tag49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34" Type="http://schemas.openxmlformats.org/officeDocument/2006/relationships/tags" Target="../tags/tag135.xml"/><Relationship Id="rId80" Type="http://schemas.openxmlformats.org/officeDocument/2006/relationships/tags" Target="../tags/tag81.xml"/><Relationship Id="rId155" Type="http://schemas.openxmlformats.org/officeDocument/2006/relationships/tags" Target="../tags/tag156.xml"/><Relationship Id="rId176" Type="http://schemas.openxmlformats.org/officeDocument/2006/relationships/tags" Target="../tags/tag177.xml"/><Relationship Id="rId197" Type="http://schemas.openxmlformats.org/officeDocument/2006/relationships/tags" Target="../tags/tag198.xml"/><Relationship Id="rId201" Type="http://schemas.openxmlformats.org/officeDocument/2006/relationships/tags" Target="../tags/tag202.xml"/><Relationship Id="rId222" Type="http://schemas.openxmlformats.org/officeDocument/2006/relationships/tags" Target="../tags/tag223.xml"/><Relationship Id="rId243" Type="http://schemas.openxmlformats.org/officeDocument/2006/relationships/tags" Target="../tags/tag244.xml"/><Relationship Id="rId264" Type="http://schemas.openxmlformats.org/officeDocument/2006/relationships/image" Target="../media/image3.png"/><Relationship Id="rId285" Type="http://schemas.openxmlformats.org/officeDocument/2006/relationships/image" Target="../media/image22.wmf"/><Relationship Id="rId17" Type="http://schemas.openxmlformats.org/officeDocument/2006/relationships/tags" Target="../tags/tag18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24" Type="http://schemas.openxmlformats.org/officeDocument/2006/relationships/tags" Target="../tags/tag125.xml"/><Relationship Id="rId70" Type="http://schemas.openxmlformats.org/officeDocument/2006/relationships/tags" Target="../tags/tag71.xml"/><Relationship Id="rId91" Type="http://schemas.openxmlformats.org/officeDocument/2006/relationships/tags" Target="../tags/tag92.xml"/><Relationship Id="rId145" Type="http://schemas.openxmlformats.org/officeDocument/2006/relationships/tags" Target="../tags/tag146.xml"/><Relationship Id="rId166" Type="http://schemas.openxmlformats.org/officeDocument/2006/relationships/tags" Target="../tags/tag167.xml"/><Relationship Id="rId187" Type="http://schemas.openxmlformats.org/officeDocument/2006/relationships/tags" Target="../tags/tag188.xml"/><Relationship Id="rId1" Type="http://schemas.openxmlformats.org/officeDocument/2006/relationships/tags" Target="../tags/tag2.xml"/><Relationship Id="rId212" Type="http://schemas.openxmlformats.org/officeDocument/2006/relationships/tags" Target="../tags/tag213.xml"/><Relationship Id="rId233" Type="http://schemas.openxmlformats.org/officeDocument/2006/relationships/tags" Target="../tags/tag234.xml"/><Relationship Id="rId254" Type="http://schemas.openxmlformats.org/officeDocument/2006/relationships/tags" Target="../tags/tag255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275" Type="http://schemas.openxmlformats.org/officeDocument/2006/relationships/image" Target="../media/image14.svg"/><Relationship Id="rId60" Type="http://schemas.openxmlformats.org/officeDocument/2006/relationships/tags" Target="../tags/tag61.xml"/><Relationship Id="rId81" Type="http://schemas.openxmlformats.org/officeDocument/2006/relationships/tags" Target="../tags/tag82.xml"/><Relationship Id="rId135" Type="http://schemas.openxmlformats.org/officeDocument/2006/relationships/tags" Target="../tags/tag136.xml"/><Relationship Id="rId156" Type="http://schemas.openxmlformats.org/officeDocument/2006/relationships/tags" Target="../tags/tag157.xml"/><Relationship Id="rId177" Type="http://schemas.openxmlformats.org/officeDocument/2006/relationships/tags" Target="../tags/tag178.xml"/><Relationship Id="rId198" Type="http://schemas.openxmlformats.org/officeDocument/2006/relationships/tags" Target="../tags/tag199.xml"/><Relationship Id="rId202" Type="http://schemas.openxmlformats.org/officeDocument/2006/relationships/tags" Target="../tags/tag203.xml"/><Relationship Id="rId223" Type="http://schemas.openxmlformats.org/officeDocument/2006/relationships/tags" Target="../tags/tag224.xml"/><Relationship Id="rId244" Type="http://schemas.openxmlformats.org/officeDocument/2006/relationships/tags" Target="../tags/tag245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265" Type="http://schemas.openxmlformats.org/officeDocument/2006/relationships/image" Target="../media/image4.svg"/><Relationship Id="rId286" Type="http://schemas.openxmlformats.org/officeDocument/2006/relationships/image" Target="../media/image23.png"/><Relationship Id="rId50" Type="http://schemas.openxmlformats.org/officeDocument/2006/relationships/tags" Target="../tags/tag51.xml"/><Relationship Id="rId104" Type="http://schemas.openxmlformats.org/officeDocument/2006/relationships/tags" Target="../tags/tag105.xml"/><Relationship Id="rId125" Type="http://schemas.openxmlformats.org/officeDocument/2006/relationships/tags" Target="../tags/tag126.xml"/><Relationship Id="rId146" Type="http://schemas.openxmlformats.org/officeDocument/2006/relationships/tags" Target="../tags/tag147.xml"/><Relationship Id="rId167" Type="http://schemas.openxmlformats.org/officeDocument/2006/relationships/tags" Target="../tags/tag168.xml"/><Relationship Id="rId188" Type="http://schemas.openxmlformats.org/officeDocument/2006/relationships/tags" Target="../tags/tag189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13" Type="http://schemas.openxmlformats.org/officeDocument/2006/relationships/tags" Target="../tags/tag214.xml"/><Relationship Id="rId234" Type="http://schemas.openxmlformats.org/officeDocument/2006/relationships/tags" Target="../tags/tag235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55" Type="http://schemas.openxmlformats.org/officeDocument/2006/relationships/tags" Target="../tags/tag256.xml"/><Relationship Id="rId276" Type="http://schemas.openxmlformats.org/officeDocument/2006/relationships/image" Target="../media/image15.png"/><Relationship Id="rId40" Type="http://schemas.openxmlformats.org/officeDocument/2006/relationships/tags" Target="../tags/tag41.xml"/><Relationship Id="rId115" Type="http://schemas.openxmlformats.org/officeDocument/2006/relationships/tags" Target="../tags/tag116.xml"/><Relationship Id="rId136" Type="http://schemas.openxmlformats.org/officeDocument/2006/relationships/tags" Target="../tags/tag137.xml"/><Relationship Id="rId157" Type="http://schemas.openxmlformats.org/officeDocument/2006/relationships/tags" Target="../tags/tag158.xml"/><Relationship Id="rId178" Type="http://schemas.openxmlformats.org/officeDocument/2006/relationships/tags" Target="../tags/tag179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9" Type="http://schemas.openxmlformats.org/officeDocument/2006/relationships/tags" Target="../tags/tag200.xml"/><Relationship Id="rId203" Type="http://schemas.openxmlformats.org/officeDocument/2006/relationships/tags" Target="../tags/tag204.xml"/><Relationship Id="rId19" Type="http://schemas.openxmlformats.org/officeDocument/2006/relationships/tags" Target="../tags/tag20.xml"/><Relationship Id="rId224" Type="http://schemas.openxmlformats.org/officeDocument/2006/relationships/tags" Target="../tags/tag225.xml"/><Relationship Id="rId245" Type="http://schemas.openxmlformats.org/officeDocument/2006/relationships/tags" Target="../tags/tag246.xml"/><Relationship Id="rId266" Type="http://schemas.openxmlformats.org/officeDocument/2006/relationships/image" Target="../media/image5.png"/><Relationship Id="rId287" Type="http://schemas.openxmlformats.org/officeDocument/2006/relationships/image" Target="../media/image24.svg"/><Relationship Id="rId30" Type="http://schemas.openxmlformats.org/officeDocument/2006/relationships/tags" Target="../tags/tag3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147" Type="http://schemas.openxmlformats.org/officeDocument/2006/relationships/tags" Target="../tags/tag148.xml"/><Relationship Id="rId168" Type="http://schemas.openxmlformats.org/officeDocument/2006/relationships/tags" Target="../tags/tag16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189" Type="http://schemas.openxmlformats.org/officeDocument/2006/relationships/tags" Target="../tags/tag190.xml"/><Relationship Id="rId3" Type="http://schemas.openxmlformats.org/officeDocument/2006/relationships/tags" Target="../tags/tag4.xml"/><Relationship Id="rId214" Type="http://schemas.openxmlformats.org/officeDocument/2006/relationships/tags" Target="../tags/tag215.xml"/><Relationship Id="rId235" Type="http://schemas.openxmlformats.org/officeDocument/2006/relationships/tags" Target="../tags/tag236.xml"/><Relationship Id="rId256" Type="http://schemas.openxmlformats.org/officeDocument/2006/relationships/tags" Target="../tags/tag257.xml"/><Relationship Id="rId277" Type="http://schemas.openxmlformats.org/officeDocument/2006/relationships/image" Target="../media/image16.svg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158" Type="http://schemas.openxmlformats.org/officeDocument/2006/relationships/tags" Target="../tags/tag159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179" Type="http://schemas.openxmlformats.org/officeDocument/2006/relationships/tags" Target="../tags/tag180.xml"/><Relationship Id="rId190" Type="http://schemas.openxmlformats.org/officeDocument/2006/relationships/tags" Target="../tags/tag191.xml"/><Relationship Id="rId204" Type="http://schemas.openxmlformats.org/officeDocument/2006/relationships/tags" Target="../tags/tag205.xml"/><Relationship Id="rId225" Type="http://schemas.openxmlformats.org/officeDocument/2006/relationships/tags" Target="../tags/tag226.xml"/><Relationship Id="rId246" Type="http://schemas.openxmlformats.org/officeDocument/2006/relationships/tags" Target="../tags/tag247.xml"/><Relationship Id="rId267" Type="http://schemas.openxmlformats.org/officeDocument/2006/relationships/image" Target="../media/image6.svg"/><Relationship Id="rId288" Type="http://schemas.openxmlformats.org/officeDocument/2006/relationships/image" Target="../media/image25.png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94" Type="http://schemas.openxmlformats.org/officeDocument/2006/relationships/tags" Target="../tags/tag95.xml"/><Relationship Id="rId148" Type="http://schemas.openxmlformats.org/officeDocument/2006/relationships/tags" Target="../tags/tag149.xml"/><Relationship Id="rId169" Type="http://schemas.openxmlformats.org/officeDocument/2006/relationships/tags" Target="../tags/tag170.xml"/><Relationship Id="rId4" Type="http://schemas.openxmlformats.org/officeDocument/2006/relationships/tags" Target="../tags/tag5.xml"/><Relationship Id="rId180" Type="http://schemas.openxmlformats.org/officeDocument/2006/relationships/tags" Target="../tags/tag181.xml"/><Relationship Id="rId215" Type="http://schemas.openxmlformats.org/officeDocument/2006/relationships/tags" Target="../tags/tag216.xml"/><Relationship Id="rId236" Type="http://schemas.openxmlformats.org/officeDocument/2006/relationships/tags" Target="../tags/tag237.xml"/><Relationship Id="rId257" Type="http://schemas.openxmlformats.org/officeDocument/2006/relationships/tags" Target="../tags/tag258.xml"/><Relationship Id="rId278" Type="http://schemas.openxmlformats.org/officeDocument/2006/relationships/image" Target="../media/image17.png"/><Relationship Id="rId42" Type="http://schemas.openxmlformats.org/officeDocument/2006/relationships/tags" Target="../tags/tag43.xml"/><Relationship Id="rId84" Type="http://schemas.openxmlformats.org/officeDocument/2006/relationships/tags" Target="../tags/tag85.xml"/><Relationship Id="rId138" Type="http://schemas.openxmlformats.org/officeDocument/2006/relationships/tags" Target="../tags/tag139.xml"/><Relationship Id="rId191" Type="http://schemas.openxmlformats.org/officeDocument/2006/relationships/tags" Target="../tags/tag192.xml"/><Relationship Id="rId205" Type="http://schemas.openxmlformats.org/officeDocument/2006/relationships/tags" Target="../tags/tag206.xml"/><Relationship Id="rId247" Type="http://schemas.openxmlformats.org/officeDocument/2006/relationships/tags" Target="../tags/tag248.xml"/><Relationship Id="rId107" Type="http://schemas.openxmlformats.org/officeDocument/2006/relationships/tags" Target="../tags/tag108.xml"/><Relationship Id="rId289" Type="http://schemas.openxmlformats.org/officeDocument/2006/relationships/image" Target="../media/image26.svg"/><Relationship Id="rId11" Type="http://schemas.openxmlformats.org/officeDocument/2006/relationships/tags" Target="../tags/tag12.xml"/><Relationship Id="rId53" Type="http://schemas.openxmlformats.org/officeDocument/2006/relationships/tags" Target="../tags/tag54.xml"/><Relationship Id="rId149" Type="http://schemas.openxmlformats.org/officeDocument/2006/relationships/tags" Target="../tags/tag150.xml"/><Relationship Id="rId95" Type="http://schemas.openxmlformats.org/officeDocument/2006/relationships/tags" Target="../tags/tag96.xml"/><Relationship Id="rId160" Type="http://schemas.openxmlformats.org/officeDocument/2006/relationships/tags" Target="../tags/tag161.xml"/><Relationship Id="rId216" Type="http://schemas.openxmlformats.org/officeDocument/2006/relationships/tags" Target="../tags/tag217.xml"/><Relationship Id="rId258" Type="http://schemas.openxmlformats.org/officeDocument/2006/relationships/tags" Target="../tags/tag259.xml"/><Relationship Id="rId22" Type="http://schemas.openxmlformats.org/officeDocument/2006/relationships/tags" Target="../tags/tag23.xml"/><Relationship Id="rId64" Type="http://schemas.openxmlformats.org/officeDocument/2006/relationships/tags" Target="../tags/tag65.xml"/><Relationship Id="rId118" Type="http://schemas.openxmlformats.org/officeDocument/2006/relationships/tags" Target="../tags/tag119.xml"/><Relationship Id="rId171" Type="http://schemas.openxmlformats.org/officeDocument/2006/relationships/tags" Target="../tags/tag172.xml"/><Relationship Id="rId227" Type="http://schemas.openxmlformats.org/officeDocument/2006/relationships/tags" Target="../tags/tag228.xml"/><Relationship Id="rId26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378.xml"/><Relationship Id="rId21" Type="http://schemas.openxmlformats.org/officeDocument/2006/relationships/tags" Target="../tags/tag282.xml"/><Relationship Id="rId63" Type="http://schemas.openxmlformats.org/officeDocument/2006/relationships/tags" Target="../tags/tag324.xml"/><Relationship Id="rId159" Type="http://schemas.openxmlformats.org/officeDocument/2006/relationships/tags" Target="../tags/tag420.xml"/><Relationship Id="rId170" Type="http://schemas.openxmlformats.org/officeDocument/2006/relationships/tags" Target="../tags/tag431.xml"/><Relationship Id="rId226" Type="http://schemas.openxmlformats.org/officeDocument/2006/relationships/tags" Target="../tags/tag487.xml"/><Relationship Id="rId268" Type="http://schemas.openxmlformats.org/officeDocument/2006/relationships/image" Target="../media/image7.png"/><Relationship Id="rId32" Type="http://schemas.openxmlformats.org/officeDocument/2006/relationships/tags" Target="../tags/tag293.xml"/><Relationship Id="rId74" Type="http://schemas.openxmlformats.org/officeDocument/2006/relationships/tags" Target="../tags/tag335.xml"/><Relationship Id="rId128" Type="http://schemas.openxmlformats.org/officeDocument/2006/relationships/tags" Target="../tags/tag389.xml"/><Relationship Id="rId5" Type="http://schemas.openxmlformats.org/officeDocument/2006/relationships/tags" Target="../tags/tag266.xml"/><Relationship Id="rId181" Type="http://schemas.openxmlformats.org/officeDocument/2006/relationships/tags" Target="../tags/tag442.xml"/><Relationship Id="rId237" Type="http://schemas.openxmlformats.org/officeDocument/2006/relationships/tags" Target="../tags/tag498.xml"/><Relationship Id="rId279" Type="http://schemas.openxmlformats.org/officeDocument/2006/relationships/image" Target="../media/image18.svg"/><Relationship Id="rId43" Type="http://schemas.openxmlformats.org/officeDocument/2006/relationships/tags" Target="../tags/tag304.xml"/><Relationship Id="rId139" Type="http://schemas.openxmlformats.org/officeDocument/2006/relationships/tags" Target="../tags/tag400.xml"/><Relationship Id="rId290" Type="http://schemas.openxmlformats.org/officeDocument/2006/relationships/image" Target="../media/image27.png"/><Relationship Id="rId85" Type="http://schemas.openxmlformats.org/officeDocument/2006/relationships/tags" Target="../tags/tag346.xml"/><Relationship Id="rId150" Type="http://schemas.openxmlformats.org/officeDocument/2006/relationships/tags" Target="../tags/tag411.xml"/><Relationship Id="rId192" Type="http://schemas.openxmlformats.org/officeDocument/2006/relationships/tags" Target="../tags/tag453.xml"/><Relationship Id="rId206" Type="http://schemas.openxmlformats.org/officeDocument/2006/relationships/tags" Target="../tags/tag467.xml"/><Relationship Id="rId248" Type="http://schemas.openxmlformats.org/officeDocument/2006/relationships/tags" Target="../tags/tag509.xml"/><Relationship Id="rId12" Type="http://schemas.openxmlformats.org/officeDocument/2006/relationships/tags" Target="../tags/tag273.xml"/><Relationship Id="rId33" Type="http://schemas.openxmlformats.org/officeDocument/2006/relationships/tags" Target="../tags/tag294.xml"/><Relationship Id="rId108" Type="http://schemas.openxmlformats.org/officeDocument/2006/relationships/tags" Target="../tags/tag369.xml"/><Relationship Id="rId129" Type="http://schemas.openxmlformats.org/officeDocument/2006/relationships/tags" Target="../tags/tag390.xml"/><Relationship Id="rId280" Type="http://schemas.openxmlformats.org/officeDocument/2006/relationships/tags" Target="../tags/tag4220.xml"/><Relationship Id="rId54" Type="http://schemas.openxmlformats.org/officeDocument/2006/relationships/tags" Target="../tags/tag315.xml"/><Relationship Id="rId75" Type="http://schemas.openxmlformats.org/officeDocument/2006/relationships/tags" Target="../tags/tag336.xml"/><Relationship Id="rId96" Type="http://schemas.openxmlformats.org/officeDocument/2006/relationships/tags" Target="../tags/tag357.xml"/><Relationship Id="rId140" Type="http://schemas.openxmlformats.org/officeDocument/2006/relationships/tags" Target="../tags/tag401.xml"/><Relationship Id="rId161" Type="http://schemas.openxmlformats.org/officeDocument/2006/relationships/tags" Target="../tags/tag422.xml"/><Relationship Id="rId182" Type="http://schemas.openxmlformats.org/officeDocument/2006/relationships/tags" Target="../tags/tag443.xml"/><Relationship Id="rId217" Type="http://schemas.openxmlformats.org/officeDocument/2006/relationships/tags" Target="../tags/tag478.xml"/><Relationship Id="rId6" Type="http://schemas.openxmlformats.org/officeDocument/2006/relationships/tags" Target="../tags/tag267.xml"/><Relationship Id="rId238" Type="http://schemas.openxmlformats.org/officeDocument/2006/relationships/tags" Target="../tags/tag499.xml"/><Relationship Id="rId259" Type="http://schemas.openxmlformats.org/officeDocument/2006/relationships/tags" Target="../tags/tag520.xml"/><Relationship Id="rId23" Type="http://schemas.openxmlformats.org/officeDocument/2006/relationships/tags" Target="../tags/tag284.xml"/><Relationship Id="rId119" Type="http://schemas.openxmlformats.org/officeDocument/2006/relationships/tags" Target="../tags/tag380.xml"/><Relationship Id="rId270" Type="http://schemas.openxmlformats.org/officeDocument/2006/relationships/image" Target="../media/image9.png"/><Relationship Id="rId291" Type="http://schemas.openxmlformats.org/officeDocument/2006/relationships/image" Target="../media/image28.svg"/><Relationship Id="rId44" Type="http://schemas.openxmlformats.org/officeDocument/2006/relationships/tags" Target="../tags/tag305.xml"/><Relationship Id="rId65" Type="http://schemas.openxmlformats.org/officeDocument/2006/relationships/tags" Target="../tags/tag326.xml"/><Relationship Id="rId86" Type="http://schemas.openxmlformats.org/officeDocument/2006/relationships/tags" Target="../tags/tag347.xml"/><Relationship Id="rId130" Type="http://schemas.openxmlformats.org/officeDocument/2006/relationships/tags" Target="../tags/tag391.xml"/><Relationship Id="rId151" Type="http://schemas.openxmlformats.org/officeDocument/2006/relationships/tags" Target="../tags/tag412.xml"/><Relationship Id="rId172" Type="http://schemas.openxmlformats.org/officeDocument/2006/relationships/tags" Target="../tags/tag433.xml"/><Relationship Id="rId193" Type="http://schemas.openxmlformats.org/officeDocument/2006/relationships/tags" Target="../tags/tag454.xml"/><Relationship Id="rId207" Type="http://schemas.openxmlformats.org/officeDocument/2006/relationships/tags" Target="../tags/tag468.xml"/><Relationship Id="rId228" Type="http://schemas.openxmlformats.org/officeDocument/2006/relationships/tags" Target="../tags/tag489.xml"/><Relationship Id="rId249" Type="http://schemas.openxmlformats.org/officeDocument/2006/relationships/tags" Target="../tags/tag510.xml"/><Relationship Id="rId13" Type="http://schemas.openxmlformats.org/officeDocument/2006/relationships/tags" Target="../tags/tag274.xml"/><Relationship Id="rId109" Type="http://schemas.openxmlformats.org/officeDocument/2006/relationships/tags" Target="../tags/tag370.xml"/><Relationship Id="rId260" Type="http://schemas.openxmlformats.org/officeDocument/2006/relationships/tags" Target="../tags/tag521.xml"/><Relationship Id="rId281" Type="http://schemas.openxmlformats.org/officeDocument/2006/relationships/image" Target="../media/image19.png"/><Relationship Id="rId34" Type="http://schemas.openxmlformats.org/officeDocument/2006/relationships/tags" Target="../tags/tag295.xml"/><Relationship Id="rId55" Type="http://schemas.openxmlformats.org/officeDocument/2006/relationships/tags" Target="../tags/tag316.xml"/><Relationship Id="rId76" Type="http://schemas.openxmlformats.org/officeDocument/2006/relationships/tags" Target="../tags/tag337.xml"/><Relationship Id="rId97" Type="http://schemas.openxmlformats.org/officeDocument/2006/relationships/tags" Target="../tags/tag358.xml"/><Relationship Id="rId120" Type="http://schemas.openxmlformats.org/officeDocument/2006/relationships/tags" Target="../tags/tag381.xml"/><Relationship Id="rId141" Type="http://schemas.openxmlformats.org/officeDocument/2006/relationships/tags" Target="../tags/tag402.xml"/><Relationship Id="rId7" Type="http://schemas.openxmlformats.org/officeDocument/2006/relationships/tags" Target="../tags/tag268.xml"/><Relationship Id="rId162" Type="http://schemas.openxmlformats.org/officeDocument/2006/relationships/tags" Target="../tags/tag423.xml"/><Relationship Id="rId183" Type="http://schemas.openxmlformats.org/officeDocument/2006/relationships/tags" Target="../tags/tag444.xml"/><Relationship Id="rId218" Type="http://schemas.openxmlformats.org/officeDocument/2006/relationships/tags" Target="../tags/tag479.xml"/><Relationship Id="rId239" Type="http://schemas.openxmlformats.org/officeDocument/2006/relationships/tags" Target="../tags/tag500.xml"/><Relationship Id="rId250" Type="http://schemas.openxmlformats.org/officeDocument/2006/relationships/tags" Target="../tags/tag511.xml"/><Relationship Id="rId271" Type="http://schemas.openxmlformats.org/officeDocument/2006/relationships/image" Target="../media/image10.svg"/><Relationship Id="rId292" Type="http://schemas.openxmlformats.org/officeDocument/2006/relationships/image" Target="../media/image29.png"/><Relationship Id="rId24" Type="http://schemas.openxmlformats.org/officeDocument/2006/relationships/tags" Target="../tags/tag285.xml"/><Relationship Id="rId45" Type="http://schemas.openxmlformats.org/officeDocument/2006/relationships/tags" Target="../tags/tag306.xml"/><Relationship Id="rId66" Type="http://schemas.openxmlformats.org/officeDocument/2006/relationships/tags" Target="../tags/tag327.xml"/><Relationship Id="rId87" Type="http://schemas.openxmlformats.org/officeDocument/2006/relationships/tags" Target="../tags/tag348.xml"/><Relationship Id="rId110" Type="http://schemas.openxmlformats.org/officeDocument/2006/relationships/tags" Target="../tags/tag371.xml"/><Relationship Id="rId131" Type="http://schemas.openxmlformats.org/officeDocument/2006/relationships/tags" Target="../tags/tag392.xml"/><Relationship Id="rId152" Type="http://schemas.openxmlformats.org/officeDocument/2006/relationships/tags" Target="../tags/tag413.xml"/><Relationship Id="rId173" Type="http://schemas.openxmlformats.org/officeDocument/2006/relationships/tags" Target="../tags/tag434.xml"/><Relationship Id="rId194" Type="http://schemas.openxmlformats.org/officeDocument/2006/relationships/tags" Target="../tags/tag455.xml"/><Relationship Id="rId208" Type="http://schemas.openxmlformats.org/officeDocument/2006/relationships/tags" Target="../tags/tag469.xml"/><Relationship Id="rId229" Type="http://schemas.openxmlformats.org/officeDocument/2006/relationships/tags" Target="../tags/tag490.xml"/><Relationship Id="rId240" Type="http://schemas.openxmlformats.org/officeDocument/2006/relationships/tags" Target="../tags/tag501.xml"/><Relationship Id="rId261" Type="http://schemas.openxmlformats.org/officeDocument/2006/relationships/slideLayout" Target="../slideLayouts/slideLayout1.xml"/><Relationship Id="rId14" Type="http://schemas.openxmlformats.org/officeDocument/2006/relationships/tags" Target="../tags/tag275.xml"/><Relationship Id="rId35" Type="http://schemas.openxmlformats.org/officeDocument/2006/relationships/tags" Target="../tags/tag296.xml"/><Relationship Id="rId56" Type="http://schemas.openxmlformats.org/officeDocument/2006/relationships/tags" Target="../tags/tag317.xml"/><Relationship Id="rId77" Type="http://schemas.openxmlformats.org/officeDocument/2006/relationships/tags" Target="../tags/tag338.xml"/><Relationship Id="rId100" Type="http://schemas.openxmlformats.org/officeDocument/2006/relationships/tags" Target="../tags/tag361.xml"/><Relationship Id="rId282" Type="http://schemas.openxmlformats.org/officeDocument/2006/relationships/image" Target="../media/image20.png"/><Relationship Id="rId8" Type="http://schemas.openxmlformats.org/officeDocument/2006/relationships/tags" Target="../tags/tag269.xml"/><Relationship Id="rId98" Type="http://schemas.openxmlformats.org/officeDocument/2006/relationships/tags" Target="../tags/tag359.xml"/><Relationship Id="rId121" Type="http://schemas.openxmlformats.org/officeDocument/2006/relationships/tags" Target="../tags/tag382.xml"/><Relationship Id="rId142" Type="http://schemas.openxmlformats.org/officeDocument/2006/relationships/tags" Target="../tags/tag403.xml"/><Relationship Id="rId163" Type="http://schemas.openxmlformats.org/officeDocument/2006/relationships/tags" Target="../tags/tag424.xml"/><Relationship Id="rId184" Type="http://schemas.openxmlformats.org/officeDocument/2006/relationships/tags" Target="../tags/tag445.xml"/><Relationship Id="rId219" Type="http://schemas.openxmlformats.org/officeDocument/2006/relationships/tags" Target="../tags/tag480.xml"/><Relationship Id="rId230" Type="http://schemas.openxmlformats.org/officeDocument/2006/relationships/tags" Target="../tags/tag491.xml"/><Relationship Id="rId251" Type="http://schemas.openxmlformats.org/officeDocument/2006/relationships/tags" Target="../tags/tag512.xml"/><Relationship Id="rId25" Type="http://schemas.openxmlformats.org/officeDocument/2006/relationships/tags" Target="../tags/tag286.xml"/><Relationship Id="rId46" Type="http://schemas.openxmlformats.org/officeDocument/2006/relationships/tags" Target="../tags/tag307.xml"/><Relationship Id="rId67" Type="http://schemas.openxmlformats.org/officeDocument/2006/relationships/tags" Target="../tags/tag328.xml"/><Relationship Id="rId272" Type="http://schemas.openxmlformats.org/officeDocument/2006/relationships/image" Target="../media/image11.png"/><Relationship Id="rId293" Type="http://schemas.openxmlformats.org/officeDocument/2006/relationships/image" Target="../media/image30.svg"/><Relationship Id="rId88" Type="http://schemas.openxmlformats.org/officeDocument/2006/relationships/tags" Target="../tags/tag349.xml"/><Relationship Id="rId111" Type="http://schemas.openxmlformats.org/officeDocument/2006/relationships/tags" Target="../tags/tag372.xml"/><Relationship Id="rId132" Type="http://schemas.openxmlformats.org/officeDocument/2006/relationships/tags" Target="../tags/tag393.xml"/><Relationship Id="rId153" Type="http://schemas.openxmlformats.org/officeDocument/2006/relationships/tags" Target="../tags/tag414.xml"/><Relationship Id="rId174" Type="http://schemas.openxmlformats.org/officeDocument/2006/relationships/tags" Target="../tags/tag435.xml"/><Relationship Id="rId195" Type="http://schemas.openxmlformats.org/officeDocument/2006/relationships/tags" Target="../tags/tag456.xml"/><Relationship Id="rId209" Type="http://schemas.openxmlformats.org/officeDocument/2006/relationships/tags" Target="../tags/tag470.xml"/><Relationship Id="rId220" Type="http://schemas.openxmlformats.org/officeDocument/2006/relationships/tags" Target="../tags/tag481.xml"/><Relationship Id="rId241" Type="http://schemas.openxmlformats.org/officeDocument/2006/relationships/tags" Target="../tags/tag502.xml"/><Relationship Id="rId15" Type="http://schemas.openxmlformats.org/officeDocument/2006/relationships/tags" Target="../tags/tag276.xml"/><Relationship Id="rId36" Type="http://schemas.openxmlformats.org/officeDocument/2006/relationships/tags" Target="../tags/tag297.xml"/><Relationship Id="rId57" Type="http://schemas.openxmlformats.org/officeDocument/2006/relationships/tags" Target="../tags/tag318.xml"/><Relationship Id="rId262" Type="http://schemas.openxmlformats.org/officeDocument/2006/relationships/image" Target="../media/image1.png"/><Relationship Id="rId283" Type="http://schemas.openxmlformats.org/officeDocument/2006/relationships/image" Target="../media/image21.png"/><Relationship Id="rId78" Type="http://schemas.openxmlformats.org/officeDocument/2006/relationships/tags" Target="../tags/tag339.xml"/><Relationship Id="rId99" Type="http://schemas.openxmlformats.org/officeDocument/2006/relationships/tags" Target="../tags/tag360.xml"/><Relationship Id="rId101" Type="http://schemas.openxmlformats.org/officeDocument/2006/relationships/tags" Target="../tags/tag362.xml"/><Relationship Id="rId122" Type="http://schemas.openxmlformats.org/officeDocument/2006/relationships/tags" Target="../tags/tag383.xml"/><Relationship Id="rId143" Type="http://schemas.openxmlformats.org/officeDocument/2006/relationships/tags" Target="../tags/tag404.xml"/><Relationship Id="rId164" Type="http://schemas.openxmlformats.org/officeDocument/2006/relationships/tags" Target="../tags/tag425.xml"/><Relationship Id="rId185" Type="http://schemas.openxmlformats.org/officeDocument/2006/relationships/tags" Target="../tags/tag446.xml"/><Relationship Id="rId9" Type="http://schemas.openxmlformats.org/officeDocument/2006/relationships/tags" Target="../tags/tag270.xml"/><Relationship Id="rId210" Type="http://schemas.openxmlformats.org/officeDocument/2006/relationships/tags" Target="../tags/tag471.xml"/><Relationship Id="rId26" Type="http://schemas.openxmlformats.org/officeDocument/2006/relationships/tags" Target="../tags/tag287.xml"/><Relationship Id="rId231" Type="http://schemas.openxmlformats.org/officeDocument/2006/relationships/tags" Target="../tags/tag492.xml"/><Relationship Id="rId252" Type="http://schemas.openxmlformats.org/officeDocument/2006/relationships/tags" Target="../tags/tag513.xml"/><Relationship Id="rId273" Type="http://schemas.openxmlformats.org/officeDocument/2006/relationships/image" Target="../media/image12.svg"/><Relationship Id="rId294" Type="http://schemas.openxmlformats.org/officeDocument/2006/relationships/tags" Target="../tags/tag5210.xml"/><Relationship Id="rId47" Type="http://schemas.openxmlformats.org/officeDocument/2006/relationships/tags" Target="../tags/tag308.xml"/><Relationship Id="rId68" Type="http://schemas.openxmlformats.org/officeDocument/2006/relationships/tags" Target="../tags/tag329.xml"/><Relationship Id="rId89" Type="http://schemas.openxmlformats.org/officeDocument/2006/relationships/tags" Target="../tags/tag350.xml"/><Relationship Id="rId112" Type="http://schemas.openxmlformats.org/officeDocument/2006/relationships/tags" Target="../tags/tag373.xml"/><Relationship Id="rId133" Type="http://schemas.openxmlformats.org/officeDocument/2006/relationships/tags" Target="../tags/tag394.xml"/><Relationship Id="rId154" Type="http://schemas.openxmlformats.org/officeDocument/2006/relationships/tags" Target="../tags/tag415.xml"/><Relationship Id="rId175" Type="http://schemas.openxmlformats.org/officeDocument/2006/relationships/tags" Target="../tags/tag436.xml"/><Relationship Id="rId196" Type="http://schemas.openxmlformats.org/officeDocument/2006/relationships/tags" Target="../tags/tag457.xml"/><Relationship Id="rId200" Type="http://schemas.openxmlformats.org/officeDocument/2006/relationships/tags" Target="../tags/tag461.xml"/><Relationship Id="rId16" Type="http://schemas.openxmlformats.org/officeDocument/2006/relationships/tags" Target="../tags/tag277.xml"/><Relationship Id="rId221" Type="http://schemas.openxmlformats.org/officeDocument/2006/relationships/tags" Target="../tags/tag482.xml"/><Relationship Id="rId242" Type="http://schemas.openxmlformats.org/officeDocument/2006/relationships/tags" Target="../tags/tag503.xml"/><Relationship Id="rId263" Type="http://schemas.openxmlformats.org/officeDocument/2006/relationships/image" Target="../media/image2.svg"/><Relationship Id="rId284" Type="http://schemas.openxmlformats.org/officeDocument/2006/relationships/oleObject" Target="../embeddings/oleObject2.bin"/><Relationship Id="rId37" Type="http://schemas.openxmlformats.org/officeDocument/2006/relationships/tags" Target="../tags/tag298.xml"/><Relationship Id="rId58" Type="http://schemas.openxmlformats.org/officeDocument/2006/relationships/tags" Target="../tags/tag319.xml"/><Relationship Id="rId79" Type="http://schemas.openxmlformats.org/officeDocument/2006/relationships/tags" Target="../tags/tag340.xml"/><Relationship Id="rId102" Type="http://schemas.openxmlformats.org/officeDocument/2006/relationships/tags" Target="../tags/tag363.xml"/><Relationship Id="rId123" Type="http://schemas.openxmlformats.org/officeDocument/2006/relationships/tags" Target="../tags/tag384.xml"/><Relationship Id="rId144" Type="http://schemas.openxmlformats.org/officeDocument/2006/relationships/tags" Target="../tags/tag405.xml"/><Relationship Id="rId90" Type="http://schemas.openxmlformats.org/officeDocument/2006/relationships/tags" Target="../tags/tag351.xml"/><Relationship Id="rId165" Type="http://schemas.openxmlformats.org/officeDocument/2006/relationships/tags" Target="../tags/tag426.xml"/><Relationship Id="rId186" Type="http://schemas.openxmlformats.org/officeDocument/2006/relationships/tags" Target="../tags/tag447.xml"/><Relationship Id="rId211" Type="http://schemas.openxmlformats.org/officeDocument/2006/relationships/tags" Target="../tags/tag472.xml"/><Relationship Id="rId232" Type="http://schemas.openxmlformats.org/officeDocument/2006/relationships/tags" Target="../tags/tag493.xml"/><Relationship Id="rId253" Type="http://schemas.openxmlformats.org/officeDocument/2006/relationships/tags" Target="../tags/tag514.xml"/><Relationship Id="rId274" Type="http://schemas.openxmlformats.org/officeDocument/2006/relationships/image" Target="../media/image13.png"/><Relationship Id="rId27" Type="http://schemas.openxmlformats.org/officeDocument/2006/relationships/tags" Target="../tags/tag288.xml"/><Relationship Id="rId48" Type="http://schemas.openxmlformats.org/officeDocument/2006/relationships/tags" Target="../tags/tag309.xml"/><Relationship Id="rId69" Type="http://schemas.openxmlformats.org/officeDocument/2006/relationships/tags" Target="../tags/tag330.xml"/><Relationship Id="rId113" Type="http://schemas.openxmlformats.org/officeDocument/2006/relationships/tags" Target="../tags/tag374.xml"/><Relationship Id="rId134" Type="http://schemas.openxmlformats.org/officeDocument/2006/relationships/tags" Target="../tags/tag395.xml"/><Relationship Id="rId80" Type="http://schemas.openxmlformats.org/officeDocument/2006/relationships/tags" Target="../tags/tag341.xml"/><Relationship Id="rId155" Type="http://schemas.openxmlformats.org/officeDocument/2006/relationships/tags" Target="../tags/tag416.xml"/><Relationship Id="rId176" Type="http://schemas.openxmlformats.org/officeDocument/2006/relationships/tags" Target="../tags/tag437.xml"/><Relationship Id="rId197" Type="http://schemas.openxmlformats.org/officeDocument/2006/relationships/tags" Target="../tags/tag458.xml"/><Relationship Id="rId201" Type="http://schemas.openxmlformats.org/officeDocument/2006/relationships/tags" Target="../tags/tag462.xml"/><Relationship Id="rId222" Type="http://schemas.openxmlformats.org/officeDocument/2006/relationships/tags" Target="../tags/tag483.xml"/><Relationship Id="rId243" Type="http://schemas.openxmlformats.org/officeDocument/2006/relationships/tags" Target="../tags/tag504.xml"/><Relationship Id="rId264" Type="http://schemas.openxmlformats.org/officeDocument/2006/relationships/image" Target="../media/image3.png"/><Relationship Id="rId285" Type="http://schemas.openxmlformats.org/officeDocument/2006/relationships/image" Target="../media/image22.wmf"/><Relationship Id="rId17" Type="http://schemas.openxmlformats.org/officeDocument/2006/relationships/tags" Target="../tags/tag278.xml"/><Relationship Id="rId38" Type="http://schemas.openxmlformats.org/officeDocument/2006/relationships/tags" Target="../tags/tag299.xml"/><Relationship Id="rId59" Type="http://schemas.openxmlformats.org/officeDocument/2006/relationships/tags" Target="../tags/tag320.xml"/><Relationship Id="rId103" Type="http://schemas.openxmlformats.org/officeDocument/2006/relationships/tags" Target="../tags/tag364.xml"/><Relationship Id="rId124" Type="http://schemas.openxmlformats.org/officeDocument/2006/relationships/tags" Target="../tags/tag385.xml"/><Relationship Id="rId70" Type="http://schemas.openxmlformats.org/officeDocument/2006/relationships/tags" Target="../tags/tag331.xml"/><Relationship Id="rId91" Type="http://schemas.openxmlformats.org/officeDocument/2006/relationships/tags" Target="../tags/tag352.xml"/><Relationship Id="rId145" Type="http://schemas.openxmlformats.org/officeDocument/2006/relationships/tags" Target="../tags/tag406.xml"/><Relationship Id="rId166" Type="http://schemas.openxmlformats.org/officeDocument/2006/relationships/tags" Target="../tags/tag427.xml"/><Relationship Id="rId187" Type="http://schemas.openxmlformats.org/officeDocument/2006/relationships/tags" Target="../tags/tag448.xml"/><Relationship Id="rId1" Type="http://schemas.openxmlformats.org/officeDocument/2006/relationships/tags" Target="../tags/tag262.xml"/><Relationship Id="rId212" Type="http://schemas.openxmlformats.org/officeDocument/2006/relationships/tags" Target="../tags/tag473.xml"/><Relationship Id="rId233" Type="http://schemas.openxmlformats.org/officeDocument/2006/relationships/tags" Target="../tags/tag494.xml"/><Relationship Id="rId254" Type="http://schemas.openxmlformats.org/officeDocument/2006/relationships/tags" Target="../tags/tag515.xml"/><Relationship Id="rId28" Type="http://schemas.openxmlformats.org/officeDocument/2006/relationships/tags" Target="../tags/tag289.xml"/><Relationship Id="rId49" Type="http://schemas.openxmlformats.org/officeDocument/2006/relationships/tags" Target="../tags/tag310.xml"/><Relationship Id="rId114" Type="http://schemas.openxmlformats.org/officeDocument/2006/relationships/tags" Target="../tags/tag375.xml"/><Relationship Id="rId275" Type="http://schemas.openxmlformats.org/officeDocument/2006/relationships/image" Target="../media/image14.svg"/><Relationship Id="rId60" Type="http://schemas.openxmlformats.org/officeDocument/2006/relationships/tags" Target="../tags/tag321.xml"/><Relationship Id="rId81" Type="http://schemas.openxmlformats.org/officeDocument/2006/relationships/tags" Target="../tags/tag342.xml"/><Relationship Id="rId135" Type="http://schemas.openxmlformats.org/officeDocument/2006/relationships/tags" Target="../tags/tag396.xml"/><Relationship Id="rId156" Type="http://schemas.openxmlformats.org/officeDocument/2006/relationships/tags" Target="../tags/tag417.xml"/><Relationship Id="rId177" Type="http://schemas.openxmlformats.org/officeDocument/2006/relationships/tags" Target="../tags/tag438.xml"/><Relationship Id="rId198" Type="http://schemas.openxmlformats.org/officeDocument/2006/relationships/tags" Target="../tags/tag459.xml"/><Relationship Id="rId202" Type="http://schemas.openxmlformats.org/officeDocument/2006/relationships/tags" Target="../tags/tag463.xml"/><Relationship Id="rId223" Type="http://schemas.openxmlformats.org/officeDocument/2006/relationships/tags" Target="../tags/tag484.xml"/><Relationship Id="rId244" Type="http://schemas.openxmlformats.org/officeDocument/2006/relationships/tags" Target="../tags/tag505.xml"/><Relationship Id="rId18" Type="http://schemas.openxmlformats.org/officeDocument/2006/relationships/tags" Target="../tags/tag279.xml"/><Relationship Id="rId39" Type="http://schemas.openxmlformats.org/officeDocument/2006/relationships/tags" Target="../tags/tag300.xml"/><Relationship Id="rId265" Type="http://schemas.openxmlformats.org/officeDocument/2006/relationships/image" Target="../media/image4.svg"/><Relationship Id="rId286" Type="http://schemas.openxmlformats.org/officeDocument/2006/relationships/image" Target="../media/image23.png"/><Relationship Id="rId50" Type="http://schemas.openxmlformats.org/officeDocument/2006/relationships/tags" Target="../tags/tag311.xml"/><Relationship Id="rId104" Type="http://schemas.openxmlformats.org/officeDocument/2006/relationships/tags" Target="../tags/tag365.xml"/><Relationship Id="rId125" Type="http://schemas.openxmlformats.org/officeDocument/2006/relationships/tags" Target="../tags/tag386.xml"/><Relationship Id="rId146" Type="http://schemas.openxmlformats.org/officeDocument/2006/relationships/tags" Target="../tags/tag407.xml"/><Relationship Id="rId167" Type="http://schemas.openxmlformats.org/officeDocument/2006/relationships/tags" Target="../tags/tag428.xml"/><Relationship Id="rId188" Type="http://schemas.openxmlformats.org/officeDocument/2006/relationships/tags" Target="../tags/tag449.xml"/><Relationship Id="rId71" Type="http://schemas.openxmlformats.org/officeDocument/2006/relationships/tags" Target="../tags/tag332.xml"/><Relationship Id="rId92" Type="http://schemas.openxmlformats.org/officeDocument/2006/relationships/tags" Target="../tags/tag353.xml"/><Relationship Id="rId213" Type="http://schemas.openxmlformats.org/officeDocument/2006/relationships/tags" Target="../tags/tag474.xml"/><Relationship Id="rId234" Type="http://schemas.openxmlformats.org/officeDocument/2006/relationships/tags" Target="../tags/tag495.xml"/><Relationship Id="rId2" Type="http://schemas.openxmlformats.org/officeDocument/2006/relationships/tags" Target="../tags/tag263.xml"/><Relationship Id="rId29" Type="http://schemas.openxmlformats.org/officeDocument/2006/relationships/tags" Target="../tags/tag290.xml"/><Relationship Id="rId255" Type="http://schemas.openxmlformats.org/officeDocument/2006/relationships/tags" Target="../tags/tag516.xml"/><Relationship Id="rId276" Type="http://schemas.openxmlformats.org/officeDocument/2006/relationships/image" Target="../media/image15.png"/><Relationship Id="rId40" Type="http://schemas.openxmlformats.org/officeDocument/2006/relationships/tags" Target="../tags/tag301.xml"/><Relationship Id="rId115" Type="http://schemas.openxmlformats.org/officeDocument/2006/relationships/tags" Target="../tags/tag376.xml"/><Relationship Id="rId136" Type="http://schemas.openxmlformats.org/officeDocument/2006/relationships/tags" Target="../tags/tag397.xml"/><Relationship Id="rId157" Type="http://schemas.openxmlformats.org/officeDocument/2006/relationships/tags" Target="../tags/tag418.xml"/><Relationship Id="rId178" Type="http://schemas.openxmlformats.org/officeDocument/2006/relationships/tags" Target="../tags/tag439.xml"/><Relationship Id="rId61" Type="http://schemas.openxmlformats.org/officeDocument/2006/relationships/tags" Target="../tags/tag322.xml"/><Relationship Id="rId82" Type="http://schemas.openxmlformats.org/officeDocument/2006/relationships/tags" Target="../tags/tag343.xml"/><Relationship Id="rId199" Type="http://schemas.openxmlformats.org/officeDocument/2006/relationships/tags" Target="../tags/tag460.xml"/><Relationship Id="rId203" Type="http://schemas.openxmlformats.org/officeDocument/2006/relationships/tags" Target="../tags/tag464.xml"/><Relationship Id="rId19" Type="http://schemas.openxmlformats.org/officeDocument/2006/relationships/tags" Target="../tags/tag280.xml"/><Relationship Id="rId224" Type="http://schemas.openxmlformats.org/officeDocument/2006/relationships/tags" Target="../tags/tag485.xml"/><Relationship Id="rId245" Type="http://schemas.openxmlformats.org/officeDocument/2006/relationships/tags" Target="../tags/tag506.xml"/><Relationship Id="rId266" Type="http://schemas.openxmlformats.org/officeDocument/2006/relationships/image" Target="../media/image5.png"/><Relationship Id="rId287" Type="http://schemas.openxmlformats.org/officeDocument/2006/relationships/image" Target="../media/image24.svg"/><Relationship Id="rId30" Type="http://schemas.openxmlformats.org/officeDocument/2006/relationships/tags" Target="../tags/tag291.xml"/><Relationship Id="rId105" Type="http://schemas.openxmlformats.org/officeDocument/2006/relationships/tags" Target="../tags/tag366.xml"/><Relationship Id="rId126" Type="http://schemas.openxmlformats.org/officeDocument/2006/relationships/tags" Target="../tags/tag387.xml"/><Relationship Id="rId147" Type="http://schemas.openxmlformats.org/officeDocument/2006/relationships/tags" Target="../tags/tag408.xml"/><Relationship Id="rId168" Type="http://schemas.openxmlformats.org/officeDocument/2006/relationships/tags" Target="../tags/tag429.xml"/><Relationship Id="rId51" Type="http://schemas.openxmlformats.org/officeDocument/2006/relationships/tags" Target="../tags/tag312.xml"/><Relationship Id="rId72" Type="http://schemas.openxmlformats.org/officeDocument/2006/relationships/tags" Target="../tags/tag333.xml"/><Relationship Id="rId93" Type="http://schemas.openxmlformats.org/officeDocument/2006/relationships/tags" Target="../tags/tag354.xml"/><Relationship Id="rId189" Type="http://schemas.openxmlformats.org/officeDocument/2006/relationships/tags" Target="../tags/tag450.xml"/><Relationship Id="rId3" Type="http://schemas.openxmlformats.org/officeDocument/2006/relationships/tags" Target="../tags/tag264.xml"/><Relationship Id="rId214" Type="http://schemas.openxmlformats.org/officeDocument/2006/relationships/tags" Target="../tags/tag475.xml"/><Relationship Id="rId235" Type="http://schemas.openxmlformats.org/officeDocument/2006/relationships/tags" Target="../tags/tag496.xml"/><Relationship Id="rId256" Type="http://schemas.openxmlformats.org/officeDocument/2006/relationships/tags" Target="../tags/tag517.xml"/><Relationship Id="rId277" Type="http://schemas.openxmlformats.org/officeDocument/2006/relationships/image" Target="../media/image16.svg"/><Relationship Id="rId116" Type="http://schemas.openxmlformats.org/officeDocument/2006/relationships/tags" Target="../tags/tag377.xml"/><Relationship Id="rId137" Type="http://schemas.openxmlformats.org/officeDocument/2006/relationships/tags" Target="../tags/tag398.xml"/><Relationship Id="rId158" Type="http://schemas.openxmlformats.org/officeDocument/2006/relationships/tags" Target="../tags/tag419.xml"/><Relationship Id="rId20" Type="http://schemas.openxmlformats.org/officeDocument/2006/relationships/tags" Target="../tags/tag281.xml"/><Relationship Id="rId41" Type="http://schemas.openxmlformats.org/officeDocument/2006/relationships/tags" Target="../tags/tag302.xml"/><Relationship Id="rId62" Type="http://schemas.openxmlformats.org/officeDocument/2006/relationships/tags" Target="../tags/tag323.xml"/><Relationship Id="rId83" Type="http://schemas.openxmlformats.org/officeDocument/2006/relationships/tags" Target="../tags/tag344.xml"/><Relationship Id="rId179" Type="http://schemas.openxmlformats.org/officeDocument/2006/relationships/tags" Target="../tags/tag440.xml"/><Relationship Id="rId190" Type="http://schemas.openxmlformats.org/officeDocument/2006/relationships/tags" Target="../tags/tag451.xml"/><Relationship Id="rId204" Type="http://schemas.openxmlformats.org/officeDocument/2006/relationships/tags" Target="../tags/tag465.xml"/><Relationship Id="rId225" Type="http://schemas.openxmlformats.org/officeDocument/2006/relationships/tags" Target="../tags/tag486.xml"/><Relationship Id="rId246" Type="http://schemas.openxmlformats.org/officeDocument/2006/relationships/tags" Target="../tags/tag507.xml"/><Relationship Id="rId267" Type="http://schemas.openxmlformats.org/officeDocument/2006/relationships/image" Target="../media/image6.svg"/><Relationship Id="rId288" Type="http://schemas.openxmlformats.org/officeDocument/2006/relationships/image" Target="../media/image25.png"/><Relationship Id="rId106" Type="http://schemas.openxmlformats.org/officeDocument/2006/relationships/tags" Target="../tags/tag367.xml"/><Relationship Id="rId127" Type="http://schemas.openxmlformats.org/officeDocument/2006/relationships/tags" Target="../tags/tag388.xml"/><Relationship Id="rId10" Type="http://schemas.openxmlformats.org/officeDocument/2006/relationships/tags" Target="../tags/tag271.xml"/><Relationship Id="rId31" Type="http://schemas.openxmlformats.org/officeDocument/2006/relationships/tags" Target="../tags/tag292.xml"/><Relationship Id="rId52" Type="http://schemas.openxmlformats.org/officeDocument/2006/relationships/tags" Target="../tags/tag313.xml"/><Relationship Id="rId73" Type="http://schemas.openxmlformats.org/officeDocument/2006/relationships/tags" Target="../tags/tag334.xml"/><Relationship Id="rId94" Type="http://schemas.openxmlformats.org/officeDocument/2006/relationships/tags" Target="../tags/tag355.xml"/><Relationship Id="rId148" Type="http://schemas.openxmlformats.org/officeDocument/2006/relationships/tags" Target="../tags/tag409.xml"/><Relationship Id="rId169" Type="http://schemas.openxmlformats.org/officeDocument/2006/relationships/tags" Target="../tags/tag430.xml"/><Relationship Id="rId4" Type="http://schemas.openxmlformats.org/officeDocument/2006/relationships/tags" Target="../tags/tag265.xml"/><Relationship Id="rId180" Type="http://schemas.openxmlformats.org/officeDocument/2006/relationships/tags" Target="../tags/tag441.xml"/><Relationship Id="rId215" Type="http://schemas.openxmlformats.org/officeDocument/2006/relationships/tags" Target="../tags/tag476.xml"/><Relationship Id="rId236" Type="http://schemas.openxmlformats.org/officeDocument/2006/relationships/tags" Target="../tags/tag497.xml"/><Relationship Id="rId257" Type="http://schemas.openxmlformats.org/officeDocument/2006/relationships/tags" Target="../tags/tag518.xml"/><Relationship Id="rId278" Type="http://schemas.openxmlformats.org/officeDocument/2006/relationships/image" Target="../media/image17.png"/><Relationship Id="rId42" Type="http://schemas.openxmlformats.org/officeDocument/2006/relationships/tags" Target="../tags/tag303.xml"/><Relationship Id="rId84" Type="http://schemas.openxmlformats.org/officeDocument/2006/relationships/tags" Target="../tags/tag345.xml"/><Relationship Id="rId138" Type="http://schemas.openxmlformats.org/officeDocument/2006/relationships/tags" Target="../tags/tag399.xml"/><Relationship Id="rId191" Type="http://schemas.openxmlformats.org/officeDocument/2006/relationships/tags" Target="../tags/tag452.xml"/><Relationship Id="rId205" Type="http://schemas.openxmlformats.org/officeDocument/2006/relationships/tags" Target="../tags/tag466.xml"/><Relationship Id="rId247" Type="http://schemas.openxmlformats.org/officeDocument/2006/relationships/tags" Target="../tags/tag508.xml"/><Relationship Id="rId107" Type="http://schemas.openxmlformats.org/officeDocument/2006/relationships/tags" Target="../tags/tag368.xml"/><Relationship Id="rId289" Type="http://schemas.openxmlformats.org/officeDocument/2006/relationships/image" Target="../media/image26.svg"/><Relationship Id="rId11" Type="http://schemas.openxmlformats.org/officeDocument/2006/relationships/tags" Target="../tags/tag272.xml"/><Relationship Id="rId53" Type="http://schemas.openxmlformats.org/officeDocument/2006/relationships/tags" Target="../tags/tag314.xml"/><Relationship Id="rId149" Type="http://schemas.openxmlformats.org/officeDocument/2006/relationships/tags" Target="../tags/tag410.xml"/><Relationship Id="rId95" Type="http://schemas.openxmlformats.org/officeDocument/2006/relationships/tags" Target="../tags/tag356.xml"/><Relationship Id="rId160" Type="http://schemas.openxmlformats.org/officeDocument/2006/relationships/tags" Target="../tags/tag421.xml"/><Relationship Id="rId216" Type="http://schemas.openxmlformats.org/officeDocument/2006/relationships/tags" Target="../tags/tag477.xml"/><Relationship Id="rId258" Type="http://schemas.openxmlformats.org/officeDocument/2006/relationships/tags" Target="../tags/tag519.xml"/><Relationship Id="rId22" Type="http://schemas.openxmlformats.org/officeDocument/2006/relationships/tags" Target="../tags/tag283.xml"/><Relationship Id="rId64" Type="http://schemas.openxmlformats.org/officeDocument/2006/relationships/tags" Target="../tags/tag325.xml"/><Relationship Id="rId118" Type="http://schemas.openxmlformats.org/officeDocument/2006/relationships/tags" Target="../tags/tag379.xml"/><Relationship Id="rId171" Type="http://schemas.openxmlformats.org/officeDocument/2006/relationships/tags" Target="../tags/tag432.xml"/><Relationship Id="rId227" Type="http://schemas.openxmlformats.org/officeDocument/2006/relationships/tags" Target="../tags/tag488.xml"/><Relationship Id="rId26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547.xml"/><Relationship Id="rId21" Type="http://schemas.openxmlformats.org/officeDocument/2006/relationships/tags" Target="../tags/tag542.xml"/><Relationship Id="rId42" Type="http://schemas.openxmlformats.org/officeDocument/2006/relationships/tags" Target="../tags/tag563.xml"/><Relationship Id="rId47" Type="http://schemas.openxmlformats.org/officeDocument/2006/relationships/tags" Target="../tags/tag568.xml"/><Relationship Id="rId63" Type="http://schemas.openxmlformats.org/officeDocument/2006/relationships/tags" Target="../tags/tag584.xml"/><Relationship Id="rId68" Type="http://schemas.openxmlformats.org/officeDocument/2006/relationships/image" Target="../media/image34.png"/><Relationship Id="rId84" Type="http://schemas.openxmlformats.org/officeDocument/2006/relationships/image" Target="../media/image50.png"/><Relationship Id="rId89" Type="http://schemas.openxmlformats.org/officeDocument/2006/relationships/image" Target="../media/image5.png"/><Relationship Id="rId16" Type="http://schemas.openxmlformats.org/officeDocument/2006/relationships/tags" Target="../tags/tag537.xml"/><Relationship Id="rId11" Type="http://schemas.openxmlformats.org/officeDocument/2006/relationships/tags" Target="../tags/tag532.xml"/><Relationship Id="rId32" Type="http://schemas.openxmlformats.org/officeDocument/2006/relationships/tags" Target="../tags/tag553.xml"/><Relationship Id="rId37" Type="http://schemas.openxmlformats.org/officeDocument/2006/relationships/tags" Target="../tags/tag558.xml"/><Relationship Id="rId53" Type="http://schemas.openxmlformats.org/officeDocument/2006/relationships/tags" Target="../tags/tag574.xml"/><Relationship Id="rId58" Type="http://schemas.openxmlformats.org/officeDocument/2006/relationships/tags" Target="../tags/tag579.xml"/><Relationship Id="rId74" Type="http://schemas.openxmlformats.org/officeDocument/2006/relationships/image" Target="../media/image40.png"/><Relationship Id="rId79" Type="http://schemas.openxmlformats.org/officeDocument/2006/relationships/image" Target="../media/image45.png"/><Relationship Id="rId5" Type="http://schemas.openxmlformats.org/officeDocument/2006/relationships/tags" Target="../tags/tag526.xml"/><Relationship Id="rId90" Type="http://schemas.openxmlformats.org/officeDocument/2006/relationships/image" Target="../media/image39.svg"/><Relationship Id="rId95" Type="http://schemas.openxmlformats.org/officeDocument/2006/relationships/image" Target="../media/image58.svg"/><Relationship Id="rId22" Type="http://schemas.openxmlformats.org/officeDocument/2006/relationships/tags" Target="../tags/tag543.xml"/><Relationship Id="rId27" Type="http://schemas.openxmlformats.org/officeDocument/2006/relationships/tags" Target="../tags/tag548.xml"/><Relationship Id="rId43" Type="http://schemas.openxmlformats.org/officeDocument/2006/relationships/tags" Target="../tags/tag564.xml"/><Relationship Id="rId48" Type="http://schemas.openxmlformats.org/officeDocument/2006/relationships/tags" Target="../tags/tag569.xml"/><Relationship Id="rId64" Type="http://schemas.openxmlformats.org/officeDocument/2006/relationships/slideLayout" Target="../slideLayouts/slideLayout2.xml"/><Relationship Id="rId69" Type="http://schemas.openxmlformats.org/officeDocument/2006/relationships/image" Target="../media/image35.png"/><Relationship Id="rId80" Type="http://schemas.openxmlformats.org/officeDocument/2006/relationships/image" Target="../media/image46.png"/><Relationship Id="rId85" Type="http://schemas.openxmlformats.org/officeDocument/2006/relationships/image" Target="../media/image51.png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5" Type="http://schemas.openxmlformats.org/officeDocument/2006/relationships/tags" Target="../tags/tag546.xml"/><Relationship Id="rId33" Type="http://schemas.openxmlformats.org/officeDocument/2006/relationships/tags" Target="../tags/tag554.xml"/><Relationship Id="rId38" Type="http://schemas.openxmlformats.org/officeDocument/2006/relationships/tags" Target="../tags/tag559.xml"/><Relationship Id="rId46" Type="http://schemas.openxmlformats.org/officeDocument/2006/relationships/tags" Target="../tags/tag567.xml"/><Relationship Id="rId59" Type="http://schemas.openxmlformats.org/officeDocument/2006/relationships/tags" Target="../tags/tag580.xml"/><Relationship Id="rId67" Type="http://schemas.openxmlformats.org/officeDocument/2006/relationships/image" Target="../media/image33.png"/><Relationship Id="rId20" Type="http://schemas.openxmlformats.org/officeDocument/2006/relationships/tags" Target="../tags/tag541.xml"/><Relationship Id="rId41" Type="http://schemas.openxmlformats.org/officeDocument/2006/relationships/tags" Target="../tags/tag562.xml"/><Relationship Id="rId54" Type="http://schemas.openxmlformats.org/officeDocument/2006/relationships/tags" Target="../tags/tag575.xml"/><Relationship Id="rId62" Type="http://schemas.openxmlformats.org/officeDocument/2006/relationships/tags" Target="../tags/tag583.xml"/><Relationship Id="rId70" Type="http://schemas.openxmlformats.org/officeDocument/2006/relationships/image" Target="../media/image36.png"/><Relationship Id="rId75" Type="http://schemas.openxmlformats.org/officeDocument/2006/relationships/image" Target="../media/image41.png"/><Relationship Id="rId83" Type="http://schemas.openxmlformats.org/officeDocument/2006/relationships/image" Target="../media/image49.png"/><Relationship Id="rId88" Type="http://schemas.openxmlformats.org/officeDocument/2006/relationships/image" Target="../media/image54.png"/><Relationship Id="rId91" Type="http://schemas.openxmlformats.org/officeDocument/2006/relationships/image" Target="../media/image40.svg"/><Relationship Id="rId96" Type="http://schemas.openxmlformats.org/officeDocument/2006/relationships/image" Target="../media/image59.png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5" Type="http://schemas.openxmlformats.org/officeDocument/2006/relationships/tags" Target="../tags/tag536.xml"/><Relationship Id="rId23" Type="http://schemas.openxmlformats.org/officeDocument/2006/relationships/tags" Target="../tags/tag544.xml"/><Relationship Id="rId28" Type="http://schemas.openxmlformats.org/officeDocument/2006/relationships/tags" Target="../tags/tag549.xml"/><Relationship Id="rId36" Type="http://schemas.openxmlformats.org/officeDocument/2006/relationships/tags" Target="../tags/tag557.xml"/><Relationship Id="rId49" Type="http://schemas.openxmlformats.org/officeDocument/2006/relationships/tags" Target="../tags/tag570.xml"/><Relationship Id="rId57" Type="http://schemas.openxmlformats.org/officeDocument/2006/relationships/tags" Target="../tags/tag578.xml"/><Relationship Id="rId10" Type="http://schemas.openxmlformats.org/officeDocument/2006/relationships/tags" Target="../tags/tag531.xml"/><Relationship Id="rId31" Type="http://schemas.openxmlformats.org/officeDocument/2006/relationships/tags" Target="../tags/tag552.xml"/><Relationship Id="rId44" Type="http://schemas.openxmlformats.org/officeDocument/2006/relationships/tags" Target="../tags/tag565.xml"/><Relationship Id="rId52" Type="http://schemas.openxmlformats.org/officeDocument/2006/relationships/tags" Target="../tags/tag573.xml"/><Relationship Id="rId60" Type="http://schemas.openxmlformats.org/officeDocument/2006/relationships/tags" Target="../tags/tag581.xml"/><Relationship Id="rId65" Type="http://schemas.openxmlformats.org/officeDocument/2006/relationships/image" Target="../media/image31.png"/><Relationship Id="rId73" Type="http://schemas.openxmlformats.org/officeDocument/2006/relationships/image" Target="../media/image39.png"/><Relationship Id="rId78" Type="http://schemas.openxmlformats.org/officeDocument/2006/relationships/image" Target="../media/image44.png"/><Relationship Id="rId81" Type="http://schemas.openxmlformats.org/officeDocument/2006/relationships/image" Target="../media/image47.png"/><Relationship Id="rId86" Type="http://schemas.openxmlformats.org/officeDocument/2006/relationships/image" Target="../media/image52.png"/><Relationship Id="rId94" Type="http://schemas.openxmlformats.org/officeDocument/2006/relationships/image" Target="../media/image57.png"/><Relationship Id="rId99" Type="http://schemas.openxmlformats.org/officeDocument/2006/relationships/image" Target="../media/image62.svg"/><Relationship Id="rId101" Type="http://schemas.openxmlformats.org/officeDocument/2006/relationships/image" Target="../media/image66.png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9" Type="http://schemas.openxmlformats.org/officeDocument/2006/relationships/tags" Target="../tags/tag560.xml"/><Relationship Id="rId34" Type="http://schemas.openxmlformats.org/officeDocument/2006/relationships/tags" Target="../tags/tag555.xml"/><Relationship Id="rId50" Type="http://schemas.openxmlformats.org/officeDocument/2006/relationships/tags" Target="../tags/tag571.xml"/><Relationship Id="rId55" Type="http://schemas.openxmlformats.org/officeDocument/2006/relationships/tags" Target="../tags/tag576.xml"/><Relationship Id="rId76" Type="http://schemas.openxmlformats.org/officeDocument/2006/relationships/image" Target="../media/image42.png"/><Relationship Id="rId97" Type="http://schemas.openxmlformats.org/officeDocument/2006/relationships/image" Target="../media/image60.svg"/><Relationship Id="rId7" Type="http://schemas.openxmlformats.org/officeDocument/2006/relationships/tags" Target="../tags/tag528.xml"/><Relationship Id="rId71" Type="http://schemas.openxmlformats.org/officeDocument/2006/relationships/image" Target="../media/image37.png"/><Relationship Id="rId92" Type="http://schemas.openxmlformats.org/officeDocument/2006/relationships/image" Target="../media/image55.png"/><Relationship Id="rId2" Type="http://schemas.openxmlformats.org/officeDocument/2006/relationships/tags" Target="../tags/tag523.xml"/><Relationship Id="rId29" Type="http://schemas.openxmlformats.org/officeDocument/2006/relationships/tags" Target="../tags/tag550.xml"/><Relationship Id="rId24" Type="http://schemas.openxmlformats.org/officeDocument/2006/relationships/tags" Target="../tags/tag545.xml"/><Relationship Id="rId40" Type="http://schemas.openxmlformats.org/officeDocument/2006/relationships/tags" Target="../tags/tag561.xml"/><Relationship Id="rId45" Type="http://schemas.openxmlformats.org/officeDocument/2006/relationships/tags" Target="../tags/tag566.xml"/><Relationship Id="rId66" Type="http://schemas.openxmlformats.org/officeDocument/2006/relationships/image" Target="../media/image32.png"/><Relationship Id="rId87" Type="http://schemas.openxmlformats.org/officeDocument/2006/relationships/image" Target="../media/image53.png"/><Relationship Id="rId61" Type="http://schemas.openxmlformats.org/officeDocument/2006/relationships/tags" Target="../tags/tag582.xml"/><Relationship Id="rId82" Type="http://schemas.openxmlformats.org/officeDocument/2006/relationships/image" Target="../media/image48.png"/><Relationship Id="rId19" Type="http://schemas.openxmlformats.org/officeDocument/2006/relationships/tags" Target="../tags/tag540.xml"/><Relationship Id="rId14" Type="http://schemas.openxmlformats.org/officeDocument/2006/relationships/tags" Target="../tags/tag535.xml"/><Relationship Id="rId30" Type="http://schemas.openxmlformats.org/officeDocument/2006/relationships/tags" Target="../tags/tag551.xml"/><Relationship Id="rId35" Type="http://schemas.openxmlformats.org/officeDocument/2006/relationships/tags" Target="../tags/tag556.xml"/><Relationship Id="rId56" Type="http://schemas.openxmlformats.org/officeDocument/2006/relationships/tags" Target="../tags/tag577.xml"/><Relationship Id="rId77" Type="http://schemas.openxmlformats.org/officeDocument/2006/relationships/image" Target="../media/image43.png"/><Relationship Id="rId100" Type="http://schemas.openxmlformats.org/officeDocument/2006/relationships/image" Target="../media/image65.png"/><Relationship Id="rId8" Type="http://schemas.openxmlformats.org/officeDocument/2006/relationships/tags" Target="../tags/tag529.xml"/><Relationship Id="rId51" Type="http://schemas.openxmlformats.org/officeDocument/2006/relationships/tags" Target="../tags/tag572.xml"/><Relationship Id="rId72" Type="http://schemas.openxmlformats.org/officeDocument/2006/relationships/image" Target="../media/image38.svg"/><Relationship Id="rId93" Type="http://schemas.openxmlformats.org/officeDocument/2006/relationships/image" Target="../media/image56.svg"/><Relationship Id="rId98" Type="http://schemas.openxmlformats.org/officeDocument/2006/relationships/image" Target="../media/image61.png"/><Relationship Id="rId3" Type="http://schemas.openxmlformats.org/officeDocument/2006/relationships/tags" Target="../tags/tag52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701.xml"/><Relationship Id="rId299" Type="http://schemas.openxmlformats.org/officeDocument/2006/relationships/image" Target="../media/image83.svg"/><Relationship Id="rId21" Type="http://schemas.openxmlformats.org/officeDocument/2006/relationships/tags" Target="../tags/tag605.xml"/><Relationship Id="rId63" Type="http://schemas.openxmlformats.org/officeDocument/2006/relationships/tags" Target="../tags/tag647.xml"/><Relationship Id="rId159" Type="http://schemas.openxmlformats.org/officeDocument/2006/relationships/tags" Target="../tags/tag743.xml"/><Relationship Id="rId324" Type="http://schemas.openxmlformats.org/officeDocument/2006/relationships/image" Target="../media/image108.png"/><Relationship Id="rId170" Type="http://schemas.openxmlformats.org/officeDocument/2006/relationships/tags" Target="../tags/tag754.xml"/><Relationship Id="rId226" Type="http://schemas.openxmlformats.org/officeDocument/2006/relationships/tags" Target="../tags/tag810.xml"/><Relationship Id="rId268" Type="http://schemas.openxmlformats.org/officeDocument/2006/relationships/image" Target="../media/image44.png"/><Relationship Id="rId32" Type="http://schemas.openxmlformats.org/officeDocument/2006/relationships/tags" Target="../tags/tag616.xml"/><Relationship Id="rId74" Type="http://schemas.openxmlformats.org/officeDocument/2006/relationships/tags" Target="../tags/tag658.xml"/><Relationship Id="rId128" Type="http://schemas.openxmlformats.org/officeDocument/2006/relationships/tags" Target="../tags/tag712.xml"/><Relationship Id="rId5" Type="http://schemas.openxmlformats.org/officeDocument/2006/relationships/tags" Target="../tags/tag589.xml"/><Relationship Id="rId181" Type="http://schemas.openxmlformats.org/officeDocument/2006/relationships/tags" Target="../tags/tag765.xml"/><Relationship Id="rId237" Type="http://schemas.openxmlformats.org/officeDocument/2006/relationships/tags" Target="../tags/tag821.xml"/><Relationship Id="rId279" Type="http://schemas.openxmlformats.org/officeDocument/2006/relationships/image" Target="../media/image5.png"/><Relationship Id="rId43" Type="http://schemas.openxmlformats.org/officeDocument/2006/relationships/tags" Target="../tags/tag627.xml"/><Relationship Id="rId139" Type="http://schemas.openxmlformats.org/officeDocument/2006/relationships/tags" Target="../tags/tag723.xml"/><Relationship Id="rId290" Type="http://schemas.openxmlformats.org/officeDocument/2006/relationships/image" Target="../media/image74.png"/><Relationship Id="rId304" Type="http://schemas.openxmlformats.org/officeDocument/2006/relationships/image" Target="../media/image88.png"/><Relationship Id="rId85" Type="http://schemas.openxmlformats.org/officeDocument/2006/relationships/tags" Target="../tags/tag669.xml"/><Relationship Id="rId150" Type="http://schemas.openxmlformats.org/officeDocument/2006/relationships/tags" Target="../tags/tag734.xml"/><Relationship Id="rId192" Type="http://schemas.openxmlformats.org/officeDocument/2006/relationships/tags" Target="../tags/tag776.xml"/><Relationship Id="rId206" Type="http://schemas.openxmlformats.org/officeDocument/2006/relationships/tags" Target="../tags/tag790.xml"/><Relationship Id="rId248" Type="http://schemas.openxmlformats.org/officeDocument/2006/relationships/tags" Target="../tags/tag832.xml"/><Relationship Id="rId12" Type="http://schemas.openxmlformats.org/officeDocument/2006/relationships/tags" Target="../tags/tag596.xml"/><Relationship Id="rId108" Type="http://schemas.openxmlformats.org/officeDocument/2006/relationships/tags" Target="../tags/tag692.xml"/><Relationship Id="rId315" Type="http://schemas.openxmlformats.org/officeDocument/2006/relationships/image" Target="../media/image99.png"/><Relationship Id="rId54" Type="http://schemas.openxmlformats.org/officeDocument/2006/relationships/tags" Target="../tags/tag638.xml"/><Relationship Id="rId96" Type="http://schemas.openxmlformats.org/officeDocument/2006/relationships/tags" Target="../tags/tag680.xml"/><Relationship Id="rId161" Type="http://schemas.openxmlformats.org/officeDocument/2006/relationships/tags" Target="../tags/tag745.xml"/><Relationship Id="rId217" Type="http://schemas.openxmlformats.org/officeDocument/2006/relationships/tags" Target="../tags/tag801.xml"/><Relationship Id="rId259" Type="http://schemas.openxmlformats.org/officeDocument/2006/relationships/image" Target="../media/image35.png"/><Relationship Id="rId23" Type="http://schemas.openxmlformats.org/officeDocument/2006/relationships/tags" Target="../tags/tag607.xml"/><Relationship Id="rId119" Type="http://schemas.openxmlformats.org/officeDocument/2006/relationships/tags" Target="../tags/tag703.xml"/><Relationship Id="rId270" Type="http://schemas.openxmlformats.org/officeDocument/2006/relationships/image" Target="../media/image46.png"/><Relationship Id="rId326" Type="http://schemas.openxmlformats.org/officeDocument/2006/relationships/image" Target="../media/image110.png"/><Relationship Id="rId65" Type="http://schemas.openxmlformats.org/officeDocument/2006/relationships/tags" Target="../tags/tag649.xml"/><Relationship Id="rId130" Type="http://schemas.openxmlformats.org/officeDocument/2006/relationships/tags" Target="../tags/tag714.xml"/><Relationship Id="rId172" Type="http://schemas.openxmlformats.org/officeDocument/2006/relationships/tags" Target="../tags/tag756.xml"/><Relationship Id="rId228" Type="http://schemas.openxmlformats.org/officeDocument/2006/relationships/tags" Target="../tags/tag812.xml"/><Relationship Id="rId281" Type="http://schemas.openxmlformats.org/officeDocument/2006/relationships/image" Target="../media/image39.svg"/><Relationship Id="rId34" Type="http://schemas.openxmlformats.org/officeDocument/2006/relationships/tags" Target="../tags/tag618.xml"/><Relationship Id="rId76" Type="http://schemas.openxmlformats.org/officeDocument/2006/relationships/tags" Target="../tags/tag660.xml"/><Relationship Id="rId141" Type="http://schemas.openxmlformats.org/officeDocument/2006/relationships/tags" Target="../tags/tag725.xml"/><Relationship Id="rId7" Type="http://schemas.openxmlformats.org/officeDocument/2006/relationships/tags" Target="../tags/tag591.xml"/><Relationship Id="rId183" Type="http://schemas.openxmlformats.org/officeDocument/2006/relationships/tags" Target="../tags/tag767.xml"/><Relationship Id="rId239" Type="http://schemas.openxmlformats.org/officeDocument/2006/relationships/tags" Target="../tags/tag823.xml"/><Relationship Id="rId250" Type="http://schemas.openxmlformats.org/officeDocument/2006/relationships/tags" Target="../tags/tag834.xml"/><Relationship Id="rId292" Type="http://schemas.openxmlformats.org/officeDocument/2006/relationships/image" Target="../media/image76.png"/><Relationship Id="rId306" Type="http://schemas.openxmlformats.org/officeDocument/2006/relationships/image" Target="../media/image90.png"/><Relationship Id="rId24" Type="http://schemas.openxmlformats.org/officeDocument/2006/relationships/tags" Target="../tags/tag608.xml"/><Relationship Id="rId45" Type="http://schemas.openxmlformats.org/officeDocument/2006/relationships/tags" Target="../tags/tag629.xml"/><Relationship Id="rId66" Type="http://schemas.openxmlformats.org/officeDocument/2006/relationships/tags" Target="../tags/tag650.xml"/><Relationship Id="rId87" Type="http://schemas.openxmlformats.org/officeDocument/2006/relationships/tags" Target="../tags/tag671.xml"/><Relationship Id="rId110" Type="http://schemas.openxmlformats.org/officeDocument/2006/relationships/tags" Target="../tags/tag694.xml"/><Relationship Id="rId131" Type="http://schemas.openxmlformats.org/officeDocument/2006/relationships/tags" Target="../tags/tag715.xml"/><Relationship Id="rId327" Type="http://schemas.openxmlformats.org/officeDocument/2006/relationships/image" Target="../media/image111.png"/><Relationship Id="rId152" Type="http://schemas.openxmlformats.org/officeDocument/2006/relationships/tags" Target="../tags/tag736.xml"/><Relationship Id="rId173" Type="http://schemas.openxmlformats.org/officeDocument/2006/relationships/tags" Target="../tags/tag757.xml"/><Relationship Id="rId194" Type="http://schemas.openxmlformats.org/officeDocument/2006/relationships/tags" Target="../tags/tag778.xml"/><Relationship Id="rId208" Type="http://schemas.openxmlformats.org/officeDocument/2006/relationships/tags" Target="../tags/tag792.xml"/><Relationship Id="rId229" Type="http://schemas.openxmlformats.org/officeDocument/2006/relationships/tags" Target="../tags/tag813.xml"/><Relationship Id="rId240" Type="http://schemas.openxmlformats.org/officeDocument/2006/relationships/tags" Target="../tags/tag824.xml"/><Relationship Id="rId261" Type="http://schemas.openxmlformats.org/officeDocument/2006/relationships/image" Target="../media/image37.png"/><Relationship Id="rId14" Type="http://schemas.openxmlformats.org/officeDocument/2006/relationships/tags" Target="../tags/tag598.xml"/><Relationship Id="rId35" Type="http://schemas.openxmlformats.org/officeDocument/2006/relationships/tags" Target="../tags/tag619.xml"/><Relationship Id="rId56" Type="http://schemas.openxmlformats.org/officeDocument/2006/relationships/tags" Target="../tags/tag640.xml"/><Relationship Id="rId77" Type="http://schemas.openxmlformats.org/officeDocument/2006/relationships/tags" Target="../tags/tag661.xml"/><Relationship Id="rId100" Type="http://schemas.openxmlformats.org/officeDocument/2006/relationships/tags" Target="../tags/tag684.xml"/><Relationship Id="rId282" Type="http://schemas.openxmlformats.org/officeDocument/2006/relationships/image" Target="../media/image64.png"/><Relationship Id="rId317" Type="http://schemas.openxmlformats.org/officeDocument/2006/relationships/image" Target="../media/image101.png"/><Relationship Id="rId8" Type="http://schemas.openxmlformats.org/officeDocument/2006/relationships/tags" Target="../tags/tag592.xml"/><Relationship Id="rId98" Type="http://schemas.openxmlformats.org/officeDocument/2006/relationships/tags" Target="../tags/tag682.xml"/><Relationship Id="rId121" Type="http://schemas.openxmlformats.org/officeDocument/2006/relationships/tags" Target="../tags/tag705.xml"/><Relationship Id="rId142" Type="http://schemas.openxmlformats.org/officeDocument/2006/relationships/tags" Target="../tags/tag726.xml"/><Relationship Id="rId163" Type="http://schemas.openxmlformats.org/officeDocument/2006/relationships/tags" Target="../tags/tag747.xml"/><Relationship Id="rId184" Type="http://schemas.openxmlformats.org/officeDocument/2006/relationships/tags" Target="../tags/tag768.xml"/><Relationship Id="rId219" Type="http://schemas.openxmlformats.org/officeDocument/2006/relationships/tags" Target="../tags/tag803.xml"/><Relationship Id="rId230" Type="http://schemas.openxmlformats.org/officeDocument/2006/relationships/tags" Target="../tags/tag814.xml"/><Relationship Id="rId251" Type="http://schemas.openxmlformats.org/officeDocument/2006/relationships/tags" Target="../tags/tag835.xml"/><Relationship Id="rId25" Type="http://schemas.openxmlformats.org/officeDocument/2006/relationships/tags" Target="../tags/tag609.xml"/><Relationship Id="rId46" Type="http://schemas.openxmlformats.org/officeDocument/2006/relationships/tags" Target="../tags/tag630.xml"/><Relationship Id="rId67" Type="http://schemas.openxmlformats.org/officeDocument/2006/relationships/tags" Target="../tags/tag651.xml"/><Relationship Id="rId272" Type="http://schemas.openxmlformats.org/officeDocument/2006/relationships/image" Target="../media/image48.png"/><Relationship Id="rId293" Type="http://schemas.openxmlformats.org/officeDocument/2006/relationships/image" Target="../media/image77.svg"/><Relationship Id="rId307" Type="http://schemas.openxmlformats.org/officeDocument/2006/relationships/image" Target="../media/image91.png"/><Relationship Id="rId328" Type="http://schemas.openxmlformats.org/officeDocument/2006/relationships/image" Target="../media/image112.png"/><Relationship Id="rId88" Type="http://schemas.openxmlformats.org/officeDocument/2006/relationships/tags" Target="../tags/tag672.xml"/><Relationship Id="rId111" Type="http://schemas.openxmlformats.org/officeDocument/2006/relationships/tags" Target="../tags/tag695.xml"/><Relationship Id="rId132" Type="http://schemas.openxmlformats.org/officeDocument/2006/relationships/tags" Target="../tags/tag716.xml"/><Relationship Id="rId153" Type="http://schemas.openxmlformats.org/officeDocument/2006/relationships/tags" Target="../tags/tag737.xml"/><Relationship Id="rId174" Type="http://schemas.openxmlformats.org/officeDocument/2006/relationships/tags" Target="../tags/tag758.xml"/><Relationship Id="rId195" Type="http://schemas.openxmlformats.org/officeDocument/2006/relationships/tags" Target="../tags/tag779.xml"/><Relationship Id="rId209" Type="http://schemas.openxmlformats.org/officeDocument/2006/relationships/tags" Target="../tags/tag793.xml"/><Relationship Id="rId220" Type="http://schemas.openxmlformats.org/officeDocument/2006/relationships/tags" Target="../tags/tag804.xml"/><Relationship Id="rId241" Type="http://schemas.openxmlformats.org/officeDocument/2006/relationships/tags" Target="../tags/tag825.xml"/><Relationship Id="rId15" Type="http://schemas.openxmlformats.org/officeDocument/2006/relationships/tags" Target="../tags/tag599.xml"/><Relationship Id="rId36" Type="http://schemas.openxmlformats.org/officeDocument/2006/relationships/tags" Target="../tags/tag620.xml"/><Relationship Id="rId57" Type="http://schemas.openxmlformats.org/officeDocument/2006/relationships/tags" Target="../tags/tag641.xml"/><Relationship Id="rId262" Type="http://schemas.openxmlformats.org/officeDocument/2006/relationships/image" Target="../media/image38.svg"/><Relationship Id="rId283" Type="http://schemas.openxmlformats.org/officeDocument/2006/relationships/image" Target="../media/image67.png"/><Relationship Id="rId318" Type="http://schemas.openxmlformats.org/officeDocument/2006/relationships/image" Target="../media/image102.png"/><Relationship Id="rId78" Type="http://schemas.openxmlformats.org/officeDocument/2006/relationships/tags" Target="../tags/tag662.xml"/><Relationship Id="rId99" Type="http://schemas.openxmlformats.org/officeDocument/2006/relationships/tags" Target="../tags/tag683.xml"/><Relationship Id="rId101" Type="http://schemas.openxmlformats.org/officeDocument/2006/relationships/tags" Target="../tags/tag685.xml"/><Relationship Id="rId122" Type="http://schemas.openxmlformats.org/officeDocument/2006/relationships/tags" Target="../tags/tag706.xml"/><Relationship Id="rId143" Type="http://schemas.openxmlformats.org/officeDocument/2006/relationships/tags" Target="../tags/tag727.xml"/><Relationship Id="rId164" Type="http://schemas.openxmlformats.org/officeDocument/2006/relationships/tags" Target="../tags/tag748.xml"/><Relationship Id="rId185" Type="http://schemas.openxmlformats.org/officeDocument/2006/relationships/tags" Target="../tags/tag769.xml"/><Relationship Id="rId9" Type="http://schemas.openxmlformats.org/officeDocument/2006/relationships/tags" Target="../tags/tag593.xml"/><Relationship Id="rId210" Type="http://schemas.openxmlformats.org/officeDocument/2006/relationships/tags" Target="../tags/tag794.xml"/><Relationship Id="rId26" Type="http://schemas.openxmlformats.org/officeDocument/2006/relationships/tags" Target="../tags/tag610.xml"/><Relationship Id="rId231" Type="http://schemas.openxmlformats.org/officeDocument/2006/relationships/tags" Target="../tags/tag815.xml"/><Relationship Id="rId252" Type="http://schemas.openxmlformats.org/officeDocument/2006/relationships/tags" Target="../tags/tag836.xml"/><Relationship Id="rId273" Type="http://schemas.openxmlformats.org/officeDocument/2006/relationships/image" Target="../media/image49.png"/><Relationship Id="rId294" Type="http://schemas.openxmlformats.org/officeDocument/2006/relationships/image" Target="../media/image78.png"/><Relationship Id="rId308" Type="http://schemas.openxmlformats.org/officeDocument/2006/relationships/image" Target="../media/image92.png"/><Relationship Id="rId329" Type="http://schemas.openxmlformats.org/officeDocument/2006/relationships/image" Target="../media/image113.png"/><Relationship Id="rId47" Type="http://schemas.openxmlformats.org/officeDocument/2006/relationships/tags" Target="../tags/tag631.xml"/><Relationship Id="rId68" Type="http://schemas.openxmlformats.org/officeDocument/2006/relationships/tags" Target="../tags/tag652.xml"/><Relationship Id="rId89" Type="http://schemas.openxmlformats.org/officeDocument/2006/relationships/tags" Target="../tags/tag673.xml"/><Relationship Id="rId112" Type="http://schemas.openxmlformats.org/officeDocument/2006/relationships/tags" Target="../tags/tag696.xml"/><Relationship Id="rId133" Type="http://schemas.openxmlformats.org/officeDocument/2006/relationships/tags" Target="../tags/tag717.xml"/><Relationship Id="rId154" Type="http://schemas.openxmlformats.org/officeDocument/2006/relationships/tags" Target="../tags/tag738.xml"/><Relationship Id="rId175" Type="http://schemas.openxmlformats.org/officeDocument/2006/relationships/tags" Target="../tags/tag759.xml"/><Relationship Id="rId196" Type="http://schemas.openxmlformats.org/officeDocument/2006/relationships/tags" Target="../tags/tag780.xml"/><Relationship Id="rId200" Type="http://schemas.openxmlformats.org/officeDocument/2006/relationships/tags" Target="../tags/tag784.xml"/><Relationship Id="rId16" Type="http://schemas.openxmlformats.org/officeDocument/2006/relationships/tags" Target="../tags/tag600.xml"/><Relationship Id="rId221" Type="http://schemas.openxmlformats.org/officeDocument/2006/relationships/tags" Target="../tags/tag805.xml"/><Relationship Id="rId242" Type="http://schemas.openxmlformats.org/officeDocument/2006/relationships/tags" Target="../tags/tag826.xml"/><Relationship Id="rId263" Type="http://schemas.openxmlformats.org/officeDocument/2006/relationships/image" Target="../media/image39.png"/><Relationship Id="rId284" Type="http://schemas.openxmlformats.org/officeDocument/2006/relationships/image" Target="../media/image68.svg"/><Relationship Id="rId319" Type="http://schemas.openxmlformats.org/officeDocument/2006/relationships/image" Target="../media/image103.png"/><Relationship Id="rId37" Type="http://schemas.openxmlformats.org/officeDocument/2006/relationships/tags" Target="../tags/tag621.xml"/><Relationship Id="rId58" Type="http://schemas.openxmlformats.org/officeDocument/2006/relationships/tags" Target="../tags/tag642.xml"/><Relationship Id="rId79" Type="http://schemas.openxmlformats.org/officeDocument/2006/relationships/tags" Target="../tags/tag663.xml"/><Relationship Id="rId102" Type="http://schemas.openxmlformats.org/officeDocument/2006/relationships/tags" Target="../tags/tag686.xml"/><Relationship Id="rId123" Type="http://schemas.openxmlformats.org/officeDocument/2006/relationships/tags" Target="../tags/tag707.xml"/><Relationship Id="rId144" Type="http://schemas.openxmlformats.org/officeDocument/2006/relationships/tags" Target="../tags/tag728.xml"/><Relationship Id="rId330" Type="http://schemas.openxmlformats.org/officeDocument/2006/relationships/image" Target="../media/image114.png"/><Relationship Id="rId90" Type="http://schemas.openxmlformats.org/officeDocument/2006/relationships/tags" Target="../tags/tag674.xml"/><Relationship Id="rId165" Type="http://schemas.openxmlformats.org/officeDocument/2006/relationships/tags" Target="../tags/tag749.xml"/><Relationship Id="rId186" Type="http://schemas.openxmlformats.org/officeDocument/2006/relationships/tags" Target="../tags/tag770.xml"/><Relationship Id="rId211" Type="http://schemas.openxmlformats.org/officeDocument/2006/relationships/tags" Target="../tags/tag795.xml"/><Relationship Id="rId232" Type="http://schemas.openxmlformats.org/officeDocument/2006/relationships/tags" Target="../tags/tag816.xml"/><Relationship Id="rId253" Type="http://schemas.openxmlformats.org/officeDocument/2006/relationships/slideLayout" Target="../slideLayouts/slideLayout2.xml"/><Relationship Id="rId274" Type="http://schemas.openxmlformats.org/officeDocument/2006/relationships/image" Target="../media/image50.png"/><Relationship Id="rId295" Type="http://schemas.openxmlformats.org/officeDocument/2006/relationships/image" Target="../media/image79.svg"/><Relationship Id="rId309" Type="http://schemas.openxmlformats.org/officeDocument/2006/relationships/image" Target="../media/image93.svg"/><Relationship Id="rId27" Type="http://schemas.openxmlformats.org/officeDocument/2006/relationships/tags" Target="../tags/tag611.xml"/><Relationship Id="rId48" Type="http://schemas.openxmlformats.org/officeDocument/2006/relationships/tags" Target="../tags/tag632.xml"/><Relationship Id="rId69" Type="http://schemas.openxmlformats.org/officeDocument/2006/relationships/tags" Target="../tags/tag653.xml"/><Relationship Id="rId113" Type="http://schemas.openxmlformats.org/officeDocument/2006/relationships/tags" Target="../tags/tag697.xml"/><Relationship Id="rId134" Type="http://schemas.openxmlformats.org/officeDocument/2006/relationships/tags" Target="../tags/tag718.xml"/><Relationship Id="rId320" Type="http://schemas.openxmlformats.org/officeDocument/2006/relationships/image" Target="../media/image104.png"/><Relationship Id="rId80" Type="http://schemas.openxmlformats.org/officeDocument/2006/relationships/tags" Target="../tags/tag664.xml"/><Relationship Id="rId155" Type="http://schemas.openxmlformats.org/officeDocument/2006/relationships/tags" Target="../tags/tag739.xml"/><Relationship Id="rId176" Type="http://schemas.openxmlformats.org/officeDocument/2006/relationships/tags" Target="../tags/tag760.xml"/><Relationship Id="rId197" Type="http://schemas.openxmlformats.org/officeDocument/2006/relationships/tags" Target="../tags/tag781.xml"/><Relationship Id="rId201" Type="http://schemas.openxmlformats.org/officeDocument/2006/relationships/tags" Target="../tags/tag785.xml"/><Relationship Id="rId222" Type="http://schemas.openxmlformats.org/officeDocument/2006/relationships/tags" Target="../tags/tag806.xml"/><Relationship Id="rId243" Type="http://schemas.openxmlformats.org/officeDocument/2006/relationships/tags" Target="../tags/tag827.xml"/><Relationship Id="rId264" Type="http://schemas.openxmlformats.org/officeDocument/2006/relationships/image" Target="../media/image40.png"/><Relationship Id="rId285" Type="http://schemas.openxmlformats.org/officeDocument/2006/relationships/image" Target="../media/image69.svg"/><Relationship Id="rId17" Type="http://schemas.openxmlformats.org/officeDocument/2006/relationships/tags" Target="../tags/tag601.xml"/><Relationship Id="rId38" Type="http://schemas.openxmlformats.org/officeDocument/2006/relationships/tags" Target="../tags/tag622.xml"/><Relationship Id="rId59" Type="http://schemas.openxmlformats.org/officeDocument/2006/relationships/tags" Target="../tags/tag643.xml"/><Relationship Id="rId103" Type="http://schemas.openxmlformats.org/officeDocument/2006/relationships/tags" Target="../tags/tag687.xml"/><Relationship Id="rId124" Type="http://schemas.openxmlformats.org/officeDocument/2006/relationships/tags" Target="../tags/tag708.xml"/><Relationship Id="rId310" Type="http://schemas.openxmlformats.org/officeDocument/2006/relationships/image" Target="../media/image94.png"/><Relationship Id="rId70" Type="http://schemas.openxmlformats.org/officeDocument/2006/relationships/tags" Target="../tags/tag654.xml"/><Relationship Id="rId91" Type="http://schemas.openxmlformats.org/officeDocument/2006/relationships/tags" Target="../tags/tag675.xml"/><Relationship Id="rId145" Type="http://schemas.openxmlformats.org/officeDocument/2006/relationships/tags" Target="../tags/tag729.xml"/><Relationship Id="rId166" Type="http://schemas.openxmlformats.org/officeDocument/2006/relationships/tags" Target="../tags/tag750.xml"/><Relationship Id="rId187" Type="http://schemas.openxmlformats.org/officeDocument/2006/relationships/tags" Target="../tags/tag771.xml"/><Relationship Id="rId331" Type="http://schemas.openxmlformats.org/officeDocument/2006/relationships/image" Target="../media/image115.png"/><Relationship Id="rId1" Type="http://schemas.openxmlformats.org/officeDocument/2006/relationships/tags" Target="../tags/tag585.xml"/><Relationship Id="rId212" Type="http://schemas.openxmlformats.org/officeDocument/2006/relationships/tags" Target="../tags/tag796.xml"/><Relationship Id="rId233" Type="http://schemas.openxmlformats.org/officeDocument/2006/relationships/tags" Target="../tags/tag817.xml"/><Relationship Id="rId254" Type="http://schemas.openxmlformats.org/officeDocument/2006/relationships/notesSlide" Target="../notesSlides/notesSlide1.xml"/><Relationship Id="rId28" Type="http://schemas.openxmlformats.org/officeDocument/2006/relationships/tags" Target="../tags/tag612.xml"/><Relationship Id="rId49" Type="http://schemas.openxmlformats.org/officeDocument/2006/relationships/tags" Target="../tags/tag633.xml"/><Relationship Id="rId114" Type="http://schemas.openxmlformats.org/officeDocument/2006/relationships/tags" Target="../tags/tag698.xml"/><Relationship Id="rId275" Type="http://schemas.openxmlformats.org/officeDocument/2006/relationships/image" Target="../media/image63.png"/><Relationship Id="rId296" Type="http://schemas.openxmlformats.org/officeDocument/2006/relationships/image" Target="../media/image80.png"/><Relationship Id="rId300" Type="http://schemas.openxmlformats.org/officeDocument/2006/relationships/image" Target="../media/image84.png"/><Relationship Id="rId60" Type="http://schemas.openxmlformats.org/officeDocument/2006/relationships/tags" Target="../tags/tag644.xml"/><Relationship Id="rId81" Type="http://schemas.openxmlformats.org/officeDocument/2006/relationships/tags" Target="../tags/tag665.xml"/><Relationship Id="rId135" Type="http://schemas.openxmlformats.org/officeDocument/2006/relationships/tags" Target="../tags/tag719.xml"/><Relationship Id="rId156" Type="http://schemas.openxmlformats.org/officeDocument/2006/relationships/tags" Target="../tags/tag740.xml"/><Relationship Id="rId177" Type="http://schemas.openxmlformats.org/officeDocument/2006/relationships/tags" Target="../tags/tag761.xml"/><Relationship Id="rId198" Type="http://schemas.openxmlformats.org/officeDocument/2006/relationships/tags" Target="../tags/tag782.xml"/><Relationship Id="rId321" Type="http://schemas.openxmlformats.org/officeDocument/2006/relationships/image" Target="../media/image105.png"/><Relationship Id="rId202" Type="http://schemas.openxmlformats.org/officeDocument/2006/relationships/tags" Target="../tags/tag786.xml"/><Relationship Id="rId223" Type="http://schemas.openxmlformats.org/officeDocument/2006/relationships/tags" Target="../tags/tag807.xml"/><Relationship Id="rId244" Type="http://schemas.openxmlformats.org/officeDocument/2006/relationships/tags" Target="../tags/tag828.xml"/><Relationship Id="rId18" Type="http://schemas.openxmlformats.org/officeDocument/2006/relationships/tags" Target="../tags/tag602.xml"/><Relationship Id="rId39" Type="http://schemas.openxmlformats.org/officeDocument/2006/relationships/tags" Target="../tags/tag623.xml"/><Relationship Id="rId265" Type="http://schemas.openxmlformats.org/officeDocument/2006/relationships/image" Target="../media/image41.png"/><Relationship Id="rId286" Type="http://schemas.openxmlformats.org/officeDocument/2006/relationships/image" Target="../media/image70.png"/><Relationship Id="rId50" Type="http://schemas.openxmlformats.org/officeDocument/2006/relationships/tags" Target="../tags/tag634.xml"/><Relationship Id="rId104" Type="http://schemas.openxmlformats.org/officeDocument/2006/relationships/tags" Target="../tags/tag688.xml"/><Relationship Id="rId125" Type="http://schemas.openxmlformats.org/officeDocument/2006/relationships/tags" Target="../tags/tag709.xml"/><Relationship Id="rId146" Type="http://schemas.openxmlformats.org/officeDocument/2006/relationships/tags" Target="../tags/tag730.xml"/><Relationship Id="rId167" Type="http://schemas.openxmlformats.org/officeDocument/2006/relationships/tags" Target="../tags/tag751.xml"/><Relationship Id="rId188" Type="http://schemas.openxmlformats.org/officeDocument/2006/relationships/tags" Target="../tags/tag772.xml"/><Relationship Id="rId311" Type="http://schemas.openxmlformats.org/officeDocument/2006/relationships/image" Target="../media/image95.jpeg"/><Relationship Id="rId332" Type="http://schemas.openxmlformats.org/officeDocument/2006/relationships/image" Target="../media/image116.png"/><Relationship Id="rId71" Type="http://schemas.openxmlformats.org/officeDocument/2006/relationships/tags" Target="../tags/tag655.xml"/><Relationship Id="rId92" Type="http://schemas.openxmlformats.org/officeDocument/2006/relationships/tags" Target="../tags/tag676.xml"/><Relationship Id="rId213" Type="http://schemas.openxmlformats.org/officeDocument/2006/relationships/tags" Target="../tags/tag797.xml"/><Relationship Id="rId234" Type="http://schemas.openxmlformats.org/officeDocument/2006/relationships/tags" Target="../tags/tag818.xml"/><Relationship Id="rId2" Type="http://schemas.openxmlformats.org/officeDocument/2006/relationships/tags" Target="../tags/tag586.xml"/><Relationship Id="rId29" Type="http://schemas.openxmlformats.org/officeDocument/2006/relationships/tags" Target="../tags/tag613.xml"/><Relationship Id="rId255" Type="http://schemas.openxmlformats.org/officeDocument/2006/relationships/image" Target="../media/image31.png"/><Relationship Id="rId276" Type="http://schemas.openxmlformats.org/officeDocument/2006/relationships/image" Target="../media/image52.png"/><Relationship Id="rId297" Type="http://schemas.openxmlformats.org/officeDocument/2006/relationships/image" Target="../media/image81.svg"/><Relationship Id="rId40" Type="http://schemas.openxmlformats.org/officeDocument/2006/relationships/tags" Target="../tags/tag624.xml"/><Relationship Id="rId115" Type="http://schemas.openxmlformats.org/officeDocument/2006/relationships/tags" Target="../tags/tag699.xml"/><Relationship Id="rId136" Type="http://schemas.openxmlformats.org/officeDocument/2006/relationships/tags" Target="../tags/tag720.xml"/><Relationship Id="rId157" Type="http://schemas.openxmlformats.org/officeDocument/2006/relationships/tags" Target="../tags/tag741.xml"/><Relationship Id="rId178" Type="http://schemas.openxmlformats.org/officeDocument/2006/relationships/tags" Target="../tags/tag762.xml"/><Relationship Id="rId301" Type="http://schemas.openxmlformats.org/officeDocument/2006/relationships/image" Target="../media/image85.svg"/><Relationship Id="rId322" Type="http://schemas.openxmlformats.org/officeDocument/2006/relationships/image" Target="../media/image106.png"/><Relationship Id="rId61" Type="http://schemas.openxmlformats.org/officeDocument/2006/relationships/tags" Target="../tags/tag645.xml"/><Relationship Id="rId82" Type="http://schemas.openxmlformats.org/officeDocument/2006/relationships/tags" Target="../tags/tag666.xml"/><Relationship Id="rId199" Type="http://schemas.openxmlformats.org/officeDocument/2006/relationships/tags" Target="../tags/tag783.xml"/><Relationship Id="rId203" Type="http://schemas.openxmlformats.org/officeDocument/2006/relationships/tags" Target="../tags/tag787.xml"/><Relationship Id="rId19" Type="http://schemas.openxmlformats.org/officeDocument/2006/relationships/tags" Target="../tags/tag603.xml"/><Relationship Id="rId224" Type="http://schemas.openxmlformats.org/officeDocument/2006/relationships/tags" Target="../tags/tag808.xml"/><Relationship Id="rId245" Type="http://schemas.openxmlformats.org/officeDocument/2006/relationships/tags" Target="../tags/tag829.xml"/><Relationship Id="rId266" Type="http://schemas.openxmlformats.org/officeDocument/2006/relationships/image" Target="../media/image42.png"/><Relationship Id="rId287" Type="http://schemas.openxmlformats.org/officeDocument/2006/relationships/image" Target="../media/image71.svg"/><Relationship Id="rId30" Type="http://schemas.openxmlformats.org/officeDocument/2006/relationships/tags" Target="../tags/tag614.xml"/><Relationship Id="rId105" Type="http://schemas.openxmlformats.org/officeDocument/2006/relationships/tags" Target="../tags/tag689.xml"/><Relationship Id="rId126" Type="http://schemas.openxmlformats.org/officeDocument/2006/relationships/tags" Target="../tags/tag710.xml"/><Relationship Id="rId147" Type="http://schemas.openxmlformats.org/officeDocument/2006/relationships/tags" Target="../tags/tag731.xml"/><Relationship Id="rId168" Type="http://schemas.openxmlformats.org/officeDocument/2006/relationships/tags" Target="../tags/tag752.xml"/><Relationship Id="rId312" Type="http://schemas.openxmlformats.org/officeDocument/2006/relationships/image" Target="../media/image96.png"/><Relationship Id="rId333" Type="http://schemas.openxmlformats.org/officeDocument/2006/relationships/image" Target="../media/image117.png"/><Relationship Id="rId51" Type="http://schemas.openxmlformats.org/officeDocument/2006/relationships/tags" Target="../tags/tag635.xml"/><Relationship Id="rId72" Type="http://schemas.openxmlformats.org/officeDocument/2006/relationships/tags" Target="../tags/tag656.xml"/><Relationship Id="rId93" Type="http://schemas.openxmlformats.org/officeDocument/2006/relationships/tags" Target="../tags/tag677.xml"/><Relationship Id="rId189" Type="http://schemas.openxmlformats.org/officeDocument/2006/relationships/tags" Target="../tags/tag773.xml"/><Relationship Id="rId3" Type="http://schemas.openxmlformats.org/officeDocument/2006/relationships/tags" Target="../tags/tag587.xml"/><Relationship Id="rId214" Type="http://schemas.openxmlformats.org/officeDocument/2006/relationships/tags" Target="../tags/tag798.xml"/><Relationship Id="rId235" Type="http://schemas.openxmlformats.org/officeDocument/2006/relationships/tags" Target="../tags/tag819.xml"/><Relationship Id="rId256" Type="http://schemas.openxmlformats.org/officeDocument/2006/relationships/image" Target="../media/image32.png"/><Relationship Id="rId277" Type="http://schemas.openxmlformats.org/officeDocument/2006/relationships/image" Target="../media/image53.png"/><Relationship Id="rId298" Type="http://schemas.openxmlformats.org/officeDocument/2006/relationships/image" Target="../media/image82.png"/><Relationship Id="rId116" Type="http://schemas.openxmlformats.org/officeDocument/2006/relationships/tags" Target="../tags/tag700.xml"/><Relationship Id="rId137" Type="http://schemas.openxmlformats.org/officeDocument/2006/relationships/tags" Target="../tags/tag721.xml"/><Relationship Id="rId158" Type="http://schemas.openxmlformats.org/officeDocument/2006/relationships/tags" Target="../tags/tag742.xml"/><Relationship Id="rId302" Type="http://schemas.openxmlformats.org/officeDocument/2006/relationships/image" Target="../media/image86.png"/><Relationship Id="rId323" Type="http://schemas.openxmlformats.org/officeDocument/2006/relationships/image" Target="../media/image107.png"/><Relationship Id="rId20" Type="http://schemas.openxmlformats.org/officeDocument/2006/relationships/tags" Target="../tags/tag604.xml"/><Relationship Id="rId41" Type="http://schemas.openxmlformats.org/officeDocument/2006/relationships/tags" Target="../tags/tag625.xml"/><Relationship Id="rId62" Type="http://schemas.openxmlformats.org/officeDocument/2006/relationships/tags" Target="../tags/tag646.xml"/><Relationship Id="rId83" Type="http://schemas.openxmlformats.org/officeDocument/2006/relationships/tags" Target="../tags/tag667.xml"/><Relationship Id="rId179" Type="http://schemas.openxmlformats.org/officeDocument/2006/relationships/tags" Target="../tags/tag763.xml"/><Relationship Id="rId190" Type="http://schemas.openxmlformats.org/officeDocument/2006/relationships/tags" Target="../tags/tag774.xml"/><Relationship Id="rId204" Type="http://schemas.openxmlformats.org/officeDocument/2006/relationships/tags" Target="../tags/tag788.xml"/><Relationship Id="rId225" Type="http://schemas.openxmlformats.org/officeDocument/2006/relationships/tags" Target="../tags/tag809.xml"/><Relationship Id="rId246" Type="http://schemas.openxmlformats.org/officeDocument/2006/relationships/tags" Target="../tags/tag830.xml"/><Relationship Id="rId267" Type="http://schemas.openxmlformats.org/officeDocument/2006/relationships/image" Target="../media/image43.png"/><Relationship Id="rId288" Type="http://schemas.openxmlformats.org/officeDocument/2006/relationships/image" Target="../media/image72.png"/><Relationship Id="rId106" Type="http://schemas.openxmlformats.org/officeDocument/2006/relationships/tags" Target="../tags/tag690.xml"/><Relationship Id="rId127" Type="http://schemas.openxmlformats.org/officeDocument/2006/relationships/tags" Target="../tags/tag711.xml"/><Relationship Id="rId313" Type="http://schemas.openxmlformats.org/officeDocument/2006/relationships/image" Target="../media/image97.png"/><Relationship Id="rId10" Type="http://schemas.openxmlformats.org/officeDocument/2006/relationships/tags" Target="../tags/tag594.xml"/><Relationship Id="rId31" Type="http://schemas.openxmlformats.org/officeDocument/2006/relationships/tags" Target="../tags/tag615.xml"/><Relationship Id="rId52" Type="http://schemas.openxmlformats.org/officeDocument/2006/relationships/tags" Target="../tags/tag636.xml"/><Relationship Id="rId73" Type="http://schemas.openxmlformats.org/officeDocument/2006/relationships/tags" Target="../tags/tag657.xml"/><Relationship Id="rId94" Type="http://schemas.openxmlformats.org/officeDocument/2006/relationships/tags" Target="../tags/tag678.xml"/><Relationship Id="rId148" Type="http://schemas.openxmlformats.org/officeDocument/2006/relationships/tags" Target="../tags/tag732.xml"/><Relationship Id="rId169" Type="http://schemas.openxmlformats.org/officeDocument/2006/relationships/tags" Target="../tags/tag753.xml"/><Relationship Id="rId4" Type="http://schemas.openxmlformats.org/officeDocument/2006/relationships/tags" Target="../tags/tag588.xml"/><Relationship Id="rId180" Type="http://schemas.openxmlformats.org/officeDocument/2006/relationships/tags" Target="../tags/tag764.xml"/><Relationship Id="rId215" Type="http://schemas.openxmlformats.org/officeDocument/2006/relationships/tags" Target="../tags/tag799.xml"/><Relationship Id="rId236" Type="http://schemas.openxmlformats.org/officeDocument/2006/relationships/tags" Target="../tags/tag820.xml"/><Relationship Id="rId257" Type="http://schemas.openxmlformats.org/officeDocument/2006/relationships/image" Target="../media/image33.png"/><Relationship Id="rId278" Type="http://schemas.openxmlformats.org/officeDocument/2006/relationships/image" Target="../media/image54.png"/><Relationship Id="rId303" Type="http://schemas.openxmlformats.org/officeDocument/2006/relationships/image" Target="../media/image87.png"/><Relationship Id="rId42" Type="http://schemas.openxmlformats.org/officeDocument/2006/relationships/tags" Target="../tags/tag626.xml"/><Relationship Id="rId84" Type="http://schemas.openxmlformats.org/officeDocument/2006/relationships/tags" Target="../tags/tag668.xml"/><Relationship Id="rId138" Type="http://schemas.openxmlformats.org/officeDocument/2006/relationships/tags" Target="../tags/tag722.xml"/><Relationship Id="rId191" Type="http://schemas.openxmlformats.org/officeDocument/2006/relationships/tags" Target="../tags/tag775.xml"/><Relationship Id="rId205" Type="http://schemas.openxmlformats.org/officeDocument/2006/relationships/tags" Target="../tags/tag789.xml"/><Relationship Id="rId247" Type="http://schemas.openxmlformats.org/officeDocument/2006/relationships/tags" Target="../tags/tag831.xml"/><Relationship Id="rId107" Type="http://schemas.openxmlformats.org/officeDocument/2006/relationships/tags" Target="../tags/tag691.xml"/><Relationship Id="rId289" Type="http://schemas.openxmlformats.org/officeDocument/2006/relationships/image" Target="../media/image73.svg"/><Relationship Id="rId11" Type="http://schemas.openxmlformats.org/officeDocument/2006/relationships/tags" Target="../tags/tag595.xml"/><Relationship Id="rId53" Type="http://schemas.openxmlformats.org/officeDocument/2006/relationships/tags" Target="../tags/tag637.xml"/><Relationship Id="rId149" Type="http://schemas.openxmlformats.org/officeDocument/2006/relationships/tags" Target="../tags/tag733.xml"/><Relationship Id="rId314" Type="http://schemas.openxmlformats.org/officeDocument/2006/relationships/image" Target="../media/image98.png"/><Relationship Id="rId95" Type="http://schemas.openxmlformats.org/officeDocument/2006/relationships/tags" Target="../tags/tag679.xml"/><Relationship Id="rId160" Type="http://schemas.openxmlformats.org/officeDocument/2006/relationships/tags" Target="../tags/tag744.xml"/><Relationship Id="rId216" Type="http://schemas.openxmlformats.org/officeDocument/2006/relationships/tags" Target="../tags/tag800.xml"/><Relationship Id="rId258" Type="http://schemas.openxmlformats.org/officeDocument/2006/relationships/image" Target="../media/image34.png"/><Relationship Id="rId22" Type="http://schemas.openxmlformats.org/officeDocument/2006/relationships/tags" Target="../tags/tag606.xml"/><Relationship Id="rId64" Type="http://schemas.openxmlformats.org/officeDocument/2006/relationships/tags" Target="../tags/tag648.xml"/><Relationship Id="rId118" Type="http://schemas.openxmlformats.org/officeDocument/2006/relationships/tags" Target="../tags/tag702.xml"/><Relationship Id="rId325" Type="http://schemas.openxmlformats.org/officeDocument/2006/relationships/image" Target="../media/image109.png"/><Relationship Id="rId171" Type="http://schemas.openxmlformats.org/officeDocument/2006/relationships/tags" Target="../tags/tag755.xml"/><Relationship Id="rId227" Type="http://schemas.openxmlformats.org/officeDocument/2006/relationships/tags" Target="../tags/tag811.xml"/><Relationship Id="rId269" Type="http://schemas.openxmlformats.org/officeDocument/2006/relationships/image" Target="../media/image45.png"/><Relationship Id="rId33" Type="http://schemas.openxmlformats.org/officeDocument/2006/relationships/tags" Target="../tags/tag617.xml"/><Relationship Id="rId129" Type="http://schemas.openxmlformats.org/officeDocument/2006/relationships/tags" Target="../tags/tag713.xml"/><Relationship Id="rId280" Type="http://schemas.openxmlformats.org/officeDocument/2006/relationships/image" Target="../media/image40.svg"/><Relationship Id="rId75" Type="http://schemas.openxmlformats.org/officeDocument/2006/relationships/tags" Target="../tags/tag659.xml"/><Relationship Id="rId140" Type="http://schemas.openxmlformats.org/officeDocument/2006/relationships/tags" Target="../tags/tag724.xml"/><Relationship Id="rId182" Type="http://schemas.openxmlformats.org/officeDocument/2006/relationships/tags" Target="../tags/tag766.xml"/><Relationship Id="rId6" Type="http://schemas.openxmlformats.org/officeDocument/2006/relationships/tags" Target="../tags/tag590.xml"/><Relationship Id="rId238" Type="http://schemas.openxmlformats.org/officeDocument/2006/relationships/tags" Target="../tags/tag822.xml"/><Relationship Id="rId291" Type="http://schemas.openxmlformats.org/officeDocument/2006/relationships/image" Target="../media/image75.svg"/><Relationship Id="rId305" Type="http://schemas.openxmlformats.org/officeDocument/2006/relationships/image" Target="../media/image89.png"/><Relationship Id="rId44" Type="http://schemas.openxmlformats.org/officeDocument/2006/relationships/tags" Target="../tags/tag628.xml"/><Relationship Id="rId86" Type="http://schemas.openxmlformats.org/officeDocument/2006/relationships/tags" Target="../tags/tag670.xml"/><Relationship Id="rId151" Type="http://schemas.openxmlformats.org/officeDocument/2006/relationships/tags" Target="../tags/tag735.xml"/><Relationship Id="rId193" Type="http://schemas.openxmlformats.org/officeDocument/2006/relationships/tags" Target="../tags/tag777.xml"/><Relationship Id="rId207" Type="http://schemas.openxmlformats.org/officeDocument/2006/relationships/tags" Target="../tags/tag791.xml"/><Relationship Id="rId249" Type="http://schemas.openxmlformats.org/officeDocument/2006/relationships/tags" Target="../tags/tag833.xml"/><Relationship Id="rId13" Type="http://schemas.openxmlformats.org/officeDocument/2006/relationships/tags" Target="../tags/tag597.xml"/><Relationship Id="rId109" Type="http://schemas.openxmlformats.org/officeDocument/2006/relationships/tags" Target="../tags/tag693.xml"/><Relationship Id="rId260" Type="http://schemas.openxmlformats.org/officeDocument/2006/relationships/image" Target="../media/image36.png"/><Relationship Id="rId316" Type="http://schemas.openxmlformats.org/officeDocument/2006/relationships/image" Target="../media/image100.png"/><Relationship Id="rId55" Type="http://schemas.openxmlformats.org/officeDocument/2006/relationships/tags" Target="../tags/tag639.xml"/><Relationship Id="rId97" Type="http://schemas.openxmlformats.org/officeDocument/2006/relationships/tags" Target="../tags/tag681.xml"/><Relationship Id="rId120" Type="http://schemas.openxmlformats.org/officeDocument/2006/relationships/tags" Target="../tags/tag704.xml"/><Relationship Id="rId162" Type="http://schemas.openxmlformats.org/officeDocument/2006/relationships/tags" Target="../tags/tag746.xml"/><Relationship Id="rId218" Type="http://schemas.openxmlformats.org/officeDocument/2006/relationships/tags" Target="../tags/tag802.xml"/><Relationship Id="rId27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组合 177"/>
          <p:cNvGrpSpPr/>
          <p:nvPr/>
        </p:nvGrpSpPr>
        <p:grpSpPr>
          <a:xfrm>
            <a:off x="134095" y="652015"/>
            <a:ext cx="2526665" cy="2035810"/>
            <a:chOff x="161" y="2415"/>
            <a:chExt cx="3979" cy="3206"/>
          </a:xfrm>
        </p:grpSpPr>
        <p:sp>
          <p:nvSpPr>
            <p:cNvPr id="13" name="矩形 12"/>
            <p:cNvSpPr/>
            <p:nvPr/>
          </p:nvSpPr>
          <p:spPr>
            <a:xfrm>
              <a:off x="287" y="2415"/>
              <a:ext cx="3541" cy="3121"/>
            </a:xfrm>
            <a:prstGeom prst="rect">
              <a:avLst/>
            </a:prstGeom>
            <a:noFill/>
            <a:ln>
              <a:prstDash val="lg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035" y="2527"/>
              <a:ext cx="1656" cy="2458"/>
              <a:chOff x="745" y="5710"/>
              <a:chExt cx="2503" cy="2799"/>
            </a:xfrm>
          </p:grpSpPr>
          <p:pic>
            <p:nvPicPr>
              <p:cNvPr id="22" name="图片 21" descr="用户"/>
              <p:cNvPicPr>
                <a:picLocks noChangeAspect="1"/>
              </p:cNvPicPr>
              <p:nvPr/>
            </p:nvPicPr>
            <p:blipFill>
              <a:blip r:embed="rId262">
                <a:extLst>
                  <a:ext uri="{96DAC541-7B7A-43D3-8B79-37D633B846F1}">
                    <asvg:svgBlip xmlns:asvg="http://schemas.microsoft.com/office/drawing/2016/SVG/main" r:embed="rId263"/>
                  </a:ext>
                </a:extLst>
              </a:blip>
              <a:stretch>
                <a:fillRect/>
              </a:stretch>
            </p:blipFill>
            <p:spPr>
              <a:xfrm>
                <a:off x="920" y="6077"/>
                <a:ext cx="589" cy="479"/>
              </a:xfrm>
              <a:prstGeom prst="rect">
                <a:avLst/>
              </a:prstGeom>
            </p:spPr>
          </p:pic>
          <p:pic>
            <p:nvPicPr>
              <p:cNvPr id="25" name="图片 24" descr="用户"/>
              <p:cNvPicPr>
                <a:picLocks noChangeAspect="1"/>
              </p:cNvPicPr>
              <p:nvPr>
                <p:custDataLst>
                  <p:tags r:id="rId253"/>
                </p:custDataLst>
              </p:nvPr>
            </p:nvPicPr>
            <p:blipFill>
              <a:blip r:embed="rId264">
                <a:extLst>
                  <a:ext uri="{96DAC541-7B7A-43D3-8B79-37D633B846F1}">
                    <asvg:svgBlip xmlns:asvg="http://schemas.microsoft.com/office/drawing/2016/SVG/main" r:embed="rId265"/>
                  </a:ext>
                </a:extLst>
              </a:blip>
              <a:stretch>
                <a:fillRect/>
              </a:stretch>
            </p:blipFill>
            <p:spPr>
              <a:xfrm>
                <a:off x="920" y="6714"/>
                <a:ext cx="589" cy="479"/>
              </a:xfrm>
              <a:prstGeom prst="rect">
                <a:avLst/>
              </a:prstGeom>
            </p:spPr>
          </p:pic>
          <p:pic>
            <p:nvPicPr>
              <p:cNvPr id="26" name="图片 25" descr="用户"/>
              <p:cNvPicPr>
                <a:picLocks noChangeAspect="1"/>
              </p:cNvPicPr>
              <p:nvPr>
                <p:custDataLst>
                  <p:tags r:id="rId254"/>
                </p:custDataLst>
              </p:nvPr>
            </p:nvPicPr>
            <p:blipFill>
              <a:blip r:embed="rId266">
                <a:extLst>
                  <a:ext uri="{96DAC541-7B7A-43D3-8B79-37D633B846F1}">
                    <asvg:svgBlip xmlns:asvg="http://schemas.microsoft.com/office/drawing/2016/SVG/main" r:embed="rId267"/>
                  </a:ext>
                </a:extLst>
              </a:blip>
              <a:stretch>
                <a:fillRect/>
              </a:stretch>
            </p:blipFill>
            <p:spPr>
              <a:xfrm>
                <a:off x="920" y="7436"/>
                <a:ext cx="589" cy="479"/>
              </a:xfrm>
              <a:prstGeom prst="rect">
                <a:avLst/>
              </a:prstGeom>
            </p:spPr>
          </p:pic>
          <p:pic>
            <p:nvPicPr>
              <p:cNvPr id="27" name="图片 26" descr="电风扇"/>
              <p:cNvPicPr>
                <a:picLocks noChangeAspect="1"/>
              </p:cNvPicPr>
              <p:nvPr/>
            </p:nvPicPr>
            <p:blipFill>
              <a:blip r:embed="rId268">
                <a:extLst>
                  <a:ext uri="{96DAC541-7B7A-43D3-8B79-37D633B846F1}">
                    <asvg:svgBlip xmlns:asvg="http://schemas.microsoft.com/office/drawing/2016/SVG/main" r:embed="rId269"/>
                  </a:ext>
                </a:extLst>
              </a:blip>
              <a:stretch>
                <a:fillRect/>
              </a:stretch>
            </p:blipFill>
            <p:spPr>
              <a:xfrm>
                <a:off x="2343" y="5710"/>
                <a:ext cx="749" cy="609"/>
              </a:xfrm>
              <a:prstGeom prst="rect">
                <a:avLst/>
              </a:prstGeom>
            </p:spPr>
          </p:pic>
          <p:pic>
            <p:nvPicPr>
              <p:cNvPr id="29" name="图片 28" descr="电饭煲"/>
              <p:cNvPicPr>
                <a:picLocks noChangeAspect="1"/>
              </p:cNvPicPr>
              <p:nvPr/>
            </p:nvPicPr>
            <p:blipFill>
              <a:blip r:embed="rId270">
                <a:extLst>
                  <a:ext uri="{96DAC541-7B7A-43D3-8B79-37D633B846F1}">
                    <asvg:svgBlip xmlns:asvg="http://schemas.microsoft.com/office/drawing/2016/SVG/main" r:embed="rId271"/>
                  </a:ext>
                </a:extLst>
              </a:blip>
              <a:stretch>
                <a:fillRect/>
              </a:stretch>
            </p:blipFill>
            <p:spPr>
              <a:xfrm>
                <a:off x="2400" y="6443"/>
                <a:ext cx="629" cy="512"/>
              </a:xfrm>
              <a:prstGeom prst="rect">
                <a:avLst/>
              </a:prstGeom>
            </p:spPr>
          </p:pic>
          <p:pic>
            <p:nvPicPr>
              <p:cNvPr id="30" name="图片 29" descr="手机"/>
              <p:cNvPicPr>
                <a:picLocks noChangeAspect="1"/>
              </p:cNvPicPr>
              <p:nvPr/>
            </p:nvPicPr>
            <p:blipFill>
              <a:blip r:embed="rId272">
                <a:extLst>
                  <a:ext uri="{96DAC541-7B7A-43D3-8B79-37D633B846F1}">
                    <asvg:svgBlip xmlns:asvg="http://schemas.microsoft.com/office/drawing/2016/SVG/main" r:embed="rId273"/>
                  </a:ext>
                </a:extLst>
              </a:blip>
              <a:stretch>
                <a:fillRect/>
              </a:stretch>
            </p:blipFill>
            <p:spPr>
              <a:xfrm>
                <a:off x="2400" y="7193"/>
                <a:ext cx="693" cy="563"/>
              </a:xfrm>
              <a:prstGeom prst="rect">
                <a:avLst/>
              </a:prstGeom>
            </p:spPr>
          </p:pic>
          <p:pic>
            <p:nvPicPr>
              <p:cNvPr id="31" name="图片 30" descr="鞋"/>
              <p:cNvPicPr>
                <a:picLocks noChangeAspect="1"/>
              </p:cNvPicPr>
              <p:nvPr/>
            </p:nvPicPr>
            <p:blipFill>
              <a:blip r:embed="rId274">
                <a:extLst>
                  <a:ext uri="{96DAC541-7B7A-43D3-8B79-37D633B846F1}">
                    <asvg:svgBlip xmlns:asvg="http://schemas.microsoft.com/office/drawing/2016/SVG/main" r:embed="rId275"/>
                  </a:ext>
                </a:extLst>
              </a:blip>
              <a:stretch>
                <a:fillRect/>
              </a:stretch>
            </p:blipFill>
            <p:spPr>
              <a:xfrm>
                <a:off x="2400" y="7915"/>
                <a:ext cx="731" cy="594"/>
              </a:xfrm>
              <a:prstGeom prst="rect">
                <a:avLst/>
              </a:prstGeom>
            </p:spPr>
          </p:pic>
          <p:cxnSp>
            <p:nvCxnSpPr>
              <p:cNvPr id="32" name="直接连接符 31"/>
              <p:cNvCxnSpPr>
                <a:stCxn id="22" idx="3"/>
                <a:endCxn id="27" idx="1"/>
              </p:cNvCxnSpPr>
              <p:nvPr/>
            </p:nvCxnSpPr>
            <p:spPr>
              <a:xfrm flipV="1">
                <a:off x="1509" y="6015"/>
                <a:ext cx="835" cy="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5" idx="3"/>
                <a:endCxn id="30" idx="1"/>
              </p:cNvCxnSpPr>
              <p:nvPr/>
            </p:nvCxnSpPr>
            <p:spPr>
              <a:xfrm>
                <a:off x="1509" y="6954"/>
                <a:ext cx="891" cy="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6" idx="3"/>
                <a:endCxn id="29" idx="1"/>
              </p:cNvCxnSpPr>
              <p:nvPr/>
            </p:nvCxnSpPr>
            <p:spPr>
              <a:xfrm flipV="1">
                <a:off x="1509" y="6700"/>
                <a:ext cx="891" cy="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6" idx="3"/>
                <a:endCxn id="31" idx="1"/>
              </p:cNvCxnSpPr>
              <p:nvPr/>
            </p:nvCxnSpPr>
            <p:spPr>
              <a:xfrm>
                <a:off x="1509" y="7676"/>
                <a:ext cx="891" cy="5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endCxn id="29" idx="1"/>
              </p:cNvCxnSpPr>
              <p:nvPr/>
            </p:nvCxnSpPr>
            <p:spPr>
              <a:xfrm>
                <a:off x="1482" y="6448"/>
                <a:ext cx="917" cy="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745" y="6147"/>
                <a:ext cx="117" cy="380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9" name="矩形 38"/>
              <p:cNvSpPr/>
              <p:nvPr>
                <p:custDataLst>
                  <p:tags r:id="rId255"/>
                </p:custDataLst>
              </p:nvPr>
            </p:nvSpPr>
            <p:spPr>
              <a:xfrm>
                <a:off x="745" y="6813"/>
                <a:ext cx="117" cy="380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0" name="矩形 39"/>
              <p:cNvSpPr/>
              <p:nvPr>
                <p:custDataLst>
                  <p:tags r:id="rId256"/>
                </p:custDataLst>
              </p:nvPr>
            </p:nvSpPr>
            <p:spPr>
              <a:xfrm>
                <a:off x="745" y="7535"/>
                <a:ext cx="117" cy="380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1" name="矩形 40"/>
              <p:cNvSpPr/>
              <p:nvPr>
                <p:custDataLst>
                  <p:tags r:id="rId257"/>
                </p:custDataLst>
              </p:nvPr>
            </p:nvSpPr>
            <p:spPr>
              <a:xfrm>
                <a:off x="3093" y="5897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2" name="矩形 41"/>
              <p:cNvSpPr/>
              <p:nvPr>
                <p:custDataLst>
                  <p:tags r:id="rId258"/>
                </p:custDataLst>
              </p:nvPr>
            </p:nvSpPr>
            <p:spPr>
              <a:xfrm>
                <a:off x="3101" y="6556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3" name="矩形 42"/>
              <p:cNvSpPr/>
              <p:nvPr>
                <p:custDataLst>
                  <p:tags r:id="rId259"/>
                </p:custDataLst>
              </p:nvPr>
            </p:nvSpPr>
            <p:spPr>
              <a:xfrm>
                <a:off x="3092" y="7296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4" name="矩形 43"/>
              <p:cNvSpPr/>
              <p:nvPr>
                <p:custDataLst>
                  <p:tags r:id="rId260"/>
                </p:custDataLst>
              </p:nvPr>
            </p:nvSpPr>
            <p:spPr>
              <a:xfrm>
                <a:off x="3131" y="7915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61" y="5021"/>
              <a:ext cx="3979" cy="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>
                  <a:latin typeface="Times New Roman Bold" panose="02020503050405090304" charset="0"/>
                  <a:cs typeface="Times New Roman Bold" panose="02020503050405090304" charset="0"/>
                </a:rPr>
                <a:t>User-Item Interaction Graph</a:t>
              </a:r>
            </a:p>
          </p:txBody>
        </p:sp>
      </p:grpSp>
      <p:pic>
        <p:nvPicPr>
          <p:cNvPr id="107" name="图片 106" descr="3637629"/>
          <p:cNvPicPr>
            <a:picLocks noChangeAspect="1"/>
          </p:cNvPicPr>
          <p:nvPr/>
        </p:nvPicPr>
        <p:blipFill>
          <a:blip r:embed="rId276">
            <a:extLst>
              <a:ext uri="{96DAC541-7B7A-43D3-8B79-37D633B846F1}">
                <asvg:svgBlip xmlns:asvg="http://schemas.microsoft.com/office/drawing/2016/SVG/main" r:embed="rId277"/>
              </a:ext>
            </a:extLst>
          </a:blip>
          <a:stretch>
            <a:fillRect/>
          </a:stretch>
        </p:blipFill>
        <p:spPr>
          <a:xfrm>
            <a:off x="2225520" y="1278125"/>
            <a:ext cx="314960" cy="314960"/>
          </a:xfrm>
          <a:prstGeom prst="rect">
            <a:avLst/>
          </a:prstGeom>
        </p:spPr>
      </p:pic>
      <p:pic>
        <p:nvPicPr>
          <p:cNvPr id="110" name="图片 109" descr="3637629"/>
          <p:cNvPicPr>
            <a:picLocks noChangeAspect="1"/>
          </p:cNvPicPr>
          <p:nvPr/>
        </p:nvPicPr>
        <p:blipFill>
          <a:blip r:embed="rId276">
            <a:extLst>
              <a:ext uri="{96DAC541-7B7A-43D3-8B79-37D633B846F1}">
                <asvg:svgBlip xmlns:asvg="http://schemas.microsoft.com/office/drawing/2016/SVG/main" r:embed="rId277"/>
              </a:ext>
            </a:extLst>
          </a:blip>
          <a:stretch>
            <a:fillRect/>
          </a:stretch>
        </p:blipFill>
        <p:spPr>
          <a:xfrm>
            <a:off x="2225520" y="3651755"/>
            <a:ext cx="314960" cy="314960"/>
          </a:xfrm>
          <a:prstGeom prst="rect">
            <a:avLst/>
          </a:prstGeom>
        </p:spPr>
      </p:pic>
      <p:pic>
        <p:nvPicPr>
          <p:cNvPr id="5" name="图片 4" descr="用户"/>
          <p:cNvPicPr>
            <a:picLocks noChangeAspect="1"/>
          </p:cNvPicPr>
          <p:nvPr/>
        </p:nvPicPr>
        <p:blipFill>
          <a:blip r:embed="rId262">
            <a:extLst>
              <a:ext uri="{96DAC541-7B7A-43D3-8B79-37D633B846F1}">
                <asvg:svgBlip xmlns:asvg="http://schemas.microsoft.com/office/drawing/2016/SVG/main" r:embed="rId263"/>
              </a:ext>
            </a:extLst>
          </a:blip>
          <a:stretch>
            <a:fillRect/>
          </a:stretch>
        </p:blipFill>
        <p:spPr>
          <a:xfrm>
            <a:off x="665590" y="3377435"/>
            <a:ext cx="247650" cy="311150"/>
          </a:xfrm>
          <a:prstGeom prst="rect">
            <a:avLst/>
          </a:prstGeom>
        </p:spPr>
      </p:pic>
      <p:pic>
        <p:nvPicPr>
          <p:cNvPr id="6" name="图片 5" descr="用户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4">
            <a:extLs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1552050" y="3377435"/>
            <a:ext cx="247650" cy="311150"/>
          </a:xfrm>
          <a:prstGeom prst="rect">
            <a:avLst/>
          </a:prstGeom>
        </p:spPr>
      </p:pic>
      <p:pic>
        <p:nvPicPr>
          <p:cNvPr id="7" name="图片 6" descr="用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6">
            <a:extLs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1113265" y="3044060"/>
            <a:ext cx="247650" cy="311150"/>
          </a:xfrm>
          <a:prstGeom prst="rect">
            <a:avLst/>
          </a:prstGeom>
        </p:spPr>
      </p:pic>
      <p:cxnSp>
        <p:nvCxnSpPr>
          <p:cNvPr id="9" name="直接连接符 8"/>
          <p:cNvCxnSpPr>
            <a:endCxn id="7" idx="2"/>
          </p:cNvCxnSpPr>
          <p:nvPr/>
        </p:nvCxnSpPr>
        <p:spPr>
          <a:xfrm flipV="1">
            <a:off x="909430" y="3355210"/>
            <a:ext cx="327660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2"/>
            <a:endCxn id="6" idx="1"/>
          </p:cNvCxnSpPr>
          <p:nvPr/>
        </p:nvCxnSpPr>
        <p:spPr>
          <a:xfrm>
            <a:off x="1237090" y="3355210"/>
            <a:ext cx="314960" cy="17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6" idx="2"/>
          </p:cNvCxnSpPr>
          <p:nvPr/>
        </p:nvCxnSpPr>
        <p:spPr>
          <a:xfrm>
            <a:off x="789415" y="3687950"/>
            <a:ext cx="88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360" y="2838450"/>
            <a:ext cx="2247900" cy="2240915"/>
          </a:xfrm>
          <a:prstGeom prst="rect">
            <a:avLst/>
          </a:prstGeom>
          <a:noFill/>
          <a:ln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>
            <p:custDataLst>
              <p:tags r:id="rId3"/>
            </p:custDataLst>
          </p:nvPr>
        </p:nvSpPr>
        <p:spPr>
          <a:xfrm rot="16200000">
            <a:off x="1190735" y="285419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3" name="矩形 172"/>
          <p:cNvSpPr/>
          <p:nvPr>
            <p:custDataLst>
              <p:tags r:id="rId4"/>
            </p:custDataLst>
          </p:nvPr>
        </p:nvSpPr>
        <p:spPr>
          <a:xfrm rot="16200000">
            <a:off x="766555" y="3703190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4" name="矩形 173"/>
          <p:cNvSpPr/>
          <p:nvPr>
            <p:custDataLst>
              <p:tags r:id="rId5"/>
            </p:custDataLst>
          </p:nvPr>
        </p:nvSpPr>
        <p:spPr>
          <a:xfrm rot="16200000">
            <a:off x="1629520" y="3703190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7" name="文本框 176"/>
          <p:cNvSpPr txBox="1"/>
          <p:nvPr>
            <p:custDataLst>
              <p:tags r:id="rId6"/>
            </p:custDataLst>
          </p:nvPr>
        </p:nvSpPr>
        <p:spPr>
          <a:xfrm>
            <a:off x="310515" y="4612640"/>
            <a:ext cx="2247900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>
                <a:latin typeface="Times New Roman Bold" panose="02020503050405090304" charset="0"/>
                <a:cs typeface="Times New Roman Bold" panose="02020503050405090304" charset="0"/>
              </a:rPr>
              <a:t>User-User Social Graph</a:t>
            </a:r>
          </a:p>
        </p:txBody>
      </p:sp>
      <p:grpSp>
        <p:nvGrpSpPr>
          <p:cNvPr id="197" name="组合 196"/>
          <p:cNvGrpSpPr/>
          <p:nvPr/>
        </p:nvGrpSpPr>
        <p:grpSpPr>
          <a:xfrm>
            <a:off x="2618850" y="3035170"/>
            <a:ext cx="1775460" cy="1717040"/>
            <a:chOff x="3913" y="4214"/>
            <a:chExt cx="2796" cy="2704"/>
          </a:xfrm>
        </p:grpSpPr>
        <p:sp>
          <p:nvSpPr>
            <p:cNvPr id="176" name="矩形 175"/>
            <p:cNvSpPr/>
            <p:nvPr>
              <p:custDataLst>
                <p:tags r:id="rId214"/>
              </p:custDataLst>
            </p:nvPr>
          </p:nvSpPr>
          <p:spPr>
            <a:xfrm>
              <a:off x="3913" y="4214"/>
              <a:ext cx="2796" cy="2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4106" y="4214"/>
              <a:ext cx="2575" cy="2605"/>
              <a:chOff x="4170" y="5699"/>
              <a:chExt cx="2575" cy="2605"/>
            </a:xfrm>
          </p:grpSpPr>
          <p:sp>
            <p:nvSpPr>
              <p:cNvPr id="134" name="椭圆 133"/>
              <p:cNvSpPr/>
              <p:nvPr>
                <p:custDataLst>
                  <p:tags r:id="rId225"/>
                </p:custDataLst>
              </p:nvPr>
            </p:nvSpPr>
            <p:spPr>
              <a:xfrm>
                <a:off x="5184" y="6670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35" name="椭圆 134"/>
              <p:cNvSpPr/>
              <p:nvPr>
                <p:custDataLst>
                  <p:tags r:id="rId226"/>
                </p:custDataLst>
              </p:nvPr>
            </p:nvSpPr>
            <p:spPr>
              <a:xfrm>
                <a:off x="5286" y="6978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6" name="椭圆 135"/>
              <p:cNvSpPr/>
              <p:nvPr>
                <p:custDataLst>
                  <p:tags r:id="rId227"/>
                </p:custDataLst>
              </p:nvPr>
            </p:nvSpPr>
            <p:spPr>
              <a:xfrm>
                <a:off x="5682" y="6696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37" name="椭圆 136"/>
              <p:cNvSpPr/>
              <p:nvPr>
                <p:custDataLst>
                  <p:tags r:id="rId228"/>
                </p:custDataLst>
              </p:nvPr>
            </p:nvSpPr>
            <p:spPr>
              <a:xfrm>
                <a:off x="4932" y="7291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38" name="椭圆 137"/>
              <p:cNvSpPr/>
              <p:nvPr>
                <p:custDataLst>
                  <p:tags r:id="rId229"/>
                </p:custDataLst>
              </p:nvPr>
            </p:nvSpPr>
            <p:spPr>
              <a:xfrm>
                <a:off x="5604" y="7093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139" name="直接连接符 138"/>
              <p:cNvCxnSpPr>
                <a:stCxn id="134" idx="5"/>
                <a:endCxn id="135" idx="1"/>
              </p:cNvCxnSpPr>
              <p:nvPr>
                <p:custDataLst>
                  <p:tags r:id="rId230"/>
                </p:custDataLst>
              </p:nvPr>
            </p:nvCxnSpPr>
            <p:spPr>
              <a:xfrm flipH="1">
                <a:off x="5318" y="6868"/>
                <a:ext cx="54" cy="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stCxn id="137" idx="7"/>
                <a:endCxn id="135" idx="3"/>
              </p:cNvCxnSpPr>
              <p:nvPr>
                <p:custDataLst>
                  <p:tags r:id="rId231"/>
                </p:custDataLst>
              </p:nvPr>
            </p:nvCxnSpPr>
            <p:spPr>
              <a:xfrm flipV="1">
                <a:off x="5120" y="7176"/>
                <a:ext cx="198" cy="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5" idx="6"/>
                <a:endCxn id="138" idx="1"/>
              </p:cNvCxnSpPr>
              <p:nvPr>
                <p:custDataLst>
                  <p:tags r:id="rId232"/>
                </p:custDataLst>
              </p:nvPr>
            </p:nvCxnSpPr>
            <p:spPr>
              <a:xfrm>
                <a:off x="5506" y="7094"/>
                <a:ext cx="130" cy="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stCxn id="136" idx="2"/>
                <a:endCxn id="135" idx="7"/>
              </p:cNvCxnSpPr>
              <p:nvPr>
                <p:custDataLst>
                  <p:tags r:id="rId233"/>
                </p:custDataLst>
              </p:nvPr>
            </p:nvCxnSpPr>
            <p:spPr>
              <a:xfrm flipH="1">
                <a:off x="5474" y="6812"/>
                <a:ext cx="208" cy="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/>
              <p:cNvSpPr/>
              <p:nvPr>
                <p:custDataLst>
                  <p:tags r:id="rId234"/>
                </p:custDataLst>
              </p:nvPr>
            </p:nvSpPr>
            <p:spPr>
              <a:xfrm>
                <a:off x="4702" y="6306"/>
                <a:ext cx="1371" cy="1467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4" name="椭圆 143"/>
              <p:cNvSpPr/>
              <p:nvPr>
                <p:custDataLst>
                  <p:tags r:id="rId235"/>
                </p:custDataLst>
              </p:nvPr>
            </p:nvSpPr>
            <p:spPr>
              <a:xfrm>
                <a:off x="4358" y="7257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5" name="椭圆 144"/>
              <p:cNvSpPr/>
              <p:nvPr>
                <p:custDataLst>
                  <p:tags r:id="rId236"/>
                </p:custDataLst>
              </p:nvPr>
            </p:nvSpPr>
            <p:spPr>
              <a:xfrm>
                <a:off x="6197" y="7012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6" name="椭圆 145"/>
              <p:cNvSpPr/>
              <p:nvPr>
                <p:custDataLst>
                  <p:tags r:id="rId237"/>
                </p:custDataLst>
              </p:nvPr>
            </p:nvSpPr>
            <p:spPr>
              <a:xfrm>
                <a:off x="5715" y="7863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7" name="椭圆 146"/>
              <p:cNvSpPr/>
              <p:nvPr>
                <p:custDataLst>
                  <p:tags r:id="rId238"/>
                </p:custDataLst>
              </p:nvPr>
            </p:nvSpPr>
            <p:spPr>
              <a:xfrm>
                <a:off x="4393" y="6395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8" name="椭圆 147"/>
              <p:cNvSpPr/>
              <p:nvPr>
                <p:custDataLst>
                  <p:tags r:id="rId239"/>
                </p:custDataLst>
              </p:nvPr>
            </p:nvSpPr>
            <p:spPr>
              <a:xfrm>
                <a:off x="4712" y="7773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9" name="椭圆 148"/>
              <p:cNvSpPr/>
              <p:nvPr>
                <p:custDataLst>
                  <p:tags r:id="rId240"/>
                </p:custDataLst>
              </p:nvPr>
            </p:nvSpPr>
            <p:spPr>
              <a:xfrm>
                <a:off x="6059" y="6361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150" name="直接连接符 149"/>
              <p:cNvCxnSpPr>
                <a:stCxn id="147" idx="5"/>
                <a:endCxn id="134" idx="2"/>
              </p:cNvCxnSpPr>
              <p:nvPr>
                <p:custDataLst>
                  <p:tags r:id="rId241"/>
                </p:custDataLst>
              </p:nvPr>
            </p:nvCxnSpPr>
            <p:spPr>
              <a:xfrm>
                <a:off x="4581" y="6593"/>
                <a:ext cx="603" cy="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48" idx="7"/>
                <a:endCxn id="137" idx="3"/>
              </p:cNvCxnSpPr>
              <p:nvPr>
                <p:custDataLst>
                  <p:tags r:id="rId242"/>
                </p:custDataLst>
              </p:nvPr>
            </p:nvCxnSpPr>
            <p:spPr>
              <a:xfrm flipV="1">
                <a:off x="4900" y="7489"/>
                <a:ext cx="64" cy="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>
                <p:custDataLst>
                  <p:tags r:id="rId243"/>
                </p:custDataLst>
              </p:nvPr>
            </p:nvCxnSpPr>
            <p:spPr>
              <a:xfrm>
                <a:off x="4712" y="63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4" idx="6"/>
              </p:cNvCxnSpPr>
              <p:nvPr>
                <p:custDataLst>
                  <p:tags r:id="rId244"/>
                </p:custDataLst>
              </p:nvPr>
            </p:nvCxnSpPr>
            <p:spPr>
              <a:xfrm>
                <a:off x="4578" y="7373"/>
                <a:ext cx="443" cy="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44" idx="7"/>
                <a:endCxn id="134" idx="3"/>
              </p:cNvCxnSpPr>
              <p:nvPr>
                <p:custDataLst>
                  <p:tags r:id="rId245"/>
                </p:custDataLst>
              </p:nvPr>
            </p:nvCxnSpPr>
            <p:spPr>
              <a:xfrm flipV="1">
                <a:off x="4546" y="6868"/>
                <a:ext cx="670" cy="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9" idx="4"/>
                <a:endCxn id="136" idx="7"/>
              </p:cNvCxnSpPr>
              <p:nvPr>
                <p:custDataLst>
                  <p:tags r:id="rId246"/>
                </p:custDataLst>
              </p:nvPr>
            </p:nvCxnSpPr>
            <p:spPr>
              <a:xfrm flipH="1">
                <a:off x="5870" y="6593"/>
                <a:ext cx="299" cy="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8" idx="6"/>
                <a:endCxn id="138" idx="3"/>
              </p:cNvCxnSpPr>
              <p:nvPr>
                <p:custDataLst>
                  <p:tags r:id="rId247"/>
                </p:custDataLst>
              </p:nvPr>
            </p:nvCxnSpPr>
            <p:spPr>
              <a:xfrm flipV="1">
                <a:off x="4932" y="7291"/>
                <a:ext cx="704" cy="5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38" idx="5"/>
                <a:endCxn id="146" idx="0"/>
              </p:cNvCxnSpPr>
              <p:nvPr>
                <p:custDataLst>
                  <p:tags r:id="rId248"/>
                </p:custDataLst>
              </p:nvPr>
            </p:nvCxnSpPr>
            <p:spPr>
              <a:xfrm>
                <a:off x="5792" y="7291"/>
                <a:ext cx="33" cy="5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38" idx="6"/>
                <a:endCxn id="145" idx="2"/>
              </p:cNvCxnSpPr>
              <p:nvPr>
                <p:custDataLst>
                  <p:tags r:id="rId249"/>
                </p:custDataLst>
              </p:nvPr>
            </p:nvCxnSpPr>
            <p:spPr>
              <a:xfrm flipV="1">
                <a:off x="5824" y="7128"/>
                <a:ext cx="373" cy="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椭圆 158"/>
              <p:cNvSpPr/>
              <p:nvPr>
                <p:custDataLst>
                  <p:tags r:id="rId250"/>
                </p:custDataLst>
              </p:nvPr>
            </p:nvSpPr>
            <p:spPr>
              <a:xfrm>
                <a:off x="4170" y="5793"/>
                <a:ext cx="2452" cy="2511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60" name="文本框 159"/>
              <p:cNvSpPr txBox="1"/>
              <p:nvPr>
                <p:custDataLst>
                  <p:tags r:id="rId251"/>
                </p:custDataLst>
              </p:nvPr>
            </p:nvSpPr>
            <p:spPr>
              <a:xfrm>
                <a:off x="5129" y="6306"/>
                <a:ext cx="774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1</a:t>
                </a:r>
              </a:p>
            </p:txBody>
          </p:sp>
          <p:sp>
            <p:nvSpPr>
              <p:cNvPr id="161" name="文本框 160"/>
              <p:cNvSpPr txBox="1"/>
              <p:nvPr>
                <p:custDataLst>
                  <p:tags r:id="rId252"/>
                </p:custDataLst>
              </p:nvPr>
            </p:nvSpPr>
            <p:spPr>
              <a:xfrm>
                <a:off x="6008" y="5699"/>
                <a:ext cx="737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2</a:t>
                </a:r>
              </a:p>
            </p:txBody>
          </p:sp>
        </p:grpSp>
        <p:cxnSp>
          <p:nvCxnSpPr>
            <p:cNvPr id="164" name="直接连接符 163"/>
            <p:cNvCxnSpPr/>
            <p:nvPr/>
          </p:nvCxnSpPr>
          <p:spPr>
            <a:xfrm flipH="1" flipV="1">
              <a:off x="4326" y="4663"/>
              <a:ext cx="113" cy="2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 flipV="1">
              <a:off x="4101" y="4977"/>
              <a:ext cx="228" cy="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>
              <p:custDataLst>
                <p:tags r:id="rId215"/>
              </p:custDataLst>
            </p:nvPr>
          </p:nvCxnSpPr>
          <p:spPr>
            <a:xfrm flipH="1" flipV="1">
              <a:off x="4173" y="5601"/>
              <a:ext cx="153" cy="2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>
              <p:custDataLst>
                <p:tags r:id="rId216"/>
              </p:custDataLst>
            </p:nvPr>
          </p:nvCxnSpPr>
          <p:spPr>
            <a:xfrm flipH="1" flipV="1">
              <a:off x="4010" y="5857"/>
              <a:ext cx="284" cy="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>
              <p:custDataLst>
                <p:tags r:id="rId217"/>
              </p:custDataLst>
            </p:nvPr>
          </p:nvCxnSpPr>
          <p:spPr>
            <a:xfrm flipH="1">
              <a:off x="4357" y="6404"/>
              <a:ext cx="291" cy="1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>
              <p:custDataLst>
                <p:tags r:id="rId218"/>
              </p:custDataLst>
            </p:nvPr>
          </p:nvCxnSpPr>
          <p:spPr>
            <a:xfrm flipH="1">
              <a:off x="4622" y="6486"/>
              <a:ext cx="58" cy="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>
              <p:custDataLst>
                <p:tags r:id="rId219"/>
              </p:custDataLst>
            </p:nvPr>
          </p:nvCxnSpPr>
          <p:spPr>
            <a:xfrm flipH="1">
              <a:off x="5550" y="6610"/>
              <a:ext cx="211" cy="2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>
              <p:custDataLst>
                <p:tags r:id="rId220"/>
              </p:custDataLst>
            </p:nvPr>
          </p:nvCxnSpPr>
          <p:spPr>
            <a:xfrm>
              <a:off x="5761" y="6610"/>
              <a:ext cx="136" cy="2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49" idx="0"/>
              <a:endCxn id="161" idx="2"/>
            </p:cNvCxnSpPr>
            <p:nvPr>
              <p:custDataLst>
                <p:tags r:id="rId221"/>
              </p:custDataLst>
            </p:nvPr>
          </p:nvCxnSpPr>
          <p:spPr>
            <a:xfrm flipV="1">
              <a:off x="6105" y="4585"/>
              <a:ext cx="132" cy="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49" idx="7"/>
            </p:cNvCxnSpPr>
            <p:nvPr>
              <p:custDataLst>
                <p:tags r:id="rId222"/>
              </p:custDataLst>
            </p:nvPr>
          </p:nvCxnSpPr>
          <p:spPr>
            <a:xfrm flipV="1">
              <a:off x="6183" y="4785"/>
              <a:ext cx="286" cy="1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45" idx="7"/>
            </p:cNvCxnSpPr>
            <p:nvPr>
              <p:custDataLst>
                <p:tags r:id="rId223"/>
              </p:custDataLst>
            </p:nvPr>
          </p:nvCxnSpPr>
          <p:spPr>
            <a:xfrm flipV="1">
              <a:off x="6321" y="5368"/>
              <a:ext cx="209" cy="1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45" idx="5"/>
            </p:cNvCxnSpPr>
            <p:nvPr>
              <p:custDataLst>
                <p:tags r:id="rId224"/>
              </p:custDataLst>
            </p:nvPr>
          </p:nvCxnSpPr>
          <p:spPr>
            <a:xfrm>
              <a:off x="6321" y="5725"/>
              <a:ext cx="270" cy="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2660760" y="681225"/>
            <a:ext cx="1779270" cy="1717040"/>
            <a:chOff x="3913" y="931"/>
            <a:chExt cx="2802" cy="2704"/>
          </a:xfrm>
        </p:grpSpPr>
        <p:sp>
          <p:nvSpPr>
            <p:cNvPr id="175" name="矩形 174"/>
            <p:cNvSpPr/>
            <p:nvPr/>
          </p:nvSpPr>
          <p:spPr>
            <a:xfrm>
              <a:off x="3913" y="931"/>
              <a:ext cx="2796" cy="2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4078" y="991"/>
              <a:ext cx="2637" cy="2511"/>
              <a:chOff x="4234" y="2569"/>
              <a:chExt cx="2637" cy="2511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4998" y="3480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1" name="椭圆 50"/>
              <p:cNvSpPr/>
              <p:nvPr>
                <p:custDataLst>
                  <p:tags r:id="rId202"/>
                </p:custDataLst>
              </p:nvPr>
            </p:nvSpPr>
            <p:spPr>
              <a:xfrm>
                <a:off x="5410" y="3754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3" name="椭圆 52"/>
              <p:cNvSpPr/>
              <p:nvPr>
                <p:custDataLst>
                  <p:tags r:id="rId203"/>
                </p:custDataLst>
              </p:nvPr>
            </p:nvSpPr>
            <p:spPr>
              <a:xfrm>
                <a:off x="5682" y="3453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4" name="椭圆 53"/>
              <p:cNvSpPr/>
              <p:nvPr>
                <p:custDataLst>
                  <p:tags r:id="rId204"/>
                </p:custDataLst>
              </p:nvPr>
            </p:nvSpPr>
            <p:spPr>
              <a:xfrm>
                <a:off x="5056" y="4067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5" name="椭圆 54"/>
              <p:cNvSpPr/>
              <p:nvPr>
                <p:custDataLst>
                  <p:tags r:id="rId205"/>
                </p:custDataLst>
              </p:nvPr>
            </p:nvSpPr>
            <p:spPr>
              <a:xfrm>
                <a:off x="5728" y="4027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59" name="直接连接符 58"/>
              <p:cNvCxnSpPr>
                <a:stCxn id="49" idx="5"/>
                <a:endCxn id="51" idx="1"/>
              </p:cNvCxnSpPr>
              <p:nvPr/>
            </p:nvCxnSpPr>
            <p:spPr>
              <a:xfrm>
                <a:off x="5185" y="3678"/>
                <a:ext cx="257" cy="1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4" idx="7"/>
                <a:endCxn id="51" idx="3"/>
              </p:cNvCxnSpPr>
              <p:nvPr/>
            </p:nvCxnSpPr>
            <p:spPr>
              <a:xfrm flipV="1">
                <a:off x="5243" y="3952"/>
                <a:ext cx="199" cy="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6"/>
                <a:endCxn id="55" idx="1"/>
              </p:cNvCxnSpPr>
              <p:nvPr/>
            </p:nvCxnSpPr>
            <p:spPr>
              <a:xfrm>
                <a:off x="5630" y="3871"/>
                <a:ext cx="130" cy="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3" idx="2"/>
              </p:cNvCxnSpPr>
              <p:nvPr/>
            </p:nvCxnSpPr>
            <p:spPr>
              <a:xfrm flipH="1">
                <a:off x="5639" y="3570"/>
                <a:ext cx="43" cy="3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826" y="3082"/>
                <a:ext cx="1371" cy="1467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4" name="椭圆 63"/>
              <p:cNvSpPr/>
              <p:nvPr>
                <p:custDataLst>
                  <p:tags r:id="rId206"/>
                </p:custDataLst>
              </p:nvPr>
            </p:nvSpPr>
            <p:spPr>
              <a:xfrm>
                <a:off x="4393" y="3685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5" name="椭圆 64"/>
              <p:cNvSpPr/>
              <p:nvPr>
                <p:custDataLst>
                  <p:tags r:id="rId207"/>
                </p:custDataLst>
              </p:nvPr>
            </p:nvSpPr>
            <p:spPr>
              <a:xfrm>
                <a:off x="6466" y="3835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7" name="椭圆 66"/>
              <p:cNvSpPr/>
              <p:nvPr>
                <p:custDataLst>
                  <p:tags r:id="rId208"/>
                </p:custDataLst>
              </p:nvPr>
            </p:nvSpPr>
            <p:spPr>
              <a:xfrm>
                <a:off x="5839" y="4639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8" name="椭圆 67"/>
              <p:cNvSpPr/>
              <p:nvPr>
                <p:custDataLst>
                  <p:tags r:id="rId209"/>
                </p:custDataLst>
              </p:nvPr>
            </p:nvSpPr>
            <p:spPr>
              <a:xfrm>
                <a:off x="4702" y="3082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9" name="椭圆 68"/>
              <p:cNvSpPr/>
              <p:nvPr>
                <p:custDataLst>
                  <p:tags r:id="rId210"/>
                </p:custDataLst>
              </p:nvPr>
            </p:nvSpPr>
            <p:spPr>
              <a:xfrm>
                <a:off x="4836" y="4549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70" name="椭圆 69"/>
              <p:cNvSpPr/>
              <p:nvPr>
                <p:custDataLst>
                  <p:tags r:id="rId211"/>
                </p:custDataLst>
              </p:nvPr>
            </p:nvSpPr>
            <p:spPr>
              <a:xfrm>
                <a:off x="5902" y="2778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71" name="直接连接符 70"/>
              <p:cNvCxnSpPr>
                <a:stCxn id="68" idx="5"/>
              </p:cNvCxnSpPr>
              <p:nvPr/>
            </p:nvCxnSpPr>
            <p:spPr>
              <a:xfrm>
                <a:off x="4890" y="3280"/>
                <a:ext cx="1012" cy="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9" idx="7"/>
                <a:endCxn id="54" idx="3"/>
              </p:cNvCxnSpPr>
              <p:nvPr/>
            </p:nvCxnSpPr>
            <p:spPr>
              <a:xfrm flipV="1">
                <a:off x="5023" y="4264"/>
                <a:ext cx="64" cy="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4836" y="3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4" idx="6"/>
              </p:cNvCxnSpPr>
              <p:nvPr/>
            </p:nvCxnSpPr>
            <p:spPr>
              <a:xfrm>
                <a:off x="4612" y="3801"/>
                <a:ext cx="443" cy="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64" idx="7"/>
                <a:endCxn id="49" idx="3"/>
              </p:cNvCxnSpPr>
              <p:nvPr/>
            </p:nvCxnSpPr>
            <p:spPr>
              <a:xfrm flipV="1">
                <a:off x="4580" y="3678"/>
                <a:ext cx="451" cy="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70" idx="3"/>
                <a:endCxn id="53" idx="0"/>
              </p:cNvCxnSpPr>
              <p:nvPr/>
            </p:nvCxnSpPr>
            <p:spPr>
              <a:xfrm flipH="1">
                <a:off x="5791" y="2976"/>
                <a:ext cx="142" cy="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69" idx="6"/>
                <a:endCxn id="55" idx="3"/>
              </p:cNvCxnSpPr>
              <p:nvPr/>
            </p:nvCxnSpPr>
            <p:spPr>
              <a:xfrm flipV="1">
                <a:off x="5056" y="4225"/>
                <a:ext cx="705" cy="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5" idx="5"/>
                <a:endCxn id="67" idx="0"/>
              </p:cNvCxnSpPr>
              <p:nvPr/>
            </p:nvCxnSpPr>
            <p:spPr>
              <a:xfrm>
                <a:off x="5916" y="4225"/>
                <a:ext cx="34" cy="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55" idx="6"/>
                <a:endCxn id="65" idx="2"/>
              </p:cNvCxnSpPr>
              <p:nvPr/>
            </p:nvCxnSpPr>
            <p:spPr>
              <a:xfrm flipV="1">
                <a:off x="5947" y="3952"/>
                <a:ext cx="519" cy="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椭圆 2"/>
              <p:cNvSpPr/>
              <p:nvPr>
                <p:custDataLst>
                  <p:tags r:id="rId212"/>
                </p:custDataLst>
              </p:nvPr>
            </p:nvSpPr>
            <p:spPr>
              <a:xfrm>
                <a:off x="4234" y="2569"/>
                <a:ext cx="2452" cy="2511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5253" y="3082"/>
                <a:ext cx="806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1</a:t>
                </a: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213"/>
                </p:custDataLst>
              </p:nvPr>
            </p:nvSpPr>
            <p:spPr>
              <a:xfrm>
                <a:off x="6151" y="2569"/>
                <a:ext cx="720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2</a:t>
                </a:r>
              </a:p>
            </p:txBody>
          </p:sp>
        </p:grpSp>
        <p:cxnSp>
          <p:nvCxnSpPr>
            <p:cNvPr id="184" name="直接连接符 183"/>
            <p:cNvCxnSpPr>
              <a:stCxn id="68" idx="0"/>
            </p:cNvCxnSpPr>
            <p:nvPr>
              <p:custDataLst>
                <p:tags r:id="rId190"/>
              </p:custDataLst>
            </p:nvPr>
          </p:nvCxnSpPr>
          <p:spPr>
            <a:xfrm flipH="1" flipV="1">
              <a:off x="4561" y="1193"/>
              <a:ext cx="95" cy="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68" idx="2"/>
            </p:cNvCxnSpPr>
            <p:nvPr>
              <p:custDataLst>
                <p:tags r:id="rId191"/>
              </p:custDataLst>
            </p:nvPr>
          </p:nvCxnSpPr>
          <p:spPr>
            <a:xfrm flipH="1" flipV="1">
              <a:off x="4252" y="1387"/>
              <a:ext cx="294" cy="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70" idx="1"/>
            </p:cNvCxnSpPr>
            <p:nvPr>
              <p:custDataLst>
                <p:tags r:id="rId192"/>
              </p:custDataLst>
            </p:nvPr>
          </p:nvCxnSpPr>
          <p:spPr>
            <a:xfrm flipH="1" flipV="1">
              <a:off x="5612" y="1050"/>
              <a:ext cx="166" cy="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3"/>
              </p:custDataLst>
            </p:nvPr>
          </p:nvCxnSpPr>
          <p:spPr>
            <a:xfrm flipH="1">
              <a:off x="5857" y="999"/>
              <a:ext cx="71" cy="1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65" idx="0"/>
            </p:cNvCxnSpPr>
            <p:nvPr>
              <p:custDataLst>
                <p:tags r:id="rId194"/>
              </p:custDataLst>
            </p:nvPr>
          </p:nvCxnSpPr>
          <p:spPr>
            <a:xfrm flipH="1">
              <a:off x="6420" y="2069"/>
              <a:ext cx="212" cy="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>
              <p:custDataLst>
                <p:tags r:id="rId195"/>
              </p:custDataLst>
            </p:nvPr>
          </p:nvCxnSpPr>
          <p:spPr>
            <a:xfrm flipH="1" flipV="1">
              <a:off x="6469" y="2457"/>
              <a:ext cx="214" cy="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endCxn id="67" idx="5"/>
            </p:cNvCxnSpPr>
            <p:nvPr>
              <p:custDataLst>
                <p:tags r:id="rId196"/>
              </p:custDataLst>
            </p:nvPr>
          </p:nvCxnSpPr>
          <p:spPr>
            <a:xfrm flipH="1" flipV="1">
              <a:off x="5871" y="3259"/>
              <a:ext cx="230" cy="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>
              <p:custDataLst>
                <p:tags r:id="rId197"/>
              </p:custDataLst>
            </p:nvPr>
          </p:nvCxnSpPr>
          <p:spPr>
            <a:xfrm flipV="1">
              <a:off x="5683" y="3293"/>
              <a:ext cx="110" cy="2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69" idx="3"/>
            </p:cNvCxnSpPr>
            <p:nvPr>
              <p:custDataLst>
                <p:tags r:id="rId198"/>
              </p:custDataLst>
            </p:nvPr>
          </p:nvCxnSpPr>
          <p:spPr>
            <a:xfrm flipV="1">
              <a:off x="4482" y="3169"/>
              <a:ext cx="230" cy="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endCxn id="69" idx="4"/>
            </p:cNvCxnSpPr>
            <p:nvPr>
              <p:custDataLst>
                <p:tags r:id="rId199"/>
              </p:custDataLst>
            </p:nvPr>
          </p:nvCxnSpPr>
          <p:spPr>
            <a:xfrm flipV="1">
              <a:off x="4744" y="3203"/>
              <a:ext cx="46" cy="2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endCxn id="64" idx="4"/>
            </p:cNvCxnSpPr>
            <p:nvPr>
              <p:custDataLst>
                <p:tags r:id="rId200"/>
              </p:custDataLst>
            </p:nvPr>
          </p:nvCxnSpPr>
          <p:spPr>
            <a:xfrm flipV="1">
              <a:off x="4142" y="2339"/>
              <a:ext cx="205" cy="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endCxn id="64" idx="1"/>
            </p:cNvCxnSpPr>
            <p:nvPr>
              <p:custDataLst>
                <p:tags r:id="rId201"/>
              </p:custDataLst>
            </p:nvPr>
          </p:nvCxnSpPr>
          <p:spPr>
            <a:xfrm>
              <a:off x="4050" y="2039"/>
              <a:ext cx="219" cy="1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98" name="图片 197" descr="36376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6">
            <a:extLst>
              <a:ext uri="{96DAC541-7B7A-43D3-8B79-37D633B846F1}">
                <asvg:svgBlip xmlns:asvg="http://schemas.microsoft.com/office/drawing/2016/SVG/main" r:embed="rId277"/>
              </a:ext>
            </a:extLst>
          </a:blip>
          <a:stretch>
            <a:fillRect/>
          </a:stretch>
        </p:blipFill>
        <p:spPr>
          <a:xfrm>
            <a:off x="4316205" y="2409060"/>
            <a:ext cx="465455" cy="314960"/>
          </a:xfrm>
          <a:prstGeom prst="rect">
            <a:avLst/>
          </a:prstGeom>
        </p:spPr>
      </p:pic>
      <p:cxnSp>
        <p:nvCxnSpPr>
          <p:cNvPr id="199" name="直接连接符 198"/>
          <p:cNvCxnSpPr/>
          <p:nvPr/>
        </p:nvCxnSpPr>
        <p:spPr>
          <a:xfrm>
            <a:off x="9519395" y="-130"/>
            <a:ext cx="0" cy="5562600"/>
          </a:xfrm>
          <a:prstGeom prst="line">
            <a:avLst/>
          </a:prstGeom>
          <a:ln w="19050" cmpd="sng">
            <a:solidFill>
              <a:srgbClr val="B2B2B2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42" name="组合 241"/>
          <p:cNvGrpSpPr/>
          <p:nvPr/>
        </p:nvGrpSpPr>
        <p:grpSpPr>
          <a:xfrm>
            <a:off x="4514325" y="379600"/>
            <a:ext cx="1441051" cy="1440982"/>
            <a:chOff x="7091" y="1667"/>
            <a:chExt cx="1371" cy="1467"/>
          </a:xfrm>
        </p:grpSpPr>
        <p:sp>
          <p:nvSpPr>
            <p:cNvPr id="205" name="椭圆 204"/>
            <p:cNvSpPr/>
            <p:nvPr>
              <p:custDataLst>
                <p:tags r:id="rId184"/>
              </p:custDataLst>
            </p:nvPr>
          </p:nvSpPr>
          <p:spPr>
            <a:xfrm>
              <a:off x="7091" y="1667"/>
              <a:ext cx="1371" cy="1467"/>
            </a:xfrm>
            <a:prstGeom prst="ellips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grpSp>
          <p:nvGrpSpPr>
            <p:cNvPr id="241" name="组合 240"/>
            <p:cNvGrpSpPr/>
            <p:nvPr/>
          </p:nvGrpSpPr>
          <p:grpSpPr>
            <a:xfrm>
              <a:off x="7321" y="1945"/>
              <a:ext cx="892" cy="939"/>
              <a:chOff x="7321" y="1945"/>
              <a:chExt cx="892" cy="939"/>
            </a:xfrm>
          </p:grpSpPr>
          <p:sp>
            <p:nvSpPr>
              <p:cNvPr id="200" name="椭圆 199"/>
              <p:cNvSpPr/>
              <p:nvPr>
                <p:custDataLst>
                  <p:tags r:id="rId185"/>
                </p:custDataLst>
              </p:nvPr>
            </p:nvSpPr>
            <p:spPr>
              <a:xfrm>
                <a:off x="7321" y="2051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01" name="椭圆 200"/>
              <p:cNvSpPr/>
              <p:nvPr>
                <p:custDataLst>
                  <p:tags r:id="rId186"/>
                </p:custDataLst>
              </p:nvPr>
            </p:nvSpPr>
            <p:spPr>
              <a:xfrm>
                <a:off x="7675" y="2339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2" name="椭圆 201"/>
              <p:cNvSpPr/>
              <p:nvPr>
                <p:custDataLst>
                  <p:tags r:id="rId187"/>
                </p:custDataLst>
              </p:nvPr>
            </p:nvSpPr>
            <p:spPr>
              <a:xfrm>
                <a:off x="7805" y="1945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03" name="椭圆 202"/>
              <p:cNvSpPr/>
              <p:nvPr>
                <p:custDataLst>
                  <p:tags r:id="rId188"/>
                </p:custDataLst>
              </p:nvPr>
            </p:nvSpPr>
            <p:spPr>
              <a:xfrm>
                <a:off x="7321" y="2652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04" name="椭圆 203"/>
              <p:cNvSpPr/>
              <p:nvPr>
                <p:custDataLst>
                  <p:tags r:id="rId189"/>
                </p:custDataLst>
              </p:nvPr>
            </p:nvSpPr>
            <p:spPr>
              <a:xfrm>
                <a:off x="7993" y="2612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212" name="直接连接符 211"/>
              <p:cNvCxnSpPr>
                <a:stCxn id="200" idx="5"/>
                <a:endCxn id="201" idx="1"/>
              </p:cNvCxnSpPr>
              <p:nvPr/>
            </p:nvCxnSpPr>
            <p:spPr>
              <a:xfrm>
                <a:off x="7509" y="2249"/>
                <a:ext cx="198" cy="1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01" idx="3"/>
                <a:endCxn id="203" idx="7"/>
              </p:cNvCxnSpPr>
              <p:nvPr/>
            </p:nvCxnSpPr>
            <p:spPr>
              <a:xfrm flipH="1">
                <a:off x="7509" y="2537"/>
                <a:ext cx="198" cy="1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>
                <a:stCxn id="201" idx="7"/>
                <a:endCxn id="202" idx="4"/>
              </p:cNvCxnSpPr>
              <p:nvPr/>
            </p:nvCxnSpPr>
            <p:spPr>
              <a:xfrm flipV="1">
                <a:off x="7863" y="2177"/>
                <a:ext cx="53" cy="1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>
                <a:stCxn id="201" idx="5"/>
                <a:endCxn id="204" idx="1"/>
              </p:cNvCxnSpPr>
              <p:nvPr/>
            </p:nvCxnSpPr>
            <p:spPr>
              <a:xfrm>
                <a:off x="7863" y="2537"/>
                <a:ext cx="162" cy="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>
          <a:xfrm>
            <a:off x="4515595" y="3192650"/>
            <a:ext cx="1440000" cy="1440000"/>
            <a:chOff x="7091" y="4517"/>
            <a:chExt cx="1370" cy="1466"/>
          </a:xfrm>
        </p:grpSpPr>
        <p:sp>
          <p:nvSpPr>
            <p:cNvPr id="206" name="椭圆 205"/>
            <p:cNvSpPr/>
            <p:nvPr>
              <p:custDataLst>
                <p:tags r:id="rId178"/>
              </p:custDataLst>
            </p:nvPr>
          </p:nvSpPr>
          <p:spPr>
            <a:xfrm>
              <a:off x="7416" y="4806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7" name="椭圆 206"/>
            <p:cNvSpPr/>
            <p:nvPr>
              <p:custDataLst>
                <p:tags r:id="rId179"/>
              </p:custDataLst>
            </p:nvPr>
          </p:nvSpPr>
          <p:spPr>
            <a:xfrm>
              <a:off x="7636" y="5115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8" name="椭圆 207"/>
            <p:cNvSpPr/>
            <p:nvPr>
              <p:custDataLst>
                <p:tags r:id="rId180"/>
              </p:custDataLst>
            </p:nvPr>
          </p:nvSpPr>
          <p:spPr>
            <a:xfrm>
              <a:off x="8071" y="4907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9" name="椭圆 208"/>
            <p:cNvSpPr/>
            <p:nvPr>
              <p:custDataLst>
                <p:tags r:id="rId181"/>
              </p:custDataLst>
            </p:nvPr>
          </p:nvSpPr>
          <p:spPr>
            <a:xfrm>
              <a:off x="7321" y="5502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0" name="椭圆 209"/>
            <p:cNvSpPr/>
            <p:nvPr>
              <p:custDataLst>
                <p:tags r:id="rId182"/>
              </p:custDataLst>
            </p:nvPr>
          </p:nvSpPr>
          <p:spPr>
            <a:xfrm>
              <a:off x="7993" y="5304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1" name="椭圆 210"/>
            <p:cNvSpPr/>
            <p:nvPr>
              <p:custDataLst>
                <p:tags r:id="rId183"/>
              </p:custDataLst>
            </p:nvPr>
          </p:nvSpPr>
          <p:spPr>
            <a:xfrm>
              <a:off x="7091" y="4517"/>
              <a:ext cx="1371" cy="1467"/>
            </a:xfrm>
            <a:prstGeom prst="ellips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216" name="直接连接符 215"/>
            <p:cNvCxnSpPr>
              <a:stCxn id="206" idx="6"/>
              <a:endCxn id="208" idx="2"/>
            </p:cNvCxnSpPr>
            <p:nvPr/>
          </p:nvCxnSpPr>
          <p:spPr>
            <a:xfrm>
              <a:off x="7636" y="4922"/>
              <a:ext cx="435" cy="1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8" idx="3"/>
              <a:endCxn id="207" idx="6"/>
            </p:cNvCxnSpPr>
            <p:nvPr/>
          </p:nvCxnSpPr>
          <p:spPr>
            <a:xfrm flipH="1">
              <a:off x="7856" y="5105"/>
              <a:ext cx="247" cy="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2"/>
            </p:cNvCxnSpPr>
            <p:nvPr/>
          </p:nvCxnSpPr>
          <p:spPr>
            <a:xfrm>
              <a:off x="7604" y="5004"/>
              <a:ext cx="32" cy="2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3"/>
              <a:endCxn id="209" idx="7"/>
            </p:cNvCxnSpPr>
            <p:nvPr/>
          </p:nvCxnSpPr>
          <p:spPr>
            <a:xfrm flipH="1">
              <a:off x="7509" y="5313"/>
              <a:ext cx="159" cy="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7" idx="6"/>
              <a:endCxn id="210" idx="2"/>
            </p:cNvCxnSpPr>
            <p:nvPr/>
          </p:nvCxnSpPr>
          <p:spPr>
            <a:xfrm>
              <a:off x="7856" y="5231"/>
              <a:ext cx="137" cy="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25" name="文本框 224"/>
          <p:cNvSpPr txBox="1"/>
          <p:nvPr/>
        </p:nvSpPr>
        <p:spPr>
          <a:xfrm>
            <a:off x="4610735" y="1849755"/>
            <a:ext cx="1714500" cy="261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Interaction View</a:t>
            </a:r>
          </a:p>
        </p:txBody>
      </p:sp>
      <p:sp>
        <p:nvSpPr>
          <p:cNvPr id="226" name="文本框 225"/>
          <p:cNvSpPr txBox="1"/>
          <p:nvPr>
            <p:custDataLst>
              <p:tags r:id="rId8"/>
            </p:custDataLst>
          </p:nvPr>
        </p:nvSpPr>
        <p:spPr>
          <a:xfrm>
            <a:off x="4755515" y="4802505"/>
            <a:ext cx="1297940" cy="203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Social View</a:t>
            </a:r>
          </a:p>
        </p:txBody>
      </p:sp>
      <p:grpSp>
        <p:nvGrpSpPr>
          <p:cNvPr id="470" name="组合 469"/>
          <p:cNvGrpSpPr/>
          <p:nvPr/>
        </p:nvGrpSpPr>
        <p:grpSpPr>
          <a:xfrm>
            <a:off x="6078965" y="3343780"/>
            <a:ext cx="688975" cy="1393190"/>
            <a:chOff x="10162" y="5504"/>
            <a:chExt cx="1085" cy="2194"/>
          </a:xfrm>
        </p:grpSpPr>
        <p:sp>
          <p:nvSpPr>
            <p:cNvPr id="239" name="文本框 238"/>
            <p:cNvSpPr txBox="1"/>
            <p:nvPr/>
          </p:nvSpPr>
          <p:spPr>
            <a:xfrm>
              <a:off x="10407" y="5504"/>
              <a:ext cx="840" cy="5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b="1" i="1"/>
                <a:t>e</a:t>
              </a:r>
              <a:r>
                <a:rPr lang="en-US" altLang="zh-CN" b="1" i="1" baseline="-25000"/>
                <a:t>1</a:t>
              </a:r>
            </a:p>
          </p:txBody>
        </p:sp>
        <p:grpSp>
          <p:nvGrpSpPr>
            <p:cNvPr id="469" name="组合 468"/>
            <p:cNvGrpSpPr/>
            <p:nvPr/>
          </p:nvGrpSpPr>
          <p:grpSpPr>
            <a:xfrm>
              <a:off x="10162" y="6065"/>
              <a:ext cx="1036" cy="1633"/>
              <a:chOff x="10162" y="6065"/>
              <a:chExt cx="1036" cy="1633"/>
            </a:xfrm>
          </p:grpSpPr>
          <p:sp>
            <p:nvSpPr>
              <p:cNvPr id="240" name="文本框 239"/>
              <p:cNvSpPr txBox="1"/>
              <p:nvPr>
                <p:custDataLst>
                  <p:tags r:id="rId172"/>
                </p:custDataLst>
              </p:nvPr>
            </p:nvSpPr>
            <p:spPr>
              <a:xfrm>
                <a:off x="10407" y="7287"/>
                <a:ext cx="740" cy="41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b="1" i="1"/>
                  <a:t>e</a:t>
                </a:r>
                <a:r>
                  <a:rPr lang="en-US" altLang="zh-CN" b="1" i="1" baseline="-25000"/>
                  <a:t>R</a:t>
                </a:r>
              </a:p>
            </p:txBody>
          </p:sp>
          <p:grpSp>
            <p:nvGrpSpPr>
              <p:cNvPr id="376" name="组合 375"/>
              <p:cNvGrpSpPr/>
              <p:nvPr/>
            </p:nvGrpSpPr>
            <p:grpSpPr>
              <a:xfrm>
                <a:off x="10162" y="6065"/>
                <a:ext cx="1036" cy="360"/>
                <a:chOff x="9595" y="7695"/>
                <a:chExt cx="1036" cy="360"/>
              </a:xfrm>
            </p:grpSpPr>
            <p:sp>
              <p:nvSpPr>
                <p:cNvPr id="19" name="椭圆 18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9595" y="7697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21" name="椭圆 20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10267" y="7695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cxnSp>
              <p:nvCxnSpPr>
                <p:cNvPr id="23" name="直接连接符 22"/>
                <p:cNvCxnSpPr>
                  <a:stCxn id="19" idx="6"/>
                  <a:endCxn id="21" idx="2"/>
                </p:cNvCxnSpPr>
                <p:nvPr/>
              </p:nvCxnSpPr>
              <p:spPr>
                <a:xfrm flipV="1">
                  <a:off x="9959" y="7875"/>
                  <a:ext cx="308" cy="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/>
              <p:cNvGrpSpPr/>
              <p:nvPr/>
            </p:nvGrpSpPr>
            <p:grpSpPr>
              <a:xfrm>
                <a:off x="10162" y="6849"/>
                <a:ext cx="1036" cy="359"/>
                <a:chOff x="10043" y="5998"/>
                <a:chExt cx="1036" cy="359"/>
              </a:xfrm>
            </p:grpSpPr>
            <p:sp>
              <p:nvSpPr>
                <p:cNvPr id="24" name="椭圆 23"/>
                <p:cNvSpPr/>
                <p:nvPr>
                  <p:custDataLst>
                    <p:tags r:id="rId173"/>
                  </p:custDataLst>
                </p:nvPr>
              </p:nvSpPr>
              <p:spPr>
                <a:xfrm>
                  <a:off x="10043" y="5998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28" name="椭圆 27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10715" y="5998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cxnSp>
              <p:nvCxnSpPr>
                <p:cNvPr id="50" name="直接连接符 49"/>
                <p:cNvCxnSpPr>
                  <a:stCxn id="24" idx="6"/>
                  <a:endCxn id="28" idx="2"/>
                </p:cNvCxnSpPr>
                <p:nvPr>
                  <p:custDataLst>
                    <p:tags r:id="rId175"/>
                  </p:custDataLst>
                </p:nvPr>
              </p:nvCxnSpPr>
              <p:spPr>
                <a:xfrm>
                  <a:off x="10407" y="6178"/>
                  <a:ext cx="30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/>
              <p:cNvSpPr txBox="1"/>
              <p:nvPr/>
            </p:nvSpPr>
            <p:spPr>
              <a:xfrm>
                <a:off x="10312" y="6065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800"/>
                  <a:t>...</a:t>
                </a: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4781550" y="2360295"/>
            <a:ext cx="2688590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Sample</a:t>
            </a:r>
            <a:r>
              <a:rPr lang="en-US" altLang="zh-CN" sz="1400" b="1" i="1"/>
              <a:t> R</a:t>
            </a:r>
            <a:r>
              <a:rPr lang="en-US" altLang="zh-CN" sz="1400" b="1"/>
              <a:t> user-item pairs</a:t>
            </a:r>
          </a:p>
        </p:txBody>
      </p:sp>
      <p:grpSp>
        <p:nvGrpSpPr>
          <p:cNvPr id="301" name="组合 300"/>
          <p:cNvGrpSpPr/>
          <p:nvPr/>
        </p:nvGrpSpPr>
        <p:grpSpPr>
          <a:xfrm>
            <a:off x="7098775" y="3656586"/>
            <a:ext cx="2356334" cy="1604598"/>
            <a:chOff x="11373" y="3247"/>
            <a:chExt cx="4876" cy="3854"/>
          </a:xfrm>
        </p:grpSpPr>
        <p:sp>
          <p:nvSpPr>
            <p:cNvPr id="122" name="圆角矩形 121"/>
            <p:cNvSpPr/>
            <p:nvPr/>
          </p:nvSpPr>
          <p:spPr>
            <a:xfrm>
              <a:off x="11373" y="3273"/>
              <a:ext cx="4876" cy="38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0" name="文本框 119"/>
            <p:cNvSpPr txBox="1"/>
            <p:nvPr>
              <p:custDataLst>
                <p:tags r:id="rId152"/>
              </p:custDataLst>
            </p:nvPr>
          </p:nvSpPr>
          <p:spPr>
            <a:xfrm>
              <a:off x="11543" y="6081"/>
              <a:ext cx="796" cy="6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E</a:t>
              </a:r>
              <a:r>
                <a:rPr lang="en-US" altLang="zh-CN" sz="1400" b="1" i="1" baseline="-25000"/>
                <a:t>0</a:t>
              </a:r>
            </a:p>
          </p:txBody>
        </p:sp>
        <p:cxnSp>
          <p:nvCxnSpPr>
            <p:cNvPr id="123" name="直接箭头连接符 122"/>
            <p:cNvCxnSpPr>
              <a:stCxn id="279" idx="0"/>
              <a:endCxn id="287" idx="2"/>
            </p:cNvCxnSpPr>
            <p:nvPr/>
          </p:nvCxnSpPr>
          <p:spPr>
            <a:xfrm>
              <a:off x="12230" y="5040"/>
              <a:ext cx="672" cy="19"/>
            </a:xfrm>
            <a:prstGeom prst="straightConnector1">
              <a:avLst/>
            </a:prstGeom>
            <a:ln w="28575" cmpd="sng">
              <a:solidFill>
                <a:srgbClr val="323232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3567" y="4260"/>
              <a:ext cx="1800" cy="58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l"/>
              <a:r>
                <a:rPr lang="en-US" altLang="zh-CN" sz="1400" b="1" i="1"/>
                <a:t>q(E</a:t>
              </a:r>
              <a:r>
                <a:rPr lang="en-US" altLang="zh-CN" sz="1400" b="1" i="1" baseline="-25000"/>
                <a:t>t</a:t>
              </a:r>
              <a:r>
                <a:rPr lang="en-US" altLang="zh-CN" sz="1400" b="1" i="1"/>
                <a:t>|E</a:t>
              </a:r>
              <a:r>
                <a:rPr lang="en-US" altLang="zh-CN" sz="1400" b="1" i="1" baseline="-25000"/>
                <a:t>-1</a:t>
              </a:r>
              <a:r>
                <a:rPr lang="en-US" altLang="zh-CN" sz="1400" b="1" i="1"/>
                <a:t> )</a:t>
              </a:r>
            </a:p>
          </p:txBody>
        </p:sp>
        <p:sp>
          <p:nvSpPr>
            <p:cNvPr id="254" name="文本框 253"/>
            <p:cNvSpPr txBox="1"/>
            <p:nvPr>
              <p:custDataLst>
                <p:tags r:id="rId153"/>
              </p:custDataLst>
            </p:nvPr>
          </p:nvSpPr>
          <p:spPr>
            <a:xfrm>
              <a:off x="12851" y="6116"/>
              <a:ext cx="967" cy="7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>
                  <a:sym typeface="+mn-ea"/>
                </a:rPr>
                <a:t>E</a:t>
              </a:r>
              <a:r>
                <a:rPr lang="en-US" altLang="zh-CN" sz="1400" b="1" i="1" baseline="-25000"/>
                <a:t>t-1</a:t>
              </a:r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11561" y="3913"/>
              <a:ext cx="668" cy="2248"/>
              <a:chOff x="11296" y="7331"/>
              <a:chExt cx="668" cy="2248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11302" y="7331"/>
                <a:ext cx="512" cy="22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76" name="椭圆 275"/>
              <p:cNvSpPr/>
              <p:nvPr>
                <p:custDataLst>
                  <p:tags r:id="rId167"/>
                </p:custDataLst>
              </p:nvPr>
            </p:nvSpPr>
            <p:spPr>
              <a:xfrm>
                <a:off x="11373" y="7441"/>
                <a:ext cx="327" cy="324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79" name="文本框 278"/>
              <p:cNvSpPr txBox="1"/>
              <p:nvPr>
                <p:custDataLst>
                  <p:tags r:id="rId168"/>
                </p:custDataLst>
              </p:nvPr>
            </p:nvSpPr>
            <p:spPr>
              <a:xfrm rot="5400000">
                <a:off x="11262" y="8123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 dirty="0"/>
                  <a:t>...</a:t>
                </a:r>
              </a:p>
            </p:txBody>
          </p:sp>
          <p:sp>
            <p:nvSpPr>
              <p:cNvPr id="280" name="椭圆 279"/>
              <p:cNvSpPr/>
              <p:nvPr>
                <p:custDataLst>
                  <p:tags r:id="rId169"/>
                </p:custDataLst>
              </p:nvPr>
            </p:nvSpPr>
            <p:spPr>
              <a:xfrm>
                <a:off x="11373" y="7907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1" name="椭圆 280"/>
              <p:cNvSpPr/>
              <p:nvPr>
                <p:custDataLst>
                  <p:tags r:id="rId170"/>
                </p:custDataLst>
              </p:nvPr>
            </p:nvSpPr>
            <p:spPr>
              <a:xfrm>
                <a:off x="11373" y="8671"/>
                <a:ext cx="327" cy="32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2" name="椭圆 281"/>
              <p:cNvSpPr/>
              <p:nvPr>
                <p:custDataLst>
                  <p:tags r:id="rId171"/>
                </p:custDataLst>
              </p:nvPr>
            </p:nvSpPr>
            <p:spPr>
              <a:xfrm>
                <a:off x="11373" y="9101"/>
                <a:ext cx="327" cy="32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284" name="组合 283"/>
            <p:cNvGrpSpPr/>
            <p:nvPr/>
          </p:nvGrpSpPr>
          <p:grpSpPr>
            <a:xfrm>
              <a:off x="12902" y="3932"/>
              <a:ext cx="668" cy="2248"/>
              <a:chOff x="11296" y="7331"/>
              <a:chExt cx="668" cy="2248"/>
            </a:xfrm>
          </p:grpSpPr>
          <p:sp>
            <p:nvSpPr>
              <p:cNvPr id="285" name="圆角矩形 284"/>
              <p:cNvSpPr/>
              <p:nvPr>
                <p:custDataLst>
                  <p:tags r:id="rId161"/>
                </p:custDataLst>
              </p:nvPr>
            </p:nvSpPr>
            <p:spPr>
              <a:xfrm>
                <a:off x="11302" y="7331"/>
                <a:ext cx="512" cy="22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86" name="椭圆 285"/>
              <p:cNvSpPr/>
              <p:nvPr>
                <p:custDataLst>
                  <p:tags r:id="rId162"/>
                </p:custDataLst>
              </p:nvPr>
            </p:nvSpPr>
            <p:spPr>
              <a:xfrm>
                <a:off x="11373" y="7441"/>
                <a:ext cx="327" cy="324"/>
              </a:xfrm>
              <a:prstGeom prst="ellipse">
                <a:avLst/>
              </a:prstGeom>
              <a:solidFill>
                <a:srgbClr val="FFE095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7" name="文本框 286"/>
              <p:cNvSpPr txBox="1"/>
              <p:nvPr>
                <p:custDataLst>
                  <p:tags r:id="rId163"/>
                </p:custDataLst>
              </p:nvPr>
            </p:nvSpPr>
            <p:spPr>
              <a:xfrm rot="5400000">
                <a:off x="11262" y="8123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/>
                  <a:t>...</a:t>
                </a:r>
              </a:p>
            </p:txBody>
          </p:sp>
          <p:sp>
            <p:nvSpPr>
              <p:cNvPr id="288" name="椭圆 287"/>
              <p:cNvSpPr/>
              <p:nvPr>
                <p:custDataLst>
                  <p:tags r:id="rId164"/>
                </p:custDataLst>
              </p:nvPr>
            </p:nvSpPr>
            <p:spPr>
              <a:xfrm>
                <a:off x="11373" y="7907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9" name="椭圆 288"/>
              <p:cNvSpPr/>
              <p:nvPr>
                <p:custDataLst>
                  <p:tags r:id="rId165"/>
                </p:custDataLst>
              </p:nvPr>
            </p:nvSpPr>
            <p:spPr>
              <a:xfrm>
                <a:off x="11373" y="8671"/>
                <a:ext cx="327" cy="324"/>
              </a:xfrm>
              <a:prstGeom prst="ellipse">
                <a:avLst/>
              </a:prstGeom>
              <a:solidFill>
                <a:srgbClr val="FFC11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0" name="椭圆 289"/>
              <p:cNvSpPr/>
              <p:nvPr>
                <p:custDataLst>
                  <p:tags r:id="rId166"/>
                </p:custDataLst>
              </p:nvPr>
            </p:nvSpPr>
            <p:spPr>
              <a:xfrm>
                <a:off x="11373" y="9101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291" name="组合 290"/>
            <p:cNvGrpSpPr/>
            <p:nvPr/>
          </p:nvGrpSpPr>
          <p:grpSpPr>
            <a:xfrm>
              <a:off x="15215" y="3930"/>
              <a:ext cx="669" cy="2248"/>
              <a:chOff x="11825" y="7331"/>
              <a:chExt cx="669" cy="2248"/>
            </a:xfrm>
          </p:grpSpPr>
          <p:sp>
            <p:nvSpPr>
              <p:cNvPr id="292" name="圆角矩形 291"/>
              <p:cNvSpPr/>
              <p:nvPr>
                <p:custDataLst>
                  <p:tags r:id="rId155"/>
                </p:custDataLst>
              </p:nvPr>
            </p:nvSpPr>
            <p:spPr>
              <a:xfrm>
                <a:off x="11879" y="7331"/>
                <a:ext cx="512" cy="22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3" name="椭圆 292"/>
              <p:cNvSpPr/>
              <p:nvPr>
                <p:custDataLst>
                  <p:tags r:id="rId156"/>
                </p:custDataLst>
              </p:nvPr>
            </p:nvSpPr>
            <p:spPr>
              <a:xfrm>
                <a:off x="11978" y="7482"/>
                <a:ext cx="327" cy="324"/>
              </a:xfrm>
              <a:prstGeom prst="ellipse">
                <a:avLst/>
              </a:prstGeom>
              <a:solidFill>
                <a:srgbClr val="FFE095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4" name="文本框 293"/>
              <p:cNvSpPr txBox="1"/>
              <p:nvPr>
                <p:custDataLst>
                  <p:tags r:id="rId157"/>
                </p:custDataLst>
              </p:nvPr>
            </p:nvSpPr>
            <p:spPr>
              <a:xfrm rot="5400000">
                <a:off x="11791" y="8126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/>
                  <a:t>...</a:t>
                </a:r>
              </a:p>
            </p:txBody>
          </p:sp>
          <p:sp>
            <p:nvSpPr>
              <p:cNvPr id="295" name="椭圆 294"/>
              <p:cNvSpPr/>
              <p:nvPr>
                <p:custDataLst>
                  <p:tags r:id="rId158"/>
                </p:custDataLst>
              </p:nvPr>
            </p:nvSpPr>
            <p:spPr>
              <a:xfrm>
                <a:off x="11950" y="7907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6" name="椭圆 295"/>
              <p:cNvSpPr/>
              <p:nvPr>
                <p:custDataLst>
                  <p:tags r:id="rId159"/>
                </p:custDataLst>
              </p:nvPr>
            </p:nvSpPr>
            <p:spPr>
              <a:xfrm>
                <a:off x="11950" y="8671"/>
                <a:ext cx="327" cy="32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7" name="椭圆 296"/>
              <p:cNvSpPr/>
              <p:nvPr>
                <p:custDataLst>
                  <p:tags r:id="rId160"/>
                </p:custDataLst>
              </p:nvPr>
            </p:nvSpPr>
            <p:spPr>
              <a:xfrm>
                <a:off x="11950" y="9101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cxnSp>
          <p:nvCxnSpPr>
            <p:cNvPr id="298" name="直接箭头连接符 297"/>
            <p:cNvCxnSpPr>
              <a:stCxn id="287" idx="0"/>
              <a:endCxn id="294" idx="2"/>
            </p:cNvCxnSpPr>
            <p:nvPr/>
          </p:nvCxnSpPr>
          <p:spPr>
            <a:xfrm>
              <a:off x="13571" y="5060"/>
              <a:ext cx="1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9" name="文本框 298"/>
            <p:cNvSpPr txBox="1"/>
            <p:nvPr>
              <p:custDataLst>
                <p:tags r:id="rId154"/>
              </p:custDataLst>
            </p:nvPr>
          </p:nvSpPr>
          <p:spPr>
            <a:xfrm>
              <a:off x="15149" y="6179"/>
              <a:ext cx="758" cy="54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E</a:t>
              </a:r>
              <a:r>
                <a:rPr lang="en-US" altLang="zh-CN" sz="1400" b="1" i="1" baseline="-25000"/>
                <a:t>t</a:t>
              </a: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2740" y="3247"/>
              <a:ext cx="2071" cy="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Forward</a:t>
              </a:r>
              <a:endParaRPr lang="en-US" altLang="zh-CN" sz="1200" b="1" i="1"/>
            </a:p>
          </p:txBody>
        </p:sp>
      </p:grpSp>
      <p:sp>
        <p:nvSpPr>
          <p:cNvPr id="305" name="椭圆 304"/>
          <p:cNvSpPr/>
          <p:nvPr>
            <p:custDataLst>
              <p:tags r:id="rId9"/>
            </p:custDataLst>
          </p:nvPr>
        </p:nvSpPr>
        <p:spPr>
          <a:xfrm>
            <a:off x="7512828" y="3424037"/>
            <a:ext cx="231241" cy="227885"/>
          </a:xfrm>
          <a:prstGeom prst="ellipse">
            <a:avLst/>
          </a:prstGeom>
          <a:solidFill>
            <a:srgbClr val="FFE09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6" name="椭圆 305"/>
          <p:cNvSpPr/>
          <p:nvPr>
            <p:custDataLst>
              <p:tags r:id="rId10"/>
            </p:custDataLst>
          </p:nvPr>
        </p:nvSpPr>
        <p:spPr>
          <a:xfrm>
            <a:off x="8692658" y="3443087"/>
            <a:ext cx="231241" cy="227885"/>
          </a:xfrm>
          <a:prstGeom prst="ellipse">
            <a:avLst/>
          </a:prstGeom>
          <a:solidFill>
            <a:srgbClr val="6CA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7" name="文本框 306"/>
          <p:cNvSpPr txBox="1"/>
          <p:nvPr>
            <p:custDataLst>
              <p:tags r:id="rId11"/>
            </p:custDataLst>
          </p:nvPr>
        </p:nvSpPr>
        <p:spPr>
          <a:xfrm>
            <a:off x="7243133" y="3307795"/>
            <a:ext cx="322025" cy="268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i="1"/>
              <a:t>E</a:t>
            </a:r>
            <a:r>
              <a:rPr lang="en-US" altLang="zh-CN" sz="1200" b="1" i="1" baseline="-25000"/>
              <a:t>t</a:t>
            </a:r>
          </a:p>
        </p:txBody>
      </p:sp>
      <p:sp>
        <p:nvSpPr>
          <p:cNvPr id="308" name="文本框 307"/>
          <p:cNvSpPr txBox="1"/>
          <p:nvPr>
            <p:custDataLst>
              <p:tags r:id="rId12"/>
            </p:custDataLst>
          </p:nvPr>
        </p:nvSpPr>
        <p:spPr>
          <a:xfrm>
            <a:off x="8864923" y="3301445"/>
            <a:ext cx="322025" cy="268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i="1"/>
              <a:t>T</a:t>
            </a:r>
            <a:endParaRPr lang="en-US" altLang="zh-CN" sz="1200" b="1" i="1" baseline="-25000"/>
          </a:p>
        </p:txBody>
      </p:sp>
      <p:sp>
        <p:nvSpPr>
          <p:cNvPr id="309" name="同心圆 308"/>
          <p:cNvSpPr/>
          <p:nvPr/>
        </p:nvSpPr>
        <p:spPr>
          <a:xfrm>
            <a:off x="8068420" y="3175505"/>
            <a:ext cx="168275" cy="168275"/>
          </a:xfrm>
          <a:prstGeom prst="don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0" name="直接连接符 309"/>
          <p:cNvCxnSpPr>
            <a:stCxn id="305" idx="0"/>
            <a:endCxn id="309" idx="3"/>
          </p:cNvCxnSpPr>
          <p:nvPr/>
        </p:nvCxnSpPr>
        <p:spPr>
          <a:xfrm flipV="1">
            <a:off x="7628365" y="3319015"/>
            <a:ext cx="464820" cy="104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6" idx="0"/>
            <a:endCxn id="309" idx="5"/>
          </p:cNvCxnSpPr>
          <p:nvPr/>
        </p:nvCxnSpPr>
        <p:spPr>
          <a:xfrm flipH="1" flipV="1">
            <a:off x="8211930" y="3319015"/>
            <a:ext cx="596265" cy="123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33" name="组合 332"/>
          <p:cNvGrpSpPr/>
          <p:nvPr/>
        </p:nvGrpSpPr>
        <p:grpSpPr>
          <a:xfrm>
            <a:off x="9660365" y="2141725"/>
            <a:ext cx="1135380" cy="422275"/>
            <a:chOff x="16156" y="3731"/>
            <a:chExt cx="1788" cy="665"/>
          </a:xfrm>
        </p:grpSpPr>
        <p:grpSp>
          <p:nvGrpSpPr>
            <p:cNvPr id="320" name="组合 319"/>
            <p:cNvGrpSpPr/>
            <p:nvPr/>
          </p:nvGrpSpPr>
          <p:grpSpPr>
            <a:xfrm>
              <a:off x="16156" y="3731"/>
              <a:ext cx="1388" cy="265"/>
              <a:chOff x="16185" y="3592"/>
              <a:chExt cx="1388" cy="265"/>
            </a:xfrm>
          </p:grpSpPr>
          <p:sp>
            <p:nvSpPr>
              <p:cNvPr id="103" name="矩形 102"/>
              <p:cNvSpPr/>
              <p:nvPr>
                <p:custDataLst>
                  <p:tags r:id="rId147"/>
                </p:custDataLst>
              </p:nvPr>
            </p:nvSpPr>
            <p:spPr>
              <a:xfrm rot="16200000">
                <a:off x="16193" y="3583"/>
                <a:ext cx="265" cy="282"/>
              </a:xfrm>
              <a:prstGeom prst="rect">
                <a:avLst/>
              </a:prstGeom>
              <a:solidFill>
                <a:srgbClr val="7BB97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>
                <p:custDataLst>
                  <p:tags r:id="rId148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rgbClr val="8ED58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>
                <p:custDataLst>
                  <p:tags r:id="rId149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B6D48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>
                <p:custDataLst>
                  <p:tags r:id="rId150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rgbClr val="7BB97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>
                <p:custDataLst>
                  <p:tags r:id="rId151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E9F9E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1" name="组合 320"/>
            <p:cNvGrpSpPr/>
            <p:nvPr/>
          </p:nvGrpSpPr>
          <p:grpSpPr>
            <a:xfrm>
              <a:off x="16348" y="3931"/>
              <a:ext cx="1396" cy="265"/>
              <a:chOff x="16177" y="3592"/>
              <a:chExt cx="1396" cy="265"/>
            </a:xfrm>
          </p:grpSpPr>
          <p:sp>
            <p:nvSpPr>
              <p:cNvPr id="322" name="矩形 321"/>
              <p:cNvSpPr/>
              <p:nvPr>
                <p:custDataLst>
                  <p:tags r:id="rId142"/>
                </p:custDataLst>
              </p:nvPr>
            </p:nvSpPr>
            <p:spPr>
              <a:xfrm rot="16200000">
                <a:off x="16185" y="3583"/>
                <a:ext cx="265" cy="282"/>
              </a:xfrm>
              <a:prstGeom prst="rect">
                <a:avLst/>
              </a:prstGeom>
              <a:solidFill>
                <a:srgbClr val="96C89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>
                <p:custDataLst>
                  <p:tags r:id="rId143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rgbClr val="E9F9E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>
                <p:custDataLst>
                  <p:tags r:id="rId144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B6E8A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/>
              <p:cNvSpPr/>
              <p:nvPr>
                <p:custDataLst>
                  <p:tags r:id="rId145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rgbClr val="B6D48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/>
              <p:cNvSpPr/>
              <p:nvPr>
                <p:custDataLst>
                  <p:tags r:id="rId146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6CAA4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16546" y="4131"/>
              <a:ext cx="1398" cy="265"/>
              <a:chOff x="16175" y="3592"/>
              <a:chExt cx="1398" cy="265"/>
            </a:xfrm>
          </p:grpSpPr>
          <p:sp>
            <p:nvSpPr>
              <p:cNvPr id="328" name="矩形 327"/>
              <p:cNvSpPr/>
              <p:nvPr>
                <p:custDataLst>
                  <p:tags r:id="rId137"/>
                </p:custDataLst>
              </p:nvPr>
            </p:nvSpPr>
            <p:spPr>
              <a:xfrm rot="16200000">
                <a:off x="16183" y="3583"/>
                <a:ext cx="265" cy="282"/>
              </a:xfrm>
              <a:prstGeom prst="rect">
                <a:avLst/>
              </a:prstGeom>
              <a:solidFill>
                <a:srgbClr val="B6E8A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>
                <p:custDataLst>
                  <p:tags r:id="rId138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rgbClr val="7BB97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>
                <p:custDataLst>
                  <p:tags r:id="rId139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96C89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>
                <p:custDataLst>
                  <p:tags r:id="rId140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rgbClr val="B6D48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矩形 331"/>
              <p:cNvSpPr/>
              <p:nvPr>
                <p:custDataLst>
                  <p:tags r:id="rId141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E9F9E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4" name="直接箭头连接符 13"/>
          <p:cNvCxnSpPr/>
          <p:nvPr/>
        </p:nvCxnSpPr>
        <p:spPr>
          <a:xfrm>
            <a:off x="5955140" y="941575"/>
            <a:ext cx="370205" cy="0"/>
          </a:xfrm>
          <a:prstGeom prst="straightConnector1">
            <a:avLst/>
          </a:prstGeom>
          <a:ln w="31750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1" name="文本框 380"/>
          <p:cNvSpPr txBox="1"/>
          <p:nvPr>
            <p:custDataLst>
              <p:tags r:id="rId13"/>
            </p:custDataLst>
          </p:nvPr>
        </p:nvSpPr>
        <p:spPr>
          <a:xfrm>
            <a:off x="6627605" y="1397505"/>
            <a:ext cx="447675" cy="206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i="1"/>
              <a:t>e</a:t>
            </a:r>
            <a:r>
              <a:rPr lang="en-US" altLang="zh-CN" b="1" i="1" baseline="-25000"/>
              <a:t>u</a:t>
            </a:r>
            <a:endParaRPr lang="en-US" altLang="zh-CN" sz="1600" b="1" i="1" baseline="-25000"/>
          </a:p>
        </p:txBody>
      </p:sp>
      <p:sp>
        <p:nvSpPr>
          <p:cNvPr id="382" name="文本框 381"/>
          <p:cNvSpPr txBox="1"/>
          <p:nvPr>
            <p:custDataLst>
              <p:tags r:id="rId14"/>
            </p:custDataLst>
          </p:nvPr>
        </p:nvSpPr>
        <p:spPr>
          <a:xfrm>
            <a:off x="6341220" y="93850"/>
            <a:ext cx="375920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i="1"/>
              <a:t>e</a:t>
            </a:r>
            <a:r>
              <a:rPr lang="en-US" altLang="zh-CN" b="1" i="1" baseline="-25000"/>
              <a:t>j</a:t>
            </a:r>
          </a:p>
        </p:txBody>
      </p:sp>
      <p:grpSp>
        <p:nvGrpSpPr>
          <p:cNvPr id="375" name="组合 374"/>
          <p:cNvGrpSpPr/>
          <p:nvPr/>
        </p:nvGrpSpPr>
        <p:grpSpPr>
          <a:xfrm>
            <a:off x="7054850" y="1593215"/>
            <a:ext cx="2118995" cy="1570340"/>
            <a:chOff x="11015" y="2844"/>
            <a:chExt cx="3337" cy="2657"/>
          </a:xfrm>
        </p:grpSpPr>
        <p:sp>
          <p:nvSpPr>
            <p:cNvPr id="229" name="圆角矩形 228"/>
            <p:cNvSpPr/>
            <p:nvPr/>
          </p:nvSpPr>
          <p:spPr>
            <a:xfrm>
              <a:off x="11015" y="2844"/>
              <a:ext cx="3337" cy="26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14" name="组合 313"/>
            <p:cNvGrpSpPr/>
            <p:nvPr/>
          </p:nvGrpSpPr>
          <p:grpSpPr>
            <a:xfrm>
              <a:off x="11353" y="3415"/>
              <a:ext cx="282" cy="1157"/>
              <a:chOff x="14009" y="2865"/>
              <a:chExt cx="282" cy="1157"/>
            </a:xfrm>
            <a:solidFill>
              <a:srgbClr val="FFE095"/>
            </a:solidFill>
          </p:grpSpPr>
          <p:sp>
            <p:nvSpPr>
              <p:cNvPr id="312" name="圆角矩形 311"/>
              <p:cNvSpPr/>
              <p:nvPr/>
            </p:nvSpPr>
            <p:spPr>
              <a:xfrm>
                <a:off x="14009" y="2865"/>
                <a:ext cx="283" cy="900"/>
              </a:xfrm>
              <a:prstGeom prst="roundRect">
                <a:avLst/>
              </a:prstGeom>
              <a:solidFill>
                <a:srgbClr val="6CAA45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圆角矩形 312"/>
              <p:cNvSpPr/>
              <p:nvPr>
                <p:custDataLst>
                  <p:tags r:id="rId136"/>
                </p:custDataLst>
              </p:nvPr>
            </p:nvSpPr>
            <p:spPr>
              <a:xfrm>
                <a:off x="14009" y="3642"/>
                <a:ext cx="283" cy="381"/>
              </a:xfrm>
              <a:prstGeom prst="roundRect">
                <a:avLst/>
              </a:prstGeom>
              <a:solidFill>
                <a:srgbClr val="B6D48A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13045" y="3415"/>
              <a:ext cx="282" cy="1157"/>
              <a:chOff x="14009" y="2865"/>
              <a:chExt cx="282" cy="1157"/>
            </a:xfrm>
            <a:solidFill>
              <a:srgbClr val="FFE095"/>
            </a:solidFill>
          </p:grpSpPr>
          <p:sp>
            <p:nvSpPr>
              <p:cNvPr id="317" name="圆角矩形 316"/>
              <p:cNvSpPr/>
              <p:nvPr>
                <p:custDataLst>
                  <p:tags r:id="rId134"/>
                </p:custDataLst>
              </p:nvPr>
            </p:nvSpPr>
            <p:spPr>
              <a:xfrm>
                <a:off x="14009" y="2865"/>
                <a:ext cx="283" cy="900"/>
              </a:xfrm>
              <a:prstGeom prst="roundRect">
                <a:avLst/>
              </a:prstGeom>
              <a:solidFill>
                <a:srgbClr val="7BB97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圆角矩形 317"/>
              <p:cNvSpPr/>
              <p:nvPr>
                <p:custDataLst>
                  <p:tags r:id="rId135"/>
                </p:custDataLst>
              </p:nvPr>
            </p:nvSpPr>
            <p:spPr>
              <a:xfrm>
                <a:off x="14009" y="3642"/>
                <a:ext cx="283" cy="381"/>
              </a:xfrm>
              <a:prstGeom prst="roundRect">
                <a:avLst/>
              </a:prstGeom>
              <a:solidFill>
                <a:srgbClr val="96C895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椭圆 35"/>
            <p:cNvSpPr/>
            <p:nvPr>
              <p:custDataLst>
                <p:tags r:id="rId116"/>
              </p:custDataLst>
            </p:nvPr>
          </p:nvSpPr>
          <p:spPr>
            <a:xfrm>
              <a:off x="12350" y="3428"/>
              <a:ext cx="261" cy="29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117"/>
              </p:custDataLst>
            </p:nvPr>
          </p:nvSpPr>
          <p:spPr>
            <a:xfrm>
              <a:off x="12350" y="3853"/>
              <a:ext cx="261" cy="29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 descr="6782691"/>
            <p:cNvPicPr>
              <a:picLocks noChangeAspect="1"/>
            </p:cNvPicPr>
            <p:nvPr>
              <p:custDataLst>
                <p:tags r:id="rId118"/>
              </p:custDataLst>
            </p:nvPr>
          </p:nvPicPr>
          <p:blipFill>
            <a:blip r:embed="rId278">
              <a:extLst>
                <a:ext uri="{96DAC541-7B7A-43D3-8B79-37D633B846F1}">
                  <asvg:svgBlip xmlns:asvg="http://schemas.microsoft.com/office/drawing/2016/SVG/main" r:embed="rId279"/>
                </a:ext>
              </a:extLst>
            </a:blip>
            <a:stretch>
              <a:fillRect/>
            </a:stretch>
          </p:blipFill>
          <p:spPr>
            <a:xfrm>
              <a:off x="11700" y="3513"/>
              <a:ext cx="101" cy="107"/>
            </a:xfrm>
            <a:prstGeom prst="rect">
              <a:avLst/>
            </a:prstGeom>
          </p:spPr>
        </p:pic>
        <p:pic>
          <p:nvPicPr>
            <p:cNvPr id="47" name="图片 46" descr="6782691"/>
            <p:cNvPicPr>
              <a:picLocks noChangeAspect="1"/>
            </p:cNvPicPr>
            <p:nvPr>
              <p:custDataLst>
                <p:tags r:id="rId119"/>
              </p:custDataLst>
            </p:nvPr>
          </p:nvPicPr>
          <p:blipFill>
            <a:blip r:embed="rId278">
              <a:extLst>
                <a:ext uri="{96DAC541-7B7A-43D3-8B79-37D633B846F1}">
                  <asvg:svgBlip xmlns:asvg="http://schemas.microsoft.com/office/drawing/2016/SVG/main" r:embed="rId279"/>
                </a:ext>
              </a:extLst>
            </a:blip>
            <a:stretch>
              <a:fillRect/>
            </a:stretch>
          </p:blipFill>
          <p:spPr>
            <a:xfrm>
              <a:off x="11700" y="3945"/>
              <a:ext cx="101" cy="107"/>
            </a:xfrm>
            <a:prstGeom prst="rect">
              <a:avLst/>
            </a:prstGeom>
          </p:spPr>
        </p:pic>
        <p:pic>
          <p:nvPicPr>
            <p:cNvPr id="48" name="图片 47" descr="6782691"/>
            <p:cNvPicPr>
              <a:picLocks noChangeAspect="1"/>
            </p:cNvPicPr>
            <p:nvPr>
              <p:custDataLst>
                <p:tags r:id="rId120"/>
              </p:custDataLst>
            </p:nvPr>
          </p:nvPicPr>
          <p:blipFill>
            <a:blip r:embed="rId278">
              <a:extLst>
                <a:ext uri="{96DAC541-7B7A-43D3-8B79-37D633B846F1}">
                  <asvg:svgBlip xmlns:asvg="http://schemas.microsoft.com/office/drawing/2016/SVG/main" r:embed="rId279"/>
                </a:ext>
              </a:extLst>
            </a:blip>
            <a:stretch>
              <a:fillRect/>
            </a:stretch>
          </p:blipFill>
          <p:spPr>
            <a:xfrm>
              <a:off x="11700" y="4372"/>
              <a:ext cx="101" cy="107"/>
            </a:xfrm>
            <a:prstGeom prst="rect">
              <a:avLst/>
            </a:prstGeom>
          </p:spPr>
        </p:pic>
        <p:sp>
          <p:nvSpPr>
            <p:cNvPr id="76" name="椭圆 75"/>
            <p:cNvSpPr/>
            <p:nvPr>
              <p:custDataLst>
                <p:tags r:id="rId121"/>
              </p:custDataLst>
            </p:nvPr>
          </p:nvSpPr>
          <p:spPr>
            <a:xfrm>
              <a:off x="12345" y="4268"/>
              <a:ext cx="261" cy="29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46" idx="3"/>
              <a:endCxn id="36" idx="2"/>
            </p:cNvCxnSpPr>
            <p:nvPr>
              <p:custDataLst>
                <p:tags r:id="rId122"/>
              </p:custDataLst>
            </p:nvPr>
          </p:nvCxnSpPr>
          <p:spPr>
            <a:xfrm>
              <a:off x="11801" y="3567"/>
              <a:ext cx="549" cy="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47" idx="3"/>
              <a:endCxn id="45" idx="2"/>
            </p:cNvCxnSpPr>
            <p:nvPr>
              <p:custDataLst>
                <p:tags r:id="rId123"/>
              </p:custDataLst>
            </p:nvPr>
          </p:nvCxnSpPr>
          <p:spPr>
            <a:xfrm>
              <a:off x="11801" y="3999"/>
              <a:ext cx="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8" idx="3"/>
              <a:endCxn id="76" idx="2"/>
            </p:cNvCxnSpPr>
            <p:nvPr>
              <p:custDataLst>
                <p:tags r:id="rId124"/>
              </p:custDataLst>
            </p:nvPr>
          </p:nvCxnSpPr>
          <p:spPr>
            <a:xfrm flipV="1">
              <a:off x="11801" y="4414"/>
              <a:ext cx="544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45" idx="2"/>
            </p:cNvCxnSpPr>
            <p:nvPr>
              <p:custDataLst>
                <p:tags r:id="rId125"/>
              </p:custDataLst>
            </p:nvPr>
          </p:nvCxnSpPr>
          <p:spPr>
            <a:xfrm>
              <a:off x="11750" y="3595"/>
              <a:ext cx="600" cy="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8" idx="0"/>
              <a:endCxn id="45" idx="2"/>
            </p:cNvCxnSpPr>
            <p:nvPr>
              <p:custDataLst>
                <p:tags r:id="rId126"/>
              </p:custDataLst>
            </p:nvPr>
          </p:nvCxnSpPr>
          <p:spPr>
            <a:xfrm flipV="1">
              <a:off x="11751" y="3999"/>
              <a:ext cx="599" cy="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76" idx="2"/>
            </p:cNvCxnSpPr>
            <p:nvPr>
              <p:custDataLst>
                <p:tags r:id="rId127"/>
              </p:custDataLst>
            </p:nvPr>
          </p:nvCxnSpPr>
          <p:spPr>
            <a:xfrm>
              <a:off x="11767" y="3603"/>
              <a:ext cx="578" cy="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8" idx="0"/>
              <a:endCxn id="36" idx="3"/>
            </p:cNvCxnSpPr>
            <p:nvPr>
              <p:custDataLst>
                <p:tags r:id="rId128"/>
              </p:custDataLst>
            </p:nvPr>
          </p:nvCxnSpPr>
          <p:spPr>
            <a:xfrm flipV="1">
              <a:off x="11751" y="3682"/>
              <a:ext cx="637" cy="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36" idx="6"/>
            </p:cNvCxnSpPr>
            <p:nvPr>
              <p:custDataLst>
                <p:tags r:id="rId129"/>
              </p:custDataLst>
            </p:nvPr>
          </p:nvCxnSpPr>
          <p:spPr>
            <a:xfrm>
              <a:off x="12611" y="3577"/>
              <a:ext cx="4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45" idx="6"/>
            </p:cNvCxnSpPr>
            <p:nvPr>
              <p:custDataLst>
                <p:tags r:id="rId130"/>
              </p:custDataLst>
            </p:nvPr>
          </p:nvCxnSpPr>
          <p:spPr>
            <a:xfrm flipV="1">
              <a:off x="12611" y="3992"/>
              <a:ext cx="434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6" idx="6"/>
            </p:cNvCxnSpPr>
            <p:nvPr>
              <p:custDataLst>
                <p:tags r:id="rId131"/>
              </p:custDataLst>
            </p:nvPr>
          </p:nvCxnSpPr>
          <p:spPr>
            <a:xfrm>
              <a:off x="12606" y="4414"/>
              <a:ext cx="408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endCxn id="230" idx="1"/>
            </p:cNvCxnSpPr>
            <p:nvPr/>
          </p:nvCxnSpPr>
          <p:spPr>
            <a:xfrm>
              <a:off x="13328" y="3506"/>
              <a:ext cx="457" cy="4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18" idx="3"/>
              <a:endCxn id="230" idx="1"/>
            </p:cNvCxnSpPr>
            <p:nvPr/>
          </p:nvCxnSpPr>
          <p:spPr>
            <a:xfrm flipV="1">
              <a:off x="13328" y="3955"/>
              <a:ext cx="457" cy="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0" name="圆角矩形 229"/>
            <p:cNvSpPr/>
            <p:nvPr>
              <p:custDataLst>
                <p:tags r:id="rId132"/>
              </p:custDataLst>
            </p:nvPr>
          </p:nvSpPr>
          <p:spPr>
            <a:xfrm>
              <a:off x="13785" y="3526"/>
              <a:ext cx="223" cy="857"/>
            </a:xfrm>
            <a:prstGeom prst="roundRect">
              <a:avLst/>
            </a:prstGeom>
            <a:solidFill>
              <a:srgbClr val="7BB972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2034" y="2915"/>
              <a:ext cx="1576" cy="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Reverse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本框 231"/>
                <p:cNvSpPr txBox="1"/>
                <p:nvPr>
                  <p:custDataLst>
                    <p:tags r:id="rId133"/>
                  </p:custDataLst>
                </p:nvPr>
              </p:nvSpPr>
              <p:spPr>
                <a:xfrm>
                  <a:off x="13553" y="4414"/>
                  <a:ext cx="741" cy="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+mn-lt"/>
                                <a:cs typeface="DejaVu Math TeX Gyre" panose="02000503000000000000" charset="0"/>
                              </a:rPr>
                              <m:t>𝑬</m:t>
                            </m:r>
                            <m:r>
                              <a:rPr lang="en-US" altLang="zh-CN" sz="1600" b="1" i="1" baseline="-25000">
                                <a:latin typeface="Cambria Math" panose="02040503050406030204" pitchFamily="18" charset="0"/>
                                <a:ea typeface="+mn-lt"/>
                                <a:cs typeface="DejaVu Math TeX Gyre" panose="02000503000000000000" charset="0"/>
                              </a:rPr>
                              <m:t>𝟎</m:t>
                            </m:r>
                          </m:e>
                        </m:acc>
                      </m:oMath>
                    </m:oMathPara>
                  </a14:m>
                  <a:endParaRPr lang="en-US" altLang="zh-CN" sz="1600" b="1" i="1" baseline="-25000">
                    <a:latin typeface="DejaVu Math TeX Gyre" panose="02000503000000000000" charset="0"/>
                    <a:ea typeface="+mn-lt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32" name="文本框 23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0"/>
                  </p:custDataLst>
                </p:nvPr>
              </p:nvSpPr>
              <p:spPr>
                <a:xfrm>
                  <a:off x="13553" y="4414"/>
                  <a:ext cx="741" cy="449"/>
                </a:xfrm>
                <a:prstGeom prst="rect">
                  <a:avLst/>
                </a:prstGeom>
                <a:blipFill rotWithShape="1">
                  <a:blip r:embed="rId28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/>
          <p:cNvGrpSpPr/>
          <p:nvPr/>
        </p:nvGrpSpPr>
        <p:grpSpPr>
          <a:xfrm>
            <a:off x="6378050" y="551685"/>
            <a:ext cx="593090" cy="810260"/>
            <a:chOff x="5087" y="1525"/>
            <a:chExt cx="701" cy="10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4" name="矩形 233"/>
            <p:cNvSpPr/>
            <p:nvPr>
              <p:custDataLst>
                <p:tags r:id="rId92"/>
              </p:custDataLst>
            </p:nvPr>
          </p:nvSpPr>
          <p:spPr>
            <a:xfrm>
              <a:off x="5087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5" name="矩形 234"/>
            <p:cNvSpPr/>
            <p:nvPr>
              <p:custDataLst>
                <p:tags r:id="rId93"/>
              </p:custDataLst>
            </p:nvPr>
          </p:nvSpPr>
          <p:spPr>
            <a:xfrm>
              <a:off x="5261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6" name="矩形 235"/>
            <p:cNvSpPr/>
            <p:nvPr>
              <p:custDataLst>
                <p:tags r:id="rId94"/>
              </p:custDataLst>
            </p:nvPr>
          </p:nvSpPr>
          <p:spPr>
            <a:xfrm>
              <a:off x="5442" y="1525"/>
              <a:ext cx="174" cy="1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7" name="矩形 236"/>
            <p:cNvSpPr/>
            <p:nvPr>
              <p:custDataLst>
                <p:tags r:id="rId95"/>
              </p:custDataLst>
            </p:nvPr>
          </p:nvSpPr>
          <p:spPr>
            <a:xfrm>
              <a:off x="5613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8" name="矩形 237"/>
            <p:cNvSpPr/>
            <p:nvPr>
              <p:custDataLst>
                <p:tags r:id="rId96"/>
              </p:custDataLst>
            </p:nvPr>
          </p:nvSpPr>
          <p:spPr>
            <a:xfrm>
              <a:off x="5087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7" name="矩形 276"/>
            <p:cNvSpPr/>
            <p:nvPr>
              <p:custDataLst>
                <p:tags r:id="rId97"/>
              </p:custDataLst>
            </p:nvPr>
          </p:nvSpPr>
          <p:spPr>
            <a:xfrm>
              <a:off x="5261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8" name="矩形 277"/>
            <p:cNvSpPr/>
            <p:nvPr>
              <p:custDataLst>
                <p:tags r:id="rId98"/>
              </p:custDataLst>
            </p:nvPr>
          </p:nvSpPr>
          <p:spPr>
            <a:xfrm>
              <a:off x="5442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3" name="矩形 302"/>
            <p:cNvSpPr/>
            <p:nvPr>
              <p:custDataLst>
                <p:tags r:id="rId99"/>
              </p:custDataLst>
            </p:nvPr>
          </p:nvSpPr>
          <p:spPr>
            <a:xfrm>
              <a:off x="5614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4" name="矩形 303"/>
            <p:cNvSpPr/>
            <p:nvPr>
              <p:custDataLst>
                <p:tags r:id="rId100"/>
              </p:custDataLst>
            </p:nvPr>
          </p:nvSpPr>
          <p:spPr>
            <a:xfrm>
              <a:off x="5087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15" name="矩形 314"/>
            <p:cNvSpPr/>
            <p:nvPr>
              <p:custDataLst>
                <p:tags r:id="rId101"/>
              </p:custDataLst>
            </p:nvPr>
          </p:nvSpPr>
          <p:spPr>
            <a:xfrm>
              <a:off x="5261" y="1855"/>
              <a:ext cx="174" cy="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19" name="矩形 318"/>
            <p:cNvSpPr/>
            <p:nvPr>
              <p:custDataLst>
                <p:tags r:id="rId102"/>
              </p:custDataLst>
            </p:nvPr>
          </p:nvSpPr>
          <p:spPr>
            <a:xfrm>
              <a:off x="5442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6" name="矩形 335"/>
            <p:cNvSpPr/>
            <p:nvPr>
              <p:custDataLst>
                <p:tags r:id="rId103"/>
              </p:custDataLst>
            </p:nvPr>
          </p:nvSpPr>
          <p:spPr>
            <a:xfrm>
              <a:off x="5614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7" name="矩形 336"/>
            <p:cNvSpPr/>
            <p:nvPr>
              <p:custDataLst>
                <p:tags r:id="rId104"/>
              </p:custDataLst>
            </p:nvPr>
          </p:nvSpPr>
          <p:spPr>
            <a:xfrm>
              <a:off x="5087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8" name="矩形 337"/>
            <p:cNvSpPr/>
            <p:nvPr>
              <p:custDataLst>
                <p:tags r:id="rId105"/>
              </p:custDataLst>
            </p:nvPr>
          </p:nvSpPr>
          <p:spPr>
            <a:xfrm>
              <a:off x="5261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9" name="矩形 338"/>
            <p:cNvSpPr/>
            <p:nvPr>
              <p:custDataLst>
                <p:tags r:id="rId106"/>
              </p:custDataLst>
            </p:nvPr>
          </p:nvSpPr>
          <p:spPr>
            <a:xfrm>
              <a:off x="5442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0" name="矩形 339"/>
            <p:cNvSpPr/>
            <p:nvPr>
              <p:custDataLst>
                <p:tags r:id="rId107"/>
              </p:custDataLst>
            </p:nvPr>
          </p:nvSpPr>
          <p:spPr>
            <a:xfrm>
              <a:off x="5614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1" name="矩形 340"/>
            <p:cNvSpPr/>
            <p:nvPr>
              <p:custDataLst>
                <p:tags r:id="rId108"/>
              </p:custDataLst>
            </p:nvPr>
          </p:nvSpPr>
          <p:spPr>
            <a:xfrm>
              <a:off x="5087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2" name="矩形 341"/>
            <p:cNvSpPr/>
            <p:nvPr>
              <p:custDataLst>
                <p:tags r:id="rId109"/>
              </p:custDataLst>
            </p:nvPr>
          </p:nvSpPr>
          <p:spPr>
            <a:xfrm>
              <a:off x="5261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3" name="矩形 342"/>
            <p:cNvSpPr/>
            <p:nvPr>
              <p:custDataLst>
                <p:tags r:id="rId110"/>
              </p:custDataLst>
            </p:nvPr>
          </p:nvSpPr>
          <p:spPr>
            <a:xfrm>
              <a:off x="5442" y="2214"/>
              <a:ext cx="174" cy="1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4" name="矩形 343"/>
            <p:cNvSpPr/>
            <p:nvPr>
              <p:custDataLst>
                <p:tags r:id="rId111"/>
              </p:custDataLst>
            </p:nvPr>
          </p:nvSpPr>
          <p:spPr>
            <a:xfrm>
              <a:off x="5614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5" name="矩形 344"/>
            <p:cNvSpPr/>
            <p:nvPr>
              <p:custDataLst>
                <p:tags r:id="rId112"/>
              </p:custDataLst>
            </p:nvPr>
          </p:nvSpPr>
          <p:spPr>
            <a:xfrm>
              <a:off x="5087" y="2389"/>
              <a:ext cx="174" cy="1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6" name="矩形 345"/>
            <p:cNvSpPr/>
            <p:nvPr>
              <p:custDataLst>
                <p:tags r:id="rId113"/>
              </p:custDataLst>
            </p:nvPr>
          </p:nvSpPr>
          <p:spPr>
            <a:xfrm>
              <a:off x="5261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7" name="矩形 346"/>
            <p:cNvSpPr/>
            <p:nvPr>
              <p:custDataLst>
                <p:tags r:id="rId114"/>
              </p:custDataLst>
            </p:nvPr>
          </p:nvSpPr>
          <p:spPr>
            <a:xfrm>
              <a:off x="5442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8" name="矩形 347"/>
            <p:cNvSpPr/>
            <p:nvPr>
              <p:custDataLst>
                <p:tags r:id="rId115"/>
              </p:custDataLst>
            </p:nvPr>
          </p:nvSpPr>
          <p:spPr>
            <a:xfrm>
              <a:off x="5614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6620620" y="606930"/>
            <a:ext cx="593090" cy="810260"/>
            <a:chOff x="5087" y="1525"/>
            <a:chExt cx="701" cy="103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0" name="矩形 349"/>
            <p:cNvSpPr/>
            <p:nvPr>
              <p:custDataLst>
                <p:tags r:id="rId68"/>
              </p:custDataLst>
            </p:nvPr>
          </p:nvSpPr>
          <p:spPr>
            <a:xfrm>
              <a:off x="5087" y="1525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1" name="矩形 350"/>
            <p:cNvSpPr/>
            <p:nvPr>
              <p:custDataLst>
                <p:tags r:id="rId69"/>
              </p:custDataLst>
            </p:nvPr>
          </p:nvSpPr>
          <p:spPr>
            <a:xfrm>
              <a:off x="5261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2" name="矩形 351"/>
            <p:cNvSpPr/>
            <p:nvPr>
              <p:custDataLst>
                <p:tags r:id="rId70"/>
              </p:custDataLst>
            </p:nvPr>
          </p:nvSpPr>
          <p:spPr>
            <a:xfrm>
              <a:off x="5442" y="1525"/>
              <a:ext cx="174" cy="1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3" name="矩形 352"/>
            <p:cNvSpPr/>
            <p:nvPr>
              <p:custDataLst>
                <p:tags r:id="rId71"/>
              </p:custDataLst>
            </p:nvPr>
          </p:nvSpPr>
          <p:spPr>
            <a:xfrm>
              <a:off x="5613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4" name="矩形 353"/>
            <p:cNvSpPr/>
            <p:nvPr>
              <p:custDataLst>
                <p:tags r:id="rId72"/>
              </p:custDataLst>
            </p:nvPr>
          </p:nvSpPr>
          <p:spPr>
            <a:xfrm>
              <a:off x="5087" y="1700"/>
              <a:ext cx="174" cy="1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5" name="矩形 354"/>
            <p:cNvSpPr/>
            <p:nvPr>
              <p:custDataLst>
                <p:tags r:id="rId73"/>
              </p:custDataLst>
            </p:nvPr>
          </p:nvSpPr>
          <p:spPr>
            <a:xfrm>
              <a:off x="5261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6" name="矩形 355"/>
            <p:cNvSpPr/>
            <p:nvPr>
              <p:custDataLst>
                <p:tags r:id="rId74"/>
              </p:custDataLst>
            </p:nvPr>
          </p:nvSpPr>
          <p:spPr>
            <a:xfrm>
              <a:off x="5442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7" name="矩形 356"/>
            <p:cNvSpPr/>
            <p:nvPr>
              <p:custDataLst>
                <p:tags r:id="rId75"/>
              </p:custDataLst>
            </p:nvPr>
          </p:nvSpPr>
          <p:spPr>
            <a:xfrm>
              <a:off x="5614" y="1700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8" name="矩形 357"/>
            <p:cNvSpPr/>
            <p:nvPr>
              <p:custDataLst>
                <p:tags r:id="rId76"/>
              </p:custDataLst>
            </p:nvPr>
          </p:nvSpPr>
          <p:spPr>
            <a:xfrm>
              <a:off x="5087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9" name="矩形 358"/>
            <p:cNvSpPr/>
            <p:nvPr>
              <p:custDataLst>
                <p:tags r:id="rId77"/>
              </p:custDataLst>
            </p:nvPr>
          </p:nvSpPr>
          <p:spPr>
            <a:xfrm>
              <a:off x="5261" y="1855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0" name="矩形 359"/>
            <p:cNvSpPr/>
            <p:nvPr>
              <p:custDataLst>
                <p:tags r:id="rId78"/>
              </p:custDataLst>
            </p:nvPr>
          </p:nvSpPr>
          <p:spPr>
            <a:xfrm>
              <a:off x="5442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1" name="矩形 360"/>
            <p:cNvSpPr/>
            <p:nvPr>
              <p:custDataLst>
                <p:tags r:id="rId79"/>
              </p:custDataLst>
            </p:nvPr>
          </p:nvSpPr>
          <p:spPr>
            <a:xfrm>
              <a:off x="5614" y="1855"/>
              <a:ext cx="174" cy="1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2" name="矩形 361"/>
            <p:cNvSpPr/>
            <p:nvPr>
              <p:custDataLst>
                <p:tags r:id="rId80"/>
              </p:custDataLst>
            </p:nvPr>
          </p:nvSpPr>
          <p:spPr>
            <a:xfrm>
              <a:off x="5087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3" name="矩形 362"/>
            <p:cNvSpPr/>
            <p:nvPr>
              <p:custDataLst>
                <p:tags r:id="rId81"/>
              </p:custDataLst>
            </p:nvPr>
          </p:nvSpPr>
          <p:spPr>
            <a:xfrm>
              <a:off x="5261" y="2030"/>
              <a:ext cx="174" cy="1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4" name="矩形 363"/>
            <p:cNvSpPr/>
            <p:nvPr>
              <p:custDataLst>
                <p:tags r:id="rId82"/>
              </p:custDataLst>
            </p:nvPr>
          </p:nvSpPr>
          <p:spPr>
            <a:xfrm>
              <a:off x="5442" y="2030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5" name="矩形 364"/>
            <p:cNvSpPr/>
            <p:nvPr>
              <p:custDataLst>
                <p:tags r:id="rId83"/>
              </p:custDataLst>
            </p:nvPr>
          </p:nvSpPr>
          <p:spPr>
            <a:xfrm>
              <a:off x="5614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6" name="矩形 365"/>
            <p:cNvSpPr/>
            <p:nvPr>
              <p:custDataLst>
                <p:tags r:id="rId84"/>
              </p:custDataLst>
            </p:nvPr>
          </p:nvSpPr>
          <p:spPr>
            <a:xfrm>
              <a:off x="5087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7" name="矩形 366"/>
            <p:cNvSpPr/>
            <p:nvPr>
              <p:custDataLst>
                <p:tags r:id="rId85"/>
              </p:custDataLst>
            </p:nvPr>
          </p:nvSpPr>
          <p:spPr>
            <a:xfrm>
              <a:off x="5261" y="2214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8" name="矩形 367"/>
            <p:cNvSpPr/>
            <p:nvPr>
              <p:custDataLst>
                <p:tags r:id="rId86"/>
              </p:custDataLst>
            </p:nvPr>
          </p:nvSpPr>
          <p:spPr>
            <a:xfrm>
              <a:off x="5442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9" name="矩形 368"/>
            <p:cNvSpPr/>
            <p:nvPr>
              <p:custDataLst>
                <p:tags r:id="rId87"/>
              </p:custDataLst>
            </p:nvPr>
          </p:nvSpPr>
          <p:spPr>
            <a:xfrm>
              <a:off x="5614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0" name="矩形 369"/>
            <p:cNvSpPr/>
            <p:nvPr>
              <p:custDataLst>
                <p:tags r:id="rId88"/>
              </p:custDataLst>
            </p:nvPr>
          </p:nvSpPr>
          <p:spPr>
            <a:xfrm>
              <a:off x="5087" y="2389"/>
              <a:ext cx="174" cy="1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1" name="矩形 370"/>
            <p:cNvSpPr/>
            <p:nvPr>
              <p:custDataLst>
                <p:tags r:id="rId89"/>
              </p:custDataLst>
            </p:nvPr>
          </p:nvSpPr>
          <p:spPr>
            <a:xfrm>
              <a:off x="5261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2" name="矩形 371"/>
            <p:cNvSpPr/>
            <p:nvPr>
              <p:custDataLst>
                <p:tags r:id="rId90"/>
              </p:custDataLst>
            </p:nvPr>
          </p:nvSpPr>
          <p:spPr>
            <a:xfrm>
              <a:off x="5442" y="2389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3" name="矩形 372"/>
            <p:cNvSpPr/>
            <p:nvPr>
              <p:custDataLst>
                <p:tags r:id="rId91"/>
              </p:custDataLst>
            </p:nvPr>
          </p:nvSpPr>
          <p:spPr>
            <a:xfrm>
              <a:off x="5614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383" name="文本框 382"/>
          <p:cNvSpPr txBox="1"/>
          <p:nvPr/>
        </p:nvSpPr>
        <p:spPr>
          <a:xfrm>
            <a:off x="5350620" y="3301235"/>
            <a:ext cx="111760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>
                <a:latin typeface="Toppan Bunkyu Gothic Regular" panose="020B0600000000000000" charset="-122"/>
                <a:ea typeface="Toppan Bunkyu Gothic Regular" panose="020B0600000000000000" charset="-122"/>
              </a:rPr>
              <a:t>i</a:t>
            </a:r>
          </a:p>
        </p:txBody>
      </p:sp>
      <p:grpSp>
        <p:nvGrpSpPr>
          <p:cNvPr id="388" name="组合 387"/>
          <p:cNvGrpSpPr/>
          <p:nvPr/>
        </p:nvGrpSpPr>
        <p:grpSpPr>
          <a:xfrm>
            <a:off x="7907765" y="196085"/>
            <a:ext cx="920115" cy="447040"/>
            <a:chOff x="12036" y="644"/>
            <a:chExt cx="1449" cy="704"/>
          </a:xfrm>
        </p:grpSpPr>
        <p:sp>
          <p:nvSpPr>
            <p:cNvPr id="116" name="矩形 115"/>
            <p:cNvSpPr/>
            <p:nvPr/>
          </p:nvSpPr>
          <p:spPr>
            <a:xfrm>
              <a:off x="12687" y="644"/>
              <a:ext cx="590" cy="1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12687" y="1191"/>
              <a:ext cx="590" cy="157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85" name="左大括号 384"/>
            <p:cNvSpPr/>
            <p:nvPr/>
          </p:nvSpPr>
          <p:spPr>
            <a:xfrm>
              <a:off x="12543" y="752"/>
              <a:ext cx="119" cy="5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文本框 385"/>
            <p:cNvSpPr txBox="1"/>
            <p:nvPr>
              <p:custDataLst>
                <p:tags r:id="rId67"/>
              </p:custDataLst>
            </p:nvPr>
          </p:nvSpPr>
          <p:spPr>
            <a:xfrm>
              <a:off x="12036" y="743"/>
              <a:ext cx="642" cy="4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R</a:t>
              </a: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12441" y="668"/>
              <a:ext cx="1044" cy="5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/>
                <a:t>...</a:t>
              </a:r>
            </a:p>
          </p:txBody>
        </p:sp>
      </p:grpSp>
      <p:grpSp>
        <p:nvGrpSpPr>
          <p:cNvPr id="389" name="组合 388"/>
          <p:cNvGrpSpPr/>
          <p:nvPr/>
        </p:nvGrpSpPr>
        <p:grpSpPr>
          <a:xfrm>
            <a:off x="7907765" y="950465"/>
            <a:ext cx="920115" cy="447040"/>
            <a:chOff x="12036" y="644"/>
            <a:chExt cx="1449" cy="704"/>
          </a:xfrm>
        </p:grpSpPr>
        <p:sp>
          <p:nvSpPr>
            <p:cNvPr id="390" name="矩形 389"/>
            <p:cNvSpPr/>
            <p:nvPr/>
          </p:nvSpPr>
          <p:spPr>
            <a:xfrm>
              <a:off x="12687" y="644"/>
              <a:ext cx="590" cy="1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12687" y="1191"/>
              <a:ext cx="590" cy="157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92" name="左大括号 391"/>
            <p:cNvSpPr/>
            <p:nvPr/>
          </p:nvSpPr>
          <p:spPr>
            <a:xfrm>
              <a:off x="12543" y="752"/>
              <a:ext cx="119" cy="5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文本框 392"/>
            <p:cNvSpPr txBox="1"/>
            <p:nvPr>
              <p:custDataLst>
                <p:tags r:id="rId66"/>
              </p:custDataLst>
            </p:nvPr>
          </p:nvSpPr>
          <p:spPr>
            <a:xfrm>
              <a:off x="12036" y="743"/>
              <a:ext cx="642" cy="4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R</a:t>
              </a:r>
            </a:p>
          </p:txBody>
        </p:sp>
        <p:sp>
          <p:nvSpPr>
            <p:cNvPr id="394" name="文本框 393"/>
            <p:cNvSpPr txBox="1"/>
            <p:nvPr/>
          </p:nvSpPr>
          <p:spPr>
            <a:xfrm>
              <a:off x="12441" y="668"/>
              <a:ext cx="1044" cy="5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/>
                <a:t>...</a:t>
              </a:r>
            </a:p>
          </p:txBody>
        </p:sp>
      </p:grpSp>
      <p:cxnSp>
        <p:nvCxnSpPr>
          <p:cNvPr id="395" name="直接箭头连接符 394"/>
          <p:cNvCxnSpPr/>
          <p:nvPr/>
        </p:nvCxnSpPr>
        <p:spPr>
          <a:xfrm flipV="1">
            <a:off x="7213710" y="389760"/>
            <a:ext cx="694055" cy="42227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>
            <a:off x="7213710" y="812035"/>
            <a:ext cx="694055" cy="33210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98" name="组合 397"/>
          <p:cNvGrpSpPr/>
          <p:nvPr/>
        </p:nvGrpSpPr>
        <p:grpSpPr>
          <a:xfrm>
            <a:off x="9615280" y="955545"/>
            <a:ext cx="1112520" cy="421640"/>
            <a:chOff x="16190" y="3731"/>
            <a:chExt cx="1752" cy="664"/>
          </a:xfrm>
        </p:grpSpPr>
        <p:grpSp>
          <p:nvGrpSpPr>
            <p:cNvPr id="399" name="组合 398"/>
            <p:cNvGrpSpPr/>
            <p:nvPr/>
          </p:nvGrpSpPr>
          <p:grpSpPr>
            <a:xfrm>
              <a:off x="16190" y="3731"/>
              <a:ext cx="1353" cy="264"/>
              <a:chOff x="16219" y="3592"/>
              <a:chExt cx="1353" cy="264"/>
            </a:xfrm>
          </p:grpSpPr>
          <p:sp>
            <p:nvSpPr>
              <p:cNvPr id="400" name="矩形 399"/>
              <p:cNvSpPr/>
              <p:nvPr>
                <p:custDataLst>
                  <p:tags r:id="rId61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矩形 400"/>
              <p:cNvSpPr/>
              <p:nvPr>
                <p:custDataLst>
                  <p:tags r:id="rId62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/>
              <p:cNvSpPr/>
              <p:nvPr>
                <p:custDataLst>
                  <p:tags r:id="rId63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>
                <p:custDataLst>
                  <p:tags r:id="rId64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>
                <p:custDataLst>
                  <p:tags r:id="rId65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5" name="组合 404"/>
            <p:cNvGrpSpPr/>
            <p:nvPr/>
          </p:nvGrpSpPr>
          <p:grpSpPr>
            <a:xfrm>
              <a:off x="16390" y="3931"/>
              <a:ext cx="1353" cy="264"/>
              <a:chOff x="16219" y="3592"/>
              <a:chExt cx="1353" cy="264"/>
            </a:xfrm>
          </p:grpSpPr>
          <p:sp>
            <p:nvSpPr>
              <p:cNvPr id="406" name="矩形 405"/>
              <p:cNvSpPr/>
              <p:nvPr>
                <p:custDataLst>
                  <p:tags r:id="rId56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/>
              <p:cNvSpPr/>
              <p:nvPr>
                <p:custDataLst>
                  <p:tags r:id="rId57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矩形 407"/>
              <p:cNvSpPr/>
              <p:nvPr>
                <p:custDataLst>
                  <p:tags r:id="rId58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/>
              <p:cNvSpPr/>
              <p:nvPr>
                <p:custDataLst>
                  <p:tags r:id="rId59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/>
              <p:cNvSpPr/>
              <p:nvPr>
                <p:custDataLst>
                  <p:tags r:id="rId60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16590" y="4131"/>
              <a:ext cx="1353" cy="264"/>
              <a:chOff x="16219" y="3592"/>
              <a:chExt cx="1353" cy="264"/>
            </a:xfrm>
          </p:grpSpPr>
          <p:sp>
            <p:nvSpPr>
              <p:cNvPr id="412" name="矩形 411"/>
              <p:cNvSpPr/>
              <p:nvPr>
                <p:custDataLst>
                  <p:tags r:id="rId51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矩形 412"/>
              <p:cNvSpPr/>
              <p:nvPr>
                <p:custDataLst>
                  <p:tags r:id="rId52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/>
              <p:cNvSpPr/>
              <p:nvPr>
                <p:custDataLst>
                  <p:tags r:id="rId53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/>
              <p:cNvSpPr/>
              <p:nvPr>
                <p:custDataLst>
                  <p:tags r:id="rId54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/>
              <p:cNvSpPr/>
              <p:nvPr>
                <p:custDataLst>
                  <p:tags r:id="rId55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17" name="组合 416"/>
          <p:cNvGrpSpPr/>
          <p:nvPr/>
        </p:nvGrpSpPr>
        <p:grpSpPr>
          <a:xfrm>
            <a:off x="9577815" y="211325"/>
            <a:ext cx="1112520" cy="421640"/>
            <a:chOff x="16190" y="3731"/>
            <a:chExt cx="1752" cy="664"/>
          </a:xfrm>
        </p:grpSpPr>
        <p:grpSp>
          <p:nvGrpSpPr>
            <p:cNvPr id="418" name="组合 417"/>
            <p:cNvGrpSpPr/>
            <p:nvPr/>
          </p:nvGrpSpPr>
          <p:grpSpPr>
            <a:xfrm>
              <a:off x="16190" y="3731"/>
              <a:ext cx="1353" cy="264"/>
              <a:chOff x="16219" y="3592"/>
              <a:chExt cx="1353" cy="264"/>
            </a:xfrm>
          </p:grpSpPr>
          <p:sp>
            <p:nvSpPr>
              <p:cNvPr id="419" name="矩形 418"/>
              <p:cNvSpPr/>
              <p:nvPr>
                <p:custDataLst>
                  <p:tags r:id="rId46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/>
              <p:cNvSpPr/>
              <p:nvPr>
                <p:custDataLst>
                  <p:tags r:id="rId47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矩形 420"/>
              <p:cNvSpPr/>
              <p:nvPr>
                <p:custDataLst>
                  <p:tags r:id="rId48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矩形 421"/>
              <p:cNvSpPr/>
              <p:nvPr>
                <p:custDataLst>
                  <p:tags r:id="rId49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矩形 422"/>
              <p:cNvSpPr/>
              <p:nvPr>
                <p:custDataLst>
                  <p:tags r:id="rId50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4" name="组合 423"/>
            <p:cNvGrpSpPr/>
            <p:nvPr/>
          </p:nvGrpSpPr>
          <p:grpSpPr>
            <a:xfrm>
              <a:off x="16390" y="3931"/>
              <a:ext cx="1353" cy="264"/>
              <a:chOff x="16219" y="3592"/>
              <a:chExt cx="1353" cy="264"/>
            </a:xfrm>
          </p:grpSpPr>
          <p:sp>
            <p:nvSpPr>
              <p:cNvPr id="425" name="矩形 424"/>
              <p:cNvSpPr/>
              <p:nvPr>
                <p:custDataLst>
                  <p:tags r:id="rId41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rgbClr val="9DC3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/>
              <p:cNvSpPr/>
              <p:nvPr>
                <p:custDataLst>
                  <p:tags r:id="rId42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矩形 426"/>
              <p:cNvSpPr/>
              <p:nvPr>
                <p:custDataLst>
                  <p:tags r:id="rId43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矩形 427"/>
              <p:cNvSpPr/>
              <p:nvPr>
                <p:custDataLst>
                  <p:tags r:id="rId44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/>
              <p:cNvSpPr/>
              <p:nvPr>
                <p:custDataLst>
                  <p:tags r:id="rId45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0" name="组合 429"/>
            <p:cNvGrpSpPr/>
            <p:nvPr/>
          </p:nvGrpSpPr>
          <p:grpSpPr>
            <a:xfrm>
              <a:off x="16590" y="4131"/>
              <a:ext cx="1353" cy="264"/>
              <a:chOff x="16219" y="3592"/>
              <a:chExt cx="1353" cy="264"/>
            </a:xfrm>
          </p:grpSpPr>
          <p:sp>
            <p:nvSpPr>
              <p:cNvPr id="431" name="矩形 430"/>
              <p:cNvSpPr/>
              <p:nvPr>
                <p:custDataLst>
                  <p:tags r:id="rId36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/>
              <p:cNvSpPr/>
              <p:nvPr>
                <p:custDataLst>
                  <p:tags r:id="rId37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/>
              <p:cNvSpPr/>
              <p:nvPr>
                <p:custDataLst>
                  <p:tags r:id="rId38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/>
              <p:cNvSpPr/>
              <p:nvPr>
                <p:custDataLst>
                  <p:tags r:id="rId39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矩形 434"/>
              <p:cNvSpPr/>
              <p:nvPr>
                <p:custDataLst>
                  <p:tags r:id="rId40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1" name="流程图: 或者 440"/>
          <p:cNvSpPr/>
          <p:nvPr/>
        </p:nvSpPr>
        <p:spPr>
          <a:xfrm>
            <a:off x="10051525" y="1661665"/>
            <a:ext cx="191770" cy="177800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3" name="直接箭头连接符 442"/>
          <p:cNvCxnSpPr>
            <a:endCxn id="441" idx="0"/>
          </p:cNvCxnSpPr>
          <p:nvPr/>
        </p:nvCxnSpPr>
        <p:spPr>
          <a:xfrm>
            <a:off x="10147410" y="1414015"/>
            <a:ext cx="0" cy="247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endCxn id="441" idx="4"/>
          </p:cNvCxnSpPr>
          <p:nvPr/>
        </p:nvCxnSpPr>
        <p:spPr>
          <a:xfrm flipV="1">
            <a:off x="10147410" y="1839465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>
            <a:stCxn id="441" idx="6"/>
          </p:cNvCxnSpPr>
          <p:nvPr/>
        </p:nvCxnSpPr>
        <p:spPr>
          <a:xfrm flipV="1">
            <a:off x="10243295" y="1258440"/>
            <a:ext cx="765175" cy="49212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>
            <a:off x="10458560" y="549145"/>
            <a:ext cx="519430" cy="49466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8" name="文本框 447"/>
          <p:cNvSpPr txBox="1"/>
          <p:nvPr/>
        </p:nvSpPr>
        <p:spPr>
          <a:xfrm>
            <a:off x="11078845" y="264795"/>
            <a:ext cx="143637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/>
              <a:t>Positive samples</a:t>
            </a:r>
            <a:endParaRPr lang="en-US" altLang="zh-CN" sz="1200" b="1" baseline="-25000"/>
          </a:p>
        </p:txBody>
      </p:sp>
      <p:sp>
        <p:nvSpPr>
          <p:cNvPr id="461" name="文本框 460"/>
          <p:cNvSpPr txBox="1"/>
          <p:nvPr/>
        </p:nvSpPr>
        <p:spPr>
          <a:xfrm>
            <a:off x="11078845" y="918845"/>
            <a:ext cx="149479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/>
              <a:t>Negative samples</a:t>
            </a:r>
            <a:endParaRPr lang="en-US" altLang="zh-CN" sz="1200" b="1" baseline="-25000"/>
          </a:p>
        </p:txBody>
      </p:sp>
      <p:grpSp>
        <p:nvGrpSpPr>
          <p:cNvPr id="467" name="组合 466"/>
          <p:cNvGrpSpPr/>
          <p:nvPr/>
        </p:nvGrpSpPr>
        <p:grpSpPr>
          <a:xfrm>
            <a:off x="11405980" y="1234310"/>
            <a:ext cx="937260" cy="289560"/>
            <a:chOff x="17787" y="2094"/>
            <a:chExt cx="1476" cy="456"/>
          </a:xfrm>
        </p:grpSpPr>
        <p:grpSp>
          <p:nvGrpSpPr>
            <p:cNvPr id="465" name="组合 464"/>
            <p:cNvGrpSpPr/>
            <p:nvPr/>
          </p:nvGrpSpPr>
          <p:grpSpPr>
            <a:xfrm>
              <a:off x="17861" y="2168"/>
              <a:ext cx="1227" cy="358"/>
              <a:chOff x="17861" y="2168"/>
              <a:chExt cx="1227" cy="358"/>
            </a:xfrm>
          </p:grpSpPr>
          <p:sp>
            <p:nvSpPr>
              <p:cNvPr id="455" name="椭圆 454"/>
              <p:cNvSpPr/>
              <p:nvPr>
                <p:custDataLst>
                  <p:tags r:id="rId33"/>
                </p:custDataLst>
              </p:nvPr>
            </p:nvSpPr>
            <p:spPr>
              <a:xfrm>
                <a:off x="17861" y="2168"/>
                <a:ext cx="364" cy="359"/>
              </a:xfrm>
              <a:prstGeom prst="ellipse">
                <a:avLst/>
              </a:prstGeom>
              <a:solidFill>
                <a:srgbClr val="FFE69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56" name="椭圆 455"/>
              <p:cNvSpPr/>
              <p:nvPr>
                <p:custDataLst>
                  <p:tags r:id="rId34"/>
                </p:custDataLst>
              </p:nvPr>
            </p:nvSpPr>
            <p:spPr>
              <a:xfrm>
                <a:off x="18724" y="2168"/>
                <a:ext cx="364" cy="359"/>
              </a:xfrm>
              <a:prstGeom prst="ellipse">
                <a:avLst/>
              </a:prstGeom>
              <a:solidFill>
                <a:srgbClr val="9DC3E6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457" name="直接连接符 456"/>
              <p:cNvCxnSpPr>
                <a:stCxn id="455" idx="6"/>
                <a:endCxn id="456" idx="2"/>
              </p:cNvCxnSpPr>
              <p:nvPr>
                <p:custDataLst>
                  <p:tags r:id="rId35"/>
                </p:custDataLst>
              </p:nvPr>
            </p:nvCxnSpPr>
            <p:spPr>
              <a:xfrm>
                <a:off x="18225" y="2348"/>
                <a:ext cx="499" cy="0"/>
              </a:xfrm>
              <a:prstGeom prst="line">
                <a:avLst/>
              </a:prstGeom>
              <a:ln w="12700" cmpd="sng">
                <a:solidFill>
                  <a:schemeClr val="tx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文本框 461"/>
            <p:cNvSpPr txBox="1"/>
            <p:nvPr/>
          </p:nvSpPr>
          <p:spPr>
            <a:xfrm>
              <a:off x="17787" y="2094"/>
              <a:ext cx="543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u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i</a:t>
              </a:r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18627" y="2094"/>
              <a:ext cx="637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v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j-</a:t>
              </a:r>
            </a:p>
          </p:txBody>
        </p:sp>
      </p:grpSp>
      <p:grpSp>
        <p:nvGrpSpPr>
          <p:cNvPr id="468" name="组合 467"/>
          <p:cNvGrpSpPr/>
          <p:nvPr/>
        </p:nvGrpSpPr>
        <p:grpSpPr>
          <a:xfrm>
            <a:off x="11387565" y="636140"/>
            <a:ext cx="937260" cy="302895"/>
            <a:chOff x="17787" y="1318"/>
            <a:chExt cx="1476" cy="477"/>
          </a:xfrm>
        </p:grpSpPr>
        <p:grpSp>
          <p:nvGrpSpPr>
            <p:cNvPr id="466" name="组合 465"/>
            <p:cNvGrpSpPr/>
            <p:nvPr/>
          </p:nvGrpSpPr>
          <p:grpSpPr>
            <a:xfrm>
              <a:off x="17861" y="1384"/>
              <a:ext cx="1227" cy="363"/>
              <a:chOff x="17861" y="1384"/>
              <a:chExt cx="1227" cy="363"/>
            </a:xfrm>
          </p:grpSpPr>
          <p:sp>
            <p:nvSpPr>
              <p:cNvPr id="451" name="椭圆 450"/>
              <p:cNvSpPr/>
              <p:nvPr>
                <p:custDataLst>
                  <p:tags r:id="rId31"/>
                </p:custDataLst>
              </p:nvPr>
            </p:nvSpPr>
            <p:spPr>
              <a:xfrm>
                <a:off x="17861" y="1389"/>
                <a:ext cx="364" cy="359"/>
              </a:xfrm>
              <a:prstGeom prst="ellipse">
                <a:avLst/>
              </a:prstGeom>
              <a:solidFill>
                <a:srgbClr val="FFE69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500" b="1" baseline="-25000"/>
              </a:p>
            </p:txBody>
          </p:sp>
          <p:sp>
            <p:nvSpPr>
              <p:cNvPr id="452" name="椭圆 451"/>
              <p:cNvSpPr/>
              <p:nvPr>
                <p:custDataLst>
                  <p:tags r:id="rId32"/>
                </p:custDataLst>
              </p:nvPr>
            </p:nvSpPr>
            <p:spPr>
              <a:xfrm>
                <a:off x="18724" y="1384"/>
                <a:ext cx="364" cy="359"/>
              </a:xfrm>
              <a:prstGeom prst="ellipse">
                <a:avLst/>
              </a:prstGeom>
              <a:solidFill>
                <a:srgbClr val="9DC3E6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453" name="直接连接符 452"/>
              <p:cNvCxnSpPr>
                <a:stCxn id="451" idx="6"/>
                <a:endCxn id="452" idx="2"/>
              </p:cNvCxnSpPr>
              <p:nvPr/>
            </p:nvCxnSpPr>
            <p:spPr>
              <a:xfrm flipV="1">
                <a:off x="18225" y="1564"/>
                <a:ext cx="499" cy="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0" name="文本框 459"/>
            <p:cNvSpPr txBox="1"/>
            <p:nvPr/>
          </p:nvSpPr>
          <p:spPr>
            <a:xfrm>
              <a:off x="18583" y="1318"/>
              <a:ext cx="681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v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j+</a:t>
              </a: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17787" y="1339"/>
              <a:ext cx="543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 dirty="0" err="1">
                  <a:ea typeface="微软雅黑" panose="020B0503020204020204" charset="-122"/>
                  <a:cs typeface="+mn-lt"/>
                </a:rPr>
                <a:t>u</a:t>
              </a:r>
              <a:r>
                <a:rPr lang="en-US" altLang="zh-CN" sz="1200" b="1" i="1" baseline="-25000" dirty="0" err="1">
                  <a:ea typeface="微软雅黑" panose="020B0503020204020204" charset="-122"/>
                  <a:cs typeface="+mn-lt"/>
                </a:rPr>
                <a:t>i</a:t>
              </a:r>
              <a:endParaRPr lang="en-US" altLang="zh-CN" sz="1200" b="1" i="1" baseline="-25000" dirty="0">
                <a:ea typeface="微软雅黑" panose="020B0503020204020204" charset="-122"/>
                <a:cs typeface="+mn-lt"/>
              </a:endParaRPr>
            </a:p>
          </p:txBody>
        </p:sp>
      </p:grpSp>
      <p:sp>
        <p:nvSpPr>
          <p:cNvPr id="471" name="矩形 470"/>
          <p:cNvSpPr/>
          <p:nvPr/>
        </p:nvSpPr>
        <p:spPr>
          <a:xfrm rot="16200000">
            <a:off x="9965800" y="3003420"/>
            <a:ext cx="628650" cy="151130"/>
          </a:xfrm>
          <a:prstGeom prst="rect">
            <a:avLst/>
          </a:prstGeom>
          <a:solidFill>
            <a:srgbClr val="7BB97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473" name="矩形 472"/>
          <p:cNvSpPr/>
          <p:nvPr/>
        </p:nvSpPr>
        <p:spPr>
          <a:xfrm rot="16200000">
            <a:off x="9967705" y="4361050"/>
            <a:ext cx="628650" cy="151130"/>
          </a:xfrm>
          <a:prstGeom prst="rect">
            <a:avLst/>
          </a:prstGeom>
          <a:solidFill>
            <a:srgbClr val="FFE69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477" name="文本框 476"/>
          <p:cNvSpPr txBox="1"/>
          <p:nvPr/>
        </p:nvSpPr>
        <p:spPr>
          <a:xfrm>
            <a:off x="10643235" y="1663700"/>
            <a:ext cx="110744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BPR Loss</a:t>
            </a:r>
            <a:endParaRPr lang="en-US" altLang="zh-CN" sz="1400" b="1" baseline="-25000"/>
          </a:p>
        </p:txBody>
      </p:sp>
      <p:cxnSp>
        <p:nvCxnSpPr>
          <p:cNvPr id="478" name="直接箭头连接符 477"/>
          <p:cNvCxnSpPr/>
          <p:nvPr/>
        </p:nvCxnSpPr>
        <p:spPr>
          <a:xfrm>
            <a:off x="11893025" y="1567685"/>
            <a:ext cx="0" cy="51816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80" name="334E55B0-647D-440b-865C-3EC943EB4CBC-1" descr="/private/var/folders/ql/ktfxnx150vjfrlc77htf68nm0000gn/T/com.kingsoft.wpsoffice.mac/wpsoffice.zOfPyuwpsoffice"/>
          <p:cNvPicPr>
            <a:picLocks noChangeAspect="1"/>
          </p:cNvPicPr>
          <p:nvPr/>
        </p:nvPicPr>
        <p:blipFill>
          <a:blip r:embed="rId282"/>
          <a:stretch>
            <a:fillRect/>
          </a:stretch>
        </p:blipFill>
        <p:spPr>
          <a:xfrm>
            <a:off x="11665585" y="2078990"/>
            <a:ext cx="721360" cy="348615"/>
          </a:xfrm>
          <a:prstGeom prst="rect">
            <a:avLst/>
          </a:prstGeom>
        </p:spPr>
      </p:pic>
      <p:cxnSp>
        <p:nvCxnSpPr>
          <p:cNvPr id="482" name="直接箭头连接符 481"/>
          <p:cNvCxnSpPr/>
          <p:nvPr/>
        </p:nvCxnSpPr>
        <p:spPr>
          <a:xfrm>
            <a:off x="10423000" y="3688585"/>
            <a:ext cx="655955" cy="0"/>
          </a:xfrm>
          <a:prstGeom prst="straightConnector1">
            <a:avLst/>
          </a:prstGeom>
          <a:ln w="31750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11043285" y="3094990"/>
            <a:ext cx="344170" cy="269240"/>
            <a:chOff x="17391" y="4694"/>
            <a:chExt cx="542" cy="424"/>
          </a:xfrm>
        </p:grpSpPr>
        <p:sp>
          <p:nvSpPr>
            <p:cNvPr id="16" name="椭圆 15"/>
            <p:cNvSpPr/>
            <p:nvPr>
              <p:custDataLst>
                <p:tags r:id="rId29"/>
              </p:custDataLst>
            </p:nvPr>
          </p:nvSpPr>
          <p:spPr>
            <a:xfrm>
              <a:off x="17509" y="4709"/>
              <a:ext cx="364" cy="359"/>
            </a:xfrm>
            <a:prstGeom prst="ellipse">
              <a:avLst/>
            </a:prstGeom>
            <a:solidFill>
              <a:srgbClr val="7BB972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" name="文本框 19"/>
            <p:cNvSpPr txBox="1"/>
            <p:nvPr>
              <p:custDataLst>
                <p:tags r:id="rId30"/>
              </p:custDataLst>
            </p:nvPr>
          </p:nvSpPr>
          <p:spPr>
            <a:xfrm>
              <a:off x="17391" y="4694"/>
              <a:ext cx="542" cy="4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u’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i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1061065" y="3987800"/>
            <a:ext cx="426720" cy="289560"/>
            <a:chOff x="17419" y="6026"/>
            <a:chExt cx="672" cy="456"/>
          </a:xfrm>
        </p:grpSpPr>
        <p:sp>
          <p:nvSpPr>
            <p:cNvPr id="18" name="椭圆 17"/>
            <p:cNvSpPr/>
            <p:nvPr>
              <p:custDataLst>
                <p:tags r:id="rId27"/>
              </p:custDataLst>
            </p:nvPr>
          </p:nvSpPr>
          <p:spPr>
            <a:xfrm>
              <a:off x="17593" y="6095"/>
              <a:ext cx="364" cy="359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2" name="文本框 51"/>
            <p:cNvSpPr txBox="1"/>
            <p:nvPr>
              <p:custDataLst>
                <p:tags r:id="rId28"/>
              </p:custDataLst>
            </p:nvPr>
          </p:nvSpPr>
          <p:spPr>
            <a:xfrm>
              <a:off x="17419" y="6026"/>
              <a:ext cx="672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u’’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i</a:t>
              </a:r>
            </a:p>
          </p:txBody>
        </p:sp>
      </p:grpSp>
      <p:sp>
        <p:nvSpPr>
          <p:cNvPr id="57" name="上下箭头 56"/>
          <p:cNvSpPr/>
          <p:nvPr/>
        </p:nvSpPr>
        <p:spPr>
          <a:xfrm>
            <a:off x="11191350" y="3506340"/>
            <a:ext cx="75565" cy="473075"/>
          </a:xfrm>
          <a:prstGeom prst="up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>
            <p:custDataLst>
              <p:tags r:id="rId15"/>
            </p:custDataLst>
          </p:nvPr>
        </p:nvSpPr>
        <p:spPr>
          <a:xfrm>
            <a:off x="10355580" y="2633980"/>
            <a:ext cx="144145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 dirty="0" err="1"/>
              <a:t>Difussion</a:t>
            </a:r>
            <a:r>
              <a:rPr lang="en-US" altLang="zh-CN" sz="1400" b="1" dirty="0"/>
              <a:t> Loss</a:t>
            </a:r>
            <a:endParaRPr lang="en-US" altLang="zh-CN" sz="1400" b="1" baseline="-25000" dirty="0"/>
          </a:p>
        </p:txBody>
      </p:sp>
      <p:pic>
        <p:nvPicPr>
          <p:cNvPr id="90" name="334E55B0-647D-440b-865C-3EC943EB4CBC-2" descr="/private/var/folders/ql/ktfxnx150vjfrlc77htf68nm0000gn/T/com.kingsoft.wpsoffice.mac/wpsoffice.rnFMXuwpsoffice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3"/>
          <a:stretch>
            <a:fillRect/>
          </a:stretch>
        </p:blipFill>
        <p:spPr>
          <a:xfrm>
            <a:off x="11665585" y="3385820"/>
            <a:ext cx="889000" cy="391795"/>
          </a:xfrm>
          <a:prstGeom prst="rect">
            <a:avLst/>
          </a:prstGeom>
        </p:spPr>
      </p:pic>
      <p:graphicFrame>
        <p:nvGraphicFramePr>
          <p:cNvPr id="92" name="对象 9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14980" y="310819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4" imgW="114300" imgH="215900" progId="Equation.KSEE3">
                  <p:embed/>
                </p:oleObj>
              </mc:Choice>
              <mc:Fallback>
                <p:oleObj r:id="rId284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5"/>
                      <a:stretch>
                        <a:fillRect/>
                      </a:stretch>
                    </p:blipFill>
                    <p:spPr>
                      <a:xfrm>
                        <a:off x="7214980" y="310819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连接符 92"/>
          <p:cNvCxnSpPr>
            <a:endCxn id="90" idx="0"/>
          </p:cNvCxnSpPr>
          <p:nvPr/>
        </p:nvCxnSpPr>
        <p:spPr>
          <a:xfrm>
            <a:off x="12110195" y="2463670"/>
            <a:ext cx="0" cy="9220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5" name="图片 94" descr="用户"/>
          <p:cNvPicPr>
            <a:picLocks noChangeAspect="1"/>
          </p:cNvPicPr>
          <p:nvPr/>
        </p:nvPicPr>
        <p:blipFill>
          <a:blip r:embed="rId286">
            <a:extLst>
              <a:ext uri="{96DAC541-7B7A-43D3-8B79-37D633B846F1}">
                <asvg:svgBlip xmlns:asvg="http://schemas.microsoft.com/office/drawing/2016/SVG/main" r:embed="rId287"/>
              </a:ext>
            </a:extLst>
          </a:blip>
          <a:stretch>
            <a:fillRect/>
          </a:stretch>
        </p:blipFill>
        <p:spPr>
          <a:xfrm>
            <a:off x="441435" y="3995290"/>
            <a:ext cx="247650" cy="311150"/>
          </a:xfrm>
          <a:prstGeom prst="rect">
            <a:avLst/>
          </a:prstGeom>
        </p:spPr>
      </p:pic>
      <p:pic>
        <p:nvPicPr>
          <p:cNvPr id="96" name="图片 95" descr="用户"/>
          <p:cNvPicPr>
            <a:picLocks noChangeAspect="1"/>
          </p:cNvPicPr>
          <p:nvPr/>
        </p:nvPicPr>
        <p:blipFill>
          <a:blip r:embed="rId288">
            <a:extLst>
              <a:ext uri="{96DAC541-7B7A-43D3-8B79-37D633B846F1}">
                <asvg:svgBlip xmlns:asvg="http://schemas.microsoft.com/office/drawing/2016/SVG/main" r:embed="rId289"/>
              </a:ext>
            </a:extLst>
          </a:blip>
          <a:stretch>
            <a:fillRect/>
          </a:stretch>
        </p:blipFill>
        <p:spPr>
          <a:xfrm>
            <a:off x="901175" y="3995290"/>
            <a:ext cx="247650" cy="311150"/>
          </a:xfrm>
          <a:prstGeom prst="rect">
            <a:avLst/>
          </a:prstGeom>
        </p:spPr>
      </p:pic>
      <p:pic>
        <p:nvPicPr>
          <p:cNvPr id="97" name="图片 96" descr="用户"/>
          <p:cNvPicPr>
            <a:picLocks noChangeAspect="1"/>
          </p:cNvPicPr>
          <p:nvPr/>
        </p:nvPicPr>
        <p:blipFill>
          <a:blip r:embed="rId290">
            <a:extLst>
              <a:ext uri="{96DAC541-7B7A-43D3-8B79-37D633B846F1}">
                <asvg:svgBlip xmlns:asvg="http://schemas.microsoft.com/office/drawing/2016/SVG/main" r:embed="rId291"/>
              </a:ext>
            </a:extLst>
          </a:blip>
          <a:stretch>
            <a:fillRect/>
          </a:stretch>
        </p:blipFill>
        <p:spPr>
          <a:xfrm>
            <a:off x="1325355" y="4003545"/>
            <a:ext cx="247650" cy="311150"/>
          </a:xfrm>
          <a:prstGeom prst="rect">
            <a:avLst/>
          </a:prstGeom>
        </p:spPr>
      </p:pic>
      <p:pic>
        <p:nvPicPr>
          <p:cNvPr id="98" name="图片 97" descr="用户"/>
          <p:cNvPicPr>
            <a:picLocks noChangeAspect="1"/>
          </p:cNvPicPr>
          <p:nvPr/>
        </p:nvPicPr>
        <p:blipFill>
          <a:blip r:embed="rId292">
            <a:extLst>
              <a:ext uri="{96DAC541-7B7A-43D3-8B79-37D633B846F1}">
                <asvg:svgBlip xmlns:asvg="http://schemas.microsoft.com/office/drawing/2016/SVG/main" r:embed="rId293"/>
              </a:ext>
            </a:extLst>
          </a:blip>
          <a:stretch>
            <a:fillRect/>
          </a:stretch>
        </p:blipFill>
        <p:spPr>
          <a:xfrm>
            <a:off x="1698735" y="4003545"/>
            <a:ext cx="247650" cy="311150"/>
          </a:xfrm>
          <a:prstGeom prst="rect">
            <a:avLst/>
          </a:prstGeom>
        </p:spPr>
      </p:pic>
      <p:sp>
        <p:nvSpPr>
          <p:cNvPr id="99" name="矩形 98"/>
          <p:cNvSpPr/>
          <p:nvPr>
            <p:custDataLst>
              <p:tags r:id="rId17"/>
            </p:custDataLst>
          </p:nvPr>
        </p:nvSpPr>
        <p:spPr>
          <a:xfrm rot="16200000">
            <a:off x="518905" y="428040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0" name="矩形 99"/>
          <p:cNvSpPr/>
          <p:nvPr>
            <p:custDataLst>
              <p:tags r:id="rId18"/>
            </p:custDataLst>
          </p:nvPr>
        </p:nvSpPr>
        <p:spPr>
          <a:xfrm rot="16200000">
            <a:off x="1005315" y="428040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1" name="矩形 100"/>
          <p:cNvSpPr/>
          <p:nvPr>
            <p:custDataLst>
              <p:tags r:id="rId19"/>
            </p:custDataLst>
          </p:nvPr>
        </p:nvSpPr>
        <p:spPr>
          <a:xfrm rot="16200000">
            <a:off x="1403460" y="428040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2" name="矩形 101"/>
          <p:cNvSpPr/>
          <p:nvPr>
            <p:custDataLst>
              <p:tags r:id="rId20"/>
            </p:custDataLst>
          </p:nvPr>
        </p:nvSpPr>
        <p:spPr>
          <a:xfrm rot="16200000">
            <a:off x="1802240" y="428802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cxnSp>
        <p:nvCxnSpPr>
          <p:cNvPr id="111" name="直接连接符 110"/>
          <p:cNvCxnSpPr>
            <a:stCxn id="173" idx="1"/>
            <a:endCxn id="93" idx="3"/>
          </p:cNvCxnSpPr>
          <p:nvPr/>
        </p:nvCxnSpPr>
        <p:spPr>
          <a:xfrm flipH="1">
            <a:off x="689085" y="3837810"/>
            <a:ext cx="106045" cy="313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96" idx="0"/>
          </p:cNvCxnSpPr>
          <p:nvPr/>
        </p:nvCxnSpPr>
        <p:spPr>
          <a:xfrm>
            <a:off x="805925" y="3845430"/>
            <a:ext cx="643255" cy="158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74" idx="1"/>
            <a:endCxn id="95" idx="0"/>
          </p:cNvCxnSpPr>
          <p:nvPr/>
        </p:nvCxnSpPr>
        <p:spPr>
          <a:xfrm flipH="1">
            <a:off x="1025000" y="3837810"/>
            <a:ext cx="633095" cy="157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74" idx="1"/>
            <a:endCxn id="97" idx="1"/>
          </p:cNvCxnSpPr>
          <p:nvPr/>
        </p:nvCxnSpPr>
        <p:spPr>
          <a:xfrm>
            <a:off x="1658095" y="3837810"/>
            <a:ext cx="40640" cy="32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0295890" y="5379085"/>
            <a:ext cx="1819275" cy="30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Joint Training</a:t>
            </a:r>
            <a:endParaRPr lang="en-US" altLang="zh-CN" sz="1600" b="1" baseline="-25000"/>
          </a:p>
        </p:txBody>
      </p:sp>
      <p:sp>
        <p:nvSpPr>
          <p:cNvPr id="117" name="文本框 116"/>
          <p:cNvSpPr txBox="1"/>
          <p:nvPr/>
        </p:nvSpPr>
        <p:spPr>
          <a:xfrm>
            <a:off x="78740" y="5379085"/>
            <a:ext cx="4908550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Graph-based Collaborative Pattern Encoder</a:t>
            </a:r>
            <a:r>
              <a:rPr lang="en-US" altLang="zh-CN" b="1"/>
              <a:t> 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5545455" y="5379085"/>
            <a:ext cx="292544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Social Diffusion Encoder</a:t>
            </a:r>
          </a:p>
        </p:txBody>
      </p:sp>
      <p:cxnSp>
        <p:nvCxnSpPr>
          <p:cNvPr id="119" name="直接箭头连接符 118"/>
          <p:cNvCxnSpPr/>
          <p:nvPr>
            <p:custDataLst>
              <p:tags r:id="rId21"/>
            </p:custDataLst>
          </p:nvPr>
        </p:nvCxnSpPr>
        <p:spPr>
          <a:xfrm>
            <a:off x="6684755" y="4114670"/>
            <a:ext cx="370205" cy="0"/>
          </a:xfrm>
          <a:prstGeom prst="straightConnector1">
            <a:avLst/>
          </a:prstGeom>
          <a:ln w="31750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>
            <p:custDataLst>
              <p:tags r:id="rId22"/>
            </p:custDataLst>
          </p:nvPr>
        </p:nvCxnSpPr>
        <p:spPr>
          <a:xfrm>
            <a:off x="9290160" y="4376290"/>
            <a:ext cx="370205" cy="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4514325" y="-130"/>
            <a:ext cx="0" cy="5562600"/>
          </a:xfrm>
          <a:prstGeom prst="line">
            <a:avLst/>
          </a:prstGeom>
          <a:ln w="19050" cmpd="sng">
            <a:solidFill>
              <a:srgbClr val="B2B2B2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7755255" y="2724150"/>
            <a:ext cx="799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ea typeface="微软雅黑" panose="020B0503020204020204" charset="-122"/>
                <a:cs typeface="+mn-lt"/>
              </a:rPr>
              <a:t>FC(.)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7840345" y="3373755"/>
            <a:ext cx="93853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/>
              <a:t>Concat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9646285" y="2913546"/>
                <a:ext cx="470535" cy="2653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+mn-lt"/>
                              <a:cs typeface="DejaVu Math TeX Gyre" panose="02000503000000000000" charset="0"/>
                            </a:rPr>
                            <m:t>𝑬</m:t>
                          </m:r>
                          <m:r>
                            <a:rPr lang="en-US" altLang="zh-CN" sz="1600" b="1" i="1" baseline="-25000">
                              <a:latin typeface="Cambria Math" panose="02040503050406030204" pitchFamily="18" charset="0"/>
                              <a:ea typeface="+mn-lt"/>
                              <a:cs typeface="DejaVu Math TeX Gyre" panose="02000503000000000000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altLang="zh-CN" sz="1600" b="1" i="1" baseline="-25000">
                  <a:latin typeface="Cambria Math" panose="02040503050406030204" pitchFamily="18" charset="0"/>
                  <a:ea typeface="+mn-lt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4"/>
                </p:custDataLst>
              </p:nvPr>
            </p:nvSpPr>
            <p:spPr>
              <a:xfrm>
                <a:off x="9646285" y="2913546"/>
                <a:ext cx="470535" cy="265368"/>
              </a:xfrm>
              <a:prstGeom prst="rect">
                <a:avLst/>
              </a:prstGeom>
              <a:blipFill rotWithShape="1">
                <a:blip r:embed="rId281"/>
                <a:stretch>
                  <a:fillRect t="-63" b="-26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文本框 128"/>
          <p:cNvSpPr txBox="1"/>
          <p:nvPr>
            <p:custDataLst>
              <p:tags r:id="rId24"/>
            </p:custDataLst>
          </p:nvPr>
        </p:nvSpPr>
        <p:spPr>
          <a:xfrm>
            <a:off x="9694258" y="4261836"/>
            <a:ext cx="384668" cy="2564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 i="1"/>
              <a:t>E</a:t>
            </a:r>
            <a:r>
              <a:rPr lang="en-US" altLang="zh-CN" sz="1400" b="1" i="1" baseline="-25000"/>
              <a:t>0</a:t>
            </a:r>
          </a:p>
        </p:txBody>
      </p:sp>
      <p:cxnSp>
        <p:nvCxnSpPr>
          <p:cNvPr id="130" name="直接箭头连接符 129"/>
          <p:cNvCxnSpPr/>
          <p:nvPr>
            <p:custDataLst>
              <p:tags r:id="rId25"/>
            </p:custDataLst>
          </p:nvPr>
        </p:nvCxnSpPr>
        <p:spPr>
          <a:xfrm>
            <a:off x="9351120" y="2395090"/>
            <a:ext cx="370205" cy="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>
            <p:custDataLst>
              <p:tags r:id="rId26"/>
            </p:custDataLst>
          </p:nvPr>
        </p:nvCxnSpPr>
        <p:spPr>
          <a:xfrm>
            <a:off x="9372710" y="860930"/>
            <a:ext cx="370205" cy="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9626600" y="3455670"/>
            <a:ext cx="8064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400" b="1" i="1">
                <a:ea typeface="PingFang SC" panose="020B0400000000000000" charset="-122"/>
                <a:cs typeface="+mn-lt"/>
              </a:rPr>
              <a:t>μ</a:t>
            </a:r>
            <a:r>
              <a:rPr lang="zh-CN" altLang="en-US" sz="1400" b="1" i="1" baseline="-25000">
                <a:latin typeface="PingFang SC" panose="020B0400000000000000" charset="-122"/>
                <a:ea typeface="PingFang SC" panose="020B0400000000000000" charset="-122"/>
                <a:cs typeface="+mn-lt"/>
              </a:rPr>
              <a:t>θ</a:t>
            </a:r>
            <a:r>
              <a:rPr lang="en-US" altLang="zh-CN" sz="1400" b="1" i="1" baseline="-25000">
                <a:latin typeface="PingFang SC" panose="020B0400000000000000" charset="-122"/>
                <a:ea typeface="PingFang SC" panose="020B0400000000000000" charset="-122"/>
                <a:cs typeface="+mn-lt"/>
              </a:rPr>
              <a:t> </a:t>
            </a:r>
            <a:r>
              <a:rPr lang="en-US" altLang="zh-CN" sz="1400" b="1" i="1">
                <a:ea typeface="PingFang SC" panose="020B0400000000000000" charset="-122"/>
                <a:cs typeface="+mn-lt"/>
              </a:rPr>
              <a:t>(</a:t>
            </a:r>
            <a:r>
              <a:rPr lang="en-US" altLang="zh-CN" sz="1400" b="1" i="1">
                <a:sym typeface="+mn-ea"/>
              </a:rPr>
              <a:t>e</a:t>
            </a:r>
            <a:r>
              <a:rPr lang="en-US" altLang="zh-CN" sz="1400" b="1" i="1" baseline="-25000">
                <a:sym typeface="+mn-ea"/>
              </a:rPr>
              <a:t>t</a:t>
            </a:r>
            <a:r>
              <a:rPr lang="en-US" altLang="zh-CN" sz="1400" b="1" i="1">
                <a:sym typeface="+mn-ea"/>
              </a:rPr>
              <a:t> ,t</a:t>
            </a:r>
            <a:r>
              <a:rPr lang="en-US" altLang="zh-CN" sz="1400" b="1" i="1">
                <a:ea typeface="PingFang SC" panose="020B0400000000000000" charset="-122"/>
                <a:cs typeface="+mn-lt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组合 177"/>
          <p:cNvGrpSpPr/>
          <p:nvPr/>
        </p:nvGrpSpPr>
        <p:grpSpPr>
          <a:xfrm>
            <a:off x="134095" y="652015"/>
            <a:ext cx="2526665" cy="2035810"/>
            <a:chOff x="161" y="2415"/>
            <a:chExt cx="3979" cy="3206"/>
          </a:xfrm>
        </p:grpSpPr>
        <p:sp>
          <p:nvSpPr>
            <p:cNvPr id="13" name="矩形 12"/>
            <p:cNvSpPr/>
            <p:nvPr/>
          </p:nvSpPr>
          <p:spPr>
            <a:xfrm>
              <a:off x="287" y="2415"/>
              <a:ext cx="3541" cy="3121"/>
            </a:xfrm>
            <a:prstGeom prst="rect">
              <a:avLst/>
            </a:prstGeom>
            <a:noFill/>
            <a:ln>
              <a:prstDash val="lg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035" y="2527"/>
              <a:ext cx="1656" cy="2458"/>
              <a:chOff x="745" y="5710"/>
              <a:chExt cx="2503" cy="2799"/>
            </a:xfrm>
          </p:grpSpPr>
          <p:pic>
            <p:nvPicPr>
              <p:cNvPr id="22" name="图片 21" descr="用户"/>
              <p:cNvPicPr>
                <a:picLocks noChangeAspect="1"/>
              </p:cNvPicPr>
              <p:nvPr/>
            </p:nvPicPr>
            <p:blipFill>
              <a:blip r:embed="rId262">
                <a:extLst>
                  <a:ext uri="{96DAC541-7B7A-43D3-8B79-37D633B846F1}">
                    <asvg:svgBlip xmlns:asvg="http://schemas.microsoft.com/office/drawing/2016/SVG/main" r:embed="rId263"/>
                  </a:ext>
                </a:extLst>
              </a:blip>
              <a:stretch>
                <a:fillRect/>
              </a:stretch>
            </p:blipFill>
            <p:spPr>
              <a:xfrm>
                <a:off x="920" y="6077"/>
                <a:ext cx="589" cy="479"/>
              </a:xfrm>
              <a:prstGeom prst="rect">
                <a:avLst/>
              </a:prstGeom>
            </p:spPr>
          </p:pic>
          <p:pic>
            <p:nvPicPr>
              <p:cNvPr id="25" name="图片 24" descr="用户"/>
              <p:cNvPicPr>
                <a:picLocks noChangeAspect="1"/>
              </p:cNvPicPr>
              <p:nvPr>
                <p:custDataLst>
                  <p:tags r:id="rId253"/>
                </p:custDataLst>
              </p:nvPr>
            </p:nvPicPr>
            <p:blipFill>
              <a:blip r:embed="rId264">
                <a:extLst>
                  <a:ext uri="{96DAC541-7B7A-43D3-8B79-37D633B846F1}">
                    <asvg:svgBlip xmlns:asvg="http://schemas.microsoft.com/office/drawing/2016/SVG/main" r:embed="rId265"/>
                  </a:ext>
                </a:extLst>
              </a:blip>
              <a:stretch>
                <a:fillRect/>
              </a:stretch>
            </p:blipFill>
            <p:spPr>
              <a:xfrm>
                <a:off x="920" y="6714"/>
                <a:ext cx="589" cy="479"/>
              </a:xfrm>
              <a:prstGeom prst="rect">
                <a:avLst/>
              </a:prstGeom>
            </p:spPr>
          </p:pic>
          <p:pic>
            <p:nvPicPr>
              <p:cNvPr id="26" name="图片 25" descr="用户"/>
              <p:cNvPicPr>
                <a:picLocks noChangeAspect="1"/>
              </p:cNvPicPr>
              <p:nvPr>
                <p:custDataLst>
                  <p:tags r:id="rId254"/>
                </p:custDataLst>
              </p:nvPr>
            </p:nvPicPr>
            <p:blipFill>
              <a:blip r:embed="rId266">
                <a:extLst>
                  <a:ext uri="{96DAC541-7B7A-43D3-8B79-37D633B846F1}">
                    <asvg:svgBlip xmlns:asvg="http://schemas.microsoft.com/office/drawing/2016/SVG/main" r:embed="rId267"/>
                  </a:ext>
                </a:extLst>
              </a:blip>
              <a:stretch>
                <a:fillRect/>
              </a:stretch>
            </p:blipFill>
            <p:spPr>
              <a:xfrm>
                <a:off x="920" y="7436"/>
                <a:ext cx="589" cy="479"/>
              </a:xfrm>
              <a:prstGeom prst="rect">
                <a:avLst/>
              </a:prstGeom>
            </p:spPr>
          </p:pic>
          <p:pic>
            <p:nvPicPr>
              <p:cNvPr id="27" name="图片 26" descr="电风扇"/>
              <p:cNvPicPr>
                <a:picLocks noChangeAspect="1"/>
              </p:cNvPicPr>
              <p:nvPr/>
            </p:nvPicPr>
            <p:blipFill>
              <a:blip r:embed="rId268">
                <a:extLst>
                  <a:ext uri="{96DAC541-7B7A-43D3-8B79-37D633B846F1}">
                    <asvg:svgBlip xmlns:asvg="http://schemas.microsoft.com/office/drawing/2016/SVG/main" r:embed="rId269"/>
                  </a:ext>
                </a:extLst>
              </a:blip>
              <a:stretch>
                <a:fillRect/>
              </a:stretch>
            </p:blipFill>
            <p:spPr>
              <a:xfrm>
                <a:off x="2343" y="5710"/>
                <a:ext cx="749" cy="609"/>
              </a:xfrm>
              <a:prstGeom prst="rect">
                <a:avLst/>
              </a:prstGeom>
            </p:spPr>
          </p:pic>
          <p:pic>
            <p:nvPicPr>
              <p:cNvPr id="29" name="图片 28" descr="电饭煲"/>
              <p:cNvPicPr>
                <a:picLocks noChangeAspect="1"/>
              </p:cNvPicPr>
              <p:nvPr/>
            </p:nvPicPr>
            <p:blipFill>
              <a:blip r:embed="rId270">
                <a:extLst>
                  <a:ext uri="{96DAC541-7B7A-43D3-8B79-37D633B846F1}">
                    <asvg:svgBlip xmlns:asvg="http://schemas.microsoft.com/office/drawing/2016/SVG/main" r:embed="rId271"/>
                  </a:ext>
                </a:extLst>
              </a:blip>
              <a:stretch>
                <a:fillRect/>
              </a:stretch>
            </p:blipFill>
            <p:spPr>
              <a:xfrm>
                <a:off x="2400" y="6443"/>
                <a:ext cx="629" cy="512"/>
              </a:xfrm>
              <a:prstGeom prst="rect">
                <a:avLst/>
              </a:prstGeom>
            </p:spPr>
          </p:pic>
          <p:pic>
            <p:nvPicPr>
              <p:cNvPr id="30" name="图片 29" descr="手机"/>
              <p:cNvPicPr>
                <a:picLocks noChangeAspect="1"/>
              </p:cNvPicPr>
              <p:nvPr/>
            </p:nvPicPr>
            <p:blipFill>
              <a:blip r:embed="rId272">
                <a:extLst>
                  <a:ext uri="{96DAC541-7B7A-43D3-8B79-37D633B846F1}">
                    <asvg:svgBlip xmlns:asvg="http://schemas.microsoft.com/office/drawing/2016/SVG/main" r:embed="rId273"/>
                  </a:ext>
                </a:extLst>
              </a:blip>
              <a:stretch>
                <a:fillRect/>
              </a:stretch>
            </p:blipFill>
            <p:spPr>
              <a:xfrm>
                <a:off x="2400" y="7193"/>
                <a:ext cx="693" cy="563"/>
              </a:xfrm>
              <a:prstGeom prst="rect">
                <a:avLst/>
              </a:prstGeom>
            </p:spPr>
          </p:pic>
          <p:pic>
            <p:nvPicPr>
              <p:cNvPr id="31" name="图片 30" descr="鞋"/>
              <p:cNvPicPr>
                <a:picLocks noChangeAspect="1"/>
              </p:cNvPicPr>
              <p:nvPr/>
            </p:nvPicPr>
            <p:blipFill>
              <a:blip r:embed="rId274">
                <a:extLst>
                  <a:ext uri="{96DAC541-7B7A-43D3-8B79-37D633B846F1}">
                    <asvg:svgBlip xmlns:asvg="http://schemas.microsoft.com/office/drawing/2016/SVG/main" r:embed="rId275"/>
                  </a:ext>
                </a:extLst>
              </a:blip>
              <a:stretch>
                <a:fillRect/>
              </a:stretch>
            </p:blipFill>
            <p:spPr>
              <a:xfrm>
                <a:off x="2400" y="7915"/>
                <a:ext cx="731" cy="594"/>
              </a:xfrm>
              <a:prstGeom prst="rect">
                <a:avLst/>
              </a:prstGeom>
            </p:spPr>
          </p:pic>
          <p:cxnSp>
            <p:nvCxnSpPr>
              <p:cNvPr id="32" name="直接连接符 31"/>
              <p:cNvCxnSpPr>
                <a:stCxn id="22" idx="3"/>
                <a:endCxn id="27" idx="1"/>
              </p:cNvCxnSpPr>
              <p:nvPr/>
            </p:nvCxnSpPr>
            <p:spPr>
              <a:xfrm flipV="1">
                <a:off x="1509" y="6015"/>
                <a:ext cx="835" cy="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5" idx="3"/>
                <a:endCxn id="30" idx="1"/>
              </p:cNvCxnSpPr>
              <p:nvPr/>
            </p:nvCxnSpPr>
            <p:spPr>
              <a:xfrm>
                <a:off x="1509" y="6954"/>
                <a:ext cx="891" cy="5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stCxn id="26" idx="3"/>
                <a:endCxn id="29" idx="1"/>
              </p:cNvCxnSpPr>
              <p:nvPr/>
            </p:nvCxnSpPr>
            <p:spPr>
              <a:xfrm flipV="1">
                <a:off x="1509" y="6700"/>
                <a:ext cx="891" cy="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26" idx="3"/>
                <a:endCxn id="31" idx="1"/>
              </p:cNvCxnSpPr>
              <p:nvPr/>
            </p:nvCxnSpPr>
            <p:spPr>
              <a:xfrm>
                <a:off x="1509" y="7676"/>
                <a:ext cx="891" cy="5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endCxn id="29" idx="1"/>
              </p:cNvCxnSpPr>
              <p:nvPr/>
            </p:nvCxnSpPr>
            <p:spPr>
              <a:xfrm>
                <a:off x="1482" y="6448"/>
                <a:ext cx="917" cy="2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745" y="6147"/>
                <a:ext cx="117" cy="380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9" name="矩形 38"/>
              <p:cNvSpPr/>
              <p:nvPr>
                <p:custDataLst>
                  <p:tags r:id="rId255"/>
                </p:custDataLst>
              </p:nvPr>
            </p:nvSpPr>
            <p:spPr>
              <a:xfrm>
                <a:off x="745" y="6813"/>
                <a:ext cx="117" cy="380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0" name="矩形 39"/>
              <p:cNvSpPr/>
              <p:nvPr>
                <p:custDataLst>
                  <p:tags r:id="rId256"/>
                </p:custDataLst>
              </p:nvPr>
            </p:nvSpPr>
            <p:spPr>
              <a:xfrm>
                <a:off x="745" y="7535"/>
                <a:ext cx="117" cy="380"/>
              </a:xfrm>
              <a:prstGeom prst="rect">
                <a:avLst/>
              </a:prstGeom>
              <a:solidFill>
                <a:srgbClr val="FFE699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1" name="矩形 40"/>
              <p:cNvSpPr/>
              <p:nvPr>
                <p:custDataLst>
                  <p:tags r:id="rId257"/>
                </p:custDataLst>
              </p:nvPr>
            </p:nvSpPr>
            <p:spPr>
              <a:xfrm>
                <a:off x="3093" y="5897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2" name="矩形 41"/>
              <p:cNvSpPr/>
              <p:nvPr>
                <p:custDataLst>
                  <p:tags r:id="rId258"/>
                </p:custDataLst>
              </p:nvPr>
            </p:nvSpPr>
            <p:spPr>
              <a:xfrm>
                <a:off x="3101" y="6556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3" name="矩形 42"/>
              <p:cNvSpPr/>
              <p:nvPr>
                <p:custDataLst>
                  <p:tags r:id="rId259"/>
                </p:custDataLst>
              </p:nvPr>
            </p:nvSpPr>
            <p:spPr>
              <a:xfrm>
                <a:off x="3092" y="7296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44" name="矩形 43"/>
              <p:cNvSpPr/>
              <p:nvPr>
                <p:custDataLst>
                  <p:tags r:id="rId260"/>
                </p:custDataLst>
              </p:nvPr>
            </p:nvSpPr>
            <p:spPr>
              <a:xfrm>
                <a:off x="3131" y="7915"/>
                <a:ext cx="117" cy="38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161" y="5021"/>
              <a:ext cx="3979" cy="6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>
                  <a:latin typeface="Times New Roman Bold" panose="02020503050405090304" charset="0"/>
                  <a:cs typeface="Times New Roman Bold" panose="02020503050405090304" charset="0"/>
                </a:rPr>
                <a:t>User-Item Interaction Graph</a:t>
              </a:r>
            </a:p>
          </p:txBody>
        </p:sp>
      </p:grpSp>
      <p:pic>
        <p:nvPicPr>
          <p:cNvPr id="107" name="图片 106" descr="3637629"/>
          <p:cNvPicPr>
            <a:picLocks noChangeAspect="1"/>
          </p:cNvPicPr>
          <p:nvPr/>
        </p:nvPicPr>
        <p:blipFill>
          <a:blip r:embed="rId276">
            <a:extLst>
              <a:ext uri="{96DAC541-7B7A-43D3-8B79-37D633B846F1}">
                <asvg:svgBlip xmlns:asvg="http://schemas.microsoft.com/office/drawing/2016/SVG/main" r:embed="rId277"/>
              </a:ext>
            </a:extLst>
          </a:blip>
          <a:stretch>
            <a:fillRect/>
          </a:stretch>
        </p:blipFill>
        <p:spPr>
          <a:xfrm>
            <a:off x="2225520" y="1278125"/>
            <a:ext cx="314960" cy="314960"/>
          </a:xfrm>
          <a:prstGeom prst="rect">
            <a:avLst/>
          </a:prstGeom>
        </p:spPr>
      </p:pic>
      <p:pic>
        <p:nvPicPr>
          <p:cNvPr id="110" name="图片 109" descr="3637629"/>
          <p:cNvPicPr>
            <a:picLocks noChangeAspect="1"/>
          </p:cNvPicPr>
          <p:nvPr/>
        </p:nvPicPr>
        <p:blipFill>
          <a:blip r:embed="rId276">
            <a:extLst>
              <a:ext uri="{96DAC541-7B7A-43D3-8B79-37D633B846F1}">
                <asvg:svgBlip xmlns:asvg="http://schemas.microsoft.com/office/drawing/2016/SVG/main" r:embed="rId277"/>
              </a:ext>
            </a:extLst>
          </a:blip>
          <a:stretch>
            <a:fillRect/>
          </a:stretch>
        </p:blipFill>
        <p:spPr>
          <a:xfrm>
            <a:off x="2225520" y="3651755"/>
            <a:ext cx="314960" cy="314960"/>
          </a:xfrm>
          <a:prstGeom prst="rect">
            <a:avLst/>
          </a:prstGeom>
        </p:spPr>
      </p:pic>
      <p:pic>
        <p:nvPicPr>
          <p:cNvPr id="5" name="图片 4" descr="用户"/>
          <p:cNvPicPr>
            <a:picLocks noChangeAspect="1"/>
          </p:cNvPicPr>
          <p:nvPr/>
        </p:nvPicPr>
        <p:blipFill>
          <a:blip r:embed="rId262">
            <a:extLst>
              <a:ext uri="{96DAC541-7B7A-43D3-8B79-37D633B846F1}">
                <asvg:svgBlip xmlns:asvg="http://schemas.microsoft.com/office/drawing/2016/SVG/main" r:embed="rId263"/>
              </a:ext>
            </a:extLst>
          </a:blip>
          <a:stretch>
            <a:fillRect/>
          </a:stretch>
        </p:blipFill>
        <p:spPr>
          <a:xfrm>
            <a:off x="665590" y="3377435"/>
            <a:ext cx="247650" cy="311150"/>
          </a:xfrm>
          <a:prstGeom prst="rect">
            <a:avLst/>
          </a:prstGeom>
        </p:spPr>
      </p:pic>
      <p:pic>
        <p:nvPicPr>
          <p:cNvPr id="6" name="图片 5" descr="用户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4">
            <a:extLst>
              <a:ext uri="{96DAC541-7B7A-43D3-8B79-37D633B846F1}">
                <asvg:svgBlip xmlns:asvg="http://schemas.microsoft.com/office/drawing/2016/SVG/main" r:embed="rId265"/>
              </a:ext>
            </a:extLst>
          </a:blip>
          <a:stretch>
            <a:fillRect/>
          </a:stretch>
        </p:blipFill>
        <p:spPr>
          <a:xfrm>
            <a:off x="1552050" y="3377435"/>
            <a:ext cx="247650" cy="311150"/>
          </a:xfrm>
          <a:prstGeom prst="rect">
            <a:avLst/>
          </a:prstGeom>
        </p:spPr>
      </p:pic>
      <p:pic>
        <p:nvPicPr>
          <p:cNvPr id="7" name="图片 6" descr="用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6">
            <a:extLst>
              <a:ext uri="{96DAC541-7B7A-43D3-8B79-37D633B846F1}">
                <asvg:svgBlip xmlns:asvg="http://schemas.microsoft.com/office/drawing/2016/SVG/main" r:embed="rId267"/>
              </a:ext>
            </a:extLst>
          </a:blip>
          <a:stretch>
            <a:fillRect/>
          </a:stretch>
        </p:blipFill>
        <p:spPr>
          <a:xfrm>
            <a:off x="1113265" y="3044060"/>
            <a:ext cx="247650" cy="311150"/>
          </a:xfrm>
          <a:prstGeom prst="rect">
            <a:avLst/>
          </a:prstGeom>
        </p:spPr>
      </p:pic>
      <p:cxnSp>
        <p:nvCxnSpPr>
          <p:cNvPr id="9" name="直接连接符 8"/>
          <p:cNvCxnSpPr>
            <a:endCxn id="7" idx="2"/>
          </p:cNvCxnSpPr>
          <p:nvPr/>
        </p:nvCxnSpPr>
        <p:spPr>
          <a:xfrm flipV="1">
            <a:off x="909430" y="3355210"/>
            <a:ext cx="327660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2"/>
            <a:endCxn id="6" idx="1"/>
          </p:cNvCxnSpPr>
          <p:nvPr/>
        </p:nvCxnSpPr>
        <p:spPr>
          <a:xfrm>
            <a:off x="1237090" y="3355210"/>
            <a:ext cx="314960" cy="17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2"/>
            <a:endCxn id="6" idx="2"/>
          </p:cNvCxnSpPr>
          <p:nvPr/>
        </p:nvCxnSpPr>
        <p:spPr>
          <a:xfrm>
            <a:off x="789415" y="3687950"/>
            <a:ext cx="886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13360" y="2838450"/>
            <a:ext cx="2247900" cy="2240915"/>
          </a:xfrm>
          <a:prstGeom prst="rect">
            <a:avLst/>
          </a:prstGeom>
          <a:noFill/>
          <a:ln>
            <a:prstDash val="lg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>
            <p:custDataLst>
              <p:tags r:id="rId3"/>
            </p:custDataLst>
          </p:nvPr>
        </p:nvSpPr>
        <p:spPr>
          <a:xfrm rot="16200000">
            <a:off x="1190735" y="285419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3" name="矩形 172"/>
          <p:cNvSpPr/>
          <p:nvPr>
            <p:custDataLst>
              <p:tags r:id="rId4"/>
            </p:custDataLst>
          </p:nvPr>
        </p:nvSpPr>
        <p:spPr>
          <a:xfrm rot="16200000">
            <a:off x="766555" y="3703190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4" name="矩形 173"/>
          <p:cNvSpPr/>
          <p:nvPr>
            <p:custDataLst>
              <p:tags r:id="rId5"/>
            </p:custDataLst>
          </p:nvPr>
        </p:nvSpPr>
        <p:spPr>
          <a:xfrm rot="16200000">
            <a:off x="1629520" y="3703190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77" name="文本框 176"/>
          <p:cNvSpPr txBox="1"/>
          <p:nvPr>
            <p:custDataLst>
              <p:tags r:id="rId6"/>
            </p:custDataLst>
          </p:nvPr>
        </p:nvSpPr>
        <p:spPr>
          <a:xfrm>
            <a:off x="310515" y="4612640"/>
            <a:ext cx="2247900" cy="466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>
                <a:latin typeface="Times New Roman Bold" panose="02020503050405090304" charset="0"/>
                <a:cs typeface="Times New Roman Bold" panose="02020503050405090304" charset="0"/>
              </a:rPr>
              <a:t>User-User Social Graph</a:t>
            </a:r>
          </a:p>
        </p:txBody>
      </p:sp>
      <p:grpSp>
        <p:nvGrpSpPr>
          <p:cNvPr id="197" name="组合 196"/>
          <p:cNvGrpSpPr/>
          <p:nvPr/>
        </p:nvGrpSpPr>
        <p:grpSpPr>
          <a:xfrm>
            <a:off x="2618850" y="3035170"/>
            <a:ext cx="1775460" cy="1717040"/>
            <a:chOff x="3913" y="4214"/>
            <a:chExt cx="2796" cy="2704"/>
          </a:xfrm>
        </p:grpSpPr>
        <p:sp>
          <p:nvSpPr>
            <p:cNvPr id="176" name="矩形 175"/>
            <p:cNvSpPr/>
            <p:nvPr>
              <p:custDataLst>
                <p:tags r:id="rId214"/>
              </p:custDataLst>
            </p:nvPr>
          </p:nvSpPr>
          <p:spPr>
            <a:xfrm>
              <a:off x="3913" y="4214"/>
              <a:ext cx="2796" cy="2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4106" y="4214"/>
              <a:ext cx="2575" cy="2605"/>
              <a:chOff x="4170" y="5699"/>
              <a:chExt cx="2575" cy="2605"/>
            </a:xfrm>
          </p:grpSpPr>
          <p:sp>
            <p:nvSpPr>
              <p:cNvPr id="134" name="椭圆 133"/>
              <p:cNvSpPr/>
              <p:nvPr>
                <p:custDataLst>
                  <p:tags r:id="rId225"/>
                </p:custDataLst>
              </p:nvPr>
            </p:nvSpPr>
            <p:spPr>
              <a:xfrm>
                <a:off x="5184" y="6670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35" name="椭圆 134"/>
              <p:cNvSpPr/>
              <p:nvPr>
                <p:custDataLst>
                  <p:tags r:id="rId226"/>
                </p:custDataLst>
              </p:nvPr>
            </p:nvSpPr>
            <p:spPr>
              <a:xfrm>
                <a:off x="5286" y="6978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6" name="椭圆 135"/>
              <p:cNvSpPr/>
              <p:nvPr>
                <p:custDataLst>
                  <p:tags r:id="rId227"/>
                </p:custDataLst>
              </p:nvPr>
            </p:nvSpPr>
            <p:spPr>
              <a:xfrm>
                <a:off x="5682" y="6696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37" name="椭圆 136"/>
              <p:cNvSpPr/>
              <p:nvPr>
                <p:custDataLst>
                  <p:tags r:id="rId228"/>
                </p:custDataLst>
              </p:nvPr>
            </p:nvSpPr>
            <p:spPr>
              <a:xfrm>
                <a:off x="4932" y="7291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38" name="椭圆 137"/>
              <p:cNvSpPr/>
              <p:nvPr>
                <p:custDataLst>
                  <p:tags r:id="rId229"/>
                </p:custDataLst>
              </p:nvPr>
            </p:nvSpPr>
            <p:spPr>
              <a:xfrm>
                <a:off x="5604" y="7093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139" name="直接连接符 138"/>
              <p:cNvCxnSpPr>
                <a:stCxn id="134" idx="5"/>
                <a:endCxn id="135" idx="1"/>
              </p:cNvCxnSpPr>
              <p:nvPr>
                <p:custDataLst>
                  <p:tags r:id="rId230"/>
                </p:custDataLst>
              </p:nvPr>
            </p:nvCxnSpPr>
            <p:spPr>
              <a:xfrm flipH="1">
                <a:off x="5318" y="6868"/>
                <a:ext cx="54" cy="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>
                <a:stCxn id="137" idx="7"/>
                <a:endCxn id="135" idx="3"/>
              </p:cNvCxnSpPr>
              <p:nvPr>
                <p:custDataLst>
                  <p:tags r:id="rId231"/>
                </p:custDataLst>
              </p:nvPr>
            </p:nvCxnSpPr>
            <p:spPr>
              <a:xfrm flipV="1">
                <a:off x="5120" y="7176"/>
                <a:ext cx="198" cy="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>
                <a:stCxn id="135" idx="6"/>
                <a:endCxn id="138" idx="1"/>
              </p:cNvCxnSpPr>
              <p:nvPr>
                <p:custDataLst>
                  <p:tags r:id="rId232"/>
                </p:custDataLst>
              </p:nvPr>
            </p:nvCxnSpPr>
            <p:spPr>
              <a:xfrm>
                <a:off x="5506" y="7094"/>
                <a:ext cx="130" cy="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>
                <a:stCxn id="136" idx="2"/>
                <a:endCxn id="135" idx="7"/>
              </p:cNvCxnSpPr>
              <p:nvPr>
                <p:custDataLst>
                  <p:tags r:id="rId233"/>
                </p:custDataLst>
              </p:nvPr>
            </p:nvCxnSpPr>
            <p:spPr>
              <a:xfrm flipH="1">
                <a:off x="5474" y="6812"/>
                <a:ext cx="208" cy="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/>
              <p:cNvSpPr/>
              <p:nvPr>
                <p:custDataLst>
                  <p:tags r:id="rId234"/>
                </p:custDataLst>
              </p:nvPr>
            </p:nvSpPr>
            <p:spPr>
              <a:xfrm>
                <a:off x="4702" y="6306"/>
                <a:ext cx="1371" cy="1467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4" name="椭圆 143"/>
              <p:cNvSpPr/>
              <p:nvPr>
                <p:custDataLst>
                  <p:tags r:id="rId235"/>
                </p:custDataLst>
              </p:nvPr>
            </p:nvSpPr>
            <p:spPr>
              <a:xfrm>
                <a:off x="4358" y="7257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5" name="椭圆 144"/>
              <p:cNvSpPr/>
              <p:nvPr>
                <p:custDataLst>
                  <p:tags r:id="rId236"/>
                </p:custDataLst>
              </p:nvPr>
            </p:nvSpPr>
            <p:spPr>
              <a:xfrm>
                <a:off x="6197" y="7012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6" name="椭圆 145"/>
              <p:cNvSpPr/>
              <p:nvPr>
                <p:custDataLst>
                  <p:tags r:id="rId237"/>
                </p:custDataLst>
              </p:nvPr>
            </p:nvSpPr>
            <p:spPr>
              <a:xfrm>
                <a:off x="5715" y="7863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7" name="椭圆 146"/>
              <p:cNvSpPr/>
              <p:nvPr>
                <p:custDataLst>
                  <p:tags r:id="rId238"/>
                </p:custDataLst>
              </p:nvPr>
            </p:nvSpPr>
            <p:spPr>
              <a:xfrm>
                <a:off x="4393" y="6395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8" name="椭圆 147"/>
              <p:cNvSpPr/>
              <p:nvPr>
                <p:custDataLst>
                  <p:tags r:id="rId239"/>
                </p:custDataLst>
              </p:nvPr>
            </p:nvSpPr>
            <p:spPr>
              <a:xfrm>
                <a:off x="4712" y="7773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49" name="椭圆 148"/>
              <p:cNvSpPr/>
              <p:nvPr>
                <p:custDataLst>
                  <p:tags r:id="rId240"/>
                </p:custDataLst>
              </p:nvPr>
            </p:nvSpPr>
            <p:spPr>
              <a:xfrm>
                <a:off x="6059" y="6361"/>
                <a:ext cx="220" cy="232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150" name="直接连接符 149"/>
              <p:cNvCxnSpPr>
                <a:stCxn id="147" idx="5"/>
                <a:endCxn id="134" idx="2"/>
              </p:cNvCxnSpPr>
              <p:nvPr>
                <p:custDataLst>
                  <p:tags r:id="rId241"/>
                </p:custDataLst>
              </p:nvPr>
            </p:nvCxnSpPr>
            <p:spPr>
              <a:xfrm>
                <a:off x="4581" y="6593"/>
                <a:ext cx="603" cy="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>
                <a:stCxn id="148" idx="7"/>
                <a:endCxn id="137" idx="3"/>
              </p:cNvCxnSpPr>
              <p:nvPr>
                <p:custDataLst>
                  <p:tags r:id="rId242"/>
                </p:custDataLst>
              </p:nvPr>
            </p:nvCxnSpPr>
            <p:spPr>
              <a:xfrm flipV="1">
                <a:off x="4900" y="7489"/>
                <a:ext cx="64" cy="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>
                <p:custDataLst>
                  <p:tags r:id="rId243"/>
                </p:custDataLst>
              </p:nvPr>
            </p:nvCxnSpPr>
            <p:spPr>
              <a:xfrm>
                <a:off x="4712" y="639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>
                <a:stCxn id="144" idx="6"/>
              </p:cNvCxnSpPr>
              <p:nvPr>
                <p:custDataLst>
                  <p:tags r:id="rId244"/>
                </p:custDataLst>
              </p:nvPr>
            </p:nvCxnSpPr>
            <p:spPr>
              <a:xfrm>
                <a:off x="4578" y="7373"/>
                <a:ext cx="443" cy="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>
                <a:stCxn id="144" idx="7"/>
                <a:endCxn id="134" idx="3"/>
              </p:cNvCxnSpPr>
              <p:nvPr>
                <p:custDataLst>
                  <p:tags r:id="rId245"/>
                </p:custDataLst>
              </p:nvPr>
            </p:nvCxnSpPr>
            <p:spPr>
              <a:xfrm flipV="1">
                <a:off x="4546" y="6868"/>
                <a:ext cx="670" cy="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>
                <a:stCxn id="149" idx="4"/>
                <a:endCxn id="136" idx="7"/>
              </p:cNvCxnSpPr>
              <p:nvPr>
                <p:custDataLst>
                  <p:tags r:id="rId246"/>
                </p:custDataLst>
              </p:nvPr>
            </p:nvCxnSpPr>
            <p:spPr>
              <a:xfrm flipH="1">
                <a:off x="5870" y="6593"/>
                <a:ext cx="299" cy="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>
                <a:stCxn id="148" idx="6"/>
                <a:endCxn id="138" idx="3"/>
              </p:cNvCxnSpPr>
              <p:nvPr>
                <p:custDataLst>
                  <p:tags r:id="rId247"/>
                </p:custDataLst>
              </p:nvPr>
            </p:nvCxnSpPr>
            <p:spPr>
              <a:xfrm flipV="1">
                <a:off x="4932" y="7291"/>
                <a:ext cx="704" cy="5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>
                <a:stCxn id="138" idx="5"/>
                <a:endCxn id="146" idx="0"/>
              </p:cNvCxnSpPr>
              <p:nvPr>
                <p:custDataLst>
                  <p:tags r:id="rId248"/>
                </p:custDataLst>
              </p:nvPr>
            </p:nvCxnSpPr>
            <p:spPr>
              <a:xfrm>
                <a:off x="5792" y="7291"/>
                <a:ext cx="33" cy="5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38" idx="6"/>
                <a:endCxn id="145" idx="2"/>
              </p:cNvCxnSpPr>
              <p:nvPr>
                <p:custDataLst>
                  <p:tags r:id="rId249"/>
                </p:custDataLst>
              </p:nvPr>
            </p:nvCxnSpPr>
            <p:spPr>
              <a:xfrm flipV="1">
                <a:off x="5824" y="7128"/>
                <a:ext cx="373" cy="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椭圆 158"/>
              <p:cNvSpPr/>
              <p:nvPr>
                <p:custDataLst>
                  <p:tags r:id="rId250"/>
                </p:custDataLst>
              </p:nvPr>
            </p:nvSpPr>
            <p:spPr>
              <a:xfrm>
                <a:off x="4170" y="5793"/>
                <a:ext cx="2452" cy="2511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60" name="文本框 159"/>
              <p:cNvSpPr txBox="1"/>
              <p:nvPr>
                <p:custDataLst>
                  <p:tags r:id="rId251"/>
                </p:custDataLst>
              </p:nvPr>
            </p:nvSpPr>
            <p:spPr>
              <a:xfrm>
                <a:off x="5129" y="6306"/>
                <a:ext cx="774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1</a:t>
                </a:r>
              </a:p>
            </p:txBody>
          </p:sp>
          <p:sp>
            <p:nvSpPr>
              <p:cNvPr id="161" name="文本框 160"/>
              <p:cNvSpPr txBox="1"/>
              <p:nvPr>
                <p:custDataLst>
                  <p:tags r:id="rId252"/>
                </p:custDataLst>
              </p:nvPr>
            </p:nvSpPr>
            <p:spPr>
              <a:xfrm>
                <a:off x="6008" y="5699"/>
                <a:ext cx="737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2</a:t>
                </a:r>
              </a:p>
            </p:txBody>
          </p:sp>
        </p:grpSp>
        <p:cxnSp>
          <p:nvCxnSpPr>
            <p:cNvPr id="164" name="直接连接符 163"/>
            <p:cNvCxnSpPr/>
            <p:nvPr/>
          </p:nvCxnSpPr>
          <p:spPr>
            <a:xfrm flipH="1" flipV="1">
              <a:off x="4326" y="4663"/>
              <a:ext cx="113" cy="2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H="1" flipV="1">
              <a:off x="4101" y="4977"/>
              <a:ext cx="228" cy="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>
              <p:custDataLst>
                <p:tags r:id="rId215"/>
              </p:custDataLst>
            </p:nvPr>
          </p:nvCxnSpPr>
          <p:spPr>
            <a:xfrm flipH="1" flipV="1">
              <a:off x="4173" y="5601"/>
              <a:ext cx="153" cy="2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>
              <p:custDataLst>
                <p:tags r:id="rId216"/>
              </p:custDataLst>
            </p:nvPr>
          </p:nvCxnSpPr>
          <p:spPr>
            <a:xfrm flipH="1" flipV="1">
              <a:off x="4010" y="5857"/>
              <a:ext cx="284" cy="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>
              <p:custDataLst>
                <p:tags r:id="rId217"/>
              </p:custDataLst>
            </p:nvPr>
          </p:nvCxnSpPr>
          <p:spPr>
            <a:xfrm flipH="1">
              <a:off x="4357" y="6404"/>
              <a:ext cx="291" cy="1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>
              <p:custDataLst>
                <p:tags r:id="rId218"/>
              </p:custDataLst>
            </p:nvPr>
          </p:nvCxnSpPr>
          <p:spPr>
            <a:xfrm flipH="1">
              <a:off x="4622" y="6486"/>
              <a:ext cx="58" cy="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>
              <p:custDataLst>
                <p:tags r:id="rId219"/>
              </p:custDataLst>
            </p:nvPr>
          </p:nvCxnSpPr>
          <p:spPr>
            <a:xfrm flipH="1">
              <a:off x="5550" y="6610"/>
              <a:ext cx="211" cy="2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>
              <p:custDataLst>
                <p:tags r:id="rId220"/>
              </p:custDataLst>
            </p:nvPr>
          </p:nvCxnSpPr>
          <p:spPr>
            <a:xfrm>
              <a:off x="5761" y="6610"/>
              <a:ext cx="136" cy="2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49" idx="0"/>
              <a:endCxn id="161" idx="2"/>
            </p:cNvCxnSpPr>
            <p:nvPr>
              <p:custDataLst>
                <p:tags r:id="rId221"/>
              </p:custDataLst>
            </p:nvPr>
          </p:nvCxnSpPr>
          <p:spPr>
            <a:xfrm flipV="1">
              <a:off x="6105" y="4585"/>
              <a:ext cx="132" cy="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49" idx="7"/>
            </p:cNvCxnSpPr>
            <p:nvPr>
              <p:custDataLst>
                <p:tags r:id="rId222"/>
              </p:custDataLst>
            </p:nvPr>
          </p:nvCxnSpPr>
          <p:spPr>
            <a:xfrm flipV="1">
              <a:off x="6183" y="4785"/>
              <a:ext cx="286" cy="1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45" idx="7"/>
            </p:cNvCxnSpPr>
            <p:nvPr>
              <p:custDataLst>
                <p:tags r:id="rId223"/>
              </p:custDataLst>
            </p:nvPr>
          </p:nvCxnSpPr>
          <p:spPr>
            <a:xfrm flipV="1">
              <a:off x="6321" y="5368"/>
              <a:ext cx="209" cy="1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45" idx="5"/>
            </p:cNvCxnSpPr>
            <p:nvPr>
              <p:custDataLst>
                <p:tags r:id="rId224"/>
              </p:custDataLst>
            </p:nvPr>
          </p:nvCxnSpPr>
          <p:spPr>
            <a:xfrm>
              <a:off x="6321" y="5725"/>
              <a:ext cx="270" cy="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2660760" y="681225"/>
            <a:ext cx="1779270" cy="1717040"/>
            <a:chOff x="3913" y="931"/>
            <a:chExt cx="2802" cy="2704"/>
          </a:xfrm>
        </p:grpSpPr>
        <p:sp>
          <p:nvSpPr>
            <p:cNvPr id="175" name="矩形 174"/>
            <p:cNvSpPr/>
            <p:nvPr/>
          </p:nvSpPr>
          <p:spPr>
            <a:xfrm>
              <a:off x="3913" y="931"/>
              <a:ext cx="2796" cy="2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4078" y="991"/>
              <a:ext cx="2637" cy="2511"/>
              <a:chOff x="4234" y="2569"/>
              <a:chExt cx="2637" cy="2511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4998" y="3480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1" name="椭圆 50"/>
              <p:cNvSpPr/>
              <p:nvPr>
                <p:custDataLst>
                  <p:tags r:id="rId202"/>
                </p:custDataLst>
              </p:nvPr>
            </p:nvSpPr>
            <p:spPr>
              <a:xfrm>
                <a:off x="5410" y="3754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3" name="椭圆 52"/>
              <p:cNvSpPr/>
              <p:nvPr>
                <p:custDataLst>
                  <p:tags r:id="rId203"/>
                </p:custDataLst>
              </p:nvPr>
            </p:nvSpPr>
            <p:spPr>
              <a:xfrm>
                <a:off x="5682" y="3453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4" name="椭圆 53"/>
              <p:cNvSpPr/>
              <p:nvPr>
                <p:custDataLst>
                  <p:tags r:id="rId204"/>
                </p:custDataLst>
              </p:nvPr>
            </p:nvSpPr>
            <p:spPr>
              <a:xfrm>
                <a:off x="5056" y="4067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55" name="椭圆 54"/>
              <p:cNvSpPr/>
              <p:nvPr>
                <p:custDataLst>
                  <p:tags r:id="rId205"/>
                </p:custDataLst>
              </p:nvPr>
            </p:nvSpPr>
            <p:spPr>
              <a:xfrm>
                <a:off x="5728" y="4027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59" name="直接连接符 58"/>
              <p:cNvCxnSpPr>
                <a:stCxn id="49" idx="5"/>
                <a:endCxn id="51" idx="1"/>
              </p:cNvCxnSpPr>
              <p:nvPr/>
            </p:nvCxnSpPr>
            <p:spPr>
              <a:xfrm>
                <a:off x="5185" y="3678"/>
                <a:ext cx="257" cy="1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54" idx="7"/>
                <a:endCxn id="51" idx="3"/>
              </p:cNvCxnSpPr>
              <p:nvPr/>
            </p:nvCxnSpPr>
            <p:spPr>
              <a:xfrm flipV="1">
                <a:off x="5243" y="3952"/>
                <a:ext cx="199" cy="1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51" idx="6"/>
                <a:endCxn id="55" idx="1"/>
              </p:cNvCxnSpPr>
              <p:nvPr/>
            </p:nvCxnSpPr>
            <p:spPr>
              <a:xfrm>
                <a:off x="5630" y="3871"/>
                <a:ext cx="130" cy="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53" idx="2"/>
              </p:cNvCxnSpPr>
              <p:nvPr/>
            </p:nvCxnSpPr>
            <p:spPr>
              <a:xfrm flipH="1">
                <a:off x="5639" y="3570"/>
                <a:ext cx="43" cy="3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4826" y="3082"/>
                <a:ext cx="1371" cy="1467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4" name="椭圆 63"/>
              <p:cNvSpPr/>
              <p:nvPr>
                <p:custDataLst>
                  <p:tags r:id="rId206"/>
                </p:custDataLst>
              </p:nvPr>
            </p:nvSpPr>
            <p:spPr>
              <a:xfrm>
                <a:off x="4393" y="3685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5" name="椭圆 64"/>
              <p:cNvSpPr/>
              <p:nvPr>
                <p:custDataLst>
                  <p:tags r:id="rId207"/>
                </p:custDataLst>
              </p:nvPr>
            </p:nvSpPr>
            <p:spPr>
              <a:xfrm>
                <a:off x="6466" y="3835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7" name="椭圆 66"/>
              <p:cNvSpPr/>
              <p:nvPr>
                <p:custDataLst>
                  <p:tags r:id="rId208"/>
                </p:custDataLst>
              </p:nvPr>
            </p:nvSpPr>
            <p:spPr>
              <a:xfrm>
                <a:off x="5839" y="4639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8" name="椭圆 67"/>
              <p:cNvSpPr/>
              <p:nvPr>
                <p:custDataLst>
                  <p:tags r:id="rId209"/>
                </p:custDataLst>
              </p:nvPr>
            </p:nvSpPr>
            <p:spPr>
              <a:xfrm>
                <a:off x="4702" y="3082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69" name="椭圆 68"/>
              <p:cNvSpPr/>
              <p:nvPr>
                <p:custDataLst>
                  <p:tags r:id="rId210"/>
                </p:custDataLst>
              </p:nvPr>
            </p:nvSpPr>
            <p:spPr>
              <a:xfrm>
                <a:off x="4836" y="4549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70" name="椭圆 69"/>
              <p:cNvSpPr/>
              <p:nvPr>
                <p:custDataLst>
                  <p:tags r:id="rId211"/>
                </p:custDataLst>
              </p:nvPr>
            </p:nvSpPr>
            <p:spPr>
              <a:xfrm>
                <a:off x="5902" y="2778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71" name="直接连接符 70"/>
              <p:cNvCxnSpPr>
                <a:stCxn id="68" idx="5"/>
              </p:cNvCxnSpPr>
              <p:nvPr/>
            </p:nvCxnSpPr>
            <p:spPr>
              <a:xfrm>
                <a:off x="4890" y="3280"/>
                <a:ext cx="1012" cy="1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69" idx="7"/>
                <a:endCxn id="54" idx="3"/>
              </p:cNvCxnSpPr>
              <p:nvPr/>
            </p:nvCxnSpPr>
            <p:spPr>
              <a:xfrm flipV="1">
                <a:off x="5023" y="4264"/>
                <a:ext cx="64" cy="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4836" y="31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4" idx="6"/>
              </p:cNvCxnSpPr>
              <p:nvPr/>
            </p:nvCxnSpPr>
            <p:spPr>
              <a:xfrm>
                <a:off x="4612" y="3801"/>
                <a:ext cx="443" cy="3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64" idx="7"/>
                <a:endCxn id="49" idx="3"/>
              </p:cNvCxnSpPr>
              <p:nvPr/>
            </p:nvCxnSpPr>
            <p:spPr>
              <a:xfrm flipV="1">
                <a:off x="4580" y="3678"/>
                <a:ext cx="451" cy="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70" idx="3"/>
                <a:endCxn id="53" idx="0"/>
              </p:cNvCxnSpPr>
              <p:nvPr/>
            </p:nvCxnSpPr>
            <p:spPr>
              <a:xfrm flipH="1">
                <a:off x="5791" y="2976"/>
                <a:ext cx="142" cy="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69" idx="6"/>
                <a:endCxn id="55" idx="3"/>
              </p:cNvCxnSpPr>
              <p:nvPr/>
            </p:nvCxnSpPr>
            <p:spPr>
              <a:xfrm flipV="1">
                <a:off x="5056" y="4225"/>
                <a:ext cx="705" cy="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5" idx="5"/>
                <a:endCxn id="67" idx="0"/>
              </p:cNvCxnSpPr>
              <p:nvPr/>
            </p:nvCxnSpPr>
            <p:spPr>
              <a:xfrm>
                <a:off x="5916" y="4225"/>
                <a:ext cx="34" cy="4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55" idx="6"/>
                <a:endCxn id="65" idx="2"/>
              </p:cNvCxnSpPr>
              <p:nvPr/>
            </p:nvCxnSpPr>
            <p:spPr>
              <a:xfrm flipV="1">
                <a:off x="5947" y="3952"/>
                <a:ext cx="519" cy="1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椭圆 2"/>
              <p:cNvSpPr/>
              <p:nvPr>
                <p:custDataLst>
                  <p:tags r:id="rId212"/>
                </p:custDataLst>
              </p:nvPr>
            </p:nvSpPr>
            <p:spPr>
              <a:xfrm>
                <a:off x="4234" y="2569"/>
                <a:ext cx="2452" cy="2511"/>
              </a:xfrm>
              <a:prstGeom prst="ellipse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dashDot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5253" y="3082"/>
                <a:ext cx="806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1</a:t>
                </a: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213"/>
                </p:custDataLst>
              </p:nvPr>
            </p:nvSpPr>
            <p:spPr>
              <a:xfrm>
                <a:off x="6151" y="2569"/>
                <a:ext cx="720" cy="371"/>
              </a:xfrm>
              <a:prstGeom prst="rect">
                <a:avLst/>
              </a:prstGeom>
            </p:spPr>
            <p:txBody>
              <a:bodyPr>
                <a:noAutofit/>
                <a:extLst>
                  <a:ext uri="{4A0BC546-FE56-4ADE-93B0-CB8AF2F6F144}">
                    <wpsdc:textFrameExt xmlns:wpsdc="http://www.wps.cn/officeDocument/2022/drawingmlCustomData" xmlns="" type="text"/>
                  </a:ext>
                </a:extLst>
              </a:bodyPr>
              <a:lstStyle/>
              <a:p>
                <a:pPr algn="l"/>
                <a:r>
                  <a:rPr lang="en-US" altLang="zh-CN" sz="1000" b="1">
                    <a:latin typeface="Toppan Bunkyu Gothic Regular" panose="020B0600000000000000" charset="-122"/>
                    <a:ea typeface="Toppan Bunkyu Gothic Regular" panose="020B0600000000000000" charset="-122"/>
                    <a:cs typeface="Bahnschrift Light" panose="020B0502040204020203" charset="0"/>
                  </a:rPr>
                  <a:t>l</a:t>
                </a:r>
                <a:r>
                  <a:rPr lang="en-US" altLang="zh-CN" sz="1000" b="1">
                    <a:latin typeface="Bahnschrift Light" panose="020B0502040204020203" charset="0"/>
                    <a:ea typeface="微软雅黑" panose="020B0503020204020204" charset="-122"/>
                    <a:cs typeface="Bahnschrift Light" panose="020B0502040204020203" charset="0"/>
                  </a:rPr>
                  <a:t> </a:t>
                </a:r>
                <a:r>
                  <a:rPr lang="en-US" altLang="zh-CN" sz="1000" b="1">
                    <a:latin typeface="Arial" panose="020B0604020202020204" pitchFamily="34" charset="0"/>
                    <a:ea typeface="微软雅黑" panose="020B0503020204020204" charset="-122"/>
                  </a:rPr>
                  <a:t>= 2</a:t>
                </a:r>
              </a:p>
            </p:txBody>
          </p:sp>
        </p:grpSp>
        <p:cxnSp>
          <p:nvCxnSpPr>
            <p:cNvPr id="184" name="直接连接符 183"/>
            <p:cNvCxnSpPr>
              <a:stCxn id="68" idx="0"/>
            </p:cNvCxnSpPr>
            <p:nvPr>
              <p:custDataLst>
                <p:tags r:id="rId190"/>
              </p:custDataLst>
            </p:nvPr>
          </p:nvCxnSpPr>
          <p:spPr>
            <a:xfrm flipH="1" flipV="1">
              <a:off x="4561" y="1193"/>
              <a:ext cx="95" cy="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>
              <a:stCxn id="68" idx="2"/>
            </p:cNvCxnSpPr>
            <p:nvPr>
              <p:custDataLst>
                <p:tags r:id="rId191"/>
              </p:custDataLst>
            </p:nvPr>
          </p:nvCxnSpPr>
          <p:spPr>
            <a:xfrm flipH="1" flipV="1">
              <a:off x="4252" y="1387"/>
              <a:ext cx="294" cy="2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>
              <a:stCxn id="70" idx="1"/>
            </p:cNvCxnSpPr>
            <p:nvPr>
              <p:custDataLst>
                <p:tags r:id="rId192"/>
              </p:custDataLst>
            </p:nvPr>
          </p:nvCxnSpPr>
          <p:spPr>
            <a:xfrm flipH="1" flipV="1">
              <a:off x="5612" y="1050"/>
              <a:ext cx="166" cy="1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3"/>
              </p:custDataLst>
            </p:nvPr>
          </p:nvCxnSpPr>
          <p:spPr>
            <a:xfrm flipH="1">
              <a:off x="5857" y="999"/>
              <a:ext cx="71" cy="1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endCxn id="65" idx="0"/>
            </p:cNvCxnSpPr>
            <p:nvPr>
              <p:custDataLst>
                <p:tags r:id="rId194"/>
              </p:custDataLst>
            </p:nvPr>
          </p:nvCxnSpPr>
          <p:spPr>
            <a:xfrm flipH="1">
              <a:off x="6420" y="2069"/>
              <a:ext cx="212" cy="1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>
              <p:custDataLst>
                <p:tags r:id="rId195"/>
              </p:custDataLst>
            </p:nvPr>
          </p:nvCxnSpPr>
          <p:spPr>
            <a:xfrm flipH="1" flipV="1">
              <a:off x="6469" y="2457"/>
              <a:ext cx="214" cy="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>
              <a:endCxn id="67" idx="5"/>
            </p:cNvCxnSpPr>
            <p:nvPr>
              <p:custDataLst>
                <p:tags r:id="rId196"/>
              </p:custDataLst>
            </p:nvPr>
          </p:nvCxnSpPr>
          <p:spPr>
            <a:xfrm flipH="1" flipV="1">
              <a:off x="5871" y="3259"/>
              <a:ext cx="230" cy="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>
              <p:custDataLst>
                <p:tags r:id="rId197"/>
              </p:custDataLst>
            </p:nvPr>
          </p:nvCxnSpPr>
          <p:spPr>
            <a:xfrm flipV="1">
              <a:off x="5683" y="3293"/>
              <a:ext cx="110" cy="2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endCxn id="69" idx="3"/>
            </p:cNvCxnSpPr>
            <p:nvPr>
              <p:custDataLst>
                <p:tags r:id="rId198"/>
              </p:custDataLst>
            </p:nvPr>
          </p:nvCxnSpPr>
          <p:spPr>
            <a:xfrm flipV="1">
              <a:off x="4482" y="3169"/>
              <a:ext cx="230" cy="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endCxn id="69" idx="4"/>
            </p:cNvCxnSpPr>
            <p:nvPr>
              <p:custDataLst>
                <p:tags r:id="rId199"/>
              </p:custDataLst>
            </p:nvPr>
          </p:nvCxnSpPr>
          <p:spPr>
            <a:xfrm flipV="1">
              <a:off x="4744" y="3203"/>
              <a:ext cx="46" cy="2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endCxn id="64" idx="4"/>
            </p:cNvCxnSpPr>
            <p:nvPr>
              <p:custDataLst>
                <p:tags r:id="rId200"/>
              </p:custDataLst>
            </p:nvPr>
          </p:nvCxnSpPr>
          <p:spPr>
            <a:xfrm flipV="1">
              <a:off x="4142" y="2339"/>
              <a:ext cx="205" cy="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endCxn id="64" idx="1"/>
            </p:cNvCxnSpPr>
            <p:nvPr>
              <p:custDataLst>
                <p:tags r:id="rId201"/>
              </p:custDataLst>
            </p:nvPr>
          </p:nvCxnSpPr>
          <p:spPr>
            <a:xfrm>
              <a:off x="4050" y="2039"/>
              <a:ext cx="219" cy="1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98" name="图片 197" descr="36376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6">
            <a:extLst>
              <a:ext uri="{96DAC541-7B7A-43D3-8B79-37D633B846F1}">
                <asvg:svgBlip xmlns:asvg="http://schemas.microsoft.com/office/drawing/2016/SVG/main" r:embed="rId277"/>
              </a:ext>
            </a:extLst>
          </a:blip>
          <a:stretch>
            <a:fillRect/>
          </a:stretch>
        </p:blipFill>
        <p:spPr>
          <a:xfrm>
            <a:off x="4316205" y="2409060"/>
            <a:ext cx="465455" cy="314960"/>
          </a:xfrm>
          <a:prstGeom prst="rect">
            <a:avLst/>
          </a:prstGeom>
        </p:spPr>
      </p:pic>
      <p:cxnSp>
        <p:nvCxnSpPr>
          <p:cNvPr id="199" name="直接连接符 198"/>
          <p:cNvCxnSpPr/>
          <p:nvPr/>
        </p:nvCxnSpPr>
        <p:spPr>
          <a:xfrm>
            <a:off x="9519395" y="-130"/>
            <a:ext cx="0" cy="5562600"/>
          </a:xfrm>
          <a:prstGeom prst="line">
            <a:avLst/>
          </a:prstGeom>
          <a:ln w="19050" cmpd="sng">
            <a:solidFill>
              <a:srgbClr val="B2B2B2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42" name="组合 241"/>
          <p:cNvGrpSpPr/>
          <p:nvPr/>
        </p:nvGrpSpPr>
        <p:grpSpPr>
          <a:xfrm>
            <a:off x="4514325" y="379600"/>
            <a:ext cx="1441051" cy="1440982"/>
            <a:chOff x="7091" y="1667"/>
            <a:chExt cx="1371" cy="1467"/>
          </a:xfrm>
        </p:grpSpPr>
        <p:sp>
          <p:nvSpPr>
            <p:cNvPr id="205" name="椭圆 204"/>
            <p:cNvSpPr/>
            <p:nvPr>
              <p:custDataLst>
                <p:tags r:id="rId184"/>
              </p:custDataLst>
            </p:nvPr>
          </p:nvSpPr>
          <p:spPr>
            <a:xfrm>
              <a:off x="7091" y="1667"/>
              <a:ext cx="1371" cy="1467"/>
            </a:xfrm>
            <a:prstGeom prst="ellips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grpSp>
          <p:nvGrpSpPr>
            <p:cNvPr id="241" name="组合 240"/>
            <p:cNvGrpSpPr/>
            <p:nvPr/>
          </p:nvGrpSpPr>
          <p:grpSpPr>
            <a:xfrm>
              <a:off x="7321" y="1945"/>
              <a:ext cx="892" cy="939"/>
              <a:chOff x="7321" y="1945"/>
              <a:chExt cx="892" cy="939"/>
            </a:xfrm>
          </p:grpSpPr>
          <p:sp>
            <p:nvSpPr>
              <p:cNvPr id="200" name="椭圆 199"/>
              <p:cNvSpPr/>
              <p:nvPr>
                <p:custDataLst>
                  <p:tags r:id="rId185"/>
                </p:custDataLst>
              </p:nvPr>
            </p:nvSpPr>
            <p:spPr>
              <a:xfrm>
                <a:off x="7321" y="2051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01" name="椭圆 200"/>
              <p:cNvSpPr/>
              <p:nvPr>
                <p:custDataLst>
                  <p:tags r:id="rId186"/>
                </p:custDataLst>
              </p:nvPr>
            </p:nvSpPr>
            <p:spPr>
              <a:xfrm>
                <a:off x="7675" y="2339"/>
                <a:ext cx="220" cy="2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2" name="椭圆 201"/>
              <p:cNvSpPr/>
              <p:nvPr>
                <p:custDataLst>
                  <p:tags r:id="rId187"/>
                </p:custDataLst>
              </p:nvPr>
            </p:nvSpPr>
            <p:spPr>
              <a:xfrm>
                <a:off x="7805" y="1945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03" name="椭圆 202"/>
              <p:cNvSpPr/>
              <p:nvPr>
                <p:custDataLst>
                  <p:tags r:id="rId188"/>
                </p:custDataLst>
              </p:nvPr>
            </p:nvSpPr>
            <p:spPr>
              <a:xfrm>
                <a:off x="7321" y="2652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04" name="椭圆 203"/>
              <p:cNvSpPr/>
              <p:nvPr>
                <p:custDataLst>
                  <p:tags r:id="rId189"/>
                </p:custDataLst>
              </p:nvPr>
            </p:nvSpPr>
            <p:spPr>
              <a:xfrm>
                <a:off x="7993" y="2612"/>
                <a:ext cx="220" cy="23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212" name="直接连接符 211"/>
              <p:cNvCxnSpPr>
                <a:stCxn id="200" idx="5"/>
                <a:endCxn id="201" idx="1"/>
              </p:cNvCxnSpPr>
              <p:nvPr/>
            </p:nvCxnSpPr>
            <p:spPr>
              <a:xfrm>
                <a:off x="7509" y="2249"/>
                <a:ext cx="198" cy="12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>
                <a:stCxn id="201" idx="3"/>
                <a:endCxn id="203" idx="7"/>
              </p:cNvCxnSpPr>
              <p:nvPr/>
            </p:nvCxnSpPr>
            <p:spPr>
              <a:xfrm flipH="1">
                <a:off x="7509" y="2537"/>
                <a:ext cx="198" cy="1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>
                <a:stCxn id="201" idx="7"/>
                <a:endCxn id="202" idx="4"/>
              </p:cNvCxnSpPr>
              <p:nvPr/>
            </p:nvCxnSpPr>
            <p:spPr>
              <a:xfrm flipV="1">
                <a:off x="7863" y="2177"/>
                <a:ext cx="53" cy="1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>
                <a:stCxn id="201" idx="5"/>
                <a:endCxn id="204" idx="1"/>
              </p:cNvCxnSpPr>
              <p:nvPr/>
            </p:nvCxnSpPr>
            <p:spPr>
              <a:xfrm>
                <a:off x="7863" y="2537"/>
                <a:ext cx="162" cy="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>
          <a:xfrm>
            <a:off x="4515595" y="3192650"/>
            <a:ext cx="1440000" cy="1440000"/>
            <a:chOff x="7091" y="4517"/>
            <a:chExt cx="1370" cy="1466"/>
          </a:xfrm>
        </p:grpSpPr>
        <p:sp>
          <p:nvSpPr>
            <p:cNvPr id="206" name="椭圆 205"/>
            <p:cNvSpPr/>
            <p:nvPr>
              <p:custDataLst>
                <p:tags r:id="rId178"/>
              </p:custDataLst>
            </p:nvPr>
          </p:nvSpPr>
          <p:spPr>
            <a:xfrm>
              <a:off x="7416" y="4806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7" name="椭圆 206"/>
            <p:cNvSpPr/>
            <p:nvPr>
              <p:custDataLst>
                <p:tags r:id="rId179"/>
              </p:custDataLst>
            </p:nvPr>
          </p:nvSpPr>
          <p:spPr>
            <a:xfrm>
              <a:off x="7636" y="5115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8" name="椭圆 207"/>
            <p:cNvSpPr/>
            <p:nvPr>
              <p:custDataLst>
                <p:tags r:id="rId180"/>
              </p:custDataLst>
            </p:nvPr>
          </p:nvSpPr>
          <p:spPr>
            <a:xfrm>
              <a:off x="8071" y="4907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9" name="椭圆 208"/>
            <p:cNvSpPr/>
            <p:nvPr>
              <p:custDataLst>
                <p:tags r:id="rId181"/>
              </p:custDataLst>
            </p:nvPr>
          </p:nvSpPr>
          <p:spPr>
            <a:xfrm>
              <a:off x="7321" y="5502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0" name="椭圆 209"/>
            <p:cNvSpPr/>
            <p:nvPr>
              <p:custDataLst>
                <p:tags r:id="rId182"/>
              </p:custDataLst>
            </p:nvPr>
          </p:nvSpPr>
          <p:spPr>
            <a:xfrm>
              <a:off x="7993" y="5304"/>
              <a:ext cx="220" cy="232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1" name="椭圆 210"/>
            <p:cNvSpPr/>
            <p:nvPr>
              <p:custDataLst>
                <p:tags r:id="rId183"/>
              </p:custDataLst>
            </p:nvPr>
          </p:nvSpPr>
          <p:spPr>
            <a:xfrm>
              <a:off x="7091" y="4517"/>
              <a:ext cx="1371" cy="1467"/>
            </a:xfrm>
            <a:prstGeom prst="ellipse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216" name="直接连接符 215"/>
            <p:cNvCxnSpPr>
              <a:stCxn id="206" idx="6"/>
              <a:endCxn id="208" idx="2"/>
            </p:cNvCxnSpPr>
            <p:nvPr/>
          </p:nvCxnSpPr>
          <p:spPr>
            <a:xfrm>
              <a:off x="7636" y="4922"/>
              <a:ext cx="435" cy="1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>
              <a:stCxn id="208" idx="3"/>
              <a:endCxn id="207" idx="6"/>
            </p:cNvCxnSpPr>
            <p:nvPr/>
          </p:nvCxnSpPr>
          <p:spPr>
            <a:xfrm flipH="1">
              <a:off x="7856" y="5105"/>
              <a:ext cx="247" cy="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06" idx="5"/>
              <a:endCxn id="207" idx="2"/>
            </p:cNvCxnSpPr>
            <p:nvPr/>
          </p:nvCxnSpPr>
          <p:spPr>
            <a:xfrm>
              <a:off x="7604" y="5004"/>
              <a:ext cx="32" cy="2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7" idx="3"/>
              <a:endCxn id="209" idx="7"/>
            </p:cNvCxnSpPr>
            <p:nvPr/>
          </p:nvCxnSpPr>
          <p:spPr>
            <a:xfrm flipH="1">
              <a:off x="7509" y="5313"/>
              <a:ext cx="159" cy="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07" idx="6"/>
              <a:endCxn id="210" idx="2"/>
            </p:cNvCxnSpPr>
            <p:nvPr/>
          </p:nvCxnSpPr>
          <p:spPr>
            <a:xfrm>
              <a:off x="7856" y="5231"/>
              <a:ext cx="137" cy="1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25" name="文本框 224"/>
          <p:cNvSpPr txBox="1"/>
          <p:nvPr/>
        </p:nvSpPr>
        <p:spPr>
          <a:xfrm>
            <a:off x="4610735" y="1849755"/>
            <a:ext cx="1714500" cy="261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Interaction View</a:t>
            </a:r>
          </a:p>
        </p:txBody>
      </p:sp>
      <p:sp>
        <p:nvSpPr>
          <p:cNvPr id="226" name="文本框 225"/>
          <p:cNvSpPr txBox="1"/>
          <p:nvPr>
            <p:custDataLst>
              <p:tags r:id="rId8"/>
            </p:custDataLst>
          </p:nvPr>
        </p:nvSpPr>
        <p:spPr>
          <a:xfrm>
            <a:off x="4755515" y="4802505"/>
            <a:ext cx="1297940" cy="203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Social View</a:t>
            </a:r>
          </a:p>
        </p:txBody>
      </p:sp>
      <p:grpSp>
        <p:nvGrpSpPr>
          <p:cNvPr id="470" name="组合 469"/>
          <p:cNvGrpSpPr/>
          <p:nvPr/>
        </p:nvGrpSpPr>
        <p:grpSpPr>
          <a:xfrm>
            <a:off x="6078965" y="3343780"/>
            <a:ext cx="688975" cy="1393190"/>
            <a:chOff x="10162" y="5504"/>
            <a:chExt cx="1085" cy="2194"/>
          </a:xfrm>
        </p:grpSpPr>
        <p:sp>
          <p:nvSpPr>
            <p:cNvPr id="239" name="文本框 238"/>
            <p:cNvSpPr txBox="1"/>
            <p:nvPr/>
          </p:nvSpPr>
          <p:spPr>
            <a:xfrm>
              <a:off x="10407" y="5504"/>
              <a:ext cx="840" cy="5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b="1" i="1"/>
                <a:t>e</a:t>
              </a:r>
              <a:r>
                <a:rPr lang="en-US" altLang="zh-CN" b="1" i="1" baseline="-25000"/>
                <a:t>1</a:t>
              </a:r>
            </a:p>
          </p:txBody>
        </p:sp>
        <p:grpSp>
          <p:nvGrpSpPr>
            <p:cNvPr id="469" name="组合 468"/>
            <p:cNvGrpSpPr/>
            <p:nvPr/>
          </p:nvGrpSpPr>
          <p:grpSpPr>
            <a:xfrm>
              <a:off x="10162" y="6065"/>
              <a:ext cx="1036" cy="1633"/>
              <a:chOff x="10162" y="6065"/>
              <a:chExt cx="1036" cy="1633"/>
            </a:xfrm>
          </p:grpSpPr>
          <p:sp>
            <p:nvSpPr>
              <p:cNvPr id="240" name="文本框 239"/>
              <p:cNvSpPr txBox="1"/>
              <p:nvPr>
                <p:custDataLst>
                  <p:tags r:id="rId172"/>
                </p:custDataLst>
              </p:nvPr>
            </p:nvSpPr>
            <p:spPr>
              <a:xfrm>
                <a:off x="10407" y="7287"/>
                <a:ext cx="740" cy="41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b="1" i="1"/>
                  <a:t>e</a:t>
                </a:r>
                <a:r>
                  <a:rPr lang="en-US" altLang="zh-CN" b="1" i="1" baseline="-25000"/>
                  <a:t>R</a:t>
                </a:r>
              </a:p>
            </p:txBody>
          </p:sp>
          <p:grpSp>
            <p:nvGrpSpPr>
              <p:cNvPr id="376" name="组合 375"/>
              <p:cNvGrpSpPr/>
              <p:nvPr/>
            </p:nvGrpSpPr>
            <p:grpSpPr>
              <a:xfrm>
                <a:off x="10162" y="6065"/>
                <a:ext cx="1036" cy="360"/>
                <a:chOff x="9595" y="7695"/>
                <a:chExt cx="1036" cy="360"/>
              </a:xfrm>
            </p:grpSpPr>
            <p:sp>
              <p:nvSpPr>
                <p:cNvPr id="19" name="椭圆 18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9595" y="7697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21" name="椭圆 20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10267" y="7695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cxnSp>
              <p:nvCxnSpPr>
                <p:cNvPr id="23" name="直接连接符 22"/>
                <p:cNvCxnSpPr>
                  <a:stCxn id="19" idx="6"/>
                  <a:endCxn id="21" idx="2"/>
                </p:cNvCxnSpPr>
                <p:nvPr/>
              </p:nvCxnSpPr>
              <p:spPr>
                <a:xfrm flipV="1">
                  <a:off x="9959" y="7875"/>
                  <a:ext cx="308" cy="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/>
              <p:cNvGrpSpPr/>
              <p:nvPr/>
            </p:nvGrpSpPr>
            <p:grpSpPr>
              <a:xfrm>
                <a:off x="10162" y="6849"/>
                <a:ext cx="1036" cy="359"/>
                <a:chOff x="10043" y="5998"/>
                <a:chExt cx="1036" cy="359"/>
              </a:xfrm>
            </p:grpSpPr>
            <p:sp>
              <p:nvSpPr>
                <p:cNvPr id="24" name="椭圆 23"/>
                <p:cNvSpPr/>
                <p:nvPr>
                  <p:custDataLst>
                    <p:tags r:id="rId173"/>
                  </p:custDataLst>
                </p:nvPr>
              </p:nvSpPr>
              <p:spPr>
                <a:xfrm>
                  <a:off x="10043" y="5998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28" name="椭圆 27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10715" y="5998"/>
                  <a:ext cx="364" cy="359"/>
                </a:xfrm>
                <a:prstGeom prst="ellipse">
                  <a:avLst/>
                </a:prstGeom>
                <a:solidFill>
                  <a:srgbClr val="FFC529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cxnSp>
              <p:nvCxnSpPr>
                <p:cNvPr id="50" name="直接连接符 49"/>
                <p:cNvCxnSpPr>
                  <a:stCxn id="24" idx="6"/>
                  <a:endCxn id="28" idx="2"/>
                </p:cNvCxnSpPr>
                <p:nvPr>
                  <p:custDataLst>
                    <p:tags r:id="rId175"/>
                  </p:custDataLst>
                </p:nvPr>
              </p:nvCxnSpPr>
              <p:spPr>
                <a:xfrm>
                  <a:off x="10407" y="6178"/>
                  <a:ext cx="30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文本框 57"/>
              <p:cNvSpPr txBox="1"/>
              <p:nvPr/>
            </p:nvSpPr>
            <p:spPr>
              <a:xfrm>
                <a:off x="10312" y="6065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2800"/>
                  <a:t>...</a:t>
                </a: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4781550" y="2360295"/>
            <a:ext cx="2688590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Sample</a:t>
            </a:r>
            <a:r>
              <a:rPr lang="en-US" altLang="zh-CN" sz="1400" b="1" i="1"/>
              <a:t> R</a:t>
            </a:r>
            <a:r>
              <a:rPr lang="en-US" altLang="zh-CN" sz="1400" b="1"/>
              <a:t> user-item pairs</a:t>
            </a:r>
          </a:p>
        </p:txBody>
      </p:sp>
      <p:grpSp>
        <p:nvGrpSpPr>
          <p:cNvPr id="301" name="组合 300"/>
          <p:cNvGrpSpPr/>
          <p:nvPr/>
        </p:nvGrpSpPr>
        <p:grpSpPr>
          <a:xfrm>
            <a:off x="7098775" y="3656586"/>
            <a:ext cx="2356334" cy="1604598"/>
            <a:chOff x="11373" y="3247"/>
            <a:chExt cx="4876" cy="3854"/>
          </a:xfrm>
        </p:grpSpPr>
        <p:sp>
          <p:nvSpPr>
            <p:cNvPr id="122" name="圆角矩形 121"/>
            <p:cNvSpPr/>
            <p:nvPr/>
          </p:nvSpPr>
          <p:spPr>
            <a:xfrm>
              <a:off x="11373" y="3273"/>
              <a:ext cx="4876" cy="382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20" name="文本框 119"/>
            <p:cNvSpPr txBox="1"/>
            <p:nvPr>
              <p:custDataLst>
                <p:tags r:id="rId152"/>
              </p:custDataLst>
            </p:nvPr>
          </p:nvSpPr>
          <p:spPr>
            <a:xfrm>
              <a:off x="11543" y="6081"/>
              <a:ext cx="796" cy="6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E</a:t>
              </a:r>
              <a:r>
                <a:rPr lang="en-US" altLang="zh-CN" sz="1400" b="1" i="1" baseline="-25000"/>
                <a:t>0</a:t>
              </a:r>
            </a:p>
          </p:txBody>
        </p:sp>
        <p:cxnSp>
          <p:nvCxnSpPr>
            <p:cNvPr id="123" name="直接箭头连接符 122"/>
            <p:cNvCxnSpPr>
              <a:stCxn id="279" idx="0"/>
              <a:endCxn id="287" idx="2"/>
            </p:cNvCxnSpPr>
            <p:nvPr/>
          </p:nvCxnSpPr>
          <p:spPr>
            <a:xfrm>
              <a:off x="12230" y="5040"/>
              <a:ext cx="672" cy="19"/>
            </a:xfrm>
            <a:prstGeom prst="straightConnector1">
              <a:avLst/>
            </a:prstGeom>
            <a:ln w="28575" cmpd="sng">
              <a:solidFill>
                <a:srgbClr val="323232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>
              <a:off x="13567" y="4260"/>
              <a:ext cx="1800" cy="58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l"/>
              <a:r>
                <a:rPr lang="en-US" altLang="zh-CN" sz="1400" b="1" i="1"/>
                <a:t>q(E</a:t>
              </a:r>
              <a:r>
                <a:rPr lang="en-US" altLang="zh-CN" sz="1400" b="1" i="1" baseline="-25000"/>
                <a:t>t</a:t>
              </a:r>
              <a:r>
                <a:rPr lang="en-US" altLang="zh-CN" sz="1400" b="1" i="1"/>
                <a:t>|E</a:t>
              </a:r>
              <a:r>
                <a:rPr lang="en-US" altLang="zh-CN" sz="1400" b="1" i="1" baseline="-25000"/>
                <a:t>-1</a:t>
              </a:r>
              <a:r>
                <a:rPr lang="en-US" altLang="zh-CN" sz="1400" b="1" i="1"/>
                <a:t> )</a:t>
              </a:r>
            </a:p>
          </p:txBody>
        </p:sp>
        <p:sp>
          <p:nvSpPr>
            <p:cNvPr id="254" name="文本框 253"/>
            <p:cNvSpPr txBox="1"/>
            <p:nvPr>
              <p:custDataLst>
                <p:tags r:id="rId153"/>
              </p:custDataLst>
            </p:nvPr>
          </p:nvSpPr>
          <p:spPr>
            <a:xfrm>
              <a:off x="12851" y="6116"/>
              <a:ext cx="967" cy="75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>
                  <a:sym typeface="+mn-ea"/>
                </a:rPr>
                <a:t>E</a:t>
              </a:r>
              <a:r>
                <a:rPr lang="en-US" altLang="zh-CN" sz="1400" b="1" i="1" baseline="-25000"/>
                <a:t>t-1</a:t>
              </a:r>
            </a:p>
          </p:txBody>
        </p:sp>
        <p:grpSp>
          <p:nvGrpSpPr>
            <p:cNvPr id="283" name="组合 282"/>
            <p:cNvGrpSpPr/>
            <p:nvPr/>
          </p:nvGrpSpPr>
          <p:grpSpPr>
            <a:xfrm>
              <a:off x="11561" y="3913"/>
              <a:ext cx="668" cy="2248"/>
              <a:chOff x="11296" y="7331"/>
              <a:chExt cx="668" cy="2248"/>
            </a:xfrm>
          </p:grpSpPr>
          <p:sp>
            <p:nvSpPr>
              <p:cNvPr id="275" name="圆角矩形 274"/>
              <p:cNvSpPr/>
              <p:nvPr/>
            </p:nvSpPr>
            <p:spPr>
              <a:xfrm>
                <a:off x="11302" y="7331"/>
                <a:ext cx="512" cy="22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76" name="椭圆 275"/>
              <p:cNvSpPr/>
              <p:nvPr>
                <p:custDataLst>
                  <p:tags r:id="rId167"/>
                </p:custDataLst>
              </p:nvPr>
            </p:nvSpPr>
            <p:spPr>
              <a:xfrm>
                <a:off x="11373" y="7441"/>
                <a:ext cx="327" cy="324"/>
              </a:xfrm>
              <a:prstGeom prst="ellipse">
                <a:avLst/>
              </a:prstGeom>
              <a:solidFill>
                <a:srgbClr val="FFC52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79" name="文本框 278"/>
              <p:cNvSpPr txBox="1"/>
              <p:nvPr>
                <p:custDataLst>
                  <p:tags r:id="rId168"/>
                </p:custDataLst>
              </p:nvPr>
            </p:nvSpPr>
            <p:spPr>
              <a:xfrm rot="5400000">
                <a:off x="11262" y="8123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/>
                  <a:t>...</a:t>
                </a:r>
              </a:p>
            </p:txBody>
          </p:sp>
          <p:sp>
            <p:nvSpPr>
              <p:cNvPr id="280" name="椭圆 279"/>
              <p:cNvSpPr/>
              <p:nvPr>
                <p:custDataLst>
                  <p:tags r:id="rId169"/>
                </p:custDataLst>
              </p:nvPr>
            </p:nvSpPr>
            <p:spPr>
              <a:xfrm>
                <a:off x="11373" y="7907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1" name="椭圆 280"/>
              <p:cNvSpPr/>
              <p:nvPr>
                <p:custDataLst>
                  <p:tags r:id="rId170"/>
                </p:custDataLst>
              </p:nvPr>
            </p:nvSpPr>
            <p:spPr>
              <a:xfrm>
                <a:off x="11373" y="8671"/>
                <a:ext cx="327" cy="32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2" name="椭圆 281"/>
              <p:cNvSpPr/>
              <p:nvPr>
                <p:custDataLst>
                  <p:tags r:id="rId171"/>
                </p:custDataLst>
              </p:nvPr>
            </p:nvSpPr>
            <p:spPr>
              <a:xfrm>
                <a:off x="11373" y="9101"/>
                <a:ext cx="327" cy="32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284" name="组合 283"/>
            <p:cNvGrpSpPr/>
            <p:nvPr/>
          </p:nvGrpSpPr>
          <p:grpSpPr>
            <a:xfrm>
              <a:off x="12902" y="3932"/>
              <a:ext cx="668" cy="2248"/>
              <a:chOff x="11296" y="7331"/>
              <a:chExt cx="668" cy="2248"/>
            </a:xfrm>
          </p:grpSpPr>
          <p:sp>
            <p:nvSpPr>
              <p:cNvPr id="285" name="圆角矩形 284"/>
              <p:cNvSpPr/>
              <p:nvPr>
                <p:custDataLst>
                  <p:tags r:id="rId161"/>
                </p:custDataLst>
              </p:nvPr>
            </p:nvSpPr>
            <p:spPr>
              <a:xfrm>
                <a:off x="11302" y="7331"/>
                <a:ext cx="512" cy="22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86" name="椭圆 285"/>
              <p:cNvSpPr/>
              <p:nvPr>
                <p:custDataLst>
                  <p:tags r:id="rId162"/>
                </p:custDataLst>
              </p:nvPr>
            </p:nvSpPr>
            <p:spPr>
              <a:xfrm>
                <a:off x="11373" y="7441"/>
                <a:ext cx="327" cy="324"/>
              </a:xfrm>
              <a:prstGeom prst="ellipse">
                <a:avLst/>
              </a:prstGeom>
              <a:solidFill>
                <a:srgbClr val="FFE095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7" name="文本框 286"/>
              <p:cNvSpPr txBox="1"/>
              <p:nvPr>
                <p:custDataLst>
                  <p:tags r:id="rId163"/>
                </p:custDataLst>
              </p:nvPr>
            </p:nvSpPr>
            <p:spPr>
              <a:xfrm rot="5400000">
                <a:off x="11262" y="8123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/>
                  <a:t>...</a:t>
                </a:r>
              </a:p>
            </p:txBody>
          </p:sp>
          <p:sp>
            <p:nvSpPr>
              <p:cNvPr id="288" name="椭圆 287"/>
              <p:cNvSpPr/>
              <p:nvPr>
                <p:custDataLst>
                  <p:tags r:id="rId164"/>
                </p:custDataLst>
              </p:nvPr>
            </p:nvSpPr>
            <p:spPr>
              <a:xfrm>
                <a:off x="11373" y="7907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89" name="椭圆 288"/>
              <p:cNvSpPr/>
              <p:nvPr>
                <p:custDataLst>
                  <p:tags r:id="rId165"/>
                </p:custDataLst>
              </p:nvPr>
            </p:nvSpPr>
            <p:spPr>
              <a:xfrm>
                <a:off x="11373" y="8671"/>
                <a:ext cx="327" cy="324"/>
              </a:xfrm>
              <a:prstGeom prst="ellipse">
                <a:avLst/>
              </a:prstGeom>
              <a:solidFill>
                <a:srgbClr val="FFC11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0" name="椭圆 289"/>
              <p:cNvSpPr/>
              <p:nvPr>
                <p:custDataLst>
                  <p:tags r:id="rId166"/>
                </p:custDataLst>
              </p:nvPr>
            </p:nvSpPr>
            <p:spPr>
              <a:xfrm>
                <a:off x="11373" y="9101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291" name="组合 290"/>
            <p:cNvGrpSpPr/>
            <p:nvPr/>
          </p:nvGrpSpPr>
          <p:grpSpPr>
            <a:xfrm>
              <a:off x="15215" y="3930"/>
              <a:ext cx="669" cy="2248"/>
              <a:chOff x="11825" y="7331"/>
              <a:chExt cx="669" cy="2248"/>
            </a:xfrm>
          </p:grpSpPr>
          <p:sp>
            <p:nvSpPr>
              <p:cNvPr id="292" name="圆角矩形 291"/>
              <p:cNvSpPr/>
              <p:nvPr>
                <p:custDataLst>
                  <p:tags r:id="rId155"/>
                </p:custDataLst>
              </p:nvPr>
            </p:nvSpPr>
            <p:spPr>
              <a:xfrm>
                <a:off x="11879" y="7331"/>
                <a:ext cx="512" cy="22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3" name="椭圆 292"/>
              <p:cNvSpPr/>
              <p:nvPr>
                <p:custDataLst>
                  <p:tags r:id="rId156"/>
                </p:custDataLst>
              </p:nvPr>
            </p:nvSpPr>
            <p:spPr>
              <a:xfrm>
                <a:off x="11978" y="7482"/>
                <a:ext cx="327" cy="324"/>
              </a:xfrm>
              <a:prstGeom prst="ellipse">
                <a:avLst/>
              </a:prstGeom>
              <a:solidFill>
                <a:srgbClr val="FFE095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4" name="文本框 293"/>
              <p:cNvSpPr txBox="1"/>
              <p:nvPr>
                <p:custDataLst>
                  <p:tags r:id="rId157"/>
                </p:custDataLst>
              </p:nvPr>
            </p:nvSpPr>
            <p:spPr>
              <a:xfrm rot="5400000">
                <a:off x="11791" y="8126"/>
                <a:ext cx="737" cy="66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600"/>
                  <a:t>...</a:t>
                </a:r>
              </a:p>
            </p:txBody>
          </p:sp>
          <p:sp>
            <p:nvSpPr>
              <p:cNvPr id="295" name="椭圆 294"/>
              <p:cNvSpPr/>
              <p:nvPr>
                <p:custDataLst>
                  <p:tags r:id="rId158"/>
                </p:custDataLst>
              </p:nvPr>
            </p:nvSpPr>
            <p:spPr>
              <a:xfrm>
                <a:off x="11950" y="7907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6" name="椭圆 295"/>
              <p:cNvSpPr/>
              <p:nvPr>
                <p:custDataLst>
                  <p:tags r:id="rId159"/>
                </p:custDataLst>
              </p:nvPr>
            </p:nvSpPr>
            <p:spPr>
              <a:xfrm>
                <a:off x="11950" y="8671"/>
                <a:ext cx="327" cy="32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297" name="椭圆 296"/>
              <p:cNvSpPr/>
              <p:nvPr>
                <p:custDataLst>
                  <p:tags r:id="rId160"/>
                </p:custDataLst>
              </p:nvPr>
            </p:nvSpPr>
            <p:spPr>
              <a:xfrm>
                <a:off x="11950" y="9101"/>
                <a:ext cx="327" cy="3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cxnSp>
          <p:nvCxnSpPr>
            <p:cNvPr id="298" name="直接箭头连接符 297"/>
            <p:cNvCxnSpPr>
              <a:stCxn id="287" idx="0"/>
              <a:endCxn id="294" idx="2"/>
            </p:cNvCxnSpPr>
            <p:nvPr/>
          </p:nvCxnSpPr>
          <p:spPr>
            <a:xfrm>
              <a:off x="13571" y="5060"/>
              <a:ext cx="1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9" name="文本框 298"/>
            <p:cNvSpPr txBox="1"/>
            <p:nvPr>
              <p:custDataLst>
                <p:tags r:id="rId154"/>
              </p:custDataLst>
            </p:nvPr>
          </p:nvSpPr>
          <p:spPr>
            <a:xfrm>
              <a:off x="15149" y="6179"/>
              <a:ext cx="758" cy="54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E</a:t>
              </a:r>
              <a:r>
                <a:rPr lang="en-US" altLang="zh-CN" sz="1400" b="1" i="1" baseline="-25000"/>
                <a:t>t</a:t>
              </a:r>
            </a:p>
          </p:txBody>
        </p:sp>
        <p:sp>
          <p:nvSpPr>
            <p:cNvPr id="300" name="文本框 299"/>
            <p:cNvSpPr txBox="1"/>
            <p:nvPr/>
          </p:nvSpPr>
          <p:spPr>
            <a:xfrm>
              <a:off x="12740" y="3247"/>
              <a:ext cx="2071" cy="6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Forward</a:t>
              </a:r>
              <a:endParaRPr lang="en-US" altLang="zh-CN" sz="1200" b="1" i="1"/>
            </a:p>
          </p:txBody>
        </p:sp>
      </p:grpSp>
      <p:sp>
        <p:nvSpPr>
          <p:cNvPr id="305" name="椭圆 304"/>
          <p:cNvSpPr/>
          <p:nvPr>
            <p:custDataLst>
              <p:tags r:id="rId9"/>
            </p:custDataLst>
          </p:nvPr>
        </p:nvSpPr>
        <p:spPr>
          <a:xfrm>
            <a:off x="7512828" y="3424037"/>
            <a:ext cx="231241" cy="227885"/>
          </a:xfrm>
          <a:prstGeom prst="ellipse">
            <a:avLst/>
          </a:prstGeom>
          <a:solidFill>
            <a:srgbClr val="FFE095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6" name="椭圆 305"/>
          <p:cNvSpPr/>
          <p:nvPr>
            <p:custDataLst>
              <p:tags r:id="rId10"/>
            </p:custDataLst>
          </p:nvPr>
        </p:nvSpPr>
        <p:spPr>
          <a:xfrm>
            <a:off x="8692658" y="3443087"/>
            <a:ext cx="231241" cy="227885"/>
          </a:xfrm>
          <a:prstGeom prst="ellipse">
            <a:avLst/>
          </a:prstGeom>
          <a:solidFill>
            <a:srgbClr val="6CAA45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7" name="文本框 306"/>
          <p:cNvSpPr txBox="1"/>
          <p:nvPr>
            <p:custDataLst>
              <p:tags r:id="rId11"/>
            </p:custDataLst>
          </p:nvPr>
        </p:nvSpPr>
        <p:spPr>
          <a:xfrm>
            <a:off x="7243133" y="3307795"/>
            <a:ext cx="322025" cy="268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i="1"/>
              <a:t>E</a:t>
            </a:r>
            <a:r>
              <a:rPr lang="en-US" altLang="zh-CN" sz="1200" b="1" i="1" baseline="-25000"/>
              <a:t>t</a:t>
            </a:r>
          </a:p>
        </p:txBody>
      </p:sp>
      <p:sp>
        <p:nvSpPr>
          <p:cNvPr id="308" name="文本框 307"/>
          <p:cNvSpPr txBox="1"/>
          <p:nvPr>
            <p:custDataLst>
              <p:tags r:id="rId12"/>
            </p:custDataLst>
          </p:nvPr>
        </p:nvSpPr>
        <p:spPr>
          <a:xfrm>
            <a:off x="8864923" y="3301445"/>
            <a:ext cx="322025" cy="268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i="1"/>
              <a:t>T</a:t>
            </a:r>
            <a:endParaRPr lang="en-US" altLang="zh-CN" sz="1200" b="1" i="1" baseline="-25000"/>
          </a:p>
        </p:txBody>
      </p:sp>
      <p:sp>
        <p:nvSpPr>
          <p:cNvPr id="309" name="同心圆 308"/>
          <p:cNvSpPr/>
          <p:nvPr/>
        </p:nvSpPr>
        <p:spPr>
          <a:xfrm>
            <a:off x="8068420" y="3175505"/>
            <a:ext cx="168275" cy="168275"/>
          </a:xfrm>
          <a:prstGeom prst="don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10" name="直接连接符 309"/>
          <p:cNvCxnSpPr>
            <a:stCxn id="305" idx="0"/>
            <a:endCxn id="309" idx="3"/>
          </p:cNvCxnSpPr>
          <p:nvPr/>
        </p:nvCxnSpPr>
        <p:spPr>
          <a:xfrm flipV="1">
            <a:off x="7628365" y="3319015"/>
            <a:ext cx="464820" cy="104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6" idx="0"/>
            <a:endCxn id="309" idx="5"/>
          </p:cNvCxnSpPr>
          <p:nvPr/>
        </p:nvCxnSpPr>
        <p:spPr>
          <a:xfrm flipH="1" flipV="1">
            <a:off x="8211930" y="3319015"/>
            <a:ext cx="596265" cy="123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33" name="组合 332"/>
          <p:cNvGrpSpPr/>
          <p:nvPr/>
        </p:nvGrpSpPr>
        <p:grpSpPr>
          <a:xfrm>
            <a:off x="9660365" y="2141725"/>
            <a:ext cx="1135380" cy="422275"/>
            <a:chOff x="16156" y="3731"/>
            <a:chExt cx="1788" cy="665"/>
          </a:xfrm>
        </p:grpSpPr>
        <p:grpSp>
          <p:nvGrpSpPr>
            <p:cNvPr id="320" name="组合 319"/>
            <p:cNvGrpSpPr/>
            <p:nvPr/>
          </p:nvGrpSpPr>
          <p:grpSpPr>
            <a:xfrm>
              <a:off x="16156" y="3731"/>
              <a:ext cx="1388" cy="265"/>
              <a:chOff x="16185" y="3592"/>
              <a:chExt cx="1388" cy="265"/>
            </a:xfrm>
          </p:grpSpPr>
          <p:sp>
            <p:nvSpPr>
              <p:cNvPr id="103" name="矩形 102"/>
              <p:cNvSpPr/>
              <p:nvPr>
                <p:custDataLst>
                  <p:tags r:id="rId147"/>
                </p:custDataLst>
              </p:nvPr>
            </p:nvSpPr>
            <p:spPr>
              <a:xfrm rot="16200000">
                <a:off x="16193" y="3583"/>
                <a:ext cx="265" cy="282"/>
              </a:xfrm>
              <a:prstGeom prst="rect">
                <a:avLst/>
              </a:prstGeom>
              <a:solidFill>
                <a:srgbClr val="7BB97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>
                <p:custDataLst>
                  <p:tags r:id="rId148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rgbClr val="8ED58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>
                <p:custDataLst>
                  <p:tags r:id="rId149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B6D48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>
                <p:custDataLst>
                  <p:tags r:id="rId150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rgbClr val="7BB97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>
                <p:custDataLst>
                  <p:tags r:id="rId151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E9F9E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1" name="组合 320"/>
            <p:cNvGrpSpPr/>
            <p:nvPr/>
          </p:nvGrpSpPr>
          <p:grpSpPr>
            <a:xfrm>
              <a:off x="16348" y="3931"/>
              <a:ext cx="1396" cy="265"/>
              <a:chOff x="16177" y="3592"/>
              <a:chExt cx="1396" cy="265"/>
            </a:xfrm>
          </p:grpSpPr>
          <p:sp>
            <p:nvSpPr>
              <p:cNvPr id="322" name="矩形 321"/>
              <p:cNvSpPr/>
              <p:nvPr>
                <p:custDataLst>
                  <p:tags r:id="rId142"/>
                </p:custDataLst>
              </p:nvPr>
            </p:nvSpPr>
            <p:spPr>
              <a:xfrm rot="16200000">
                <a:off x="16185" y="3583"/>
                <a:ext cx="265" cy="282"/>
              </a:xfrm>
              <a:prstGeom prst="rect">
                <a:avLst/>
              </a:prstGeom>
              <a:solidFill>
                <a:srgbClr val="96C89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/>
              <p:cNvSpPr/>
              <p:nvPr>
                <p:custDataLst>
                  <p:tags r:id="rId143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rgbClr val="E9F9E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/>
              <p:cNvSpPr/>
              <p:nvPr>
                <p:custDataLst>
                  <p:tags r:id="rId144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B6E8A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 324"/>
              <p:cNvSpPr/>
              <p:nvPr>
                <p:custDataLst>
                  <p:tags r:id="rId145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rgbClr val="B6D48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 325"/>
              <p:cNvSpPr/>
              <p:nvPr>
                <p:custDataLst>
                  <p:tags r:id="rId146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6CAA4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16546" y="4131"/>
              <a:ext cx="1398" cy="265"/>
              <a:chOff x="16175" y="3592"/>
              <a:chExt cx="1398" cy="265"/>
            </a:xfrm>
          </p:grpSpPr>
          <p:sp>
            <p:nvSpPr>
              <p:cNvPr id="328" name="矩形 327"/>
              <p:cNvSpPr/>
              <p:nvPr>
                <p:custDataLst>
                  <p:tags r:id="rId137"/>
                </p:custDataLst>
              </p:nvPr>
            </p:nvSpPr>
            <p:spPr>
              <a:xfrm rot="16200000">
                <a:off x="16183" y="3583"/>
                <a:ext cx="265" cy="282"/>
              </a:xfrm>
              <a:prstGeom prst="rect">
                <a:avLst/>
              </a:prstGeom>
              <a:solidFill>
                <a:srgbClr val="B6E8A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/>
              <p:cNvSpPr/>
              <p:nvPr>
                <p:custDataLst>
                  <p:tags r:id="rId138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rgbClr val="7BB97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矩形 329"/>
              <p:cNvSpPr/>
              <p:nvPr>
                <p:custDataLst>
                  <p:tags r:id="rId139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96C89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>
                <p:custDataLst>
                  <p:tags r:id="rId140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rgbClr val="B6D48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矩形 331"/>
              <p:cNvSpPr/>
              <p:nvPr>
                <p:custDataLst>
                  <p:tags r:id="rId141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E9F9E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4" name="直接箭头连接符 13"/>
          <p:cNvCxnSpPr/>
          <p:nvPr/>
        </p:nvCxnSpPr>
        <p:spPr>
          <a:xfrm>
            <a:off x="5955140" y="941575"/>
            <a:ext cx="370205" cy="0"/>
          </a:xfrm>
          <a:prstGeom prst="straightConnector1">
            <a:avLst/>
          </a:prstGeom>
          <a:ln w="31750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1" name="文本框 380"/>
          <p:cNvSpPr txBox="1"/>
          <p:nvPr>
            <p:custDataLst>
              <p:tags r:id="rId13"/>
            </p:custDataLst>
          </p:nvPr>
        </p:nvSpPr>
        <p:spPr>
          <a:xfrm>
            <a:off x="6627605" y="1397505"/>
            <a:ext cx="447675" cy="206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i="1"/>
              <a:t>e</a:t>
            </a:r>
            <a:r>
              <a:rPr lang="en-US" altLang="zh-CN" b="1" i="1" baseline="-25000"/>
              <a:t>u</a:t>
            </a:r>
            <a:endParaRPr lang="en-US" altLang="zh-CN" sz="1600" b="1" i="1" baseline="-25000"/>
          </a:p>
        </p:txBody>
      </p:sp>
      <p:sp>
        <p:nvSpPr>
          <p:cNvPr id="382" name="文本框 381"/>
          <p:cNvSpPr txBox="1"/>
          <p:nvPr>
            <p:custDataLst>
              <p:tags r:id="rId14"/>
            </p:custDataLst>
          </p:nvPr>
        </p:nvSpPr>
        <p:spPr>
          <a:xfrm>
            <a:off x="6341220" y="93850"/>
            <a:ext cx="375920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i="1"/>
              <a:t>e</a:t>
            </a:r>
            <a:r>
              <a:rPr lang="en-US" altLang="zh-CN" b="1" i="1" baseline="-25000"/>
              <a:t>j</a:t>
            </a:r>
          </a:p>
        </p:txBody>
      </p:sp>
      <p:grpSp>
        <p:nvGrpSpPr>
          <p:cNvPr id="375" name="组合 374"/>
          <p:cNvGrpSpPr/>
          <p:nvPr/>
        </p:nvGrpSpPr>
        <p:grpSpPr>
          <a:xfrm>
            <a:off x="7054850" y="1593215"/>
            <a:ext cx="2118995" cy="1570340"/>
            <a:chOff x="11015" y="2844"/>
            <a:chExt cx="3337" cy="2657"/>
          </a:xfrm>
        </p:grpSpPr>
        <p:sp>
          <p:nvSpPr>
            <p:cNvPr id="229" name="圆角矩形 228"/>
            <p:cNvSpPr/>
            <p:nvPr/>
          </p:nvSpPr>
          <p:spPr>
            <a:xfrm>
              <a:off x="11015" y="2844"/>
              <a:ext cx="3337" cy="265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14" name="组合 313"/>
            <p:cNvGrpSpPr/>
            <p:nvPr/>
          </p:nvGrpSpPr>
          <p:grpSpPr>
            <a:xfrm>
              <a:off x="11353" y="3415"/>
              <a:ext cx="282" cy="1157"/>
              <a:chOff x="14009" y="2865"/>
              <a:chExt cx="282" cy="1157"/>
            </a:xfrm>
            <a:solidFill>
              <a:srgbClr val="FFE095"/>
            </a:solidFill>
          </p:grpSpPr>
          <p:sp>
            <p:nvSpPr>
              <p:cNvPr id="312" name="圆角矩形 311"/>
              <p:cNvSpPr/>
              <p:nvPr/>
            </p:nvSpPr>
            <p:spPr>
              <a:xfrm>
                <a:off x="14009" y="2865"/>
                <a:ext cx="283" cy="900"/>
              </a:xfrm>
              <a:prstGeom prst="roundRect">
                <a:avLst/>
              </a:prstGeom>
              <a:solidFill>
                <a:srgbClr val="6CAA45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圆角矩形 312"/>
              <p:cNvSpPr/>
              <p:nvPr>
                <p:custDataLst>
                  <p:tags r:id="rId136"/>
                </p:custDataLst>
              </p:nvPr>
            </p:nvSpPr>
            <p:spPr>
              <a:xfrm>
                <a:off x="14009" y="3642"/>
                <a:ext cx="283" cy="381"/>
              </a:xfrm>
              <a:prstGeom prst="roundRect">
                <a:avLst/>
              </a:prstGeom>
              <a:solidFill>
                <a:srgbClr val="B6D48A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13045" y="3415"/>
              <a:ext cx="282" cy="1157"/>
              <a:chOff x="14009" y="2865"/>
              <a:chExt cx="282" cy="1157"/>
            </a:xfrm>
            <a:solidFill>
              <a:srgbClr val="FFE095"/>
            </a:solidFill>
          </p:grpSpPr>
          <p:sp>
            <p:nvSpPr>
              <p:cNvPr id="317" name="圆角矩形 316"/>
              <p:cNvSpPr/>
              <p:nvPr>
                <p:custDataLst>
                  <p:tags r:id="rId134"/>
                </p:custDataLst>
              </p:nvPr>
            </p:nvSpPr>
            <p:spPr>
              <a:xfrm>
                <a:off x="14009" y="2865"/>
                <a:ext cx="283" cy="900"/>
              </a:xfrm>
              <a:prstGeom prst="roundRect">
                <a:avLst/>
              </a:prstGeom>
              <a:solidFill>
                <a:srgbClr val="7BB972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圆角矩形 317"/>
              <p:cNvSpPr/>
              <p:nvPr>
                <p:custDataLst>
                  <p:tags r:id="rId135"/>
                </p:custDataLst>
              </p:nvPr>
            </p:nvSpPr>
            <p:spPr>
              <a:xfrm>
                <a:off x="14009" y="3642"/>
                <a:ext cx="283" cy="381"/>
              </a:xfrm>
              <a:prstGeom prst="roundRect">
                <a:avLst/>
              </a:prstGeom>
              <a:solidFill>
                <a:srgbClr val="96C895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椭圆 35"/>
            <p:cNvSpPr/>
            <p:nvPr>
              <p:custDataLst>
                <p:tags r:id="rId116"/>
              </p:custDataLst>
            </p:nvPr>
          </p:nvSpPr>
          <p:spPr>
            <a:xfrm>
              <a:off x="12350" y="3428"/>
              <a:ext cx="261" cy="29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117"/>
              </p:custDataLst>
            </p:nvPr>
          </p:nvSpPr>
          <p:spPr>
            <a:xfrm>
              <a:off x="12350" y="3853"/>
              <a:ext cx="261" cy="29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 descr="6782691"/>
            <p:cNvPicPr>
              <a:picLocks noChangeAspect="1"/>
            </p:cNvPicPr>
            <p:nvPr>
              <p:custDataLst>
                <p:tags r:id="rId118"/>
              </p:custDataLst>
            </p:nvPr>
          </p:nvPicPr>
          <p:blipFill>
            <a:blip r:embed="rId278">
              <a:extLst>
                <a:ext uri="{96DAC541-7B7A-43D3-8B79-37D633B846F1}">
                  <asvg:svgBlip xmlns:asvg="http://schemas.microsoft.com/office/drawing/2016/SVG/main" r:embed="rId279"/>
                </a:ext>
              </a:extLst>
            </a:blip>
            <a:stretch>
              <a:fillRect/>
            </a:stretch>
          </p:blipFill>
          <p:spPr>
            <a:xfrm>
              <a:off x="11700" y="3513"/>
              <a:ext cx="101" cy="107"/>
            </a:xfrm>
            <a:prstGeom prst="rect">
              <a:avLst/>
            </a:prstGeom>
          </p:spPr>
        </p:pic>
        <p:pic>
          <p:nvPicPr>
            <p:cNvPr id="47" name="图片 46" descr="6782691"/>
            <p:cNvPicPr>
              <a:picLocks noChangeAspect="1"/>
            </p:cNvPicPr>
            <p:nvPr>
              <p:custDataLst>
                <p:tags r:id="rId119"/>
              </p:custDataLst>
            </p:nvPr>
          </p:nvPicPr>
          <p:blipFill>
            <a:blip r:embed="rId278">
              <a:extLst>
                <a:ext uri="{96DAC541-7B7A-43D3-8B79-37D633B846F1}">
                  <asvg:svgBlip xmlns:asvg="http://schemas.microsoft.com/office/drawing/2016/SVG/main" r:embed="rId279"/>
                </a:ext>
              </a:extLst>
            </a:blip>
            <a:stretch>
              <a:fillRect/>
            </a:stretch>
          </p:blipFill>
          <p:spPr>
            <a:xfrm>
              <a:off x="11700" y="3945"/>
              <a:ext cx="101" cy="107"/>
            </a:xfrm>
            <a:prstGeom prst="rect">
              <a:avLst/>
            </a:prstGeom>
          </p:spPr>
        </p:pic>
        <p:pic>
          <p:nvPicPr>
            <p:cNvPr id="48" name="图片 47" descr="6782691"/>
            <p:cNvPicPr>
              <a:picLocks noChangeAspect="1"/>
            </p:cNvPicPr>
            <p:nvPr>
              <p:custDataLst>
                <p:tags r:id="rId120"/>
              </p:custDataLst>
            </p:nvPr>
          </p:nvPicPr>
          <p:blipFill>
            <a:blip r:embed="rId278">
              <a:extLst>
                <a:ext uri="{96DAC541-7B7A-43D3-8B79-37D633B846F1}">
                  <asvg:svgBlip xmlns:asvg="http://schemas.microsoft.com/office/drawing/2016/SVG/main" r:embed="rId279"/>
                </a:ext>
              </a:extLst>
            </a:blip>
            <a:stretch>
              <a:fillRect/>
            </a:stretch>
          </p:blipFill>
          <p:spPr>
            <a:xfrm>
              <a:off x="11700" y="4372"/>
              <a:ext cx="101" cy="107"/>
            </a:xfrm>
            <a:prstGeom prst="rect">
              <a:avLst/>
            </a:prstGeom>
          </p:spPr>
        </p:pic>
        <p:sp>
          <p:nvSpPr>
            <p:cNvPr id="76" name="椭圆 75"/>
            <p:cNvSpPr/>
            <p:nvPr>
              <p:custDataLst>
                <p:tags r:id="rId121"/>
              </p:custDataLst>
            </p:nvPr>
          </p:nvSpPr>
          <p:spPr>
            <a:xfrm>
              <a:off x="12345" y="4268"/>
              <a:ext cx="261" cy="29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>
              <a:stCxn id="46" idx="3"/>
              <a:endCxn id="36" idx="2"/>
            </p:cNvCxnSpPr>
            <p:nvPr>
              <p:custDataLst>
                <p:tags r:id="rId122"/>
              </p:custDataLst>
            </p:nvPr>
          </p:nvCxnSpPr>
          <p:spPr>
            <a:xfrm>
              <a:off x="11801" y="3567"/>
              <a:ext cx="549" cy="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47" idx="3"/>
              <a:endCxn id="45" idx="2"/>
            </p:cNvCxnSpPr>
            <p:nvPr>
              <p:custDataLst>
                <p:tags r:id="rId123"/>
              </p:custDataLst>
            </p:nvPr>
          </p:nvCxnSpPr>
          <p:spPr>
            <a:xfrm>
              <a:off x="11801" y="3999"/>
              <a:ext cx="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48" idx="3"/>
              <a:endCxn id="76" idx="2"/>
            </p:cNvCxnSpPr>
            <p:nvPr>
              <p:custDataLst>
                <p:tags r:id="rId124"/>
              </p:custDataLst>
            </p:nvPr>
          </p:nvCxnSpPr>
          <p:spPr>
            <a:xfrm flipV="1">
              <a:off x="11801" y="4414"/>
              <a:ext cx="544" cy="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endCxn id="45" idx="2"/>
            </p:cNvCxnSpPr>
            <p:nvPr>
              <p:custDataLst>
                <p:tags r:id="rId125"/>
              </p:custDataLst>
            </p:nvPr>
          </p:nvCxnSpPr>
          <p:spPr>
            <a:xfrm>
              <a:off x="11750" y="3595"/>
              <a:ext cx="600" cy="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48" idx="0"/>
              <a:endCxn id="45" idx="2"/>
            </p:cNvCxnSpPr>
            <p:nvPr>
              <p:custDataLst>
                <p:tags r:id="rId126"/>
              </p:custDataLst>
            </p:nvPr>
          </p:nvCxnSpPr>
          <p:spPr>
            <a:xfrm flipV="1">
              <a:off x="11751" y="3999"/>
              <a:ext cx="599" cy="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76" idx="2"/>
            </p:cNvCxnSpPr>
            <p:nvPr>
              <p:custDataLst>
                <p:tags r:id="rId127"/>
              </p:custDataLst>
            </p:nvPr>
          </p:nvCxnSpPr>
          <p:spPr>
            <a:xfrm>
              <a:off x="11767" y="3603"/>
              <a:ext cx="578" cy="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48" idx="0"/>
              <a:endCxn id="36" idx="3"/>
            </p:cNvCxnSpPr>
            <p:nvPr>
              <p:custDataLst>
                <p:tags r:id="rId128"/>
              </p:custDataLst>
            </p:nvPr>
          </p:nvCxnSpPr>
          <p:spPr>
            <a:xfrm flipV="1">
              <a:off x="11751" y="3682"/>
              <a:ext cx="637" cy="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36" idx="6"/>
            </p:cNvCxnSpPr>
            <p:nvPr>
              <p:custDataLst>
                <p:tags r:id="rId129"/>
              </p:custDataLst>
            </p:nvPr>
          </p:nvCxnSpPr>
          <p:spPr>
            <a:xfrm>
              <a:off x="12611" y="3577"/>
              <a:ext cx="4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45" idx="6"/>
            </p:cNvCxnSpPr>
            <p:nvPr>
              <p:custDataLst>
                <p:tags r:id="rId130"/>
              </p:custDataLst>
            </p:nvPr>
          </p:nvCxnSpPr>
          <p:spPr>
            <a:xfrm flipV="1">
              <a:off x="12611" y="3992"/>
              <a:ext cx="434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76" idx="6"/>
            </p:cNvCxnSpPr>
            <p:nvPr>
              <p:custDataLst>
                <p:tags r:id="rId131"/>
              </p:custDataLst>
            </p:nvPr>
          </p:nvCxnSpPr>
          <p:spPr>
            <a:xfrm>
              <a:off x="12606" y="4414"/>
              <a:ext cx="408" cy="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endCxn id="230" idx="1"/>
            </p:cNvCxnSpPr>
            <p:nvPr/>
          </p:nvCxnSpPr>
          <p:spPr>
            <a:xfrm>
              <a:off x="13328" y="3506"/>
              <a:ext cx="457" cy="4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318" idx="3"/>
              <a:endCxn id="230" idx="1"/>
            </p:cNvCxnSpPr>
            <p:nvPr/>
          </p:nvCxnSpPr>
          <p:spPr>
            <a:xfrm flipV="1">
              <a:off x="13328" y="3955"/>
              <a:ext cx="457" cy="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0" name="圆角矩形 229"/>
            <p:cNvSpPr/>
            <p:nvPr>
              <p:custDataLst>
                <p:tags r:id="rId132"/>
              </p:custDataLst>
            </p:nvPr>
          </p:nvSpPr>
          <p:spPr>
            <a:xfrm>
              <a:off x="13785" y="3526"/>
              <a:ext cx="223" cy="857"/>
            </a:xfrm>
            <a:prstGeom prst="roundRect">
              <a:avLst/>
            </a:prstGeom>
            <a:solidFill>
              <a:srgbClr val="7BB972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2034" y="2915"/>
              <a:ext cx="1576" cy="40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Reverse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本框 231"/>
                <p:cNvSpPr txBox="1"/>
                <p:nvPr>
                  <p:custDataLst>
                    <p:tags r:id="rId133"/>
                  </p:custDataLst>
                </p:nvPr>
              </p:nvSpPr>
              <p:spPr>
                <a:xfrm>
                  <a:off x="13553" y="4414"/>
                  <a:ext cx="741" cy="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1600" b="1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  <a:ea typeface="+mn-lt"/>
                                <a:cs typeface="DejaVu Math TeX Gyre" panose="02000503000000000000" charset="0"/>
                              </a:rPr>
                              <m:t>𝑬</m:t>
                            </m:r>
                            <m:r>
                              <a:rPr lang="en-US" altLang="zh-CN" sz="1600" b="1" i="1" baseline="-25000">
                                <a:latin typeface="Cambria Math" panose="02040503050406030204" pitchFamily="18" charset="0"/>
                                <a:ea typeface="+mn-lt"/>
                                <a:cs typeface="DejaVu Math TeX Gyre" panose="02000503000000000000" charset="0"/>
                              </a:rPr>
                              <m:t>𝟎</m:t>
                            </m:r>
                          </m:e>
                        </m:acc>
                      </m:oMath>
                    </m:oMathPara>
                  </a14:m>
                  <a:endParaRPr lang="en-US" altLang="zh-CN" sz="1600" b="1" i="1" baseline="-25000">
                    <a:latin typeface="DejaVu Math TeX Gyre" panose="02000503000000000000" charset="0"/>
                    <a:ea typeface="+mn-lt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32" name="文本框 23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0"/>
                  </p:custDataLst>
                </p:nvPr>
              </p:nvSpPr>
              <p:spPr>
                <a:xfrm>
                  <a:off x="13553" y="4414"/>
                  <a:ext cx="741" cy="449"/>
                </a:xfrm>
                <a:prstGeom prst="rect">
                  <a:avLst/>
                </a:prstGeom>
                <a:blipFill rotWithShape="1">
                  <a:blip r:embed="rId28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/>
          <p:cNvGrpSpPr/>
          <p:nvPr/>
        </p:nvGrpSpPr>
        <p:grpSpPr>
          <a:xfrm>
            <a:off x="6378050" y="551685"/>
            <a:ext cx="593090" cy="810260"/>
            <a:chOff x="5087" y="1525"/>
            <a:chExt cx="701" cy="10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4" name="矩形 233"/>
            <p:cNvSpPr/>
            <p:nvPr>
              <p:custDataLst>
                <p:tags r:id="rId92"/>
              </p:custDataLst>
            </p:nvPr>
          </p:nvSpPr>
          <p:spPr>
            <a:xfrm>
              <a:off x="5087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5" name="矩形 234"/>
            <p:cNvSpPr/>
            <p:nvPr>
              <p:custDataLst>
                <p:tags r:id="rId93"/>
              </p:custDataLst>
            </p:nvPr>
          </p:nvSpPr>
          <p:spPr>
            <a:xfrm>
              <a:off x="5261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6" name="矩形 235"/>
            <p:cNvSpPr/>
            <p:nvPr>
              <p:custDataLst>
                <p:tags r:id="rId94"/>
              </p:custDataLst>
            </p:nvPr>
          </p:nvSpPr>
          <p:spPr>
            <a:xfrm>
              <a:off x="5442" y="1525"/>
              <a:ext cx="174" cy="1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7" name="矩形 236"/>
            <p:cNvSpPr/>
            <p:nvPr>
              <p:custDataLst>
                <p:tags r:id="rId95"/>
              </p:custDataLst>
            </p:nvPr>
          </p:nvSpPr>
          <p:spPr>
            <a:xfrm>
              <a:off x="5613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8" name="矩形 237"/>
            <p:cNvSpPr/>
            <p:nvPr>
              <p:custDataLst>
                <p:tags r:id="rId96"/>
              </p:custDataLst>
            </p:nvPr>
          </p:nvSpPr>
          <p:spPr>
            <a:xfrm>
              <a:off x="5087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7" name="矩形 276"/>
            <p:cNvSpPr/>
            <p:nvPr>
              <p:custDataLst>
                <p:tags r:id="rId97"/>
              </p:custDataLst>
            </p:nvPr>
          </p:nvSpPr>
          <p:spPr>
            <a:xfrm>
              <a:off x="5261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8" name="矩形 277"/>
            <p:cNvSpPr/>
            <p:nvPr>
              <p:custDataLst>
                <p:tags r:id="rId98"/>
              </p:custDataLst>
            </p:nvPr>
          </p:nvSpPr>
          <p:spPr>
            <a:xfrm>
              <a:off x="5442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3" name="矩形 302"/>
            <p:cNvSpPr/>
            <p:nvPr>
              <p:custDataLst>
                <p:tags r:id="rId99"/>
              </p:custDataLst>
            </p:nvPr>
          </p:nvSpPr>
          <p:spPr>
            <a:xfrm>
              <a:off x="5614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4" name="矩形 303"/>
            <p:cNvSpPr/>
            <p:nvPr>
              <p:custDataLst>
                <p:tags r:id="rId100"/>
              </p:custDataLst>
            </p:nvPr>
          </p:nvSpPr>
          <p:spPr>
            <a:xfrm>
              <a:off x="5087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15" name="矩形 314"/>
            <p:cNvSpPr/>
            <p:nvPr>
              <p:custDataLst>
                <p:tags r:id="rId101"/>
              </p:custDataLst>
            </p:nvPr>
          </p:nvSpPr>
          <p:spPr>
            <a:xfrm>
              <a:off x="5261" y="1855"/>
              <a:ext cx="174" cy="1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19" name="矩形 318"/>
            <p:cNvSpPr/>
            <p:nvPr>
              <p:custDataLst>
                <p:tags r:id="rId102"/>
              </p:custDataLst>
            </p:nvPr>
          </p:nvSpPr>
          <p:spPr>
            <a:xfrm>
              <a:off x="5442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6" name="矩形 335"/>
            <p:cNvSpPr/>
            <p:nvPr>
              <p:custDataLst>
                <p:tags r:id="rId103"/>
              </p:custDataLst>
            </p:nvPr>
          </p:nvSpPr>
          <p:spPr>
            <a:xfrm>
              <a:off x="5614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7" name="矩形 336"/>
            <p:cNvSpPr/>
            <p:nvPr>
              <p:custDataLst>
                <p:tags r:id="rId104"/>
              </p:custDataLst>
            </p:nvPr>
          </p:nvSpPr>
          <p:spPr>
            <a:xfrm>
              <a:off x="5087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8" name="矩形 337"/>
            <p:cNvSpPr/>
            <p:nvPr>
              <p:custDataLst>
                <p:tags r:id="rId105"/>
              </p:custDataLst>
            </p:nvPr>
          </p:nvSpPr>
          <p:spPr>
            <a:xfrm>
              <a:off x="5261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9" name="矩形 338"/>
            <p:cNvSpPr/>
            <p:nvPr>
              <p:custDataLst>
                <p:tags r:id="rId106"/>
              </p:custDataLst>
            </p:nvPr>
          </p:nvSpPr>
          <p:spPr>
            <a:xfrm>
              <a:off x="5442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0" name="矩形 339"/>
            <p:cNvSpPr/>
            <p:nvPr>
              <p:custDataLst>
                <p:tags r:id="rId107"/>
              </p:custDataLst>
            </p:nvPr>
          </p:nvSpPr>
          <p:spPr>
            <a:xfrm>
              <a:off x="5614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1" name="矩形 340"/>
            <p:cNvSpPr/>
            <p:nvPr>
              <p:custDataLst>
                <p:tags r:id="rId108"/>
              </p:custDataLst>
            </p:nvPr>
          </p:nvSpPr>
          <p:spPr>
            <a:xfrm>
              <a:off x="5087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2" name="矩形 341"/>
            <p:cNvSpPr/>
            <p:nvPr>
              <p:custDataLst>
                <p:tags r:id="rId109"/>
              </p:custDataLst>
            </p:nvPr>
          </p:nvSpPr>
          <p:spPr>
            <a:xfrm>
              <a:off x="5261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3" name="矩形 342"/>
            <p:cNvSpPr/>
            <p:nvPr>
              <p:custDataLst>
                <p:tags r:id="rId110"/>
              </p:custDataLst>
            </p:nvPr>
          </p:nvSpPr>
          <p:spPr>
            <a:xfrm>
              <a:off x="5442" y="2214"/>
              <a:ext cx="174" cy="17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4" name="矩形 343"/>
            <p:cNvSpPr/>
            <p:nvPr>
              <p:custDataLst>
                <p:tags r:id="rId111"/>
              </p:custDataLst>
            </p:nvPr>
          </p:nvSpPr>
          <p:spPr>
            <a:xfrm>
              <a:off x="5614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5" name="矩形 344"/>
            <p:cNvSpPr/>
            <p:nvPr>
              <p:custDataLst>
                <p:tags r:id="rId112"/>
              </p:custDataLst>
            </p:nvPr>
          </p:nvSpPr>
          <p:spPr>
            <a:xfrm>
              <a:off x="5087" y="2389"/>
              <a:ext cx="174" cy="17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6" name="矩形 345"/>
            <p:cNvSpPr/>
            <p:nvPr>
              <p:custDataLst>
                <p:tags r:id="rId113"/>
              </p:custDataLst>
            </p:nvPr>
          </p:nvSpPr>
          <p:spPr>
            <a:xfrm>
              <a:off x="5261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7" name="矩形 346"/>
            <p:cNvSpPr/>
            <p:nvPr>
              <p:custDataLst>
                <p:tags r:id="rId114"/>
              </p:custDataLst>
            </p:nvPr>
          </p:nvSpPr>
          <p:spPr>
            <a:xfrm>
              <a:off x="5442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8" name="矩形 347"/>
            <p:cNvSpPr/>
            <p:nvPr>
              <p:custDataLst>
                <p:tags r:id="rId115"/>
              </p:custDataLst>
            </p:nvPr>
          </p:nvSpPr>
          <p:spPr>
            <a:xfrm>
              <a:off x="5614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6620620" y="606930"/>
            <a:ext cx="593090" cy="810260"/>
            <a:chOff x="5087" y="1525"/>
            <a:chExt cx="701" cy="103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0" name="矩形 349"/>
            <p:cNvSpPr/>
            <p:nvPr>
              <p:custDataLst>
                <p:tags r:id="rId68"/>
              </p:custDataLst>
            </p:nvPr>
          </p:nvSpPr>
          <p:spPr>
            <a:xfrm>
              <a:off x="5087" y="1525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1" name="矩形 350"/>
            <p:cNvSpPr/>
            <p:nvPr>
              <p:custDataLst>
                <p:tags r:id="rId69"/>
              </p:custDataLst>
            </p:nvPr>
          </p:nvSpPr>
          <p:spPr>
            <a:xfrm>
              <a:off x="5261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2" name="矩形 351"/>
            <p:cNvSpPr/>
            <p:nvPr>
              <p:custDataLst>
                <p:tags r:id="rId70"/>
              </p:custDataLst>
            </p:nvPr>
          </p:nvSpPr>
          <p:spPr>
            <a:xfrm>
              <a:off x="5442" y="1525"/>
              <a:ext cx="174" cy="1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3" name="矩形 352"/>
            <p:cNvSpPr/>
            <p:nvPr>
              <p:custDataLst>
                <p:tags r:id="rId71"/>
              </p:custDataLst>
            </p:nvPr>
          </p:nvSpPr>
          <p:spPr>
            <a:xfrm>
              <a:off x="5613" y="152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4" name="矩形 353"/>
            <p:cNvSpPr/>
            <p:nvPr>
              <p:custDataLst>
                <p:tags r:id="rId72"/>
              </p:custDataLst>
            </p:nvPr>
          </p:nvSpPr>
          <p:spPr>
            <a:xfrm>
              <a:off x="5087" y="1700"/>
              <a:ext cx="174" cy="1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5" name="矩形 354"/>
            <p:cNvSpPr/>
            <p:nvPr>
              <p:custDataLst>
                <p:tags r:id="rId73"/>
              </p:custDataLst>
            </p:nvPr>
          </p:nvSpPr>
          <p:spPr>
            <a:xfrm>
              <a:off x="5261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6" name="矩形 355"/>
            <p:cNvSpPr/>
            <p:nvPr>
              <p:custDataLst>
                <p:tags r:id="rId74"/>
              </p:custDataLst>
            </p:nvPr>
          </p:nvSpPr>
          <p:spPr>
            <a:xfrm>
              <a:off x="5442" y="170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7" name="矩形 356"/>
            <p:cNvSpPr/>
            <p:nvPr>
              <p:custDataLst>
                <p:tags r:id="rId75"/>
              </p:custDataLst>
            </p:nvPr>
          </p:nvSpPr>
          <p:spPr>
            <a:xfrm>
              <a:off x="5614" y="1700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8" name="矩形 357"/>
            <p:cNvSpPr/>
            <p:nvPr>
              <p:custDataLst>
                <p:tags r:id="rId76"/>
              </p:custDataLst>
            </p:nvPr>
          </p:nvSpPr>
          <p:spPr>
            <a:xfrm>
              <a:off x="5087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9" name="矩形 358"/>
            <p:cNvSpPr/>
            <p:nvPr>
              <p:custDataLst>
                <p:tags r:id="rId77"/>
              </p:custDataLst>
            </p:nvPr>
          </p:nvSpPr>
          <p:spPr>
            <a:xfrm>
              <a:off x="5261" y="1855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0" name="矩形 359"/>
            <p:cNvSpPr/>
            <p:nvPr>
              <p:custDataLst>
                <p:tags r:id="rId78"/>
              </p:custDataLst>
            </p:nvPr>
          </p:nvSpPr>
          <p:spPr>
            <a:xfrm>
              <a:off x="5442" y="1855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1" name="矩形 360"/>
            <p:cNvSpPr/>
            <p:nvPr>
              <p:custDataLst>
                <p:tags r:id="rId79"/>
              </p:custDataLst>
            </p:nvPr>
          </p:nvSpPr>
          <p:spPr>
            <a:xfrm>
              <a:off x="5614" y="1855"/>
              <a:ext cx="174" cy="1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2" name="矩形 361"/>
            <p:cNvSpPr/>
            <p:nvPr>
              <p:custDataLst>
                <p:tags r:id="rId80"/>
              </p:custDataLst>
            </p:nvPr>
          </p:nvSpPr>
          <p:spPr>
            <a:xfrm>
              <a:off x="5087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3" name="矩形 362"/>
            <p:cNvSpPr/>
            <p:nvPr>
              <p:custDataLst>
                <p:tags r:id="rId81"/>
              </p:custDataLst>
            </p:nvPr>
          </p:nvSpPr>
          <p:spPr>
            <a:xfrm>
              <a:off x="5261" y="2030"/>
              <a:ext cx="174" cy="1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4" name="矩形 363"/>
            <p:cNvSpPr/>
            <p:nvPr>
              <p:custDataLst>
                <p:tags r:id="rId82"/>
              </p:custDataLst>
            </p:nvPr>
          </p:nvSpPr>
          <p:spPr>
            <a:xfrm>
              <a:off x="5442" y="2030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5" name="矩形 364"/>
            <p:cNvSpPr/>
            <p:nvPr>
              <p:custDataLst>
                <p:tags r:id="rId83"/>
              </p:custDataLst>
            </p:nvPr>
          </p:nvSpPr>
          <p:spPr>
            <a:xfrm>
              <a:off x="5614" y="2030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6" name="矩形 365"/>
            <p:cNvSpPr/>
            <p:nvPr>
              <p:custDataLst>
                <p:tags r:id="rId84"/>
              </p:custDataLst>
            </p:nvPr>
          </p:nvSpPr>
          <p:spPr>
            <a:xfrm>
              <a:off x="5087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7" name="矩形 366"/>
            <p:cNvSpPr/>
            <p:nvPr>
              <p:custDataLst>
                <p:tags r:id="rId85"/>
              </p:custDataLst>
            </p:nvPr>
          </p:nvSpPr>
          <p:spPr>
            <a:xfrm>
              <a:off x="5261" y="2214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8" name="矩形 367"/>
            <p:cNvSpPr/>
            <p:nvPr>
              <p:custDataLst>
                <p:tags r:id="rId86"/>
              </p:custDataLst>
            </p:nvPr>
          </p:nvSpPr>
          <p:spPr>
            <a:xfrm>
              <a:off x="5442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9" name="矩形 368"/>
            <p:cNvSpPr/>
            <p:nvPr>
              <p:custDataLst>
                <p:tags r:id="rId87"/>
              </p:custDataLst>
            </p:nvPr>
          </p:nvSpPr>
          <p:spPr>
            <a:xfrm>
              <a:off x="5614" y="2214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0" name="矩形 369"/>
            <p:cNvSpPr/>
            <p:nvPr>
              <p:custDataLst>
                <p:tags r:id="rId88"/>
              </p:custDataLst>
            </p:nvPr>
          </p:nvSpPr>
          <p:spPr>
            <a:xfrm>
              <a:off x="5087" y="2389"/>
              <a:ext cx="174" cy="1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1" name="矩形 370"/>
            <p:cNvSpPr/>
            <p:nvPr>
              <p:custDataLst>
                <p:tags r:id="rId89"/>
              </p:custDataLst>
            </p:nvPr>
          </p:nvSpPr>
          <p:spPr>
            <a:xfrm>
              <a:off x="5261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2" name="矩形 371"/>
            <p:cNvSpPr/>
            <p:nvPr>
              <p:custDataLst>
                <p:tags r:id="rId90"/>
              </p:custDataLst>
            </p:nvPr>
          </p:nvSpPr>
          <p:spPr>
            <a:xfrm>
              <a:off x="5442" y="2389"/>
              <a:ext cx="174" cy="175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73" name="矩形 372"/>
            <p:cNvSpPr/>
            <p:nvPr>
              <p:custDataLst>
                <p:tags r:id="rId91"/>
              </p:custDataLst>
            </p:nvPr>
          </p:nvSpPr>
          <p:spPr>
            <a:xfrm>
              <a:off x="5614" y="2389"/>
              <a:ext cx="174" cy="17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383" name="文本框 382"/>
          <p:cNvSpPr txBox="1"/>
          <p:nvPr/>
        </p:nvSpPr>
        <p:spPr>
          <a:xfrm>
            <a:off x="5350620" y="3301235"/>
            <a:ext cx="111760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>
                <a:latin typeface="Toppan Bunkyu Gothic Regular" panose="020B0600000000000000" charset="-122"/>
                <a:ea typeface="Toppan Bunkyu Gothic Regular" panose="020B0600000000000000" charset="-122"/>
              </a:rPr>
              <a:t>i</a:t>
            </a:r>
          </a:p>
        </p:txBody>
      </p:sp>
      <p:grpSp>
        <p:nvGrpSpPr>
          <p:cNvPr id="388" name="组合 387"/>
          <p:cNvGrpSpPr/>
          <p:nvPr/>
        </p:nvGrpSpPr>
        <p:grpSpPr>
          <a:xfrm>
            <a:off x="7907765" y="196085"/>
            <a:ext cx="920115" cy="447040"/>
            <a:chOff x="12036" y="644"/>
            <a:chExt cx="1449" cy="704"/>
          </a:xfrm>
        </p:grpSpPr>
        <p:sp>
          <p:nvSpPr>
            <p:cNvPr id="116" name="矩形 115"/>
            <p:cNvSpPr/>
            <p:nvPr/>
          </p:nvSpPr>
          <p:spPr>
            <a:xfrm>
              <a:off x="12687" y="644"/>
              <a:ext cx="590" cy="1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84" name="矩形 383"/>
            <p:cNvSpPr/>
            <p:nvPr/>
          </p:nvSpPr>
          <p:spPr>
            <a:xfrm>
              <a:off x="12687" y="1191"/>
              <a:ext cx="590" cy="157"/>
            </a:xfrm>
            <a:prstGeom prst="rect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85" name="左大括号 384"/>
            <p:cNvSpPr/>
            <p:nvPr/>
          </p:nvSpPr>
          <p:spPr>
            <a:xfrm>
              <a:off x="12543" y="752"/>
              <a:ext cx="119" cy="5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文本框 385"/>
            <p:cNvSpPr txBox="1"/>
            <p:nvPr>
              <p:custDataLst>
                <p:tags r:id="rId67"/>
              </p:custDataLst>
            </p:nvPr>
          </p:nvSpPr>
          <p:spPr>
            <a:xfrm>
              <a:off x="12036" y="743"/>
              <a:ext cx="642" cy="4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R</a:t>
              </a: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12441" y="668"/>
              <a:ext cx="1044" cy="5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/>
                <a:t>...</a:t>
              </a:r>
            </a:p>
          </p:txBody>
        </p:sp>
      </p:grpSp>
      <p:grpSp>
        <p:nvGrpSpPr>
          <p:cNvPr id="389" name="组合 388"/>
          <p:cNvGrpSpPr/>
          <p:nvPr/>
        </p:nvGrpSpPr>
        <p:grpSpPr>
          <a:xfrm>
            <a:off x="7907765" y="950465"/>
            <a:ext cx="920115" cy="447040"/>
            <a:chOff x="12036" y="644"/>
            <a:chExt cx="1449" cy="704"/>
          </a:xfrm>
        </p:grpSpPr>
        <p:sp>
          <p:nvSpPr>
            <p:cNvPr id="390" name="矩形 389"/>
            <p:cNvSpPr/>
            <p:nvPr/>
          </p:nvSpPr>
          <p:spPr>
            <a:xfrm>
              <a:off x="12687" y="644"/>
              <a:ext cx="590" cy="1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12687" y="1191"/>
              <a:ext cx="590" cy="157"/>
            </a:xfrm>
            <a:prstGeom prst="rect">
              <a:avLst/>
            </a:prstGeom>
            <a:solidFill>
              <a:srgbClr val="FFE699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92" name="左大括号 391"/>
            <p:cNvSpPr/>
            <p:nvPr/>
          </p:nvSpPr>
          <p:spPr>
            <a:xfrm>
              <a:off x="12543" y="752"/>
              <a:ext cx="119" cy="5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文本框 392"/>
            <p:cNvSpPr txBox="1"/>
            <p:nvPr>
              <p:custDataLst>
                <p:tags r:id="rId66"/>
              </p:custDataLst>
            </p:nvPr>
          </p:nvSpPr>
          <p:spPr>
            <a:xfrm>
              <a:off x="12036" y="743"/>
              <a:ext cx="642" cy="4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 b="1" i="1"/>
                <a:t>R</a:t>
              </a:r>
            </a:p>
          </p:txBody>
        </p:sp>
        <p:sp>
          <p:nvSpPr>
            <p:cNvPr id="394" name="文本框 393"/>
            <p:cNvSpPr txBox="1"/>
            <p:nvPr/>
          </p:nvSpPr>
          <p:spPr>
            <a:xfrm>
              <a:off x="12441" y="668"/>
              <a:ext cx="1044" cy="5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b="1"/>
                <a:t>...</a:t>
              </a:r>
            </a:p>
          </p:txBody>
        </p:sp>
      </p:grpSp>
      <p:cxnSp>
        <p:nvCxnSpPr>
          <p:cNvPr id="395" name="直接箭头连接符 394"/>
          <p:cNvCxnSpPr/>
          <p:nvPr/>
        </p:nvCxnSpPr>
        <p:spPr>
          <a:xfrm flipV="1">
            <a:off x="7213710" y="389760"/>
            <a:ext cx="694055" cy="42227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/>
          <p:nvPr/>
        </p:nvCxnSpPr>
        <p:spPr>
          <a:xfrm>
            <a:off x="7213710" y="812035"/>
            <a:ext cx="694055" cy="33210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98" name="组合 397"/>
          <p:cNvGrpSpPr/>
          <p:nvPr/>
        </p:nvGrpSpPr>
        <p:grpSpPr>
          <a:xfrm>
            <a:off x="9615280" y="955545"/>
            <a:ext cx="1112520" cy="421640"/>
            <a:chOff x="16190" y="3731"/>
            <a:chExt cx="1752" cy="664"/>
          </a:xfrm>
        </p:grpSpPr>
        <p:grpSp>
          <p:nvGrpSpPr>
            <p:cNvPr id="399" name="组合 398"/>
            <p:cNvGrpSpPr/>
            <p:nvPr/>
          </p:nvGrpSpPr>
          <p:grpSpPr>
            <a:xfrm>
              <a:off x="16190" y="3731"/>
              <a:ext cx="1353" cy="264"/>
              <a:chOff x="16219" y="3592"/>
              <a:chExt cx="1353" cy="264"/>
            </a:xfrm>
          </p:grpSpPr>
          <p:sp>
            <p:nvSpPr>
              <p:cNvPr id="400" name="矩形 399"/>
              <p:cNvSpPr/>
              <p:nvPr>
                <p:custDataLst>
                  <p:tags r:id="rId61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矩形 400"/>
              <p:cNvSpPr/>
              <p:nvPr>
                <p:custDataLst>
                  <p:tags r:id="rId62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/>
              <p:cNvSpPr/>
              <p:nvPr>
                <p:custDataLst>
                  <p:tags r:id="rId63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矩形 402"/>
              <p:cNvSpPr/>
              <p:nvPr>
                <p:custDataLst>
                  <p:tags r:id="rId64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/>
              <p:cNvSpPr/>
              <p:nvPr>
                <p:custDataLst>
                  <p:tags r:id="rId65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5" name="组合 404"/>
            <p:cNvGrpSpPr/>
            <p:nvPr/>
          </p:nvGrpSpPr>
          <p:grpSpPr>
            <a:xfrm>
              <a:off x="16390" y="3931"/>
              <a:ext cx="1353" cy="264"/>
              <a:chOff x="16219" y="3592"/>
              <a:chExt cx="1353" cy="264"/>
            </a:xfrm>
          </p:grpSpPr>
          <p:sp>
            <p:nvSpPr>
              <p:cNvPr id="406" name="矩形 405"/>
              <p:cNvSpPr/>
              <p:nvPr>
                <p:custDataLst>
                  <p:tags r:id="rId56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/>
              <p:cNvSpPr/>
              <p:nvPr>
                <p:custDataLst>
                  <p:tags r:id="rId57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矩形 407"/>
              <p:cNvSpPr/>
              <p:nvPr>
                <p:custDataLst>
                  <p:tags r:id="rId58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/>
              <p:cNvSpPr/>
              <p:nvPr>
                <p:custDataLst>
                  <p:tags r:id="rId59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/>
              <p:cNvSpPr/>
              <p:nvPr>
                <p:custDataLst>
                  <p:tags r:id="rId60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16590" y="4131"/>
              <a:ext cx="1353" cy="264"/>
              <a:chOff x="16219" y="3592"/>
              <a:chExt cx="1353" cy="264"/>
            </a:xfrm>
          </p:grpSpPr>
          <p:sp>
            <p:nvSpPr>
              <p:cNvPr id="412" name="矩形 411"/>
              <p:cNvSpPr/>
              <p:nvPr>
                <p:custDataLst>
                  <p:tags r:id="rId51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矩形 412"/>
              <p:cNvSpPr/>
              <p:nvPr>
                <p:custDataLst>
                  <p:tags r:id="rId52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/>
              <p:cNvSpPr/>
              <p:nvPr>
                <p:custDataLst>
                  <p:tags r:id="rId53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/>
              <p:cNvSpPr/>
              <p:nvPr>
                <p:custDataLst>
                  <p:tags r:id="rId54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/>
              <p:cNvSpPr/>
              <p:nvPr>
                <p:custDataLst>
                  <p:tags r:id="rId55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17" name="组合 416"/>
          <p:cNvGrpSpPr/>
          <p:nvPr/>
        </p:nvGrpSpPr>
        <p:grpSpPr>
          <a:xfrm>
            <a:off x="9577815" y="211325"/>
            <a:ext cx="1112520" cy="421640"/>
            <a:chOff x="16190" y="3731"/>
            <a:chExt cx="1752" cy="664"/>
          </a:xfrm>
        </p:grpSpPr>
        <p:grpSp>
          <p:nvGrpSpPr>
            <p:cNvPr id="418" name="组合 417"/>
            <p:cNvGrpSpPr/>
            <p:nvPr/>
          </p:nvGrpSpPr>
          <p:grpSpPr>
            <a:xfrm>
              <a:off x="16190" y="3731"/>
              <a:ext cx="1353" cy="264"/>
              <a:chOff x="16219" y="3592"/>
              <a:chExt cx="1353" cy="264"/>
            </a:xfrm>
          </p:grpSpPr>
          <p:sp>
            <p:nvSpPr>
              <p:cNvPr id="419" name="矩形 418"/>
              <p:cNvSpPr/>
              <p:nvPr>
                <p:custDataLst>
                  <p:tags r:id="rId46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/>
              <p:cNvSpPr/>
              <p:nvPr>
                <p:custDataLst>
                  <p:tags r:id="rId47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矩形 420"/>
              <p:cNvSpPr/>
              <p:nvPr>
                <p:custDataLst>
                  <p:tags r:id="rId48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矩形 421"/>
              <p:cNvSpPr/>
              <p:nvPr>
                <p:custDataLst>
                  <p:tags r:id="rId49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3" name="矩形 422"/>
              <p:cNvSpPr/>
              <p:nvPr>
                <p:custDataLst>
                  <p:tags r:id="rId50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4" name="组合 423"/>
            <p:cNvGrpSpPr/>
            <p:nvPr/>
          </p:nvGrpSpPr>
          <p:grpSpPr>
            <a:xfrm>
              <a:off x="16390" y="3931"/>
              <a:ext cx="1353" cy="264"/>
              <a:chOff x="16219" y="3592"/>
              <a:chExt cx="1353" cy="264"/>
            </a:xfrm>
          </p:grpSpPr>
          <p:sp>
            <p:nvSpPr>
              <p:cNvPr id="425" name="矩形 424"/>
              <p:cNvSpPr/>
              <p:nvPr>
                <p:custDataLst>
                  <p:tags r:id="rId41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rgbClr val="9DC3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/>
              <p:cNvSpPr/>
              <p:nvPr>
                <p:custDataLst>
                  <p:tags r:id="rId42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矩形 426"/>
              <p:cNvSpPr/>
              <p:nvPr>
                <p:custDataLst>
                  <p:tags r:id="rId43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矩形 427"/>
              <p:cNvSpPr/>
              <p:nvPr>
                <p:custDataLst>
                  <p:tags r:id="rId44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/>
              <p:cNvSpPr/>
              <p:nvPr>
                <p:custDataLst>
                  <p:tags r:id="rId45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0" name="组合 429"/>
            <p:cNvGrpSpPr/>
            <p:nvPr/>
          </p:nvGrpSpPr>
          <p:grpSpPr>
            <a:xfrm>
              <a:off x="16590" y="4131"/>
              <a:ext cx="1353" cy="264"/>
              <a:chOff x="16219" y="3592"/>
              <a:chExt cx="1353" cy="264"/>
            </a:xfrm>
          </p:grpSpPr>
          <p:sp>
            <p:nvSpPr>
              <p:cNvPr id="431" name="矩形 430"/>
              <p:cNvSpPr/>
              <p:nvPr>
                <p:custDataLst>
                  <p:tags r:id="rId36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/>
              <p:cNvSpPr/>
              <p:nvPr>
                <p:custDataLst>
                  <p:tags r:id="rId37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/>
              <p:cNvSpPr/>
              <p:nvPr>
                <p:custDataLst>
                  <p:tags r:id="rId38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/>
              <p:cNvSpPr/>
              <p:nvPr>
                <p:custDataLst>
                  <p:tags r:id="rId39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矩形 434"/>
              <p:cNvSpPr/>
              <p:nvPr>
                <p:custDataLst>
                  <p:tags r:id="rId40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1" name="流程图: 或者 440"/>
          <p:cNvSpPr/>
          <p:nvPr/>
        </p:nvSpPr>
        <p:spPr>
          <a:xfrm>
            <a:off x="10051525" y="1661665"/>
            <a:ext cx="191770" cy="177800"/>
          </a:xfrm>
          <a:prstGeom prst="flowChar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3" name="直接箭头连接符 442"/>
          <p:cNvCxnSpPr>
            <a:endCxn id="441" idx="0"/>
          </p:cNvCxnSpPr>
          <p:nvPr/>
        </p:nvCxnSpPr>
        <p:spPr>
          <a:xfrm>
            <a:off x="10147410" y="1414015"/>
            <a:ext cx="0" cy="247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5" name="直接箭头连接符 444"/>
          <p:cNvCxnSpPr>
            <a:endCxn id="441" idx="4"/>
          </p:cNvCxnSpPr>
          <p:nvPr/>
        </p:nvCxnSpPr>
        <p:spPr>
          <a:xfrm flipV="1">
            <a:off x="10147410" y="1839465"/>
            <a:ext cx="0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6" name="直接箭头连接符 445"/>
          <p:cNvCxnSpPr>
            <a:stCxn id="441" idx="6"/>
          </p:cNvCxnSpPr>
          <p:nvPr/>
        </p:nvCxnSpPr>
        <p:spPr>
          <a:xfrm flipV="1">
            <a:off x="10243295" y="1258440"/>
            <a:ext cx="765175" cy="49212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>
            <a:off x="10458560" y="549145"/>
            <a:ext cx="519430" cy="494665"/>
          </a:xfrm>
          <a:prstGeom prst="straightConnector1">
            <a:avLst/>
          </a:prstGeom>
          <a:ln w="31750">
            <a:solidFill>
              <a:schemeClr val="tx2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8" name="文本框 447"/>
          <p:cNvSpPr txBox="1"/>
          <p:nvPr/>
        </p:nvSpPr>
        <p:spPr>
          <a:xfrm>
            <a:off x="11078845" y="264795"/>
            <a:ext cx="143637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/>
              <a:t>Positive samples</a:t>
            </a:r>
            <a:endParaRPr lang="en-US" altLang="zh-CN" sz="1200" b="1" baseline="-25000"/>
          </a:p>
        </p:txBody>
      </p:sp>
      <p:sp>
        <p:nvSpPr>
          <p:cNvPr id="461" name="文本框 460"/>
          <p:cNvSpPr txBox="1"/>
          <p:nvPr/>
        </p:nvSpPr>
        <p:spPr>
          <a:xfrm>
            <a:off x="11078845" y="918845"/>
            <a:ext cx="149479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/>
              <a:t>Negative samples</a:t>
            </a:r>
            <a:endParaRPr lang="en-US" altLang="zh-CN" sz="1200" b="1" baseline="-25000"/>
          </a:p>
        </p:txBody>
      </p:sp>
      <p:grpSp>
        <p:nvGrpSpPr>
          <p:cNvPr id="467" name="组合 466"/>
          <p:cNvGrpSpPr/>
          <p:nvPr/>
        </p:nvGrpSpPr>
        <p:grpSpPr>
          <a:xfrm>
            <a:off x="11405980" y="1234310"/>
            <a:ext cx="937260" cy="289560"/>
            <a:chOff x="17787" y="2094"/>
            <a:chExt cx="1476" cy="456"/>
          </a:xfrm>
        </p:grpSpPr>
        <p:grpSp>
          <p:nvGrpSpPr>
            <p:cNvPr id="465" name="组合 464"/>
            <p:cNvGrpSpPr/>
            <p:nvPr/>
          </p:nvGrpSpPr>
          <p:grpSpPr>
            <a:xfrm>
              <a:off x="17861" y="2168"/>
              <a:ext cx="1227" cy="358"/>
              <a:chOff x="17861" y="2168"/>
              <a:chExt cx="1227" cy="358"/>
            </a:xfrm>
          </p:grpSpPr>
          <p:sp>
            <p:nvSpPr>
              <p:cNvPr id="455" name="椭圆 454"/>
              <p:cNvSpPr/>
              <p:nvPr>
                <p:custDataLst>
                  <p:tags r:id="rId33"/>
                </p:custDataLst>
              </p:nvPr>
            </p:nvSpPr>
            <p:spPr>
              <a:xfrm>
                <a:off x="17861" y="2168"/>
                <a:ext cx="364" cy="359"/>
              </a:xfrm>
              <a:prstGeom prst="ellipse">
                <a:avLst/>
              </a:prstGeom>
              <a:solidFill>
                <a:srgbClr val="FFE69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56" name="椭圆 455"/>
              <p:cNvSpPr/>
              <p:nvPr>
                <p:custDataLst>
                  <p:tags r:id="rId34"/>
                </p:custDataLst>
              </p:nvPr>
            </p:nvSpPr>
            <p:spPr>
              <a:xfrm>
                <a:off x="18724" y="2168"/>
                <a:ext cx="364" cy="359"/>
              </a:xfrm>
              <a:prstGeom prst="ellipse">
                <a:avLst/>
              </a:prstGeom>
              <a:solidFill>
                <a:srgbClr val="9DC3E6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457" name="直接连接符 456"/>
              <p:cNvCxnSpPr>
                <a:stCxn id="455" idx="6"/>
                <a:endCxn id="456" idx="2"/>
              </p:cNvCxnSpPr>
              <p:nvPr>
                <p:custDataLst>
                  <p:tags r:id="rId35"/>
                </p:custDataLst>
              </p:nvPr>
            </p:nvCxnSpPr>
            <p:spPr>
              <a:xfrm>
                <a:off x="18225" y="2348"/>
                <a:ext cx="499" cy="0"/>
              </a:xfrm>
              <a:prstGeom prst="line">
                <a:avLst/>
              </a:prstGeom>
              <a:ln w="12700" cmpd="sng">
                <a:solidFill>
                  <a:schemeClr val="tx2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文本框 461"/>
            <p:cNvSpPr txBox="1"/>
            <p:nvPr/>
          </p:nvSpPr>
          <p:spPr>
            <a:xfrm>
              <a:off x="17787" y="2094"/>
              <a:ext cx="543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u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i</a:t>
              </a:r>
            </a:p>
          </p:txBody>
        </p:sp>
        <p:sp>
          <p:nvSpPr>
            <p:cNvPr id="463" name="文本框 462"/>
            <p:cNvSpPr txBox="1"/>
            <p:nvPr/>
          </p:nvSpPr>
          <p:spPr>
            <a:xfrm>
              <a:off x="18627" y="2094"/>
              <a:ext cx="637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v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j-</a:t>
              </a:r>
            </a:p>
          </p:txBody>
        </p:sp>
      </p:grpSp>
      <p:grpSp>
        <p:nvGrpSpPr>
          <p:cNvPr id="468" name="组合 467"/>
          <p:cNvGrpSpPr/>
          <p:nvPr/>
        </p:nvGrpSpPr>
        <p:grpSpPr>
          <a:xfrm>
            <a:off x="11387565" y="636140"/>
            <a:ext cx="937260" cy="302895"/>
            <a:chOff x="17787" y="1318"/>
            <a:chExt cx="1476" cy="477"/>
          </a:xfrm>
        </p:grpSpPr>
        <p:grpSp>
          <p:nvGrpSpPr>
            <p:cNvPr id="466" name="组合 465"/>
            <p:cNvGrpSpPr/>
            <p:nvPr/>
          </p:nvGrpSpPr>
          <p:grpSpPr>
            <a:xfrm>
              <a:off x="17861" y="1384"/>
              <a:ext cx="1227" cy="363"/>
              <a:chOff x="17861" y="1384"/>
              <a:chExt cx="1227" cy="363"/>
            </a:xfrm>
          </p:grpSpPr>
          <p:sp>
            <p:nvSpPr>
              <p:cNvPr id="451" name="椭圆 450"/>
              <p:cNvSpPr/>
              <p:nvPr>
                <p:custDataLst>
                  <p:tags r:id="rId31"/>
                </p:custDataLst>
              </p:nvPr>
            </p:nvSpPr>
            <p:spPr>
              <a:xfrm>
                <a:off x="17861" y="1389"/>
                <a:ext cx="364" cy="359"/>
              </a:xfrm>
              <a:prstGeom prst="ellipse">
                <a:avLst/>
              </a:prstGeom>
              <a:solidFill>
                <a:srgbClr val="FFE699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500" b="1" baseline="-25000"/>
              </a:p>
            </p:txBody>
          </p:sp>
          <p:sp>
            <p:nvSpPr>
              <p:cNvPr id="452" name="椭圆 451"/>
              <p:cNvSpPr/>
              <p:nvPr>
                <p:custDataLst>
                  <p:tags r:id="rId32"/>
                </p:custDataLst>
              </p:nvPr>
            </p:nvSpPr>
            <p:spPr>
              <a:xfrm>
                <a:off x="18724" y="1384"/>
                <a:ext cx="364" cy="359"/>
              </a:xfrm>
              <a:prstGeom prst="ellipse">
                <a:avLst/>
              </a:prstGeom>
              <a:solidFill>
                <a:srgbClr val="9DC3E6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453" name="直接连接符 452"/>
              <p:cNvCxnSpPr>
                <a:stCxn id="451" idx="6"/>
                <a:endCxn id="452" idx="2"/>
              </p:cNvCxnSpPr>
              <p:nvPr/>
            </p:nvCxnSpPr>
            <p:spPr>
              <a:xfrm flipV="1">
                <a:off x="18225" y="1564"/>
                <a:ext cx="499" cy="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0" name="文本框 459"/>
            <p:cNvSpPr txBox="1"/>
            <p:nvPr/>
          </p:nvSpPr>
          <p:spPr>
            <a:xfrm>
              <a:off x="18583" y="1318"/>
              <a:ext cx="681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v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j+</a:t>
              </a:r>
            </a:p>
          </p:txBody>
        </p:sp>
        <p:sp>
          <p:nvSpPr>
            <p:cNvPr id="459" name="文本框 458"/>
            <p:cNvSpPr txBox="1"/>
            <p:nvPr/>
          </p:nvSpPr>
          <p:spPr>
            <a:xfrm>
              <a:off x="17787" y="1339"/>
              <a:ext cx="543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u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i</a:t>
              </a:r>
            </a:p>
          </p:txBody>
        </p:sp>
      </p:grpSp>
      <p:sp>
        <p:nvSpPr>
          <p:cNvPr id="471" name="矩形 470"/>
          <p:cNvSpPr/>
          <p:nvPr/>
        </p:nvSpPr>
        <p:spPr>
          <a:xfrm rot="16200000">
            <a:off x="9965800" y="3003420"/>
            <a:ext cx="628650" cy="151130"/>
          </a:xfrm>
          <a:prstGeom prst="rect">
            <a:avLst/>
          </a:prstGeom>
          <a:solidFill>
            <a:srgbClr val="7BB97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473" name="矩形 472"/>
          <p:cNvSpPr/>
          <p:nvPr/>
        </p:nvSpPr>
        <p:spPr>
          <a:xfrm rot="16200000">
            <a:off x="9967705" y="4361050"/>
            <a:ext cx="628650" cy="151130"/>
          </a:xfrm>
          <a:prstGeom prst="rect">
            <a:avLst/>
          </a:prstGeom>
          <a:solidFill>
            <a:srgbClr val="FFE69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477" name="文本框 476"/>
          <p:cNvSpPr txBox="1"/>
          <p:nvPr/>
        </p:nvSpPr>
        <p:spPr>
          <a:xfrm>
            <a:off x="10643235" y="1663700"/>
            <a:ext cx="110744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BPR Loss</a:t>
            </a:r>
            <a:endParaRPr lang="en-US" altLang="zh-CN" sz="1400" b="1" baseline="-25000"/>
          </a:p>
        </p:txBody>
      </p:sp>
      <p:cxnSp>
        <p:nvCxnSpPr>
          <p:cNvPr id="478" name="直接箭头连接符 477"/>
          <p:cNvCxnSpPr/>
          <p:nvPr/>
        </p:nvCxnSpPr>
        <p:spPr>
          <a:xfrm>
            <a:off x="11893025" y="1567685"/>
            <a:ext cx="0" cy="518160"/>
          </a:xfrm>
          <a:prstGeom prst="straightConnector1">
            <a:avLst/>
          </a:prstGeom>
          <a:ln w="28575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80" name="334E55B0-647D-440b-865C-3EC943EB4CBC-3" descr="/private/var/folders/ql/ktfxnx150vjfrlc77htf68nm0000gn/T/com.kingsoft.wpsoffice.mac/wpsoffice.zOfPyuwpsoffice"/>
          <p:cNvPicPr>
            <a:picLocks noChangeAspect="1"/>
          </p:cNvPicPr>
          <p:nvPr/>
        </p:nvPicPr>
        <p:blipFill>
          <a:blip r:embed="rId282"/>
          <a:stretch>
            <a:fillRect/>
          </a:stretch>
        </p:blipFill>
        <p:spPr>
          <a:xfrm>
            <a:off x="11665585" y="2078990"/>
            <a:ext cx="721360" cy="348615"/>
          </a:xfrm>
          <a:prstGeom prst="rect">
            <a:avLst/>
          </a:prstGeom>
        </p:spPr>
      </p:pic>
      <p:cxnSp>
        <p:nvCxnSpPr>
          <p:cNvPr id="482" name="直接箭头连接符 481"/>
          <p:cNvCxnSpPr/>
          <p:nvPr/>
        </p:nvCxnSpPr>
        <p:spPr>
          <a:xfrm>
            <a:off x="10423000" y="3688585"/>
            <a:ext cx="655955" cy="0"/>
          </a:xfrm>
          <a:prstGeom prst="straightConnector1">
            <a:avLst/>
          </a:prstGeom>
          <a:ln w="31750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>
          <a:xfrm>
            <a:off x="11043285" y="3094990"/>
            <a:ext cx="344170" cy="269240"/>
            <a:chOff x="17391" y="4694"/>
            <a:chExt cx="542" cy="424"/>
          </a:xfrm>
        </p:grpSpPr>
        <p:sp>
          <p:nvSpPr>
            <p:cNvPr id="16" name="椭圆 15"/>
            <p:cNvSpPr/>
            <p:nvPr>
              <p:custDataLst>
                <p:tags r:id="rId29"/>
              </p:custDataLst>
            </p:nvPr>
          </p:nvSpPr>
          <p:spPr>
            <a:xfrm>
              <a:off x="17509" y="4709"/>
              <a:ext cx="364" cy="359"/>
            </a:xfrm>
            <a:prstGeom prst="ellipse">
              <a:avLst/>
            </a:prstGeom>
            <a:solidFill>
              <a:srgbClr val="7BB972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" name="文本框 19"/>
            <p:cNvSpPr txBox="1"/>
            <p:nvPr>
              <p:custDataLst>
                <p:tags r:id="rId30"/>
              </p:custDataLst>
            </p:nvPr>
          </p:nvSpPr>
          <p:spPr>
            <a:xfrm>
              <a:off x="17391" y="4694"/>
              <a:ext cx="542" cy="4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u’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i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1061065" y="3987800"/>
            <a:ext cx="426720" cy="289560"/>
            <a:chOff x="17419" y="6026"/>
            <a:chExt cx="672" cy="456"/>
          </a:xfrm>
        </p:grpSpPr>
        <p:sp>
          <p:nvSpPr>
            <p:cNvPr id="18" name="椭圆 17"/>
            <p:cNvSpPr/>
            <p:nvPr>
              <p:custDataLst>
                <p:tags r:id="rId27"/>
              </p:custDataLst>
            </p:nvPr>
          </p:nvSpPr>
          <p:spPr>
            <a:xfrm>
              <a:off x="17593" y="6095"/>
              <a:ext cx="364" cy="359"/>
            </a:xfrm>
            <a:prstGeom prst="ellipse">
              <a:avLst/>
            </a:prstGeom>
            <a:solidFill>
              <a:srgbClr val="FFC529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2" name="文本框 51"/>
            <p:cNvSpPr txBox="1"/>
            <p:nvPr>
              <p:custDataLst>
                <p:tags r:id="rId28"/>
              </p:custDataLst>
            </p:nvPr>
          </p:nvSpPr>
          <p:spPr>
            <a:xfrm>
              <a:off x="17419" y="6026"/>
              <a:ext cx="672" cy="4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1200" b="1" i="1">
                  <a:ea typeface="微软雅黑" panose="020B0503020204020204" charset="-122"/>
                  <a:cs typeface="+mn-lt"/>
                </a:rPr>
                <a:t>u’’</a:t>
              </a:r>
              <a:r>
                <a:rPr lang="en-US" altLang="zh-CN" sz="1200" b="1" i="1" baseline="-25000">
                  <a:ea typeface="微软雅黑" panose="020B0503020204020204" charset="-122"/>
                  <a:cs typeface="+mn-lt"/>
                </a:rPr>
                <a:t>i</a:t>
              </a:r>
            </a:p>
          </p:txBody>
        </p:sp>
      </p:grpSp>
      <p:sp>
        <p:nvSpPr>
          <p:cNvPr id="57" name="上下箭头 56"/>
          <p:cNvSpPr/>
          <p:nvPr/>
        </p:nvSpPr>
        <p:spPr>
          <a:xfrm>
            <a:off x="11191350" y="3506340"/>
            <a:ext cx="75565" cy="473075"/>
          </a:xfrm>
          <a:prstGeom prst="up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>
            <p:custDataLst>
              <p:tags r:id="rId15"/>
            </p:custDataLst>
          </p:nvPr>
        </p:nvSpPr>
        <p:spPr>
          <a:xfrm>
            <a:off x="10355580" y="2633980"/>
            <a:ext cx="144145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/>
              <a:t>Difussion Loss</a:t>
            </a:r>
            <a:endParaRPr lang="en-US" altLang="zh-CN" sz="1400" b="1" baseline="-25000"/>
          </a:p>
        </p:txBody>
      </p:sp>
      <p:pic>
        <p:nvPicPr>
          <p:cNvPr id="90" name="334E55B0-647D-440b-865C-3EC943EB4CBC-4" descr="/private/var/folders/ql/ktfxnx150vjfrlc77htf68nm0000gn/T/com.kingsoft.wpsoffice.mac/wpsoffice.rnFMXuwpsoffice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83"/>
          <a:stretch>
            <a:fillRect/>
          </a:stretch>
        </p:blipFill>
        <p:spPr>
          <a:xfrm>
            <a:off x="11665585" y="3385820"/>
            <a:ext cx="889000" cy="391795"/>
          </a:xfrm>
          <a:prstGeom prst="rect">
            <a:avLst/>
          </a:prstGeom>
        </p:spPr>
      </p:pic>
      <p:graphicFrame>
        <p:nvGraphicFramePr>
          <p:cNvPr id="92" name="对象 9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14980" y="310819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4" imgW="114300" imgH="215900" progId="Equation.KSEE3">
                  <p:embed/>
                </p:oleObj>
              </mc:Choice>
              <mc:Fallback>
                <p:oleObj r:id="rId284" imgW="114300" imgH="215900" progId="Equation.KSEE3">
                  <p:embed/>
                  <p:pic>
                    <p:nvPicPr>
                      <p:cNvPr id="0" name="对象 9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85"/>
                      <a:stretch>
                        <a:fillRect/>
                      </a:stretch>
                    </p:blipFill>
                    <p:spPr>
                      <a:xfrm>
                        <a:off x="7214980" y="310819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连接符 92"/>
          <p:cNvCxnSpPr>
            <a:endCxn id="90" idx="0"/>
          </p:cNvCxnSpPr>
          <p:nvPr/>
        </p:nvCxnSpPr>
        <p:spPr>
          <a:xfrm>
            <a:off x="12110195" y="2463670"/>
            <a:ext cx="0" cy="9220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5" name="图片 94" descr="用户"/>
          <p:cNvPicPr>
            <a:picLocks noChangeAspect="1"/>
          </p:cNvPicPr>
          <p:nvPr/>
        </p:nvPicPr>
        <p:blipFill>
          <a:blip r:embed="rId286">
            <a:extLst>
              <a:ext uri="{96DAC541-7B7A-43D3-8B79-37D633B846F1}">
                <asvg:svgBlip xmlns:asvg="http://schemas.microsoft.com/office/drawing/2016/SVG/main" r:embed="rId287"/>
              </a:ext>
            </a:extLst>
          </a:blip>
          <a:stretch>
            <a:fillRect/>
          </a:stretch>
        </p:blipFill>
        <p:spPr>
          <a:xfrm>
            <a:off x="441435" y="3995290"/>
            <a:ext cx="247650" cy="311150"/>
          </a:xfrm>
          <a:prstGeom prst="rect">
            <a:avLst/>
          </a:prstGeom>
        </p:spPr>
      </p:pic>
      <p:pic>
        <p:nvPicPr>
          <p:cNvPr id="96" name="图片 95" descr="用户"/>
          <p:cNvPicPr>
            <a:picLocks noChangeAspect="1"/>
          </p:cNvPicPr>
          <p:nvPr/>
        </p:nvPicPr>
        <p:blipFill>
          <a:blip r:embed="rId288">
            <a:extLst>
              <a:ext uri="{96DAC541-7B7A-43D3-8B79-37D633B846F1}">
                <asvg:svgBlip xmlns:asvg="http://schemas.microsoft.com/office/drawing/2016/SVG/main" r:embed="rId289"/>
              </a:ext>
            </a:extLst>
          </a:blip>
          <a:stretch>
            <a:fillRect/>
          </a:stretch>
        </p:blipFill>
        <p:spPr>
          <a:xfrm>
            <a:off x="901175" y="3995290"/>
            <a:ext cx="247650" cy="311150"/>
          </a:xfrm>
          <a:prstGeom prst="rect">
            <a:avLst/>
          </a:prstGeom>
        </p:spPr>
      </p:pic>
      <p:pic>
        <p:nvPicPr>
          <p:cNvPr id="97" name="图片 96" descr="用户"/>
          <p:cNvPicPr>
            <a:picLocks noChangeAspect="1"/>
          </p:cNvPicPr>
          <p:nvPr/>
        </p:nvPicPr>
        <p:blipFill>
          <a:blip r:embed="rId290">
            <a:extLst>
              <a:ext uri="{96DAC541-7B7A-43D3-8B79-37D633B846F1}">
                <asvg:svgBlip xmlns:asvg="http://schemas.microsoft.com/office/drawing/2016/SVG/main" r:embed="rId291"/>
              </a:ext>
            </a:extLst>
          </a:blip>
          <a:stretch>
            <a:fillRect/>
          </a:stretch>
        </p:blipFill>
        <p:spPr>
          <a:xfrm>
            <a:off x="1325355" y="4003545"/>
            <a:ext cx="247650" cy="311150"/>
          </a:xfrm>
          <a:prstGeom prst="rect">
            <a:avLst/>
          </a:prstGeom>
        </p:spPr>
      </p:pic>
      <p:pic>
        <p:nvPicPr>
          <p:cNvPr id="98" name="图片 97" descr="用户"/>
          <p:cNvPicPr>
            <a:picLocks noChangeAspect="1"/>
          </p:cNvPicPr>
          <p:nvPr/>
        </p:nvPicPr>
        <p:blipFill>
          <a:blip r:embed="rId292">
            <a:extLst>
              <a:ext uri="{96DAC541-7B7A-43D3-8B79-37D633B846F1}">
                <asvg:svgBlip xmlns:asvg="http://schemas.microsoft.com/office/drawing/2016/SVG/main" r:embed="rId293"/>
              </a:ext>
            </a:extLst>
          </a:blip>
          <a:stretch>
            <a:fillRect/>
          </a:stretch>
        </p:blipFill>
        <p:spPr>
          <a:xfrm>
            <a:off x="1698735" y="4003545"/>
            <a:ext cx="247650" cy="311150"/>
          </a:xfrm>
          <a:prstGeom prst="rect">
            <a:avLst/>
          </a:prstGeom>
        </p:spPr>
      </p:pic>
      <p:sp>
        <p:nvSpPr>
          <p:cNvPr id="99" name="矩形 98"/>
          <p:cNvSpPr/>
          <p:nvPr>
            <p:custDataLst>
              <p:tags r:id="rId17"/>
            </p:custDataLst>
          </p:nvPr>
        </p:nvSpPr>
        <p:spPr>
          <a:xfrm rot="16200000">
            <a:off x="518905" y="428040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0" name="矩形 99"/>
          <p:cNvSpPr/>
          <p:nvPr>
            <p:custDataLst>
              <p:tags r:id="rId18"/>
            </p:custDataLst>
          </p:nvPr>
        </p:nvSpPr>
        <p:spPr>
          <a:xfrm rot="16200000">
            <a:off x="1005315" y="428040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1" name="矩形 100"/>
          <p:cNvSpPr/>
          <p:nvPr>
            <p:custDataLst>
              <p:tags r:id="rId19"/>
            </p:custDataLst>
          </p:nvPr>
        </p:nvSpPr>
        <p:spPr>
          <a:xfrm rot="16200000">
            <a:off x="1403460" y="428040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02" name="矩形 101"/>
          <p:cNvSpPr/>
          <p:nvPr>
            <p:custDataLst>
              <p:tags r:id="rId20"/>
            </p:custDataLst>
          </p:nvPr>
        </p:nvSpPr>
        <p:spPr>
          <a:xfrm rot="16200000">
            <a:off x="1802240" y="4288025"/>
            <a:ext cx="57150" cy="212090"/>
          </a:xfrm>
          <a:prstGeom prst="rect">
            <a:avLst/>
          </a:prstGeom>
          <a:solidFill>
            <a:srgbClr val="FFC529"/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cxnSp>
        <p:nvCxnSpPr>
          <p:cNvPr id="111" name="直接连接符 110"/>
          <p:cNvCxnSpPr>
            <a:stCxn id="173" idx="1"/>
            <a:endCxn id="93" idx="3"/>
          </p:cNvCxnSpPr>
          <p:nvPr/>
        </p:nvCxnSpPr>
        <p:spPr>
          <a:xfrm flipH="1">
            <a:off x="689085" y="3837810"/>
            <a:ext cx="106045" cy="313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96" idx="0"/>
          </p:cNvCxnSpPr>
          <p:nvPr/>
        </p:nvCxnSpPr>
        <p:spPr>
          <a:xfrm>
            <a:off x="805925" y="3845430"/>
            <a:ext cx="643255" cy="158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74" idx="1"/>
            <a:endCxn id="95" idx="0"/>
          </p:cNvCxnSpPr>
          <p:nvPr/>
        </p:nvCxnSpPr>
        <p:spPr>
          <a:xfrm flipH="1">
            <a:off x="1025000" y="3837810"/>
            <a:ext cx="633095" cy="157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74" idx="1"/>
            <a:endCxn id="97" idx="1"/>
          </p:cNvCxnSpPr>
          <p:nvPr/>
        </p:nvCxnSpPr>
        <p:spPr>
          <a:xfrm>
            <a:off x="1658095" y="3837810"/>
            <a:ext cx="40640" cy="32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0295890" y="5379085"/>
            <a:ext cx="1819275" cy="30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Joint Training</a:t>
            </a:r>
            <a:endParaRPr lang="en-US" altLang="zh-CN" sz="1600" b="1" baseline="-25000"/>
          </a:p>
        </p:txBody>
      </p:sp>
      <p:sp>
        <p:nvSpPr>
          <p:cNvPr id="117" name="文本框 116"/>
          <p:cNvSpPr txBox="1"/>
          <p:nvPr/>
        </p:nvSpPr>
        <p:spPr>
          <a:xfrm>
            <a:off x="78740" y="5379085"/>
            <a:ext cx="4908550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Graph-based Collaborative Pattern Encoder</a:t>
            </a:r>
            <a:r>
              <a:rPr lang="en-US" altLang="zh-CN" b="1"/>
              <a:t> </a:t>
            </a:r>
          </a:p>
        </p:txBody>
      </p:sp>
      <p:sp>
        <p:nvSpPr>
          <p:cNvPr id="118" name="文本框 117"/>
          <p:cNvSpPr txBox="1"/>
          <p:nvPr/>
        </p:nvSpPr>
        <p:spPr>
          <a:xfrm>
            <a:off x="5545455" y="5379085"/>
            <a:ext cx="292544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b="1"/>
              <a:t>Social Diffusion Encoder</a:t>
            </a:r>
          </a:p>
        </p:txBody>
      </p:sp>
      <p:cxnSp>
        <p:nvCxnSpPr>
          <p:cNvPr id="119" name="直接箭头连接符 118"/>
          <p:cNvCxnSpPr/>
          <p:nvPr>
            <p:custDataLst>
              <p:tags r:id="rId21"/>
            </p:custDataLst>
          </p:nvPr>
        </p:nvCxnSpPr>
        <p:spPr>
          <a:xfrm>
            <a:off x="6684755" y="4114670"/>
            <a:ext cx="370205" cy="0"/>
          </a:xfrm>
          <a:prstGeom prst="straightConnector1">
            <a:avLst/>
          </a:prstGeom>
          <a:ln w="31750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>
            <p:custDataLst>
              <p:tags r:id="rId22"/>
            </p:custDataLst>
          </p:nvPr>
        </p:nvCxnSpPr>
        <p:spPr>
          <a:xfrm>
            <a:off x="9290160" y="4376290"/>
            <a:ext cx="370205" cy="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4514325" y="-130"/>
            <a:ext cx="0" cy="5562600"/>
          </a:xfrm>
          <a:prstGeom prst="line">
            <a:avLst/>
          </a:prstGeom>
          <a:ln w="19050" cmpd="sng">
            <a:solidFill>
              <a:srgbClr val="B2B2B2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7755255" y="2724150"/>
            <a:ext cx="799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>
                <a:ea typeface="微软雅黑" panose="020B0503020204020204" charset="-122"/>
                <a:cs typeface="+mn-lt"/>
              </a:rPr>
              <a:t>FC(.)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7840345" y="3373755"/>
            <a:ext cx="938530" cy="347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/>
              <a:t>Concat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9646285" y="2913546"/>
                <a:ext cx="470535" cy="2653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  <a:ea typeface="+mn-lt"/>
                              <a:cs typeface="DejaVu Math TeX Gyre" panose="02000503000000000000" charset="0"/>
                            </a:rPr>
                            <m:t>𝑬</m:t>
                          </m:r>
                          <m:r>
                            <a:rPr lang="en-US" altLang="zh-CN" sz="1600" b="1" i="1" baseline="-25000">
                              <a:latin typeface="Cambria Math" panose="02040503050406030204" pitchFamily="18" charset="0"/>
                              <a:ea typeface="+mn-lt"/>
                              <a:cs typeface="DejaVu Math TeX Gyre" panose="02000503000000000000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en-US" altLang="zh-CN" sz="1600" b="1" i="1" baseline="-25000" dirty="0">
                  <a:latin typeface="Cambria Math" panose="02040503050406030204" pitchFamily="18" charset="0"/>
                  <a:ea typeface="+mn-lt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4"/>
                </p:custDataLst>
              </p:nvPr>
            </p:nvSpPr>
            <p:spPr>
              <a:xfrm>
                <a:off x="9646285" y="2913546"/>
                <a:ext cx="470535" cy="265368"/>
              </a:xfrm>
              <a:prstGeom prst="rect">
                <a:avLst/>
              </a:prstGeom>
              <a:blipFill rotWithShape="1">
                <a:blip r:embed="rId281"/>
                <a:stretch>
                  <a:fillRect t="-63" b="-26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文本框 128"/>
          <p:cNvSpPr txBox="1"/>
          <p:nvPr>
            <p:custDataLst>
              <p:tags r:id="rId24"/>
            </p:custDataLst>
          </p:nvPr>
        </p:nvSpPr>
        <p:spPr>
          <a:xfrm>
            <a:off x="9694258" y="4261836"/>
            <a:ext cx="384668" cy="2564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 i="1"/>
              <a:t>E</a:t>
            </a:r>
            <a:r>
              <a:rPr lang="en-US" altLang="zh-CN" sz="1400" b="1" i="1" baseline="-25000"/>
              <a:t>0</a:t>
            </a:r>
          </a:p>
        </p:txBody>
      </p:sp>
      <p:cxnSp>
        <p:nvCxnSpPr>
          <p:cNvPr id="130" name="直接箭头连接符 129"/>
          <p:cNvCxnSpPr/>
          <p:nvPr>
            <p:custDataLst>
              <p:tags r:id="rId25"/>
            </p:custDataLst>
          </p:nvPr>
        </p:nvCxnSpPr>
        <p:spPr>
          <a:xfrm>
            <a:off x="9351120" y="2395090"/>
            <a:ext cx="370205" cy="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>
            <p:custDataLst>
              <p:tags r:id="rId26"/>
            </p:custDataLst>
          </p:nvPr>
        </p:nvCxnSpPr>
        <p:spPr>
          <a:xfrm>
            <a:off x="9372710" y="860930"/>
            <a:ext cx="370205" cy="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9626600" y="3455670"/>
            <a:ext cx="80645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1400" b="1" i="1">
                <a:ea typeface="PingFang SC" panose="020B0400000000000000" charset="-122"/>
                <a:cs typeface="+mn-lt"/>
              </a:rPr>
              <a:t>μ</a:t>
            </a:r>
            <a:r>
              <a:rPr lang="zh-CN" altLang="en-US" sz="1400" b="1" i="1" baseline="-25000">
                <a:latin typeface="PingFang SC" panose="020B0400000000000000" charset="-122"/>
                <a:ea typeface="PingFang SC" panose="020B0400000000000000" charset="-122"/>
                <a:cs typeface="+mn-lt"/>
              </a:rPr>
              <a:t>θ</a:t>
            </a:r>
            <a:r>
              <a:rPr lang="en-US" altLang="zh-CN" sz="1400" b="1" i="1" baseline="-25000">
                <a:latin typeface="PingFang SC" panose="020B0400000000000000" charset="-122"/>
                <a:ea typeface="PingFang SC" panose="020B0400000000000000" charset="-122"/>
                <a:cs typeface="+mn-lt"/>
              </a:rPr>
              <a:t> </a:t>
            </a:r>
            <a:r>
              <a:rPr lang="en-US" altLang="zh-CN" sz="1400" b="1" i="1">
                <a:ea typeface="PingFang SC" panose="020B0400000000000000" charset="-122"/>
                <a:cs typeface="+mn-lt"/>
              </a:rPr>
              <a:t>(</a:t>
            </a:r>
            <a:r>
              <a:rPr lang="en-US" altLang="zh-CN" sz="1400" b="1" i="1">
                <a:sym typeface="+mn-ea"/>
              </a:rPr>
              <a:t>e</a:t>
            </a:r>
            <a:r>
              <a:rPr lang="en-US" altLang="zh-CN" sz="1400" b="1" i="1" baseline="-25000">
                <a:sym typeface="+mn-ea"/>
              </a:rPr>
              <a:t>t</a:t>
            </a:r>
            <a:r>
              <a:rPr lang="en-US" altLang="zh-CN" sz="1400" b="1" i="1">
                <a:sym typeface="+mn-ea"/>
              </a:rPr>
              <a:t> ,t</a:t>
            </a:r>
            <a:r>
              <a:rPr lang="en-US" altLang="zh-CN" sz="1400" b="1" i="1">
                <a:ea typeface="PingFang SC" panose="020B0400000000000000" charset="-122"/>
                <a:cs typeface="+mn-lt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文本框 318"/>
          <p:cNvSpPr txBox="1"/>
          <p:nvPr/>
        </p:nvSpPr>
        <p:spPr>
          <a:xfrm>
            <a:off x="4458559" y="3237330"/>
            <a:ext cx="708825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lookup</a:t>
            </a:r>
          </a:p>
        </p:txBody>
      </p:sp>
      <p:sp>
        <p:nvSpPr>
          <p:cNvPr id="323" name="文本框 322"/>
          <p:cNvSpPr txBox="1"/>
          <p:nvPr/>
        </p:nvSpPr>
        <p:spPr>
          <a:xfrm>
            <a:off x="4580742" y="2698066"/>
            <a:ext cx="480684" cy="192846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lookup</a:t>
            </a: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4535874" y="234726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文本框 129"/>
          <p:cNvSpPr txBox="1"/>
          <p:nvPr/>
        </p:nvSpPr>
        <p:spPr>
          <a:xfrm>
            <a:off x="3449722" y="3902517"/>
            <a:ext cx="1925743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Graph Embedding Learning</a:t>
            </a:r>
          </a:p>
        </p:txBody>
      </p:sp>
      <p:grpSp>
        <p:nvGrpSpPr>
          <p:cNvPr id="274" name="组合 273"/>
          <p:cNvGrpSpPr/>
          <p:nvPr/>
        </p:nvGrpSpPr>
        <p:grpSpPr>
          <a:xfrm>
            <a:off x="3555332" y="2233618"/>
            <a:ext cx="744845" cy="744927"/>
            <a:chOff x="3869941" y="2210094"/>
            <a:chExt cx="744845" cy="744927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869941" y="2210094"/>
              <a:ext cx="744845" cy="744927"/>
              <a:chOff x="3869941" y="2210094"/>
              <a:chExt cx="744845" cy="744927"/>
            </a:xfrm>
          </p:grpSpPr>
          <p:cxnSp>
            <p:nvCxnSpPr>
              <p:cNvPr id="132" name="直线箭头连接符 131"/>
              <p:cNvCxnSpPr/>
              <p:nvPr/>
            </p:nvCxnSpPr>
            <p:spPr>
              <a:xfrm rot="20880000">
                <a:off x="4143484" y="2227658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弧 137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4733758"/>
                  <a:gd name="adj2" fmla="val 17051814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9" name="弧 138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8168660"/>
                  <a:gd name="adj2" fmla="val 2022943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弧 141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1519769"/>
                  <a:gd name="adj2" fmla="val 181323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弧 142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809668"/>
                  <a:gd name="adj2" fmla="val 5516741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4" name="弧 143"/>
              <p:cNvSpPr/>
              <p:nvPr/>
            </p:nvSpPr>
            <p:spPr>
              <a:xfrm>
                <a:off x="3870127" y="2210398"/>
                <a:ext cx="744659" cy="744623"/>
              </a:xfrm>
              <a:prstGeom prst="arc">
                <a:avLst>
                  <a:gd name="adj1" fmla="val 6862226"/>
                  <a:gd name="adj2" fmla="val 915220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5" name="弧 144"/>
              <p:cNvSpPr/>
              <p:nvPr/>
            </p:nvSpPr>
            <p:spPr>
              <a:xfrm>
                <a:off x="3869941" y="2210094"/>
                <a:ext cx="744659" cy="744623"/>
              </a:xfrm>
              <a:prstGeom prst="arc">
                <a:avLst>
                  <a:gd name="adj1" fmla="val 10550233"/>
                  <a:gd name="adj2" fmla="val 13083076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8" name="直线箭头连接符 147"/>
              <p:cNvCxnSpPr/>
              <p:nvPr/>
            </p:nvCxnSpPr>
            <p:spPr>
              <a:xfrm rot="300000">
                <a:off x="4280554" y="2220745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组合 150"/>
              <p:cNvGrpSpPr/>
              <p:nvPr/>
            </p:nvGrpSpPr>
            <p:grpSpPr>
              <a:xfrm rot="3360000">
                <a:off x="4399514" y="2331751"/>
                <a:ext cx="137071" cy="114913"/>
                <a:chOff x="4412827" y="2396270"/>
                <a:chExt cx="137071" cy="114913"/>
              </a:xfrm>
            </p:grpSpPr>
            <p:cxnSp>
              <p:nvCxnSpPr>
                <p:cNvPr id="149" name="直线箭头连接符 148"/>
                <p:cNvCxnSpPr/>
                <p:nvPr/>
              </p:nvCxnSpPr>
              <p:spPr>
                <a:xfrm rot="20880000">
                  <a:off x="4412827" y="2403183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箭头连接符 149"/>
                <p:cNvCxnSpPr/>
                <p:nvPr/>
              </p:nvCxnSpPr>
              <p:spPr>
                <a:xfrm rot="300000">
                  <a:off x="4549898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/>
              <p:cNvGrpSpPr/>
              <p:nvPr/>
            </p:nvGrpSpPr>
            <p:grpSpPr>
              <a:xfrm rot="6720000">
                <a:off x="4456132" y="2594955"/>
                <a:ext cx="137071" cy="114912"/>
                <a:chOff x="4412828" y="2396270"/>
                <a:chExt cx="137071" cy="114912"/>
              </a:xfrm>
            </p:grpSpPr>
            <p:cxnSp>
              <p:nvCxnSpPr>
                <p:cNvPr id="153" name="直线箭头连接符 152"/>
                <p:cNvCxnSpPr/>
                <p:nvPr/>
              </p:nvCxnSpPr>
              <p:spPr>
                <a:xfrm rot="20880000">
                  <a:off x="4412828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线箭头连接符 153"/>
                <p:cNvCxnSpPr/>
                <p:nvPr/>
              </p:nvCxnSpPr>
              <p:spPr>
                <a:xfrm rot="300000">
                  <a:off x="4549899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组合 154"/>
              <p:cNvGrpSpPr/>
              <p:nvPr/>
            </p:nvGrpSpPr>
            <p:grpSpPr>
              <a:xfrm rot="9600000">
                <a:off x="4273949" y="2799342"/>
                <a:ext cx="137072" cy="114915"/>
                <a:chOff x="4412827" y="2396269"/>
                <a:chExt cx="137072" cy="114915"/>
              </a:xfrm>
            </p:grpSpPr>
            <p:cxnSp>
              <p:nvCxnSpPr>
                <p:cNvPr id="156" name="直线箭头连接符 155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线箭头连接符 156"/>
                <p:cNvCxnSpPr/>
                <p:nvPr/>
              </p:nvCxnSpPr>
              <p:spPr>
                <a:xfrm rot="300000">
                  <a:off x="4549899" y="2396269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组合 157"/>
              <p:cNvGrpSpPr/>
              <p:nvPr/>
            </p:nvGrpSpPr>
            <p:grpSpPr>
              <a:xfrm rot="13740000">
                <a:off x="3977925" y="2747632"/>
                <a:ext cx="137070" cy="114910"/>
                <a:chOff x="4412829" y="2396272"/>
                <a:chExt cx="137070" cy="114910"/>
              </a:xfrm>
            </p:grpSpPr>
            <p:cxnSp>
              <p:nvCxnSpPr>
                <p:cNvPr id="159" name="直线箭头连接符 158"/>
                <p:cNvCxnSpPr/>
                <p:nvPr/>
              </p:nvCxnSpPr>
              <p:spPr>
                <a:xfrm rot="20880000">
                  <a:off x="4412829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/>
                <p:nvPr/>
              </p:nvCxnSpPr>
              <p:spPr>
                <a:xfrm rot="300000">
                  <a:off x="4549899" y="239627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160"/>
              <p:cNvGrpSpPr/>
              <p:nvPr/>
            </p:nvGrpSpPr>
            <p:grpSpPr>
              <a:xfrm rot="17850016">
                <a:off x="3901518" y="2438855"/>
                <a:ext cx="137070" cy="114914"/>
                <a:chOff x="4412827" y="2396270"/>
                <a:chExt cx="137070" cy="114914"/>
              </a:xfrm>
            </p:grpSpPr>
            <p:cxnSp>
              <p:nvCxnSpPr>
                <p:cNvPr id="162" name="直线箭头连接符 161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线箭头连接符 162"/>
                <p:cNvCxnSpPr/>
                <p:nvPr/>
              </p:nvCxnSpPr>
              <p:spPr>
                <a:xfrm rot="300000">
                  <a:off x="4549897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组合 112"/>
            <p:cNvGrpSpPr/>
            <p:nvPr/>
          </p:nvGrpSpPr>
          <p:grpSpPr>
            <a:xfrm>
              <a:off x="4029420" y="2347383"/>
              <a:ext cx="475800" cy="482125"/>
              <a:chOff x="7321" y="1972"/>
              <a:chExt cx="866" cy="939"/>
            </a:xfrm>
          </p:grpSpPr>
          <p:sp>
            <p:nvSpPr>
              <p:cNvPr id="114" name="椭圆 113"/>
              <p:cNvSpPr/>
              <p:nvPr>
                <p:custDataLst>
                  <p:tags r:id="rId59"/>
                </p:custDataLst>
              </p:nvPr>
            </p:nvSpPr>
            <p:spPr>
              <a:xfrm>
                <a:off x="7321" y="2078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5" name="椭圆 114"/>
              <p:cNvSpPr/>
              <p:nvPr>
                <p:custDataLst>
                  <p:tags r:id="rId60"/>
                </p:custDataLst>
              </p:nvPr>
            </p:nvSpPr>
            <p:spPr>
              <a:xfrm>
                <a:off x="7645" y="2366"/>
                <a:ext cx="220" cy="232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6" name="椭圆 115"/>
              <p:cNvSpPr/>
              <p:nvPr>
                <p:custDataLst>
                  <p:tags r:id="rId61"/>
                </p:custDataLst>
              </p:nvPr>
            </p:nvSpPr>
            <p:spPr>
              <a:xfrm>
                <a:off x="7805" y="1972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7" name="椭圆 116"/>
              <p:cNvSpPr/>
              <p:nvPr>
                <p:custDataLst>
                  <p:tags r:id="rId62"/>
                </p:custDataLst>
              </p:nvPr>
            </p:nvSpPr>
            <p:spPr>
              <a:xfrm>
                <a:off x="7321" y="2679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8" name="椭圆 117"/>
              <p:cNvSpPr/>
              <p:nvPr>
                <p:custDataLst>
                  <p:tags r:id="rId63"/>
                </p:custDataLst>
              </p:nvPr>
            </p:nvSpPr>
            <p:spPr>
              <a:xfrm>
                <a:off x="7967" y="2625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119" name="直接连接符 211"/>
              <p:cNvCxnSpPr>
                <a:stCxn id="114" idx="5"/>
                <a:endCxn id="115" idx="1"/>
              </p:cNvCxnSpPr>
              <p:nvPr/>
            </p:nvCxnSpPr>
            <p:spPr>
              <a:xfrm>
                <a:off x="7509" y="2276"/>
                <a:ext cx="168" cy="1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212"/>
              <p:cNvCxnSpPr>
                <a:stCxn id="115" idx="3"/>
                <a:endCxn id="117" idx="7"/>
              </p:cNvCxnSpPr>
              <p:nvPr/>
            </p:nvCxnSpPr>
            <p:spPr>
              <a:xfrm flipH="1">
                <a:off x="7509" y="2564"/>
                <a:ext cx="168" cy="14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213"/>
              <p:cNvCxnSpPr>
                <a:stCxn id="115" idx="7"/>
                <a:endCxn id="116" idx="4"/>
              </p:cNvCxnSpPr>
              <p:nvPr/>
            </p:nvCxnSpPr>
            <p:spPr>
              <a:xfrm flipV="1">
                <a:off x="7833" y="2204"/>
                <a:ext cx="82" cy="19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214"/>
              <p:cNvCxnSpPr>
                <a:stCxn id="115" idx="5"/>
                <a:endCxn id="118" idx="1"/>
              </p:cNvCxnSpPr>
              <p:nvPr/>
            </p:nvCxnSpPr>
            <p:spPr>
              <a:xfrm>
                <a:off x="7833" y="2564"/>
                <a:ext cx="166" cy="9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3" name="组合 272"/>
          <p:cNvGrpSpPr/>
          <p:nvPr/>
        </p:nvGrpSpPr>
        <p:grpSpPr>
          <a:xfrm>
            <a:off x="3555332" y="3196649"/>
            <a:ext cx="744845" cy="744927"/>
            <a:chOff x="3879124" y="3169109"/>
            <a:chExt cx="744845" cy="744927"/>
          </a:xfrm>
        </p:grpSpPr>
        <p:grpSp>
          <p:nvGrpSpPr>
            <p:cNvPr id="189" name="组合 188"/>
            <p:cNvGrpSpPr/>
            <p:nvPr/>
          </p:nvGrpSpPr>
          <p:grpSpPr>
            <a:xfrm>
              <a:off x="3879124" y="3169109"/>
              <a:ext cx="744845" cy="744927"/>
              <a:chOff x="3869941" y="2210094"/>
              <a:chExt cx="744845" cy="744927"/>
            </a:xfrm>
          </p:grpSpPr>
          <p:cxnSp>
            <p:nvCxnSpPr>
              <p:cNvPr id="190" name="直线箭头连接符 189"/>
              <p:cNvCxnSpPr/>
              <p:nvPr/>
            </p:nvCxnSpPr>
            <p:spPr>
              <a:xfrm rot="20880000">
                <a:off x="4143484" y="2227658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弧 190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4733758"/>
                  <a:gd name="adj2" fmla="val 17051814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弧 191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8168660"/>
                  <a:gd name="adj2" fmla="val 2022943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弧 192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1519769"/>
                  <a:gd name="adj2" fmla="val 181323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弧 193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809668"/>
                  <a:gd name="adj2" fmla="val 5516741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弧 194"/>
              <p:cNvSpPr/>
              <p:nvPr/>
            </p:nvSpPr>
            <p:spPr>
              <a:xfrm>
                <a:off x="3870127" y="2210398"/>
                <a:ext cx="744659" cy="744623"/>
              </a:xfrm>
              <a:prstGeom prst="arc">
                <a:avLst>
                  <a:gd name="adj1" fmla="val 6862226"/>
                  <a:gd name="adj2" fmla="val 915220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弧 195"/>
              <p:cNvSpPr/>
              <p:nvPr/>
            </p:nvSpPr>
            <p:spPr>
              <a:xfrm>
                <a:off x="3869941" y="2210094"/>
                <a:ext cx="744659" cy="744623"/>
              </a:xfrm>
              <a:prstGeom prst="arc">
                <a:avLst>
                  <a:gd name="adj1" fmla="val 10550233"/>
                  <a:gd name="adj2" fmla="val 13083076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97" name="直线箭头连接符 196"/>
              <p:cNvCxnSpPr/>
              <p:nvPr/>
            </p:nvCxnSpPr>
            <p:spPr>
              <a:xfrm rot="300000">
                <a:off x="4280554" y="2220745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组合 197"/>
              <p:cNvGrpSpPr/>
              <p:nvPr/>
            </p:nvGrpSpPr>
            <p:grpSpPr>
              <a:xfrm rot="3360000">
                <a:off x="4399514" y="2331751"/>
                <a:ext cx="137071" cy="114913"/>
                <a:chOff x="4412827" y="2396270"/>
                <a:chExt cx="137071" cy="114913"/>
              </a:xfrm>
            </p:grpSpPr>
            <p:cxnSp>
              <p:nvCxnSpPr>
                <p:cNvPr id="211" name="直线箭头连接符 210"/>
                <p:cNvCxnSpPr/>
                <p:nvPr/>
              </p:nvCxnSpPr>
              <p:spPr>
                <a:xfrm rot="20880000">
                  <a:off x="4412827" y="2403183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/>
                <p:nvPr/>
              </p:nvCxnSpPr>
              <p:spPr>
                <a:xfrm rot="300000">
                  <a:off x="4549898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组合 198"/>
              <p:cNvGrpSpPr/>
              <p:nvPr/>
            </p:nvGrpSpPr>
            <p:grpSpPr>
              <a:xfrm rot="6720000">
                <a:off x="4456132" y="2594955"/>
                <a:ext cx="137071" cy="114912"/>
                <a:chOff x="4412828" y="2396270"/>
                <a:chExt cx="137071" cy="114912"/>
              </a:xfrm>
            </p:grpSpPr>
            <p:cxnSp>
              <p:nvCxnSpPr>
                <p:cNvPr id="209" name="直线箭头连接符 208"/>
                <p:cNvCxnSpPr/>
                <p:nvPr/>
              </p:nvCxnSpPr>
              <p:spPr>
                <a:xfrm rot="20880000">
                  <a:off x="4412828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箭头连接符 209"/>
                <p:cNvCxnSpPr/>
                <p:nvPr/>
              </p:nvCxnSpPr>
              <p:spPr>
                <a:xfrm rot="300000">
                  <a:off x="4549899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组合 199"/>
              <p:cNvGrpSpPr/>
              <p:nvPr/>
            </p:nvGrpSpPr>
            <p:grpSpPr>
              <a:xfrm rot="9600000">
                <a:off x="4273949" y="2799342"/>
                <a:ext cx="137072" cy="114915"/>
                <a:chOff x="4412827" y="2396269"/>
                <a:chExt cx="137072" cy="114915"/>
              </a:xfrm>
            </p:grpSpPr>
            <p:cxnSp>
              <p:nvCxnSpPr>
                <p:cNvPr id="207" name="直线箭头连接符 206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箭头连接符 207"/>
                <p:cNvCxnSpPr/>
                <p:nvPr/>
              </p:nvCxnSpPr>
              <p:spPr>
                <a:xfrm rot="300000">
                  <a:off x="4549899" y="2396269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组合 200"/>
              <p:cNvGrpSpPr/>
              <p:nvPr/>
            </p:nvGrpSpPr>
            <p:grpSpPr>
              <a:xfrm rot="13740000">
                <a:off x="3977925" y="2747632"/>
                <a:ext cx="137070" cy="114910"/>
                <a:chOff x="4412829" y="2396272"/>
                <a:chExt cx="137070" cy="114910"/>
              </a:xfrm>
            </p:grpSpPr>
            <p:cxnSp>
              <p:nvCxnSpPr>
                <p:cNvPr id="205" name="直线箭头连接符 204"/>
                <p:cNvCxnSpPr/>
                <p:nvPr/>
              </p:nvCxnSpPr>
              <p:spPr>
                <a:xfrm rot="20880000">
                  <a:off x="4412829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箭头连接符 205"/>
                <p:cNvCxnSpPr/>
                <p:nvPr/>
              </p:nvCxnSpPr>
              <p:spPr>
                <a:xfrm rot="300000">
                  <a:off x="4549899" y="239627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组合 201"/>
              <p:cNvGrpSpPr/>
              <p:nvPr/>
            </p:nvGrpSpPr>
            <p:grpSpPr>
              <a:xfrm rot="17850016">
                <a:off x="3901518" y="2438855"/>
                <a:ext cx="137070" cy="114914"/>
                <a:chOff x="4412827" y="2396270"/>
                <a:chExt cx="137070" cy="114914"/>
              </a:xfrm>
            </p:grpSpPr>
            <p:cxnSp>
              <p:nvCxnSpPr>
                <p:cNvPr id="203" name="直线箭头连接符 202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箭头连接符 203"/>
                <p:cNvCxnSpPr/>
                <p:nvPr/>
              </p:nvCxnSpPr>
              <p:spPr>
                <a:xfrm rot="300000">
                  <a:off x="4549897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1" name="组合 270"/>
            <p:cNvGrpSpPr/>
            <p:nvPr/>
          </p:nvGrpSpPr>
          <p:grpSpPr>
            <a:xfrm>
              <a:off x="4015768" y="3314273"/>
              <a:ext cx="466911" cy="427074"/>
              <a:chOff x="4027046" y="3297912"/>
              <a:chExt cx="466911" cy="427074"/>
            </a:xfrm>
          </p:grpSpPr>
          <p:sp>
            <p:nvSpPr>
              <p:cNvPr id="236" name="椭圆 235"/>
              <p:cNvSpPr/>
              <p:nvPr>
                <p:custDataLst>
                  <p:tags r:id="rId54"/>
                </p:custDataLst>
              </p:nvPr>
            </p:nvSpPr>
            <p:spPr>
              <a:xfrm>
                <a:off x="4077710" y="3297912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37" name="椭圆 236"/>
              <p:cNvSpPr/>
              <p:nvPr>
                <p:custDataLst>
                  <p:tags r:id="rId55"/>
                </p:custDataLst>
              </p:nvPr>
            </p:nvSpPr>
            <p:spPr>
              <a:xfrm>
                <a:off x="4202958" y="3457049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38" name="椭圆 237"/>
              <p:cNvSpPr/>
              <p:nvPr>
                <p:custDataLst>
                  <p:tags r:id="rId56"/>
                </p:custDataLst>
              </p:nvPr>
            </p:nvSpPr>
            <p:spPr>
              <a:xfrm>
                <a:off x="4373084" y="3354550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39" name="椭圆 238"/>
              <p:cNvSpPr/>
              <p:nvPr>
                <p:custDataLst>
                  <p:tags r:id="rId57"/>
                </p:custDataLst>
              </p:nvPr>
            </p:nvSpPr>
            <p:spPr>
              <a:xfrm>
                <a:off x="4027046" y="3605867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40" name="椭圆 239"/>
              <p:cNvSpPr/>
              <p:nvPr>
                <p:custDataLst>
                  <p:tags r:id="rId58"/>
                </p:custDataLst>
              </p:nvPr>
            </p:nvSpPr>
            <p:spPr>
              <a:xfrm>
                <a:off x="4323831" y="3595972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241" name="直接连接符 211"/>
              <p:cNvCxnSpPr>
                <a:stCxn id="236" idx="5"/>
                <a:endCxn id="237" idx="1"/>
              </p:cNvCxnSpPr>
              <p:nvPr/>
            </p:nvCxnSpPr>
            <p:spPr>
              <a:xfrm>
                <a:off x="4180882" y="3399586"/>
                <a:ext cx="39777" cy="749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12"/>
              <p:cNvCxnSpPr>
                <a:stCxn id="237" idx="3"/>
                <a:endCxn id="239" idx="7"/>
              </p:cNvCxnSpPr>
              <p:nvPr/>
            </p:nvCxnSpPr>
            <p:spPr>
              <a:xfrm flipH="1">
                <a:off x="4130218" y="3558723"/>
                <a:ext cx="90441" cy="6458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13"/>
              <p:cNvCxnSpPr>
                <a:stCxn id="237" idx="6"/>
                <a:endCxn id="238" idx="3"/>
              </p:cNvCxnSpPr>
              <p:nvPr/>
            </p:nvCxnSpPr>
            <p:spPr>
              <a:xfrm flipV="1">
                <a:off x="4323831" y="3456224"/>
                <a:ext cx="66954" cy="6038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14"/>
              <p:cNvCxnSpPr>
                <a:stCxn id="237" idx="5"/>
                <a:endCxn id="240" idx="1"/>
              </p:cNvCxnSpPr>
              <p:nvPr/>
            </p:nvCxnSpPr>
            <p:spPr>
              <a:xfrm>
                <a:off x="4306130" y="3558723"/>
                <a:ext cx="35402" cy="5469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11"/>
              <p:cNvCxnSpPr>
                <a:stCxn id="236" idx="6"/>
                <a:endCxn id="238" idx="2"/>
              </p:cNvCxnSpPr>
              <p:nvPr/>
            </p:nvCxnSpPr>
            <p:spPr>
              <a:xfrm>
                <a:off x="4198583" y="3357472"/>
                <a:ext cx="174501" cy="5663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文本框 274"/>
          <p:cNvSpPr txBox="1"/>
          <p:nvPr/>
        </p:nvSpPr>
        <p:spPr>
          <a:xfrm>
            <a:off x="4017068" y="2858805"/>
            <a:ext cx="35382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U-I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4018450" y="3125375"/>
            <a:ext cx="395254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U-U</a:t>
            </a:r>
          </a:p>
        </p:txBody>
      </p:sp>
      <p:sp>
        <p:nvSpPr>
          <p:cNvPr id="281" name="椭圆 280"/>
          <p:cNvSpPr/>
          <p:nvPr>
            <p:custDataLst>
              <p:tags r:id="rId1"/>
            </p:custDataLst>
          </p:nvPr>
        </p:nvSpPr>
        <p:spPr>
          <a:xfrm>
            <a:off x="4535874" y="2244486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82" name="表格 281"/>
          <p:cNvGraphicFramePr>
            <a:graphicFrameLocks noGrp="1"/>
          </p:cNvGraphicFramePr>
          <p:nvPr/>
        </p:nvGraphicFramePr>
        <p:xfrm>
          <a:off x="4694842" y="234726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3" name="椭圆 282"/>
          <p:cNvSpPr/>
          <p:nvPr>
            <p:custDataLst>
              <p:tags r:id="rId2"/>
            </p:custDataLst>
          </p:nvPr>
        </p:nvSpPr>
        <p:spPr>
          <a:xfrm>
            <a:off x="4694842" y="2244486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84" name="表格 283"/>
          <p:cNvGraphicFramePr>
            <a:graphicFrameLocks noGrp="1"/>
          </p:cNvGraphicFramePr>
          <p:nvPr/>
        </p:nvGraphicFramePr>
        <p:xfrm>
          <a:off x="4853810" y="234726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椭圆 284"/>
          <p:cNvSpPr/>
          <p:nvPr>
            <p:custDataLst>
              <p:tags r:id="rId3"/>
            </p:custDataLst>
          </p:nvPr>
        </p:nvSpPr>
        <p:spPr>
          <a:xfrm>
            <a:off x="4853810" y="2244486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86" name="表格 285"/>
          <p:cNvGraphicFramePr>
            <a:graphicFrameLocks noGrp="1"/>
          </p:cNvGraphicFramePr>
          <p:nvPr/>
        </p:nvGraphicFramePr>
        <p:xfrm>
          <a:off x="5012778" y="234726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" name="椭圆 286"/>
          <p:cNvSpPr/>
          <p:nvPr>
            <p:custDataLst>
              <p:tags r:id="rId4"/>
            </p:custDataLst>
          </p:nvPr>
        </p:nvSpPr>
        <p:spPr>
          <a:xfrm>
            <a:off x="5012778" y="2244486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2" name="表格 291"/>
          <p:cNvGraphicFramePr>
            <a:graphicFrameLocks noGrp="1"/>
          </p:cNvGraphicFramePr>
          <p:nvPr/>
        </p:nvGraphicFramePr>
        <p:xfrm>
          <a:off x="4535874" y="356102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3" name="椭圆 292"/>
          <p:cNvSpPr/>
          <p:nvPr>
            <p:custDataLst>
              <p:tags r:id="rId5"/>
            </p:custDataLst>
          </p:nvPr>
        </p:nvSpPr>
        <p:spPr>
          <a:xfrm>
            <a:off x="4535874" y="345824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4" name="表格 293"/>
          <p:cNvGraphicFramePr>
            <a:graphicFrameLocks noGrp="1"/>
          </p:cNvGraphicFramePr>
          <p:nvPr/>
        </p:nvGraphicFramePr>
        <p:xfrm>
          <a:off x="4694842" y="356102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5" name="椭圆 294"/>
          <p:cNvSpPr/>
          <p:nvPr>
            <p:custDataLst>
              <p:tags r:id="rId6"/>
            </p:custDataLst>
          </p:nvPr>
        </p:nvSpPr>
        <p:spPr>
          <a:xfrm>
            <a:off x="4694842" y="345824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6" name="表格 295"/>
          <p:cNvGraphicFramePr>
            <a:graphicFrameLocks noGrp="1"/>
          </p:cNvGraphicFramePr>
          <p:nvPr/>
        </p:nvGraphicFramePr>
        <p:xfrm>
          <a:off x="4853810" y="356102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椭圆 296"/>
          <p:cNvSpPr/>
          <p:nvPr>
            <p:custDataLst>
              <p:tags r:id="rId7"/>
            </p:custDataLst>
          </p:nvPr>
        </p:nvSpPr>
        <p:spPr>
          <a:xfrm>
            <a:off x="4853810" y="345824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8" name="表格 297"/>
          <p:cNvGraphicFramePr>
            <a:graphicFrameLocks noGrp="1"/>
          </p:cNvGraphicFramePr>
          <p:nvPr/>
        </p:nvGraphicFramePr>
        <p:xfrm>
          <a:off x="5012778" y="356102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椭圆 298"/>
          <p:cNvSpPr/>
          <p:nvPr>
            <p:custDataLst>
              <p:tags r:id="rId8"/>
            </p:custDataLst>
          </p:nvPr>
        </p:nvSpPr>
        <p:spPr>
          <a:xfrm>
            <a:off x="5012778" y="345824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325" name="组合 324"/>
          <p:cNvGrpSpPr/>
          <p:nvPr/>
        </p:nvGrpSpPr>
        <p:grpSpPr>
          <a:xfrm>
            <a:off x="4328725" y="2919487"/>
            <a:ext cx="908704" cy="337080"/>
            <a:chOff x="4216270" y="2819953"/>
            <a:chExt cx="908704" cy="337080"/>
          </a:xfrm>
        </p:grpSpPr>
        <p:grpSp>
          <p:nvGrpSpPr>
            <p:cNvPr id="313" name="组合 312"/>
            <p:cNvGrpSpPr/>
            <p:nvPr/>
          </p:nvGrpSpPr>
          <p:grpSpPr>
            <a:xfrm>
              <a:off x="4414899" y="2819953"/>
              <a:ext cx="120873" cy="337080"/>
              <a:chOff x="4414899" y="2851777"/>
              <a:chExt cx="120873" cy="337080"/>
            </a:xfrm>
          </p:grpSpPr>
          <p:sp>
            <p:nvSpPr>
              <p:cNvPr id="300" name="椭圆 299"/>
              <p:cNvSpPr/>
              <p:nvPr>
                <p:custDataLst>
                  <p:tags r:id="rId52"/>
                </p:custDataLst>
              </p:nvPr>
            </p:nvSpPr>
            <p:spPr>
              <a:xfrm>
                <a:off x="4414899" y="2851777"/>
                <a:ext cx="120873" cy="11911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1" name="椭圆 300"/>
              <p:cNvSpPr/>
              <p:nvPr>
                <p:custDataLst>
                  <p:tags r:id="rId53"/>
                </p:custDataLst>
              </p:nvPr>
            </p:nvSpPr>
            <p:spPr>
              <a:xfrm>
                <a:off x="4414899" y="3069738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302" name="直接连接符 213"/>
              <p:cNvCxnSpPr>
                <a:stCxn id="301" idx="0"/>
                <a:endCxn id="300" idx="4"/>
              </p:cNvCxnSpPr>
              <p:nvPr/>
            </p:nvCxnSpPr>
            <p:spPr>
              <a:xfrm flipV="1">
                <a:off x="4475336" y="2970896"/>
                <a:ext cx="0" cy="9884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组合 311"/>
            <p:cNvGrpSpPr/>
            <p:nvPr/>
          </p:nvGrpSpPr>
          <p:grpSpPr>
            <a:xfrm>
              <a:off x="4609610" y="2819953"/>
              <a:ext cx="120873" cy="337080"/>
              <a:chOff x="4613047" y="2847951"/>
              <a:chExt cx="120873" cy="337080"/>
            </a:xfrm>
          </p:grpSpPr>
          <p:sp>
            <p:nvSpPr>
              <p:cNvPr id="305" name="椭圆 304"/>
              <p:cNvSpPr/>
              <p:nvPr>
                <p:custDataLst>
                  <p:tags r:id="rId50"/>
                </p:custDataLst>
              </p:nvPr>
            </p:nvSpPr>
            <p:spPr>
              <a:xfrm>
                <a:off x="4613047" y="2847951"/>
                <a:ext cx="120873" cy="11911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6" name="椭圆 305"/>
              <p:cNvSpPr/>
              <p:nvPr>
                <p:custDataLst>
                  <p:tags r:id="rId51"/>
                </p:custDataLst>
              </p:nvPr>
            </p:nvSpPr>
            <p:spPr>
              <a:xfrm>
                <a:off x="4613047" y="3065912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307" name="直接连接符 213"/>
              <p:cNvCxnSpPr>
                <a:stCxn id="306" idx="0"/>
                <a:endCxn id="305" idx="4"/>
              </p:cNvCxnSpPr>
              <p:nvPr/>
            </p:nvCxnSpPr>
            <p:spPr>
              <a:xfrm flipV="1">
                <a:off x="4673484" y="2967070"/>
                <a:ext cx="0" cy="9884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组合 310"/>
            <p:cNvGrpSpPr/>
            <p:nvPr/>
          </p:nvGrpSpPr>
          <p:grpSpPr>
            <a:xfrm>
              <a:off x="4804320" y="2819953"/>
              <a:ext cx="120873" cy="337080"/>
              <a:chOff x="4804320" y="2849444"/>
              <a:chExt cx="120873" cy="337080"/>
            </a:xfrm>
          </p:grpSpPr>
          <p:sp>
            <p:nvSpPr>
              <p:cNvPr id="308" name="椭圆 307"/>
              <p:cNvSpPr/>
              <p:nvPr>
                <p:custDataLst>
                  <p:tags r:id="rId48"/>
                </p:custDataLst>
              </p:nvPr>
            </p:nvSpPr>
            <p:spPr>
              <a:xfrm>
                <a:off x="4804320" y="2849444"/>
                <a:ext cx="120873" cy="11911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9" name="椭圆 308"/>
              <p:cNvSpPr/>
              <p:nvPr>
                <p:custDataLst>
                  <p:tags r:id="rId49"/>
                </p:custDataLst>
              </p:nvPr>
            </p:nvSpPr>
            <p:spPr>
              <a:xfrm>
                <a:off x="4804320" y="3067405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310" name="直接连接符 213"/>
              <p:cNvCxnSpPr>
                <a:stCxn id="309" idx="0"/>
                <a:endCxn id="308" idx="4"/>
              </p:cNvCxnSpPr>
              <p:nvPr/>
            </p:nvCxnSpPr>
            <p:spPr>
              <a:xfrm flipV="1">
                <a:off x="4864757" y="2968563"/>
                <a:ext cx="0" cy="9884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4216270" y="2873916"/>
              <a:ext cx="908704" cy="1928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800" dirty="0">
                  <a:latin typeface="Times New Roman Bold" panose="02020503050405090304" charset="0"/>
                  <a:cs typeface="Times New Roman Bold" panose="02020503050405090304" charset="0"/>
                </a:rPr>
                <a:t>U-I Train. Batch</a:t>
              </a:r>
            </a:p>
          </p:txBody>
        </p:sp>
      </p:grpSp>
      <p:sp>
        <p:nvSpPr>
          <p:cNvPr id="395" name="圆角矩形 394"/>
          <p:cNvSpPr/>
          <p:nvPr/>
        </p:nvSpPr>
        <p:spPr>
          <a:xfrm>
            <a:off x="5267573" y="3196537"/>
            <a:ext cx="3102275" cy="744623"/>
          </a:xfrm>
          <a:prstGeom prst="roundRect">
            <a:avLst/>
          </a:prstGeom>
          <a:solidFill>
            <a:srgbClr val="F2F2F2"/>
          </a:solidFill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5602187" y="3902517"/>
            <a:ext cx="235166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Diffusion-based Social Relation Denoising</a:t>
            </a:r>
          </a:p>
        </p:txBody>
      </p:sp>
      <p:sp>
        <p:nvSpPr>
          <p:cNvPr id="399" name="矩形 398"/>
          <p:cNvSpPr/>
          <p:nvPr/>
        </p:nvSpPr>
        <p:spPr>
          <a:xfrm>
            <a:off x="5357203" y="3340858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5357203" y="3455380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3" name="文本框 402"/>
          <p:cNvSpPr txBox="1"/>
          <p:nvPr/>
        </p:nvSpPr>
        <p:spPr>
          <a:xfrm rot="5400000">
            <a:off x="5335000" y="3510022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04" name="矩形 403"/>
          <p:cNvSpPr/>
          <p:nvPr/>
        </p:nvSpPr>
        <p:spPr>
          <a:xfrm>
            <a:off x="5357203" y="3667510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5357203" y="378203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文本框 405"/>
              <p:cNvSpPr txBox="1"/>
              <p:nvPr/>
            </p:nvSpPr>
            <p:spPr>
              <a:xfrm>
                <a:off x="5458384" y="3801395"/>
                <a:ext cx="13087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06" name="文本框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84" y="3801395"/>
                <a:ext cx="130870" cy="123111"/>
              </a:xfrm>
              <a:prstGeom prst="rect">
                <a:avLst/>
              </a:prstGeom>
              <a:blipFill rotWithShape="1">
                <a:blip r:embed="rId65"/>
                <a:stretch>
                  <a:fillRect l="-427" t="-231" r="-7290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7" name="直线箭头连接符 406"/>
          <p:cNvCxnSpPr/>
          <p:nvPr/>
        </p:nvCxnSpPr>
        <p:spPr>
          <a:xfrm rot="5400000" flipV="1">
            <a:off x="5518085" y="3539624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5608736" y="3340859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5608736" y="3455381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文本框 409"/>
          <p:cNvSpPr txBox="1"/>
          <p:nvPr/>
        </p:nvSpPr>
        <p:spPr>
          <a:xfrm rot="5400000">
            <a:off x="5586533" y="3510023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11" name="矩形 410"/>
          <p:cNvSpPr/>
          <p:nvPr/>
        </p:nvSpPr>
        <p:spPr>
          <a:xfrm>
            <a:off x="5608736" y="3667511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2" name="矩形 411"/>
          <p:cNvSpPr/>
          <p:nvPr/>
        </p:nvSpPr>
        <p:spPr>
          <a:xfrm>
            <a:off x="5608736" y="3782033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/>
              <p:cNvSpPr txBox="1"/>
              <p:nvPr/>
            </p:nvSpPr>
            <p:spPr>
              <a:xfrm>
                <a:off x="5709917" y="3801396"/>
                <a:ext cx="1284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13" name="文本框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17" y="3801396"/>
                <a:ext cx="128497" cy="123111"/>
              </a:xfrm>
              <a:prstGeom prst="rect">
                <a:avLst/>
              </a:prstGeom>
              <a:blipFill rotWithShape="1">
                <a:blip r:embed="rId66"/>
                <a:stretch>
                  <a:fillRect l="-492" t="-232" r="-8227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线箭头连接符 413"/>
          <p:cNvCxnSpPr/>
          <p:nvPr/>
        </p:nvCxnSpPr>
        <p:spPr>
          <a:xfrm>
            <a:off x="6004068" y="3602624"/>
            <a:ext cx="468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/>
              <p:cNvSpPr txBox="1"/>
              <p:nvPr/>
            </p:nvSpPr>
            <p:spPr>
              <a:xfrm>
                <a:off x="6096190" y="3448462"/>
                <a:ext cx="27020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800" dirty="0"/>
                  <a:t> </a:t>
                </a:r>
                <a:r>
                  <a:rPr kumimoji="1" lang="en-US" altLang="zh-CN" sz="800" dirty="0">
                    <a:latin typeface="Times New Roman" panose="02020603050405020304" charset="0"/>
                    <a:cs typeface="Times New Roman" panose="02020603050405020304" charset="0"/>
                  </a:rPr>
                  <a:t>steps</a:t>
                </a:r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415" name="文本框 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190" y="3448462"/>
                <a:ext cx="270202" cy="123111"/>
              </a:xfrm>
              <a:prstGeom prst="rect">
                <a:avLst/>
              </a:prstGeom>
              <a:blipFill rotWithShape="1">
                <a:blip r:embed="rId67"/>
                <a:stretch>
                  <a:fillRect l="-70" t="-1366" r="-8504" b="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文本框 416"/>
              <p:cNvSpPr txBox="1"/>
              <p:nvPr/>
            </p:nvSpPr>
            <p:spPr>
              <a:xfrm>
                <a:off x="5993384" y="3612810"/>
                <a:ext cx="5053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417" name="文本框 4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384" y="3612810"/>
                <a:ext cx="505330" cy="123111"/>
              </a:xfrm>
              <a:prstGeom prst="rect">
                <a:avLst/>
              </a:prstGeom>
              <a:blipFill rotWithShape="1">
                <a:blip r:embed="rId68"/>
                <a:stretch>
                  <a:fillRect l="-50" t="-240" r="-101" b="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矩形 417"/>
          <p:cNvSpPr/>
          <p:nvPr/>
        </p:nvSpPr>
        <p:spPr>
          <a:xfrm>
            <a:off x="6532353" y="3339591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6532353" y="3454113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0" name="文本框 419"/>
          <p:cNvSpPr txBox="1"/>
          <p:nvPr/>
        </p:nvSpPr>
        <p:spPr>
          <a:xfrm rot="5400000">
            <a:off x="6510150" y="3508755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21" name="矩形 420"/>
          <p:cNvSpPr/>
          <p:nvPr/>
        </p:nvSpPr>
        <p:spPr>
          <a:xfrm>
            <a:off x="6532353" y="3666243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6532353" y="3780765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文本框 422"/>
              <p:cNvSpPr txBox="1"/>
              <p:nvPr/>
            </p:nvSpPr>
            <p:spPr>
              <a:xfrm>
                <a:off x="6625652" y="3800128"/>
                <a:ext cx="12323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23" name="文本框 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652" y="3800128"/>
                <a:ext cx="123239" cy="123111"/>
              </a:xfrm>
              <a:prstGeom prst="rect">
                <a:avLst/>
              </a:prstGeom>
              <a:blipFill rotWithShape="1">
                <a:blip r:embed="rId69"/>
                <a:stretch>
                  <a:fillRect l="-50" t="-234" r="-7124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文本框 424"/>
          <p:cNvSpPr txBox="1"/>
          <p:nvPr/>
        </p:nvSpPr>
        <p:spPr>
          <a:xfrm>
            <a:off x="5651691" y="3158591"/>
            <a:ext cx="88994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Forward Process</a:t>
            </a:r>
          </a:p>
        </p:txBody>
      </p:sp>
      <p:grpSp>
        <p:nvGrpSpPr>
          <p:cNvPr id="430" name="组合 429"/>
          <p:cNvGrpSpPr/>
          <p:nvPr/>
        </p:nvGrpSpPr>
        <p:grpSpPr>
          <a:xfrm>
            <a:off x="5615424" y="3351727"/>
            <a:ext cx="77275" cy="74100"/>
            <a:chOff x="5501184" y="3351727"/>
            <a:chExt cx="77275" cy="74100"/>
          </a:xfrm>
        </p:grpSpPr>
        <p:cxnSp>
          <p:nvCxnSpPr>
            <p:cNvPr id="427" name="直线连接符 426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线连接符 427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线连接符 428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组合 430"/>
          <p:cNvGrpSpPr/>
          <p:nvPr/>
        </p:nvGrpSpPr>
        <p:grpSpPr>
          <a:xfrm>
            <a:off x="6539815" y="3349960"/>
            <a:ext cx="77275" cy="74100"/>
            <a:chOff x="5501184" y="3351727"/>
            <a:chExt cx="77275" cy="74100"/>
          </a:xfrm>
        </p:grpSpPr>
        <p:cxnSp>
          <p:nvCxnSpPr>
            <p:cNvPr id="432" name="直线连接符 43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线连接符 43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线连接符 43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5" name="组合 434"/>
          <p:cNvGrpSpPr/>
          <p:nvPr/>
        </p:nvGrpSpPr>
        <p:grpSpPr>
          <a:xfrm>
            <a:off x="5618286" y="3465330"/>
            <a:ext cx="77275" cy="74100"/>
            <a:chOff x="5501184" y="3351727"/>
            <a:chExt cx="77275" cy="74100"/>
          </a:xfrm>
        </p:grpSpPr>
        <p:cxnSp>
          <p:nvCxnSpPr>
            <p:cNvPr id="436" name="直线连接符 43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线连接符 43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线连接符 43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组合 438"/>
          <p:cNvGrpSpPr/>
          <p:nvPr/>
        </p:nvGrpSpPr>
        <p:grpSpPr>
          <a:xfrm>
            <a:off x="5619136" y="3677445"/>
            <a:ext cx="77275" cy="74100"/>
            <a:chOff x="5501184" y="3351727"/>
            <a:chExt cx="77275" cy="74100"/>
          </a:xfrm>
        </p:grpSpPr>
        <p:cxnSp>
          <p:nvCxnSpPr>
            <p:cNvPr id="440" name="直线连接符 439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线连接符 440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线连接符 441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组合 442"/>
          <p:cNvGrpSpPr/>
          <p:nvPr/>
        </p:nvGrpSpPr>
        <p:grpSpPr>
          <a:xfrm>
            <a:off x="5620346" y="3794626"/>
            <a:ext cx="77275" cy="74100"/>
            <a:chOff x="5501184" y="3351727"/>
            <a:chExt cx="77275" cy="74100"/>
          </a:xfrm>
        </p:grpSpPr>
        <p:cxnSp>
          <p:nvCxnSpPr>
            <p:cNvPr id="444" name="直线连接符 44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线连接符 444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线连接符 44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7" name="矩形 446"/>
          <p:cNvSpPr/>
          <p:nvPr/>
        </p:nvSpPr>
        <p:spPr>
          <a:xfrm>
            <a:off x="5858172" y="3338858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5858172" y="3453380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9" name="文本框 448"/>
          <p:cNvSpPr txBox="1"/>
          <p:nvPr/>
        </p:nvSpPr>
        <p:spPr>
          <a:xfrm rot="5400000">
            <a:off x="5804079" y="3508022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50" name="矩形 449"/>
          <p:cNvSpPr/>
          <p:nvPr/>
        </p:nvSpPr>
        <p:spPr>
          <a:xfrm>
            <a:off x="5858172" y="3665510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5858172" y="378003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文本框 451"/>
              <p:cNvSpPr txBox="1"/>
              <p:nvPr/>
            </p:nvSpPr>
            <p:spPr>
              <a:xfrm>
                <a:off x="5959353" y="3799395"/>
                <a:ext cx="1308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52" name="文本框 4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53" y="3799395"/>
                <a:ext cx="130869" cy="123111"/>
              </a:xfrm>
              <a:prstGeom prst="rect">
                <a:avLst/>
              </a:prstGeom>
              <a:blipFill rotWithShape="1">
                <a:blip r:embed="rId70"/>
                <a:stretch>
                  <a:fillRect l="-392" t="-154" r="-732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3" name="组合 452"/>
          <p:cNvGrpSpPr/>
          <p:nvPr/>
        </p:nvGrpSpPr>
        <p:grpSpPr>
          <a:xfrm>
            <a:off x="5864860" y="3349726"/>
            <a:ext cx="77275" cy="74100"/>
            <a:chOff x="5501184" y="3351727"/>
            <a:chExt cx="77275" cy="74100"/>
          </a:xfrm>
        </p:grpSpPr>
        <p:cxnSp>
          <p:nvCxnSpPr>
            <p:cNvPr id="454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线连接符 454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组合 456"/>
          <p:cNvGrpSpPr/>
          <p:nvPr/>
        </p:nvGrpSpPr>
        <p:grpSpPr>
          <a:xfrm>
            <a:off x="5867722" y="3463329"/>
            <a:ext cx="77275" cy="74100"/>
            <a:chOff x="5501184" y="3351727"/>
            <a:chExt cx="77275" cy="74100"/>
          </a:xfrm>
        </p:grpSpPr>
        <p:cxnSp>
          <p:nvCxnSpPr>
            <p:cNvPr id="458" name="直线连接符 457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线连接符 458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线连接符 459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组合 460"/>
          <p:cNvGrpSpPr/>
          <p:nvPr/>
        </p:nvGrpSpPr>
        <p:grpSpPr>
          <a:xfrm>
            <a:off x="5868572" y="3675444"/>
            <a:ext cx="77275" cy="74100"/>
            <a:chOff x="5501184" y="3351727"/>
            <a:chExt cx="77275" cy="74100"/>
          </a:xfrm>
        </p:grpSpPr>
        <p:cxnSp>
          <p:nvCxnSpPr>
            <p:cNvPr id="462" name="直线连接符 46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线连接符 46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线连接符 46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组合 464"/>
          <p:cNvGrpSpPr/>
          <p:nvPr/>
        </p:nvGrpSpPr>
        <p:grpSpPr>
          <a:xfrm>
            <a:off x="5869782" y="3792625"/>
            <a:ext cx="77275" cy="74100"/>
            <a:chOff x="5501184" y="3351727"/>
            <a:chExt cx="77275" cy="74100"/>
          </a:xfrm>
        </p:grpSpPr>
        <p:cxnSp>
          <p:nvCxnSpPr>
            <p:cNvPr id="466" name="直线连接符 46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线连接符 46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线连接符 46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9" name="直线箭头连接符 468"/>
          <p:cNvCxnSpPr/>
          <p:nvPr/>
        </p:nvCxnSpPr>
        <p:spPr>
          <a:xfrm rot="5400000" flipV="1">
            <a:off x="5774152" y="3539624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组合 469"/>
          <p:cNvGrpSpPr/>
          <p:nvPr/>
        </p:nvGrpSpPr>
        <p:grpSpPr>
          <a:xfrm>
            <a:off x="6538723" y="3466380"/>
            <a:ext cx="77275" cy="74100"/>
            <a:chOff x="5501184" y="3351727"/>
            <a:chExt cx="77275" cy="74100"/>
          </a:xfrm>
        </p:grpSpPr>
        <p:cxnSp>
          <p:nvCxnSpPr>
            <p:cNvPr id="471" name="直线连接符 470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线连接符 471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线连接符 472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组合 473"/>
          <p:cNvGrpSpPr/>
          <p:nvPr/>
        </p:nvGrpSpPr>
        <p:grpSpPr>
          <a:xfrm>
            <a:off x="6542028" y="3674953"/>
            <a:ext cx="77275" cy="74100"/>
            <a:chOff x="5501184" y="3351727"/>
            <a:chExt cx="77275" cy="74100"/>
          </a:xfrm>
        </p:grpSpPr>
        <p:cxnSp>
          <p:nvCxnSpPr>
            <p:cNvPr id="475" name="直线连接符 474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线连接符 475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线连接符 476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组合 477"/>
          <p:cNvGrpSpPr/>
          <p:nvPr/>
        </p:nvGrpSpPr>
        <p:grpSpPr>
          <a:xfrm>
            <a:off x="6541903" y="3795429"/>
            <a:ext cx="77275" cy="74100"/>
            <a:chOff x="5501184" y="3351727"/>
            <a:chExt cx="77275" cy="74100"/>
          </a:xfrm>
        </p:grpSpPr>
        <p:cxnSp>
          <p:nvCxnSpPr>
            <p:cNvPr id="479" name="直线连接符 478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线连接符 479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线连接符 480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3" name="直线连接符 482"/>
          <p:cNvCxnSpPr>
            <a:stCxn id="395" idx="0"/>
            <a:endCxn id="395" idx="2"/>
          </p:cNvCxnSpPr>
          <p:nvPr/>
        </p:nvCxnSpPr>
        <p:spPr>
          <a:xfrm>
            <a:off x="6818711" y="3196537"/>
            <a:ext cx="0" cy="7446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7083023" y="3158591"/>
            <a:ext cx="88994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Reverse Process</a:t>
            </a:r>
          </a:p>
        </p:txBody>
      </p:sp>
      <p:sp>
        <p:nvSpPr>
          <p:cNvPr id="488" name="圆角矩形 487"/>
          <p:cNvSpPr/>
          <p:nvPr/>
        </p:nvSpPr>
        <p:spPr>
          <a:xfrm>
            <a:off x="7339797" y="3338858"/>
            <a:ext cx="90000" cy="407258"/>
          </a:xfrm>
          <a:prstGeom prst="roundRect">
            <a:avLst/>
          </a:prstGeom>
          <a:solidFill>
            <a:srgbClr val="6CAA45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圆角矩形 488"/>
          <p:cNvSpPr/>
          <p:nvPr>
            <p:custDataLst>
              <p:tags r:id="rId9"/>
            </p:custDataLst>
          </p:nvPr>
        </p:nvSpPr>
        <p:spPr>
          <a:xfrm>
            <a:off x="7339797" y="3689616"/>
            <a:ext cx="90000" cy="172844"/>
          </a:xfrm>
          <a:prstGeom prst="roundRect">
            <a:avLst/>
          </a:prstGeom>
          <a:solidFill>
            <a:srgbClr val="B6D48A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1" name="直线箭头连接符 490"/>
          <p:cNvCxnSpPr/>
          <p:nvPr/>
        </p:nvCxnSpPr>
        <p:spPr>
          <a:xfrm>
            <a:off x="6770316" y="3491547"/>
            <a:ext cx="2016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同心圆 492"/>
          <p:cNvSpPr/>
          <p:nvPr/>
        </p:nvSpPr>
        <p:spPr>
          <a:xfrm>
            <a:off x="7005963" y="3445437"/>
            <a:ext cx="91397" cy="91397"/>
          </a:xfrm>
          <a:prstGeom prst="donu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99" name="组合 498"/>
          <p:cNvGrpSpPr/>
          <p:nvPr/>
        </p:nvGrpSpPr>
        <p:grpSpPr>
          <a:xfrm>
            <a:off x="6898590" y="3638444"/>
            <a:ext cx="306142" cy="90000"/>
            <a:chOff x="6473574" y="3741836"/>
            <a:chExt cx="306142" cy="90000"/>
          </a:xfrm>
        </p:grpSpPr>
        <p:sp>
          <p:nvSpPr>
            <p:cNvPr id="495" name="矩形 494"/>
            <p:cNvSpPr/>
            <p:nvPr/>
          </p:nvSpPr>
          <p:spPr>
            <a:xfrm>
              <a:off x="6473574" y="3741836"/>
              <a:ext cx="90000" cy="9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6581645" y="3741836"/>
              <a:ext cx="90000" cy="9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6689716" y="3741836"/>
              <a:ext cx="90000" cy="9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8" name="文本框 497"/>
          <p:cNvSpPr txBox="1"/>
          <p:nvPr/>
        </p:nvSpPr>
        <p:spPr>
          <a:xfrm>
            <a:off x="6803754" y="3711327"/>
            <a:ext cx="495814" cy="253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6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Step</a:t>
            </a:r>
          </a:p>
          <a:p>
            <a:pPr algn="ctr">
              <a:lnSpc>
                <a:spcPts val="6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Embed.</a:t>
            </a:r>
          </a:p>
        </p:txBody>
      </p:sp>
      <p:cxnSp>
        <p:nvCxnSpPr>
          <p:cNvPr id="500" name="直线箭头连接符 499"/>
          <p:cNvCxnSpPr/>
          <p:nvPr/>
        </p:nvCxnSpPr>
        <p:spPr>
          <a:xfrm>
            <a:off x="7114691" y="3491547"/>
            <a:ext cx="18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线箭头连接符 500"/>
          <p:cNvCxnSpPr/>
          <p:nvPr/>
        </p:nvCxnSpPr>
        <p:spPr>
          <a:xfrm rot="16200000">
            <a:off x="7015661" y="3580777"/>
            <a:ext cx="7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文本框 501"/>
          <p:cNvSpPr txBox="1"/>
          <p:nvPr/>
        </p:nvSpPr>
        <p:spPr>
          <a:xfrm>
            <a:off x="6803754" y="3304419"/>
            <a:ext cx="495814" cy="129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660"/>
              </a:lnSpc>
            </a:pPr>
            <a:r>
              <a:rPr lang="en-US" altLang="zh-CN" sz="800" dirty="0" err="1">
                <a:latin typeface="Times New Roman Bold" panose="02020503050405090304" charset="0"/>
                <a:cs typeface="Times New Roman Bold" panose="02020503050405090304" charset="0"/>
              </a:rPr>
              <a:t>Concat</a:t>
            </a:r>
            <a:endParaRPr lang="en-US" altLang="zh-CN" sz="800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506" name="椭圆 505"/>
          <p:cNvSpPr/>
          <p:nvPr>
            <p:custDataLst>
              <p:tags r:id="rId10"/>
            </p:custDataLst>
          </p:nvPr>
        </p:nvSpPr>
        <p:spPr>
          <a:xfrm>
            <a:off x="7644762" y="3353524"/>
            <a:ext cx="104048" cy="1105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椭圆 506"/>
          <p:cNvSpPr/>
          <p:nvPr>
            <p:custDataLst>
              <p:tags r:id="rId11"/>
            </p:custDataLst>
          </p:nvPr>
        </p:nvSpPr>
        <p:spPr>
          <a:xfrm>
            <a:off x="7644762" y="3561826"/>
            <a:ext cx="104048" cy="1079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8" name="图片 45" descr="678269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452486" y="3439569"/>
            <a:ext cx="40264" cy="39701"/>
          </a:xfrm>
          <a:prstGeom prst="rect">
            <a:avLst/>
          </a:prstGeom>
        </p:spPr>
      </p:pic>
      <p:pic>
        <p:nvPicPr>
          <p:cNvPr id="509" name="图片 46" descr="678269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452486" y="3595962"/>
            <a:ext cx="40264" cy="39701"/>
          </a:xfrm>
          <a:prstGeom prst="rect">
            <a:avLst/>
          </a:prstGeom>
        </p:spPr>
      </p:pic>
      <p:pic>
        <p:nvPicPr>
          <p:cNvPr id="510" name="图片 47" descr="678269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452486" y="3749944"/>
            <a:ext cx="40264" cy="39701"/>
          </a:xfrm>
          <a:prstGeom prst="rect">
            <a:avLst/>
          </a:prstGeom>
        </p:spPr>
      </p:pic>
      <p:sp>
        <p:nvSpPr>
          <p:cNvPr id="511" name="椭圆 510"/>
          <p:cNvSpPr/>
          <p:nvPr>
            <p:custDataLst>
              <p:tags r:id="rId15"/>
            </p:custDataLst>
          </p:nvPr>
        </p:nvSpPr>
        <p:spPr>
          <a:xfrm>
            <a:off x="7642769" y="3766418"/>
            <a:ext cx="104048" cy="1079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7" name="直接连接符 211"/>
          <p:cNvCxnSpPr>
            <a:stCxn id="508" idx="3"/>
            <a:endCxn id="506" idx="2"/>
          </p:cNvCxnSpPr>
          <p:nvPr/>
        </p:nvCxnSpPr>
        <p:spPr>
          <a:xfrm flipV="1">
            <a:off x="7492750" y="3408809"/>
            <a:ext cx="152012" cy="5061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0" name="直接连接符 211"/>
          <p:cNvCxnSpPr>
            <a:stCxn id="508" idx="3"/>
            <a:endCxn id="507" idx="2"/>
          </p:cNvCxnSpPr>
          <p:nvPr/>
        </p:nvCxnSpPr>
        <p:spPr>
          <a:xfrm>
            <a:off x="7492750" y="3459420"/>
            <a:ext cx="152012" cy="15639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3" name="直接连接符 211"/>
          <p:cNvCxnSpPr>
            <a:stCxn id="508" idx="3"/>
            <a:endCxn id="511" idx="3"/>
          </p:cNvCxnSpPr>
          <p:nvPr/>
        </p:nvCxnSpPr>
        <p:spPr>
          <a:xfrm>
            <a:off x="7492750" y="3459420"/>
            <a:ext cx="165256" cy="39915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6" name="直接连接符 211"/>
          <p:cNvCxnSpPr>
            <a:stCxn id="509" idx="3"/>
            <a:endCxn id="511" idx="2"/>
          </p:cNvCxnSpPr>
          <p:nvPr/>
        </p:nvCxnSpPr>
        <p:spPr>
          <a:xfrm>
            <a:off x="7492750" y="3615813"/>
            <a:ext cx="150019" cy="20459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9" name="直接连接符 211"/>
          <p:cNvCxnSpPr>
            <a:stCxn id="509" idx="3"/>
            <a:endCxn id="507" idx="2"/>
          </p:cNvCxnSpPr>
          <p:nvPr/>
        </p:nvCxnSpPr>
        <p:spPr>
          <a:xfrm>
            <a:off x="7492750" y="3615813"/>
            <a:ext cx="15201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2" name="直接连接符 211"/>
          <p:cNvCxnSpPr>
            <a:stCxn id="509" idx="3"/>
            <a:endCxn id="506" idx="2"/>
          </p:cNvCxnSpPr>
          <p:nvPr/>
        </p:nvCxnSpPr>
        <p:spPr>
          <a:xfrm flipV="1">
            <a:off x="7492750" y="3408809"/>
            <a:ext cx="152012" cy="20700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5" name="直接连接符 211"/>
          <p:cNvCxnSpPr>
            <a:stCxn id="510" idx="3"/>
            <a:endCxn id="511" idx="2"/>
          </p:cNvCxnSpPr>
          <p:nvPr/>
        </p:nvCxnSpPr>
        <p:spPr>
          <a:xfrm>
            <a:off x="7492750" y="3769795"/>
            <a:ext cx="150019" cy="506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8" name="直接连接符 211"/>
          <p:cNvCxnSpPr>
            <a:stCxn id="510" idx="3"/>
            <a:endCxn id="507" idx="2"/>
          </p:cNvCxnSpPr>
          <p:nvPr/>
        </p:nvCxnSpPr>
        <p:spPr>
          <a:xfrm flipV="1">
            <a:off x="7492750" y="3615813"/>
            <a:ext cx="152012" cy="15398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1" name="直接连接符 211"/>
          <p:cNvCxnSpPr>
            <a:stCxn id="510" idx="3"/>
            <a:endCxn id="506" idx="2"/>
          </p:cNvCxnSpPr>
          <p:nvPr/>
        </p:nvCxnSpPr>
        <p:spPr>
          <a:xfrm flipV="1">
            <a:off x="7492750" y="3408809"/>
            <a:ext cx="152012" cy="36098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7" name="直接连接符 211"/>
          <p:cNvCxnSpPr/>
          <p:nvPr/>
        </p:nvCxnSpPr>
        <p:spPr>
          <a:xfrm flipV="1">
            <a:off x="7755973" y="3406514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8" name="直接连接符 211"/>
          <p:cNvCxnSpPr/>
          <p:nvPr/>
        </p:nvCxnSpPr>
        <p:spPr>
          <a:xfrm flipV="1">
            <a:off x="7755973" y="3619957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9" name="直接连接符 211"/>
          <p:cNvCxnSpPr/>
          <p:nvPr/>
        </p:nvCxnSpPr>
        <p:spPr>
          <a:xfrm flipV="1">
            <a:off x="7747507" y="3822574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0" name="直接连接符 211"/>
          <p:cNvCxnSpPr>
            <a:stCxn id="524" idx="0"/>
            <a:endCxn id="555" idx="0"/>
          </p:cNvCxnSpPr>
          <p:nvPr/>
        </p:nvCxnSpPr>
        <p:spPr>
          <a:xfrm flipH="1" flipV="1">
            <a:off x="7947045" y="3338858"/>
            <a:ext cx="263483" cy="10627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3" name="直接连接符 211"/>
          <p:cNvCxnSpPr>
            <a:stCxn id="524" idx="2"/>
            <a:endCxn id="556" idx="2"/>
          </p:cNvCxnSpPr>
          <p:nvPr/>
        </p:nvCxnSpPr>
        <p:spPr>
          <a:xfrm flipH="1">
            <a:off x="7947045" y="3763119"/>
            <a:ext cx="263483" cy="9934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6" name="直接连接符 211"/>
          <p:cNvCxnSpPr/>
          <p:nvPr/>
        </p:nvCxnSpPr>
        <p:spPr>
          <a:xfrm flipV="1">
            <a:off x="8011841" y="3612810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4" name="圆角矩形 523"/>
          <p:cNvSpPr/>
          <p:nvPr>
            <p:custDataLst>
              <p:tags r:id="rId16"/>
            </p:custDataLst>
          </p:nvPr>
        </p:nvSpPr>
        <p:spPr>
          <a:xfrm>
            <a:off x="8166078" y="3445137"/>
            <a:ext cx="88899" cy="317982"/>
          </a:xfrm>
          <a:prstGeom prst="roundRect">
            <a:avLst/>
          </a:prstGeom>
          <a:solidFill>
            <a:srgbClr val="7BB97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圆角矩形 554"/>
          <p:cNvSpPr/>
          <p:nvPr/>
        </p:nvSpPr>
        <p:spPr>
          <a:xfrm>
            <a:off x="7902045" y="3338858"/>
            <a:ext cx="90000" cy="407258"/>
          </a:xfrm>
          <a:prstGeom prst="roundRect">
            <a:avLst/>
          </a:prstGeom>
          <a:solidFill>
            <a:srgbClr val="6CAA45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圆角矩形 555"/>
          <p:cNvSpPr/>
          <p:nvPr>
            <p:custDataLst>
              <p:tags r:id="rId17"/>
            </p:custDataLst>
          </p:nvPr>
        </p:nvSpPr>
        <p:spPr>
          <a:xfrm>
            <a:off x="7902045" y="3689616"/>
            <a:ext cx="90000" cy="172844"/>
          </a:xfrm>
          <a:prstGeom prst="roundRect">
            <a:avLst/>
          </a:prstGeom>
          <a:solidFill>
            <a:srgbClr val="B6D48A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椭圆 566"/>
          <p:cNvSpPr/>
          <p:nvPr>
            <p:custDataLst>
              <p:tags r:id="rId18"/>
            </p:custDataLst>
          </p:nvPr>
        </p:nvSpPr>
        <p:spPr>
          <a:xfrm>
            <a:off x="5670511" y="2226896"/>
            <a:ext cx="120873" cy="1191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8" name="椭圆 567"/>
          <p:cNvSpPr/>
          <p:nvPr>
            <p:custDataLst>
              <p:tags r:id="rId19"/>
            </p:custDataLst>
          </p:nvPr>
        </p:nvSpPr>
        <p:spPr>
          <a:xfrm>
            <a:off x="6013142" y="2226896"/>
            <a:ext cx="120873" cy="119119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69" name="直接连接符 213"/>
          <p:cNvCxnSpPr>
            <a:stCxn id="567" idx="6"/>
            <a:endCxn id="568" idx="2"/>
          </p:cNvCxnSpPr>
          <p:nvPr/>
        </p:nvCxnSpPr>
        <p:spPr>
          <a:xfrm>
            <a:off x="5791384" y="2286456"/>
            <a:ext cx="2217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72" name="表格 571"/>
          <p:cNvGraphicFramePr>
            <a:graphicFrameLocks noGrp="1"/>
          </p:cNvGraphicFramePr>
          <p:nvPr/>
        </p:nvGraphicFramePr>
        <p:xfrm>
          <a:off x="5644202" y="2367753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3" name="表格 572"/>
          <p:cNvGraphicFramePr>
            <a:graphicFrameLocks noGrp="1"/>
          </p:cNvGraphicFramePr>
          <p:nvPr/>
        </p:nvGraphicFramePr>
        <p:xfrm>
          <a:off x="5982268" y="2368482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文本框 573"/>
              <p:cNvSpPr txBox="1"/>
              <p:nvPr/>
            </p:nvSpPr>
            <p:spPr>
              <a:xfrm>
                <a:off x="6010559" y="2210101"/>
                <a:ext cx="1394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74" name="文本框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559" y="2210101"/>
                <a:ext cx="139462" cy="123111"/>
              </a:xfrm>
              <a:prstGeom prst="rect">
                <a:avLst/>
              </a:prstGeom>
              <a:blipFill rotWithShape="1">
                <a:blip r:embed="rId73"/>
                <a:stretch>
                  <a:fillRect l="-204" t="-244" r="-9073" b="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文本框 574"/>
              <p:cNvSpPr txBox="1"/>
              <p:nvPr/>
            </p:nvSpPr>
            <p:spPr>
              <a:xfrm>
                <a:off x="5683158" y="2220830"/>
                <a:ext cx="875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75" name="文本框 5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58" y="2220830"/>
                <a:ext cx="87588" cy="123111"/>
              </a:xfrm>
              <a:prstGeom prst="rect">
                <a:avLst/>
              </a:prstGeom>
              <a:blipFill rotWithShape="1">
                <a:blip r:embed="rId74"/>
                <a:stretch>
                  <a:fillRect l="-620" t="-191" r="-13928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6" name="椭圆 575"/>
          <p:cNvSpPr/>
          <p:nvPr>
            <p:custDataLst>
              <p:tags r:id="rId20"/>
            </p:custDataLst>
          </p:nvPr>
        </p:nvSpPr>
        <p:spPr>
          <a:xfrm>
            <a:off x="5664518" y="2641955"/>
            <a:ext cx="120873" cy="1191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7" name="椭圆 576"/>
          <p:cNvSpPr/>
          <p:nvPr>
            <p:custDataLst>
              <p:tags r:id="rId21"/>
            </p:custDataLst>
          </p:nvPr>
        </p:nvSpPr>
        <p:spPr>
          <a:xfrm>
            <a:off x="6007149" y="2641955"/>
            <a:ext cx="120873" cy="119119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78" name="直接连接符 213"/>
          <p:cNvCxnSpPr>
            <a:stCxn id="576" idx="6"/>
            <a:endCxn id="577" idx="2"/>
          </p:cNvCxnSpPr>
          <p:nvPr/>
        </p:nvCxnSpPr>
        <p:spPr>
          <a:xfrm>
            <a:off x="5785391" y="2701515"/>
            <a:ext cx="2217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79" name="表格 578"/>
          <p:cNvGraphicFramePr>
            <a:graphicFrameLocks noGrp="1"/>
          </p:cNvGraphicFramePr>
          <p:nvPr/>
        </p:nvGraphicFramePr>
        <p:xfrm>
          <a:off x="5638209" y="2782812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0" name="表格 579"/>
          <p:cNvGraphicFramePr>
            <a:graphicFrameLocks noGrp="1"/>
          </p:cNvGraphicFramePr>
          <p:nvPr/>
        </p:nvGraphicFramePr>
        <p:xfrm>
          <a:off x="5976275" y="2783541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文本框 580"/>
              <p:cNvSpPr txBox="1"/>
              <p:nvPr/>
            </p:nvSpPr>
            <p:spPr>
              <a:xfrm>
                <a:off x="6004566" y="2625160"/>
                <a:ext cx="1344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81" name="文本框 5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6" y="2625160"/>
                <a:ext cx="134459" cy="123111"/>
              </a:xfrm>
              <a:prstGeom prst="rect">
                <a:avLst/>
              </a:prstGeom>
              <a:blipFill rotWithShape="1">
                <a:blip r:embed="rId75"/>
                <a:stretch>
                  <a:fillRect l="-4" t="-57" r="-11450" b="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文本框 581"/>
              <p:cNvSpPr txBox="1"/>
              <p:nvPr/>
            </p:nvSpPr>
            <p:spPr>
              <a:xfrm>
                <a:off x="5683158" y="2635889"/>
                <a:ext cx="875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82" name="文本框 5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58" y="2635889"/>
                <a:ext cx="87588" cy="123111"/>
              </a:xfrm>
              <a:prstGeom prst="rect">
                <a:avLst/>
              </a:prstGeom>
              <a:blipFill rotWithShape="1">
                <a:blip r:embed="rId74"/>
                <a:stretch>
                  <a:fillRect l="-620" t="-3" r="-13928" b="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8" name="文本框 587"/>
          <p:cNvSpPr txBox="1"/>
          <p:nvPr/>
        </p:nvSpPr>
        <p:spPr>
          <a:xfrm>
            <a:off x="5688860" y="2937658"/>
            <a:ext cx="2178322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Model Optimization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文本框 588"/>
              <p:cNvSpPr txBox="1"/>
              <p:nvPr/>
            </p:nvSpPr>
            <p:spPr>
              <a:xfrm>
                <a:off x="6451909" y="2354338"/>
                <a:ext cx="283796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𝑏𝑝𝑟</m:t>
                          </m:r>
                        </m:sub>
                      </m:sSub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89" name="文本框 5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09" y="2354338"/>
                <a:ext cx="283796" cy="165751"/>
              </a:xfrm>
              <a:prstGeom prst="rect">
                <a:avLst/>
              </a:prstGeom>
              <a:blipFill rotWithShape="1">
                <a:blip r:embed="rId76"/>
                <a:stretch>
                  <a:fillRect l="-109" t="-237" r="-3712" b="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0" name="文本框 589"/>
              <p:cNvSpPr txBox="1"/>
              <p:nvPr/>
            </p:nvSpPr>
            <p:spPr>
              <a:xfrm>
                <a:off x="8186236" y="3794430"/>
                <a:ext cx="130869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590" name="文本框 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36" y="3794430"/>
                <a:ext cx="130869" cy="125227"/>
              </a:xfrm>
              <a:prstGeom prst="rect">
                <a:avLst/>
              </a:prstGeom>
              <a:blipFill rotWithShape="1">
                <a:blip r:embed="rId77"/>
                <a:stretch>
                  <a:fillRect l="-345" t="-244" r="-7374" b="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文本框 590"/>
              <p:cNvSpPr txBox="1"/>
              <p:nvPr/>
            </p:nvSpPr>
            <p:spPr>
              <a:xfrm>
                <a:off x="6429513" y="2716862"/>
                <a:ext cx="32181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91" name="文本框 5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13" y="2716862"/>
                <a:ext cx="321818" cy="166199"/>
              </a:xfrm>
              <a:prstGeom prst="rect">
                <a:avLst/>
              </a:prstGeom>
              <a:blipFill rotWithShape="1">
                <a:blip r:embed="rId78"/>
                <a:stretch>
                  <a:fillRect l="-43" t="-200" r="-3351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文本框 591"/>
              <p:cNvSpPr txBox="1"/>
              <p:nvPr/>
            </p:nvSpPr>
            <p:spPr>
              <a:xfrm>
                <a:off x="6514977" y="2563187"/>
                <a:ext cx="12824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92" name="文本框 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977" y="2563187"/>
                <a:ext cx="128240" cy="153888"/>
              </a:xfrm>
              <a:prstGeom prst="rect">
                <a:avLst/>
              </a:prstGeom>
              <a:blipFill rotWithShape="1">
                <a:blip r:embed="rId79"/>
                <a:stretch>
                  <a:fillRect l="-399" t="-212" r="-13984" b="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同心圆 596"/>
          <p:cNvSpPr/>
          <p:nvPr/>
        </p:nvSpPr>
        <p:spPr>
          <a:xfrm>
            <a:off x="6294543" y="2623703"/>
            <a:ext cx="91397" cy="91397"/>
          </a:xfrm>
          <a:prstGeom prst="donu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98" name="直线箭头连接符 597"/>
          <p:cNvCxnSpPr>
            <a:stCxn id="573" idx="3"/>
            <a:endCxn id="597" idx="0"/>
          </p:cNvCxnSpPr>
          <p:nvPr/>
        </p:nvCxnSpPr>
        <p:spPr>
          <a:xfrm>
            <a:off x="6162268" y="2393882"/>
            <a:ext cx="177974" cy="22982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线箭头连接符 601"/>
          <p:cNvCxnSpPr>
            <a:stCxn id="580" idx="3"/>
            <a:endCxn id="597" idx="4"/>
          </p:cNvCxnSpPr>
          <p:nvPr/>
        </p:nvCxnSpPr>
        <p:spPr>
          <a:xfrm flipV="1">
            <a:off x="6156275" y="2715100"/>
            <a:ext cx="183967" cy="9384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文本框 605"/>
              <p:cNvSpPr txBox="1"/>
              <p:nvPr/>
            </p:nvSpPr>
            <p:spPr>
              <a:xfrm>
                <a:off x="6281585" y="2587493"/>
                <a:ext cx="12824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606" name="文本框 6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85" y="2587493"/>
                <a:ext cx="128240" cy="153888"/>
              </a:xfrm>
              <a:prstGeom prst="rect">
                <a:avLst/>
              </a:prstGeom>
              <a:blipFill rotWithShape="1">
                <a:blip r:embed="rId80"/>
                <a:stretch>
                  <a:fillRect l="-129" t="-327" r="-1425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文本框 606"/>
              <p:cNvSpPr txBox="1"/>
              <p:nvPr/>
            </p:nvSpPr>
            <p:spPr>
              <a:xfrm>
                <a:off x="6833093" y="2230352"/>
                <a:ext cx="734753" cy="189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607" name="文本框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093" y="2230352"/>
                <a:ext cx="734753" cy="189091"/>
              </a:xfrm>
              <a:prstGeom prst="rect">
                <a:avLst/>
              </a:prstGeom>
              <a:blipFill rotWithShape="1">
                <a:blip r:embed="rId81"/>
                <a:stretch>
                  <a:fillRect l="-67" t="-123" r="-251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矩形 609"/>
          <p:cNvSpPr/>
          <p:nvPr/>
        </p:nvSpPr>
        <p:spPr>
          <a:xfrm>
            <a:off x="7328379" y="2502833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7328379" y="2590120"/>
            <a:ext cx="90000" cy="9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2" name="矩形 611"/>
          <p:cNvSpPr/>
          <p:nvPr/>
        </p:nvSpPr>
        <p:spPr>
          <a:xfrm>
            <a:off x="7328379" y="2677407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3" name="矩形 612"/>
          <p:cNvSpPr/>
          <p:nvPr/>
        </p:nvSpPr>
        <p:spPr>
          <a:xfrm>
            <a:off x="7328379" y="2764694"/>
            <a:ext cx="90000" cy="9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文本框 613"/>
              <p:cNvSpPr txBox="1"/>
              <p:nvPr/>
            </p:nvSpPr>
            <p:spPr>
              <a:xfrm>
                <a:off x="7322952" y="2867262"/>
                <a:ext cx="130869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14" name="文本框 6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952" y="2867262"/>
                <a:ext cx="130869" cy="125227"/>
              </a:xfrm>
              <a:prstGeom prst="rect">
                <a:avLst/>
              </a:prstGeom>
              <a:blipFill rotWithShape="1">
                <a:blip r:embed="rId77"/>
                <a:stretch>
                  <a:fillRect l="-101" t="-189" r="-7618" b="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矩形 614"/>
          <p:cNvSpPr/>
          <p:nvPr/>
        </p:nvSpPr>
        <p:spPr>
          <a:xfrm>
            <a:off x="6825078" y="2501711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6" name="矩形 615"/>
          <p:cNvSpPr/>
          <p:nvPr/>
        </p:nvSpPr>
        <p:spPr>
          <a:xfrm>
            <a:off x="6825078" y="2588998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7" name="矩形 616"/>
          <p:cNvSpPr/>
          <p:nvPr/>
        </p:nvSpPr>
        <p:spPr>
          <a:xfrm>
            <a:off x="6825078" y="2676285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8" name="矩形 617"/>
          <p:cNvSpPr/>
          <p:nvPr/>
        </p:nvSpPr>
        <p:spPr>
          <a:xfrm>
            <a:off x="6825078" y="276357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文本框 618"/>
              <p:cNvSpPr txBox="1"/>
              <p:nvPr/>
            </p:nvSpPr>
            <p:spPr>
              <a:xfrm>
                <a:off x="6833944" y="2859369"/>
                <a:ext cx="13087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19" name="文本框 6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944" y="2859369"/>
                <a:ext cx="130870" cy="123111"/>
              </a:xfrm>
              <a:prstGeom prst="rect">
                <a:avLst/>
              </a:prstGeom>
              <a:blipFill rotWithShape="1">
                <a:blip r:embed="rId65"/>
                <a:stretch>
                  <a:fillRect l="-57" t="-487" r="-7661" b="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0" name="直线箭头连接符 619"/>
          <p:cNvCxnSpPr/>
          <p:nvPr/>
        </p:nvCxnSpPr>
        <p:spPr>
          <a:xfrm>
            <a:off x="6931890" y="2713928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文本框 620"/>
              <p:cNvSpPr txBox="1"/>
              <p:nvPr/>
            </p:nvSpPr>
            <p:spPr>
              <a:xfrm>
                <a:off x="7008036" y="2573274"/>
                <a:ext cx="228139" cy="12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1" name="文本框 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36" y="2573274"/>
                <a:ext cx="228139" cy="124778"/>
              </a:xfrm>
              <a:prstGeom prst="rect">
                <a:avLst/>
              </a:prstGeom>
              <a:blipFill rotWithShape="1">
                <a:blip r:embed="rId82"/>
                <a:stretch>
                  <a:fillRect l="-77" t="-204" r="-16825" b="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文本框 621"/>
              <p:cNvSpPr txBox="1"/>
              <p:nvPr/>
            </p:nvSpPr>
            <p:spPr>
              <a:xfrm>
                <a:off x="7041804" y="2393131"/>
                <a:ext cx="1234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622" name="文本框 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04" y="2393131"/>
                <a:ext cx="123431" cy="153888"/>
              </a:xfrm>
              <a:prstGeom prst="rect">
                <a:avLst/>
              </a:prstGeom>
              <a:blipFill rotWithShape="1">
                <a:blip r:embed="rId83"/>
                <a:stretch>
                  <a:fillRect l="-234" t="-293" r="-15004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0" name="文本框 649"/>
              <p:cNvSpPr txBox="1"/>
              <p:nvPr/>
            </p:nvSpPr>
            <p:spPr>
              <a:xfrm>
                <a:off x="7830616" y="2862487"/>
                <a:ext cx="12323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50" name="文本框 6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616" y="2862487"/>
                <a:ext cx="123239" cy="123111"/>
              </a:xfrm>
              <a:prstGeom prst="rect">
                <a:avLst/>
              </a:prstGeom>
              <a:blipFill rotWithShape="1">
                <a:blip r:embed="rId69"/>
                <a:stretch>
                  <a:fillRect l="-350" t="-440" r="-6824" b="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1" name="矩形 650"/>
          <p:cNvSpPr/>
          <p:nvPr/>
        </p:nvSpPr>
        <p:spPr>
          <a:xfrm>
            <a:off x="7835860" y="2501711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2" name="矩形 651"/>
          <p:cNvSpPr/>
          <p:nvPr/>
        </p:nvSpPr>
        <p:spPr>
          <a:xfrm>
            <a:off x="7835860" y="2588998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3" name="矩形 652"/>
          <p:cNvSpPr/>
          <p:nvPr/>
        </p:nvSpPr>
        <p:spPr>
          <a:xfrm>
            <a:off x="7835860" y="2676285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4" name="矩形 653"/>
          <p:cNvSpPr/>
          <p:nvPr/>
        </p:nvSpPr>
        <p:spPr>
          <a:xfrm>
            <a:off x="7835860" y="276357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71" name="组合 670"/>
          <p:cNvGrpSpPr/>
          <p:nvPr/>
        </p:nvGrpSpPr>
        <p:grpSpPr>
          <a:xfrm>
            <a:off x="7849066" y="2511535"/>
            <a:ext cx="77275" cy="74100"/>
            <a:chOff x="5501184" y="3351727"/>
            <a:chExt cx="77275" cy="74100"/>
          </a:xfrm>
        </p:grpSpPr>
        <p:cxnSp>
          <p:nvCxnSpPr>
            <p:cNvPr id="672" name="直线连接符 67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线连接符 67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线连接符 67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7" name="组合 686"/>
          <p:cNvGrpSpPr/>
          <p:nvPr/>
        </p:nvGrpSpPr>
        <p:grpSpPr>
          <a:xfrm>
            <a:off x="7849066" y="2596819"/>
            <a:ext cx="77275" cy="74100"/>
            <a:chOff x="5501184" y="3351727"/>
            <a:chExt cx="77275" cy="74100"/>
          </a:xfrm>
        </p:grpSpPr>
        <p:cxnSp>
          <p:nvCxnSpPr>
            <p:cNvPr id="688" name="直线连接符 687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线连接符 688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线连接符 689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组合 690"/>
          <p:cNvGrpSpPr/>
          <p:nvPr/>
        </p:nvGrpSpPr>
        <p:grpSpPr>
          <a:xfrm>
            <a:off x="7849066" y="2684563"/>
            <a:ext cx="77275" cy="74100"/>
            <a:chOff x="5501184" y="3351727"/>
            <a:chExt cx="77275" cy="74100"/>
          </a:xfrm>
        </p:grpSpPr>
        <p:cxnSp>
          <p:nvCxnSpPr>
            <p:cNvPr id="692" name="直线连接符 69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线连接符 69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线连接符 69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组合 694"/>
          <p:cNvGrpSpPr/>
          <p:nvPr/>
        </p:nvGrpSpPr>
        <p:grpSpPr>
          <a:xfrm>
            <a:off x="7844563" y="2772832"/>
            <a:ext cx="77275" cy="74100"/>
            <a:chOff x="5501184" y="3351727"/>
            <a:chExt cx="77275" cy="74100"/>
          </a:xfrm>
        </p:grpSpPr>
        <p:cxnSp>
          <p:nvCxnSpPr>
            <p:cNvPr id="696" name="直线连接符 69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线连接符 69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线连接符 69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9" name="直线箭头连接符 698"/>
          <p:cNvCxnSpPr/>
          <p:nvPr/>
        </p:nvCxnSpPr>
        <p:spPr>
          <a:xfrm flipH="1">
            <a:off x="7440743" y="2705288"/>
            <a:ext cx="356400" cy="76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文本框 700"/>
              <p:cNvSpPr txBox="1"/>
              <p:nvPr/>
            </p:nvSpPr>
            <p:spPr>
              <a:xfrm>
                <a:off x="7403911" y="2499235"/>
                <a:ext cx="494398" cy="32206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ts val="1160"/>
                  </a:lnSpc>
                </a:pPr>
                <a:r>
                  <a:rPr lang="en-US" altLang="zh-CN" sz="800" dirty="0">
                    <a:latin typeface="Times New Roman Bold" panose="02020503050405090304" charset="0"/>
                    <a:cs typeface="Times New Roman Bold" panose="02020503050405090304" charset="0"/>
                  </a:rPr>
                  <a:t>Sample</a:t>
                </a:r>
              </a:p>
              <a:p>
                <a:pPr algn="ctr">
                  <a:lnSpc>
                    <a:spcPts val="1160"/>
                  </a:lnSpc>
                </a:pPr>
                <a:r>
                  <a:rPr lang="en-US" altLang="zh-CN" sz="800" dirty="0">
                    <a:latin typeface="Times New Roman Bold" panose="02020503050405090304" charset="0"/>
                    <a:cs typeface="Times New Roman Bold" panose="02020503050405090304" charset="0"/>
                  </a:rPr>
                  <a:t>Step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cs typeface="Times New Roman Bold" panose="02020503050405090304" charset="0"/>
                      </a:rPr>
                      <m:t>𝑡</m:t>
                    </m:r>
                  </m:oMath>
                </a14:m>
                <a:endParaRPr lang="en-US" altLang="zh-CN" sz="800" dirty="0">
                  <a:latin typeface="Times New Roman Bold" panose="02020503050405090304" charset="0"/>
                  <a:cs typeface="Times New Roman Bold" panose="02020503050405090304" charset="0"/>
                </a:endParaRPr>
              </a:p>
            </p:txBody>
          </p:sp>
        </mc:Choice>
        <mc:Fallback xmlns="">
          <p:sp>
            <p:nvSpPr>
              <p:cNvPr id="701" name="文本框 7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911" y="2499235"/>
                <a:ext cx="494398" cy="322062"/>
              </a:xfrm>
              <a:prstGeom prst="rect">
                <a:avLst/>
              </a:prstGeom>
              <a:blipFill rotWithShape="1">
                <a:blip r:embed="rId84"/>
                <a:stretch>
                  <a:fillRect l="-90" t="-158" r="36" b="-5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2" name="圆角矩形 701"/>
          <p:cNvSpPr/>
          <p:nvPr/>
        </p:nvSpPr>
        <p:spPr>
          <a:xfrm>
            <a:off x="7849066" y="2230352"/>
            <a:ext cx="520786" cy="194920"/>
          </a:xfrm>
          <a:prstGeom prst="roundRect">
            <a:avLst/>
          </a:prstGeom>
          <a:solidFill>
            <a:srgbClr val="F2F2F2"/>
          </a:solidFill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ts val="740"/>
              </a:lnSpc>
            </a:pPr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Noise Scheduler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5379181" y="2521554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5" name="矩形 704"/>
          <p:cNvSpPr/>
          <p:nvPr/>
        </p:nvSpPr>
        <p:spPr>
          <a:xfrm>
            <a:off x="5379181" y="2608841"/>
            <a:ext cx="90000" cy="9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6" name="矩形 705"/>
          <p:cNvSpPr/>
          <p:nvPr/>
        </p:nvSpPr>
        <p:spPr>
          <a:xfrm>
            <a:off x="5379181" y="2696128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7" name="矩形 706"/>
          <p:cNvSpPr/>
          <p:nvPr/>
        </p:nvSpPr>
        <p:spPr>
          <a:xfrm>
            <a:off x="5379181" y="2783415"/>
            <a:ext cx="90000" cy="9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文本框 707"/>
              <p:cNvSpPr txBox="1"/>
              <p:nvPr/>
            </p:nvSpPr>
            <p:spPr>
              <a:xfrm>
                <a:off x="5376280" y="2385148"/>
                <a:ext cx="130869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08" name="文本框 7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280" y="2385148"/>
                <a:ext cx="130869" cy="125227"/>
              </a:xfrm>
              <a:prstGeom prst="rect">
                <a:avLst/>
              </a:prstGeom>
              <a:blipFill rotWithShape="1">
                <a:blip r:embed="rId77"/>
                <a:stretch>
                  <a:fillRect l="-283" t="-70" r="-7436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9" name="文本框 708"/>
          <p:cNvSpPr txBox="1"/>
          <p:nvPr/>
        </p:nvSpPr>
        <p:spPr>
          <a:xfrm rot="5400000">
            <a:off x="4976329" y="2598412"/>
            <a:ext cx="708825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Denoised</a:t>
            </a:r>
          </a:p>
        </p:txBody>
      </p:sp>
      <p:cxnSp>
        <p:nvCxnSpPr>
          <p:cNvPr id="710" name="直线箭头连接符 709"/>
          <p:cNvCxnSpPr>
            <a:stCxn id="705" idx="3"/>
            <a:endCxn id="572" idx="1"/>
          </p:cNvCxnSpPr>
          <p:nvPr/>
        </p:nvCxnSpPr>
        <p:spPr>
          <a:xfrm flipV="1">
            <a:off x="5469181" y="2393153"/>
            <a:ext cx="175021" cy="26068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线箭头连接符 711"/>
          <p:cNvCxnSpPr>
            <a:endCxn id="579" idx="1"/>
          </p:cNvCxnSpPr>
          <p:nvPr/>
        </p:nvCxnSpPr>
        <p:spPr>
          <a:xfrm>
            <a:off x="5464523" y="2696614"/>
            <a:ext cx="173686" cy="11159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文本框 713"/>
          <p:cNvSpPr txBox="1"/>
          <p:nvPr/>
        </p:nvSpPr>
        <p:spPr>
          <a:xfrm>
            <a:off x="6860669" y="2654514"/>
            <a:ext cx="494398" cy="231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1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Loss</a:t>
            </a:r>
          </a:p>
        </p:txBody>
      </p:sp>
      <p:grpSp>
        <p:nvGrpSpPr>
          <p:cNvPr id="716" name="组合 715"/>
          <p:cNvGrpSpPr/>
          <p:nvPr/>
        </p:nvGrpSpPr>
        <p:grpSpPr>
          <a:xfrm>
            <a:off x="8111753" y="2561055"/>
            <a:ext cx="77275" cy="74100"/>
            <a:chOff x="5501184" y="3351727"/>
            <a:chExt cx="77275" cy="74100"/>
          </a:xfrm>
        </p:grpSpPr>
        <p:cxnSp>
          <p:nvCxnSpPr>
            <p:cNvPr id="717" name="直线连接符 716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线连接符 717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线连接符 718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0" name="直线箭头连接符 719"/>
          <p:cNvCxnSpPr>
            <a:stCxn id="702" idx="1"/>
            <a:endCxn id="607" idx="3"/>
          </p:cNvCxnSpPr>
          <p:nvPr/>
        </p:nvCxnSpPr>
        <p:spPr>
          <a:xfrm flipH="1" flipV="1">
            <a:off x="7567846" y="2324898"/>
            <a:ext cx="281220" cy="291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文本框 722"/>
              <p:cNvSpPr txBox="1"/>
              <p:nvPr/>
            </p:nvSpPr>
            <p:spPr>
              <a:xfrm>
                <a:off x="8000500" y="2440726"/>
                <a:ext cx="1928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23" name="文本框 7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00" y="2440726"/>
                <a:ext cx="192873" cy="123111"/>
              </a:xfrm>
              <a:prstGeom prst="rect">
                <a:avLst/>
              </a:prstGeom>
              <a:blipFill rotWithShape="1">
                <a:blip r:embed="rId85"/>
                <a:stretch>
                  <a:fillRect l="-70" t="-342" r="-4955" b="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5" name="组合 724"/>
          <p:cNvGrpSpPr/>
          <p:nvPr/>
        </p:nvGrpSpPr>
        <p:grpSpPr>
          <a:xfrm>
            <a:off x="8111753" y="2670867"/>
            <a:ext cx="77275" cy="74100"/>
            <a:chOff x="5501184" y="3351727"/>
            <a:chExt cx="77275" cy="74100"/>
          </a:xfrm>
        </p:grpSpPr>
        <p:cxnSp>
          <p:nvCxnSpPr>
            <p:cNvPr id="726" name="直线连接符 72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线连接符 72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线连接符 72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9" name="组合 728"/>
          <p:cNvGrpSpPr/>
          <p:nvPr/>
        </p:nvGrpSpPr>
        <p:grpSpPr>
          <a:xfrm>
            <a:off x="8111753" y="2780679"/>
            <a:ext cx="77275" cy="74100"/>
            <a:chOff x="5501184" y="3351727"/>
            <a:chExt cx="77275" cy="74100"/>
          </a:xfrm>
        </p:grpSpPr>
        <p:cxnSp>
          <p:nvCxnSpPr>
            <p:cNvPr id="730" name="直线连接符 729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线连接符 730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线连接符 731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组合 732"/>
          <p:cNvGrpSpPr/>
          <p:nvPr/>
        </p:nvGrpSpPr>
        <p:grpSpPr>
          <a:xfrm>
            <a:off x="8111753" y="2890492"/>
            <a:ext cx="77275" cy="74100"/>
            <a:chOff x="5501184" y="3351727"/>
            <a:chExt cx="77275" cy="74100"/>
          </a:xfrm>
        </p:grpSpPr>
        <p:cxnSp>
          <p:nvCxnSpPr>
            <p:cNvPr id="734" name="直线连接符 73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线连接符 734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线连接符 73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/>
              <p:cNvSpPr txBox="1"/>
              <p:nvPr/>
            </p:nvSpPr>
            <p:spPr>
              <a:xfrm>
                <a:off x="8000500" y="2546293"/>
                <a:ext cx="785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41" name="文本框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00" y="2546293"/>
                <a:ext cx="78548" cy="123111"/>
              </a:xfrm>
              <a:prstGeom prst="rect">
                <a:avLst/>
              </a:prstGeom>
              <a:blipFill rotWithShape="1">
                <a:blip r:embed="rId86"/>
                <a:stretch>
                  <a:fillRect l="-172" t="-469" r="-15433" b="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文本框 741"/>
              <p:cNvSpPr txBox="1"/>
              <p:nvPr/>
            </p:nvSpPr>
            <p:spPr>
              <a:xfrm>
                <a:off x="8000500" y="2651860"/>
                <a:ext cx="785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42" name="文本框 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00" y="2651860"/>
                <a:ext cx="78548" cy="123111"/>
              </a:xfrm>
              <a:prstGeom prst="rect">
                <a:avLst/>
              </a:prstGeom>
              <a:blipFill rotWithShape="1">
                <a:blip r:embed="rId87"/>
                <a:stretch>
                  <a:fillRect l="-172" t="-81" r="-15433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3" name="文本框 742"/>
          <p:cNvSpPr txBox="1"/>
          <p:nvPr/>
        </p:nvSpPr>
        <p:spPr>
          <a:xfrm>
            <a:off x="8011721" y="2757427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zh-CN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44" name="文本框 743"/>
          <p:cNvSpPr txBox="1"/>
          <p:nvPr/>
        </p:nvSpPr>
        <p:spPr>
          <a:xfrm>
            <a:off x="8011721" y="2862994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CN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52" name="下箭头 751"/>
          <p:cNvSpPr/>
          <p:nvPr/>
        </p:nvSpPr>
        <p:spPr>
          <a:xfrm rot="5400000" flipV="1">
            <a:off x="4372792" y="3778415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3" name="下箭头 752"/>
          <p:cNvSpPr/>
          <p:nvPr/>
        </p:nvSpPr>
        <p:spPr>
          <a:xfrm rot="5400000" flipV="1">
            <a:off x="4372792" y="3568886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4" name="下箭头 753"/>
          <p:cNvSpPr/>
          <p:nvPr/>
        </p:nvSpPr>
        <p:spPr>
          <a:xfrm rot="5400000" flipV="1">
            <a:off x="4372792" y="2543503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5" name="下箭头 754"/>
          <p:cNvSpPr/>
          <p:nvPr/>
        </p:nvSpPr>
        <p:spPr>
          <a:xfrm rot="5400000" flipV="1">
            <a:off x="4372792" y="2333974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7" name="直线箭头连接符 756"/>
          <p:cNvCxnSpPr/>
          <p:nvPr/>
        </p:nvCxnSpPr>
        <p:spPr>
          <a:xfrm>
            <a:off x="8241214" y="2483662"/>
            <a:ext cx="0" cy="48542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本框 759"/>
          <p:cNvSpPr txBox="1"/>
          <p:nvPr/>
        </p:nvSpPr>
        <p:spPr>
          <a:xfrm rot="5400000">
            <a:off x="7966692" y="2628867"/>
            <a:ext cx="749443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700" dirty="0">
                <a:latin typeface="Times New Roman Bold" panose="02020503050405090304" charset="0"/>
                <a:cs typeface="Times New Roman Bold" panose="02020503050405090304" charset="0"/>
              </a:rPr>
              <a:t>Noise Degree</a:t>
            </a:r>
          </a:p>
        </p:txBody>
      </p:sp>
      <p:cxnSp>
        <p:nvCxnSpPr>
          <p:cNvPr id="779" name="直线箭头连接符 778"/>
          <p:cNvCxnSpPr/>
          <p:nvPr/>
        </p:nvCxnSpPr>
        <p:spPr>
          <a:xfrm flipV="1">
            <a:off x="4582770" y="2745778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线箭头连接符 779"/>
          <p:cNvCxnSpPr/>
          <p:nvPr/>
        </p:nvCxnSpPr>
        <p:spPr>
          <a:xfrm flipV="1">
            <a:off x="5051716" y="2745778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线箭头连接符 780"/>
          <p:cNvCxnSpPr/>
          <p:nvPr/>
        </p:nvCxnSpPr>
        <p:spPr>
          <a:xfrm>
            <a:off x="4570063" y="3286740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线箭头连接符 781"/>
          <p:cNvCxnSpPr/>
          <p:nvPr/>
        </p:nvCxnSpPr>
        <p:spPr>
          <a:xfrm>
            <a:off x="5039009" y="3286740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3" name="文本框 782"/>
              <p:cNvSpPr txBox="1"/>
              <p:nvPr/>
            </p:nvSpPr>
            <p:spPr>
              <a:xfrm>
                <a:off x="3521665" y="2991604"/>
                <a:ext cx="731138" cy="19284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 Bold" panose="02020503050405090304" charset="0"/>
                        </a:rPr>
                        <m:t>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 Bold" panose="02020503050405090304" charset="0"/>
                        </a:rPr>
                        <m:t>=1, 2, 3,…</m:t>
                      </m:r>
                    </m:oMath>
                  </m:oMathPara>
                </a14:m>
                <a:endParaRPr lang="en-US" altLang="zh-CN" sz="800" dirty="0">
                  <a:latin typeface="Times New Roman Bold" panose="02020503050405090304" charset="0"/>
                  <a:cs typeface="Times New Roman Bold" panose="02020503050405090304" charset="0"/>
                </a:endParaRPr>
              </a:p>
            </p:txBody>
          </p:sp>
        </mc:Choice>
        <mc:Fallback xmlns="">
          <p:sp>
            <p:nvSpPr>
              <p:cNvPr id="783" name="文本框 7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65" y="2991604"/>
                <a:ext cx="731138" cy="192846"/>
              </a:xfrm>
              <a:prstGeom prst="rect">
                <a:avLst/>
              </a:prstGeom>
              <a:blipFill rotWithShape="1">
                <a:blip r:embed="rId88"/>
                <a:stretch>
                  <a:fillRect l="-81" t="-13233" r="28" b="-13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0" name="组合 789"/>
          <p:cNvGrpSpPr/>
          <p:nvPr/>
        </p:nvGrpSpPr>
        <p:grpSpPr>
          <a:xfrm>
            <a:off x="2355506" y="2240403"/>
            <a:ext cx="1050879" cy="673130"/>
            <a:chOff x="2249102" y="2253410"/>
            <a:chExt cx="1050879" cy="673130"/>
          </a:xfrm>
        </p:grpSpPr>
        <p:grpSp>
          <p:nvGrpSpPr>
            <p:cNvPr id="786" name="组合 785"/>
            <p:cNvGrpSpPr/>
            <p:nvPr/>
          </p:nvGrpSpPr>
          <p:grpSpPr>
            <a:xfrm>
              <a:off x="2269687" y="2270400"/>
              <a:ext cx="1009709" cy="656140"/>
              <a:chOff x="2041765" y="2217593"/>
              <a:chExt cx="1223184" cy="794863"/>
            </a:xfrm>
          </p:grpSpPr>
          <p:pic>
            <p:nvPicPr>
              <p:cNvPr id="8" name="图片 21" descr="用户"/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2243502" y="2219676"/>
                <a:ext cx="190999" cy="206172"/>
              </a:xfrm>
              <a:prstGeom prst="rect">
                <a:avLst/>
              </a:prstGeom>
            </p:spPr>
          </p:pic>
          <p:pic>
            <p:nvPicPr>
              <p:cNvPr id="9" name="图片 24" descr="用户"/>
              <p:cNvPicPr>
                <a:picLocks noChangeAspect="1"/>
              </p:cNvPicPr>
              <p:nvPr>
                <p:custDataLst>
                  <p:tags r:id="rId39"/>
                </p:custDataLst>
              </p:nvPr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1"/>
                  </a:ext>
                </a:extLst>
              </a:blip>
              <a:stretch>
                <a:fillRect/>
              </a:stretch>
            </p:blipFill>
            <p:spPr>
              <a:xfrm>
                <a:off x="2567227" y="2217594"/>
                <a:ext cx="190999" cy="206172"/>
              </a:xfrm>
              <a:prstGeom prst="rect">
                <a:avLst/>
              </a:prstGeom>
            </p:spPr>
          </p:pic>
          <p:pic>
            <p:nvPicPr>
              <p:cNvPr id="10" name="图片 25" descr="用户"/>
              <p:cNvPicPr>
                <a:picLocks noChangeAspect="1"/>
              </p:cNvPicPr>
              <p:nvPr>
                <p:custDataLst>
                  <p:tags r:id="rId40"/>
                </p:custDataLst>
              </p:nvPr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1"/>
                  </a:ext>
                </a:extLst>
              </a:blip>
              <a:stretch>
                <a:fillRect/>
              </a:stretch>
            </p:blipFill>
            <p:spPr>
              <a:xfrm>
                <a:off x="2890606" y="2217593"/>
                <a:ext cx="190999" cy="206172"/>
              </a:xfrm>
              <a:prstGeom prst="rect">
                <a:avLst/>
              </a:prstGeom>
            </p:spPr>
          </p:pic>
          <p:cxnSp>
            <p:nvCxnSpPr>
              <p:cNvPr id="19" name="直接连接符 36"/>
              <p:cNvCxnSpPr>
                <a:stCxn id="37" idx="0"/>
                <a:endCxn id="34" idx="4"/>
              </p:cNvCxnSpPr>
              <p:nvPr/>
            </p:nvCxnSpPr>
            <p:spPr>
              <a:xfrm flipV="1">
                <a:off x="2150253" y="2506278"/>
                <a:ext cx="186494" cy="1851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32"/>
              <p:cNvGrpSpPr/>
              <p:nvPr/>
            </p:nvGrpSpPr>
            <p:grpSpPr>
              <a:xfrm>
                <a:off x="2041765" y="2719888"/>
                <a:ext cx="1223184" cy="292568"/>
                <a:chOff x="1550463" y="3411823"/>
                <a:chExt cx="1857846" cy="459643"/>
              </a:xfrm>
            </p:grpSpPr>
            <p:pic>
              <p:nvPicPr>
                <p:cNvPr id="11" name="图片 26" descr="电风扇"/>
                <p:cNvPicPr>
                  <a:picLocks noChangeAspect="1"/>
                </p:cNvPicPr>
                <p:nvPr/>
              </p:nvPicPr>
              <p:blipFill>
                <a:blip r:embed="rId92">
                  <a:extLst>
                    <a:ext uri="{96DAC541-7B7A-43D3-8B79-37D633B846F1}">
                      <asvg:svgBlip xmlns:asvg="http://schemas.microsoft.com/office/drawing/2016/SVG/main" r:embed="rId9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50463" y="3496617"/>
                  <a:ext cx="314670" cy="302973"/>
                </a:xfrm>
                <a:prstGeom prst="rect">
                  <a:avLst/>
                </a:prstGeom>
              </p:spPr>
            </p:pic>
            <p:pic>
              <p:nvPicPr>
                <p:cNvPr id="12" name="图片 28" descr="电饭煲"/>
                <p:cNvPicPr>
                  <a:picLocks noChangeAspect="1"/>
                </p:cNvPicPr>
                <p:nvPr/>
              </p:nvPicPr>
              <p:blipFill>
                <a:blip r:embed="rId94">
                  <a:extLst>
                    <a:ext uri="{96DAC541-7B7A-43D3-8B79-37D633B846F1}">
                      <asvg:svgBlip xmlns:asvg="http://schemas.microsoft.com/office/drawing/2016/SVG/main" r:embed="rId9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55856" y="3469962"/>
                  <a:ext cx="274595" cy="343029"/>
                </a:xfrm>
                <a:prstGeom prst="rect">
                  <a:avLst/>
                </a:prstGeom>
              </p:spPr>
            </p:pic>
            <p:pic>
              <p:nvPicPr>
                <p:cNvPr id="13" name="图片 29" descr="手机"/>
                <p:cNvPicPr>
                  <a:picLocks noChangeAspect="1"/>
                </p:cNvPicPr>
                <p:nvPr/>
              </p:nvPicPr>
              <p:blipFill>
                <a:blip r:embed="rId96">
                  <a:extLst>
                    <a:ext uri="{96DAC541-7B7A-43D3-8B79-37D633B846F1}">
                      <asvg:svgBlip xmlns:asvg="http://schemas.microsoft.com/office/drawing/2016/SVG/main" r:embed="rId9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1301" y="3502514"/>
                  <a:ext cx="347008" cy="282791"/>
                </a:xfrm>
                <a:prstGeom prst="rect">
                  <a:avLst/>
                </a:prstGeom>
              </p:spPr>
            </p:pic>
            <p:grpSp>
              <p:nvGrpSpPr>
                <p:cNvPr id="32" name="组合 31"/>
                <p:cNvGrpSpPr/>
                <p:nvPr/>
              </p:nvGrpSpPr>
              <p:grpSpPr>
                <a:xfrm>
                  <a:off x="2578581" y="3411823"/>
                  <a:ext cx="291170" cy="459643"/>
                  <a:chOff x="3083851" y="3410887"/>
                  <a:chExt cx="307135" cy="479956"/>
                </a:xfrm>
              </p:grpSpPr>
              <p:pic>
                <p:nvPicPr>
                  <p:cNvPr id="14" name="图片 30" descr="鞋"/>
                  <p:cNvPicPr>
                    <a:picLocks noChangeAspect="1"/>
                  </p:cNvPicPr>
                  <p:nvPr/>
                </p:nvPicPr>
                <p:blipFill>
                  <a:blip r:embed="rId98">
                    <a:extLst>
                      <a:ext uri="{96DAC541-7B7A-43D3-8B79-37D633B846F1}">
                        <asvg:svgBlip xmlns:asvg="http://schemas.microsoft.com/office/drawing/2016/SVG/main" r:embed="rId9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3873" y="3410887"/>
                    <a:ext cx="307113" cy="331237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30" descr="鞋"/>
                  <p:cNvPicPr>
                    <a:picLocks noChangeAspect="1"/>
                  </p:cNvPicPr>
                  <p:nvPr/>
                </p:nvPicPr>
                <p:blipFill>
                  <a:blip r:embed="rId98">
                    <a:extLst>
                      <a:ext uri="{96DAC541-7B7A-43D3-8B79-37D633B846F1}">
                        <asvg:svgBlip xmlns:asvg="http://schemas.microsoft.com/office/drawing/2016/SVG/main" r:embed="rId9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3851" y="3559606"/>
                    <a:ext cx="307111" cy="33123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4" name="椭圆 33"/>
              <p:cNvSpPr/>
              <p:nvPr>
                <p:custDataLst>
                  <p:tags r:id="rId41"/>
                </p:custDataLst>
              </p:nvPr>
            </p:nvSpPr>
            <p:spPr>
              <a:xfrm>
                <a:off x="2300747" y="2434278"/>
                <a:ext cx="72000" cy="7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5" name="椭圆 34"/>
              <p:cNvSpPr/>
              <p:nvPr>
                <p:custDataLst>
                  <p:tags r:id="rId42"/>
                </p:custDataLst>
              </p:nvPr>
            </p:nvSpPr>
            <p:spPr>
              <a:xfrm>
                <a:off x="2623781" y="2434278"/>
                <a:ext cx="72000" cy="7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6" name="椭圆 35"/>
              <p:cNvSpPr/>
              <p:nvPr>
                <p:custDataLst>
                  <p:tags r:id="rId43"/>
                </p:custDataLst>
              </p:nvPr>
            </p:nvSpPr>
            <p:spPr>
              <a:xfrm>
                <a:off x="2943989" y="2434278"/>
                <a:ext cx="72000" cy="7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7" name="椭圆 36"/>
              <p:cNvSpPr/>
              <p:nvPr>
                <p:custDataLst>
                  <p:tags r:id="rId44"/>
                </p:custDataLst>
              </p:nvPr>
            </p:nvSpPr>
            <p:spPr>
              <a:xfrm>
                <a:off x="2114253" y="2691446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8" name="椭圆 37"/>
              <p:cNvSpPr/>
              <p:nvPr>
                <p:custDataLst>
                  <p:tags r:id="rId45"/>
                </p:custDataLst>
              </p:nvPr>
            </p:nvSpPr>
            <p:spPr>
              <a:xfrm>
                <a:off x="2431574" y="2691446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9" name="椭圆 3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758505" y="2691446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0" name="椭圆 39"/>
              <p:cNvSpPr/>
              <p:nvPr>
                <p:custDataLst>
                  <p:tags r:id="rId47"/>
                </p:custDataLst>
              </p:nvPr>
            </p:nvSpPr>
            <p:spPr>
              <a:xfrm>
                <a:off x="3110270" y="2691446"/>
                <a:ext cx="72000" cy="7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44" name="直接连接符 36"/>
              <p:cNvCxnSpPr>
                <a:stCxn id="39" idx="0"/>
                <a:endCxn id="34" idx="4"/>
              </p:cNvCxnSpPr>
              <p:nvPr/>
            </p:nvCxnSpPr>
            <p:spPr>
              <a:xfrm flipH="1" flipV="1">
                <a:off x="2336747" y="2506278"/>
                <a:ext cx="457758" cy="1851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36"/>
              <p:cNvCxnSpPr>
                <a:stCxn id="38" idx="0"/>
                <a:endCxn id="35" idx="4"/>
              </p:cNvCxnSpPr>
              <p:nvPr/>
            </p:nvCxnSpPr>
            <p:spPr>
              <a:xfrm flipV="1">
                <a:off x="2467574" y="2506278"/>
                <a:ext cx="192207" cy="1851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36"/>
              <p:cNvCxnSpPr>
                <a:stCxn id="40" idx="0"/>
                <a:endCxn id="35" idx="4"/>
              </p:cNvCxnSpPr>
              <p:nvPr/>
            </p:nvCxnSpPr>
            <p:spPr>
              <a:xfrm flipH="1" flipV="1">
                <a:off x="2659781" y="2506278"/>
                <a:ext cx="486489" cy="1851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36"/>
              <p:cNvCxnSpPr>
                <a:stCxn id="38" idx="0"/>
                <a:endCxn id="36" idx="4"/>
              </p:cNvCxnSpPr>
              <p:nvPr/>
            </p:nvCxnSpPr>
            <p:spPr>
              <a:xfrm flipV="1">
                <a:off x="2467574" y="2506278"/>
                <a:ext cx="512415" cy="1851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36"/>
              <p:cNvCxnSpPr>
                <a:stCxn id="40" idx="0"/>
                <a:endCxn id="36" idx="4"/>
              </p:cNvCxnSpPr>
              <p:nvPr/>
            </p:nvCxnSpPr>
            <p:spPr>
              <a:xfrm flipH="1" flipV="1">
                <a:off x="2979989" y="2506278"/>
                <a:ext cx="166281" cy="18516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7" name="矩形 786"/>
            <p:cNvSpPr/>
            <p:nvPr/>
          </p:nvSpPr>
          <p:spPr>
            <a:xfrm>
              <a:off x="2249102" y="2253410"/>
              <a:ext cx="1050879" cy="65723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789" name="组合 788"/>
          <p:cNvGrpSpPr/>
          <p:nvPr/>
        </p:nvGrpSpPr>
        <p:grpSpPr>
          <a:xfrm>
            <a:off x="2355506" y="3243601"/>
            <a:ext cx="1050879" cy="657231"/>
            <a:chOff x="2199531" y="3295132"/>
            <a:chExt cx="1050879" cy="657231"/>
          </a:xfrm>
        </p:grpSpPr>
        <p:grpSp>
          <p:nvGrpSpPr>
            <p:cNvPr id="107" name="组合 106"/>
            <p:cNvGrpSpPr/>
            <p:nvPr/>
          </p:nvGrpSpPr>
          <p:grpSpPr>
            <a:xfrm>
              <a:off x="2226737" y="3312740"/>
              <a:ext cx="996466" cy="622015"/>
              <a:chOff x="3347673" y="2183301"/>
              <a:chExt cx="1207141" cy="75352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3855744" y="2183301"/>
                <a:ext cx="190999" cy="288684"/>
                <a:chOff x="2474274" y="3228320"/>
                <a:chExt cx="190999" cy="288684"/>
              </a:xfrm>
            </p:grpSpPr>
            <p:pic>
              <p:nvPicPr>
                <p:cNvPr id="60" name="图片 24" descr="用户"/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89">
                  <a:extLst>
                    <a:ext uri="{96DAC541-7B7A-43D3-8B79-37D633B846F1}">
                      <asvg:svgBlip xmlns:asvg="http://schemas.microsoft.com/office/drawing/2016/SVG/main" r:embed="rId9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4274" y="3228320"/>
                  <a:ext cx="190999" cy="206172"/>
                </a:xfrm>
                <a:prstGeom prst="rect">
                  <a:avLst/>
                </a:prstGeom>
              </p:spPr>
            </p:pic>
            <p:sp>
              <p:nvSpPr>
                <p:cNvPr id="63" name="椭圆 62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530828" y="3445004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517030" y="2318943"/>
                <a:ext cx="868427" cy="288685"/>
                <a:chOff x="3517030" y="2312070"/>
                <a:chExt cx="868427" cy="288685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3517030" y="2313111"/>
                  <a:ext cx="190999" cy="286602"/>
                  <a:chOff x="2129967" y="3362106"/>
                  <a:chExt cx="190999" cy="286602"/>
                </a:xfrm>
              </p:grpSpPr>
              <p:pic>
                <p:nvPicPr>
                  <p:cNvPr id="59" name="图片 21" descr="用户"/>
                  <p:cNvPicPr>
                    <a:picLocks noChangeAspect="1"/>
                  </p:cNvPicPr>
                  <p:nvPr/>
                </p:nvPicPr>
                <p:blipFill>
                  <a:blip r:embed="rId89">
                    <a:extLst>
                      <a:ext uri="{96DAC541-7B7A-43D3-8B79-37D633B846F1}">
                        <asvg:svgBlip xmlns:asvg="http://schemas.microsoft.com/office/drawing/2016/SVG/main" r:embed="rId9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9967" y="3362106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62" name="椭圆 61"/>
                  <p:cNvSpPr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2187212" y="3576708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4194458" y="2312070"/>
                  <a:ext cx="190999" cy="288685"/>
                  <a:chOff x="2768704" y="3362106"/>
                  <a:chExt cx="190999" cy="288685"/>
                </a:xfrm>
              </p:grpSpPr>
              <p:pic>
                <p:nvPicPr>
                  <p:cNvPr id="61" name="图片 25" descr="用户"/>
                  <p:cNvPicPr>
                    <a:picLocks noChangeAspect="1"/>
                  </p:cNvPicPr>
                  <p:nvPr>
                    <p:custDataLst>
                      <p:tags r:id="rId34"/>
                    </p:custDataLst>
                  </p:nvPr>
                </p:nvPicPr>
                <p:blipFill>
                  <a:blip r:embed="rId89">
                    <a:extLs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362106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64" name="椭圆 63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2822087" y="3578791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</p:grpSp>
          <p:grpSp>
            <p:nvGrpSpPr>
              <p:cNvPr id="106" name="组合 105"/>
              <p:cNvGrpSpPr/>
              <p:nvPr/>
            </p:nvGrpSpPr>
            <p:grpSpPr>
              <a:xfrm>
                <a:off x="3347673" y="2648138"/>
                <a:ext cx="1207141" cy="288685"/>
                <a:chOff x="3347673" y="2648138"/>
                <a:chExt cx="1207141" cy="288685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3347673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69" name="图片 25" descr="用户"/>
                  <p:cNvPicPr>
                    <a:picLocks noChangeAspect="1"/>
                  </p:cNvPicPr>
                  <p:nvPr>
                    <p:custDataLst>
                      <p:tags r:id="rId32"/>
                    </p:custDataLst>
                  </p:nvPr>
                </p:nvPicPr>
                <p:blipFill>
                  <a:blip r:embed="rId89">
                    <a:extLs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0" name="椭圆 69"/>
                  <p:cNvSpPr/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3686387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72" name="图片 25" descr="用户"/>
                  <p:cNvPicPr>
                    <a:picLocks noChangeAspect="1"/>
                  </p:cNvPicPr>
                  <p:nvPr>
                    <p:custDataLst>
                      <p:tags r:id="rId30"/>
                    </p:custDataLst>
                  </p:nvPr>
                </p:nvPicPr>
                <p:blipFill>
                  <a:blip r:embed="rId89">
                    <a:extLs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3" name="椭圆 72"/>
                  <p:cNvSpPr/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4025101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75" name="图片 25" descr="用户"/>
                  <p:cNvPicPr>
                    <a:picLocks noChangeAspect="1"/>
                  </p:cNvPicPr>
                  <p:nvPr>
                    <p:custDataLst>
                      <p:tags r:id="rId28"/>
                    </p:custDataLst>
                  </p:nvPr>
                </p:nvPicPr>
                <p:blipFill>
                  <a:blip r:embed="rId89">
                    <a:extLs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6" name="椭圆 75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77" name="组合 76"/>
                <p:cNvGrpSpPr/>
                <p:nvPr/>
              </p:nvGrpSpPr>
              <p:grpSpPr>
                <a:xfrm>
                  <a:off x="4363815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78" name="图片 25" descr="用户"/>
                  <p:cNvPicPr>
                    <a:picLocks noChangeAspect="1"/>
                  </p:cNvPicPr>
                  <p:nvPr>
                    <p:custDataLst>
                      <p:tags r:id="rId26"/>
                    </p:custDataLst>
                  </p:nvPr>
                </p:nvPicPr>
                <p:blipFill>
                  <a:blip r:embed="rId89">
                    <a:extLs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9" name="椭圆 78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</p:grpSp>
          <p:cxnSp>
            <p:nvCxnSpPr>
              <p:cNvPr id="80" name="直接连接符 36"/>
              <p:cNvCxnSpPr>
                <a:stCxn id="62" idx="6"/>
                <a:endCxn id="63" idx="3"/>
              </p:cNvCxnSpPr>
              <p:nvPr/>
            </p:nvCxnSpPr>
            <p:spPr>
              <a:xfrm flipV="1">
                <a:off x="3646275" y="2461441"/>
                <a:ext cx="276567" cy="1091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36"/>
              <p:cNvCxnSpPr>
                <a:stCxn id="64" idx="2"/>
                <a:endCxn id="63" idx="5"/>
              </p:cNvCxnSpPr>
              <p:nvPr/>
            </p:nvCxnSpPr>
            <p:spPr>
              <a:xfrm flipH="1" flipV="1">
                <a:off x="3973754" y="2461441"/>
                <a:ext cx="274087" cy="11018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36"/>
              <p:cNvCxnSpPr>
                <a:stCxn id="70" idx="6"/>
                <a:endCxn id="62" idx="4"/>
              </p:cNvCxnSpPr>
              <p:nvPr/>
            </p:nvCxnSpPr>
            <p:spPr>
              <a:xfrm flipV="1">
                <a:off x="3473056" y="2606586"/>
                <a:ext cx="137219" cy="2942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36"/>
              <p:cNvCxnSpPr>
                <a:stCxn id="73" idx="2"/>
                <a:endCxn id="62" idx="4"/>
              </p:cNvCxnSpPr>
              <p:nvPr/>
            </p:nvCxnSpPr>
            <p:spPr>
              <a:xfrm flipH="1" flipV="1">
                <a:off x="3610275" y="2606586"/>
                <a:ext cx="129495" cy="2942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36"/>
              <p:cNvCxnSpPr>
                <a:stCxn id="76" idx="6"/>
                <a:endCxn id="64" idx="4"/>
              </p:cNvCxnSpPr>
              <p:nvPr/>
            </p:nvCxnSpPr>
            <p:spPr>
              <a:xfrm flipV="1">
                <a:off x="4150484" y="2607628"/>
                <a:ext cx="133357" cy="2931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36"/>
              <p:cNvCxnSpPr>
                <a:stCxn id="79" idx="2"/>
                <a:endCxn id="64" idx="4"/>
              </p:cNvCxnSpPr>
              <p:nvPr/>
            </p:nvCxnSpPr>
            <p:spPr>
              <a:xfrm flipH="1" flipV="1">
                <a:off x="4283841" y="2607628"/>
                <a:ext cx="133357" cy="2931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8" name="矩形 787"/>
            <p:cNvSpPr/>
            <p:nvPr/>
          </p:nvSpPr>
          <p:spPr>
            <a:xfrm>
              <a:off x="2199531" y="3295132"/>
              <a:ext cx="1050879" cy="65723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91" name="文本框 790"/>
          <p:cNvSpPr txBox="1"/>
          <p:nvPr/>
        </p:nvSpPr>
        <p:spPr>
          <a:xfrm>
            <a:off x="2095261" y="3896895"/>
            <a:ext cx="1578692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Collaborative &amp; Social Graph</a:t>
            </a:r>
          </a:p>
        </p:txBody>
      </p:sp>
      <p:grpSp>
        <p:nvGrpSpPr>
          <p:cNvPr id="808" name="组合 807"/>
          <p:cNvGrpSpPr/>
          <p:nvPr/>
        </p:nvGrpSpPr>
        <p:grpSpPr>
          <a:xfrm>
            <a:off x="2534951" y="2909003"/>
            <a:ext cx="748034" cy="319945"/>
            <a:chOff x="2534951" y="2919220"/>
            <a:chExt cx="748034" cy="319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2" name="文本框 791"/>
                <p:cNvSpPr txBox="1"/>
                <p:nvPr/>
              </p:nvSpPr>
              <p:spPr>
                <a:xfrm>
                  <a:off x="2598054" y="2919220"/>
                  <a:ext cx="68493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 xmlns="">
            <p:sp>
              <p:nvSpPr>
                <p:cNvPr id="792" name="文本框 7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54" y="2919220"/>
                  <a:ext cx="684931" cy="123111"/>
                </a:xfrm>
                <a:prstGeom prst="rect">
                  <a:avLst/>
                </a:prstGeom>
                <a:blipFill rotWithShape="1">
                  <a:blip r:embed="rId10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3" name="文本框 792"/>
                <p:cNvSpPr txBox="1"/>
                <p:nvPr/>
              </p:nvSpPr>
              <p:spPr>
                <a:xfrm>
                  <a:off x="2605733" y="3099785"/>
                  <a:ext cx="56509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 xmlns="">
            <p:sp>
              <p:nvSpPr>
                <p:cNvPr id="793" name="文本框 7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5733" y="3099785"/>
                  <a:ext cx="565090" cy="123111"/>
                </a:xfrm>
                <a:prstGeom prst="rect">
                  <a:avLst/>
                </a:prstGeom>
                <a:blipFill rotWithShape="1">
                  <a:blip r:embed="rId10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4" name="直线箭头连接符 793"/>
            <p:cNvCxnSpPr/>
            <p:nvPr/>
          </p:nvCxnSpPr>
          <p:spPr>
            <a:xfrm flipV="1">
              <a:off x="2534951" y="2929711"/>
              <a:ext cx="0" cy="126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线箭头连接符 794"/>
            <p:cNvCxnSpPr/>
            <p:nvPr/>
          </p:nvCxnSpPr>
          <p:spPr>
            <a:xfrm>
              <a:off x="2534951" y="3113165"/>
              <a:ext cx="0" cy="126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43142" y="477027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椭圆 2"/>
          <p:cNvSpPr/>
          <p:nvPr>
            <p:custDataLst>
              <p:tags r:id="rId22"/>
            </p:custDataLst>
          </p:nvPr>
        </p:nvSpPr>
        <p:spPr>
          <a:xfrm>
            <a:off x="343142" y="466749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2110" y="477027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>
            <p:custDataLst>
              <p:tags r:id="rId23"/>
            </p:custDataLst>
          </p:nvPr>
        </p:nvSpPr>
        <p:spPr>
          <a:xfrm>
            <a:off x="502110" y="466749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61078" y="477027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>
            <p:custDataLst>
              <p:tags r:id="rId24"/>
            </p:custDataLst>
          </p:nvPr>
        </p:nvSpPr>
        <p:spPr>
          <a:xfrm>
            <a:off x="661078" y="4667498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820046" y="477027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椭圆 15"/>
          <p:cNvSpPr/>
          <p:nvPr>
            <p:custDataLst>
              <p:tags r:id="rId25"/>
            </p:custDataLst>
          </p:nvPr>
        </p:nvSpPr>
        <p:spPr>
          <a:xfrm>
            <a:off x="820046" y="4667498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94">
            <a:extLst>
              <a:ext uri="{FF2B5EF4-FFF2-40B4-BE49-F238E27FC236}">
                <a16:creationId xmlns:a16="http://schemas.microsoft.com/office/drawing/2014/main" id="{49843391-1072-A829-146E-A596FDF52323}"/>
              </a:ext>
            </a:extLst>
          </p:cNvPr>
          <p:cNvSpPr/>
          <p:nvPr/>
        </p:nvSpPr>
        <p:spPr>
          <a:xfrm>
            <a:off x="5016496" y="3428047"/>
            <a:ext cx="3102275" cy="744623"/>
          </a:xfrm>
          <a:prstGeom prst="roundRect">
            <a:avLst/>
          </a:prstGeom>
          <a:solidFill>
            <a:srgbClr val="F2F2F2"/>
          </a:solidFill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文本框 318"/>
          <p:cNvSpPr txBox="1"/>
          <p:nvPr/>
        </p:nvSpPr>
        <p:spPr>
          <a:xfrm>
            <a:off x="7356064" y="1331060"/>
            <a:ext cx="708825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lookup</a:t>
            </a:r>
          </a:p>
        </p:txBody>
      </p:sp>
      <p:sp>
        <p:nvSpPr>
          <p:cNvPr id="323" name="文本框 322"/>
          <p:cNvSpPr txBox="1"/>
          <p:nvPr/>
        </p:nvSpPr>
        <p:spPr>
          <a:xfrm>
            <a:off x="7478247" y="791796"/>
            <a:ext cx="480684" cy="192846"/>
          </a:xfrm>
          <a:prstGeom prst="rect">
            <a:avLst/>
          </a:prstGeom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lookup</a:t>
            </a:r>
          </a:p>
        </p:txBody>
      </p:sp>
      <p:graphicFrame>
        <p:nvGraphicFramePr>
          <p:cNvPr id="125" name="表格 124"/>
          <p:cNvGraphicFramePr>
            <a:graphicFrameLocks noGrp="1"/>
          </p:cNvGraphicFramePr>
          <p:nvPr/>
        </p:nvGraphicFramePr>
        <p:xfrm>
          <a:off x="7433379" y="4409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文本框 129"/>
          <p:cNvSpPr txBox="1"/>
          <p:nvPr/>
        </p:nvSpPr>
        <p:spPr>
          <a:xfrm>
            <a:off x="6308492" y="2059747"/>
            <a:ext cx="1925743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Graph Embedding Learning</a:t>
            </a:r>
          </a:p>
        </p:txBody>
      </p:sp>
      <p:grpSp>
        <p:nvGrpSpPr>
          <p:cNvPr id="274" name="组合 273"/>
          <p:cNvGrpSpPr/>
          <p:nvPr/>
        </p:nvGrpSpPr>
        <p:grpSpPr>
          <a:xfrm>
            <a:off x="6452837" y="327348"/>
            <a:ext cx="744845" cy="744927"/>
            <a:chOff x="3869941" y="2210094"/>
            <a:chExt cx="744845" cy="744927"/>
          </a:xfrm>
        </p:grpSpPr>
        <p:grpSp>
          <p:nvGrpSpPr>
            <p:cNvPr id="164" name="组合 163"/>
            <p:cNvGrpSpPr/>
            <p:nvPr/>
          </p:nvGrpSpPr>
          <p:grpSpPr>
            <a:xfrm>
              <a:off x="3869941" y="2210094"/>
              <a:ext cx="744845" cy="744927"/>
              <a:chOff x="3869941" y="2210094"/>
              <a:chExt cx="744845" cy="744927"/>
            </a:xfrm>
          </p:grpSpPr>
          <p:cxnSp>
            <p:nvCxnSpPr>
              <p:cNvPr id="132" name="直线箭头连接符 131"/>
              <p:cNvCxnSpPr/>
              <p:nvPr/>
            </p:nvCxnSpPr>
            <p:spPr>
              <a:xfrm rot="20880000">
                <a:off x="4143484" y="2227658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弧 137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4733758"/>
                  <a:gd name="adj2" fmla="val 17051814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9" name="弧 138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8168660"/>
                  <a:gd name="adj2" fmla="val 2022943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2" name="弧 141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1519769"/>
                  <a:gd name="adj2" fmla="val 181323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3" name="弧 142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809668"/>
                  <a:gd name="adj2" fmla="val 5516741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4" name="弧 143"/>
              <p:cNvSpPr/>
              <p:nvPr/>
            </p:nvSpPr>
            <p:spPr>
              <a:xfrm>
                <a:off x="3870127" y="2210398"/>
                <a:ext cx="744659" cy="744623"/>
              </a:xfrm>
              <a:prstGeom prst="arc">
                <a:avLst>
                  <a:gd name="adj1" fmla="val 6862226"/>
                  <a:gd name="adj2" fmla="val 915220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5" name="弧 144"/>
              <p:cNvSpPr/>
              <p:nvPr/>
            </p:nvSpPr>
            <p:spPr>
              <a:xfrm>
                <a:off x="3869941" y="2210094"/>
                <a:ext cx="744659" cy="744623"/>
              </a:xfrm>
              <a:prstGeom prst="arc">
                <a:avLst>
                  <a:gd name="adj1" fmla="val 10550233"/>
                  <a:gd name="adj2" fmla="val 13083076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48" name="直线箭头连接符 147"/>
              <p:cNvCxnSpPr/>
              <p:nvPr/>
            </p:nvCxnSpPr>
            <p:spPr>
              <a:xfrm rot="300000">
                <a:off x="4280554" y="2220745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组合 150"/>
              <p:cNvGrpSpPr/>
              <p:nvPr/>
            </p:nvGrpSpPr>
            <p:grpSpPr>
              <a:xfrm rot="3360000">
                <a:off x="4399514" y="2331751"/>
                <a:ext cx="137071" cy="114913"/>
                <a:chOff x="4412827" y="2396270"/>
                <a:chExt cx="137071" cy="114913"/>
              </a:xfrm>
            </p:grpSpPr>
            <p:cxnSp>
              <p:nvCxnSpPr>
                <p:cNvPr id="149" name="直线箭头连接符 148"/>
                <p:cNvCxnSpPr/>
                <p:nvPr/>
              </p:nvCxnSpPr>
              <p:spPr>
                <a:xfrm rot="20880000">
                  <a:off x="4412827" y="2403183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线箭头连接符 149"/>
                <p:cNvCxnSpPr/>
                <p:nvPr/>
              </p:nvCxnSpPr>
              <p:spPr>
                <a:xfrm rot="300000">
                  <a:off x="4549898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/>
              <p:cNvGrpSpPr/>
              <p:nvPr/>
            </p:nvGrpSpPr>
            <p:grpSpPr>
              <a:xfrm rot="6720000">
                <a:off x="4456132" y="2594955"/>
                <a:ext cx="137071" cy="114912"/>
                <a:chOff x="4412828" y="2396270"/>
                <a:chExt cx="137071" cy="114912"/>
              </a:xfrm>
            </p:grpSpPr>
            <p:cxnSp>
              <p:nvCxnSpPr>
                <p:cNvPr id="153" name="直线箭头连接符 152"/>
                <p:cNvCxnSpPr/>
                <p:nvPr/>
              </p:nvCxnSpPr>
              <p:spPr>
                <a:xfrm rot="20880000">
                  <a:off x="4412828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线箭头连接符 153"/>
                <p:cNvCxnSpPr/>
                <p:nvPr/>
              </p:nvCxnSpPr>
              <p:spPr>
                <a:xfrm rot="300000">
                  <a:off x="4549899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5" name="组合 154"/>
              <p:cNvGrpSpPr/>
              <p:nvPr/>
            </p:nvGrpSpPr>
            <p:grpSpPr>
              <a:xfrm rot="9600000">
                <a:off x="4273949" y="2799342"/>
                <a:ext cx="137072" cy="114915"/>
                <a:chOff x="4412827" y="2396269"/>
                <a:chExt cx="137072" cy="114915"/>
              </a:xfrm>
            </p:grpSpPr>
            <p:cxnSp>
              <p:nvCxnSpPr>
                <p:cNvPr id="156" name="直线箭头连接符 155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线箭头连接符 156"/>
                <p:cNvCxnSpPr/>
                <p:nvPr/>
              </p:nvCxnSpPr>
              <p:spPr>
                <a:xfrm rot="300000">
                  <a:off x="4549899" y="2396269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组合 157"/>
              <p:cNvGrpSpPr/>
              <p:nvPr/>
            </p:nvGrpSpPr>
            <p:grpSpPr>
              <a:xfrm rot="13740000">
                <a:off x="3977925" y="2747632"/>
                <a:ext cx="137070" cy="114910"/>
                <a:chOff x="4412829" y="2396272"/>
                <a:chExt cx="137070" cy="114910"/>
              </a:xfrm>
            </p:grpSpPr>
            <p:cxnSp>
              <p:nvCxnSpPr>
                <p:cNvPr id="159" name="直线箭头连接符 158"/>
                <p:cNvCxnSpPr/>
                <p:nvPr/>
              </p:nvCxnSpPr>
              <p:spPr>
                <a:xfrm rot="20880000">
                  <a:off x="4412829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线箭头连接符 159"/>
                <p:cNvCxnSpPr/>
                <p:nvPr/>
              </p:nvCxnSpPr>
              <p:spPr>
                <a:xfrm rot="300000">
                  <a:off x="4549899" y="239627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160"/>
              <p:cNvGrpSpPr/>
              <p:nvPr/>
            </p:nvGrpSpPr>
            <p:grpSpPr>
              <a:xfrm rot="17850016">
                <a:off x="3901518" y="2438855"/>
                <a:ext cx="137070" cy="114914"/>
                <a:chOff x="4412827" y="2396270"/>
                <a:chExt cx="137070" cy="114914"/>
              </a:xfrm>
            </p:grpSpPr>
            <p:cxnSp>
              <p:nvCxnSpPr>
                <p:cNvPr id="162" name="直线箭头连接符 161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线箭头连接符 162"/>
                <p:cNvCxnSpPr/>
                <p:nvPr/>
              </p:nvCxnSpPr>
              <p:spPr>
                <a:xfrm rot="300000">
                  <a:off x="4549897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组合 112"/>
            <p:cNvGrpSpPr/>
            <p:nvPr/>
          </p:nvGrpSpPr>
          <p:grpSpPr>
            <a:xfrm>
              <a:off x="4029420" y="2347383"/>
              <a:ext cx="475800" cy="482125"/>
              <a:chOff x="7321" y="1972"/>
              <a:chExt cx="866" cy="939"/>
            </a:xfrm>
          </p:grpSpPr>
          <p:sp>
            <p:nvSpPr>
              <p:cNvPr id="114" name="椭圆 113"/>
              <p:cNvSpPr/>
              <p:nvPr>
                <p:custDataLst>
                  <p:tags r:id="rId248"/>
                </p:custDataLst>
              </p:nvPr>
            </p:nvSpPr>
            <p:spPr>
              <a:xfrm>
                <a:off x="7321" y="2078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5" name="椭圆 114"/>
              <p:cNvSpPr/>
              <p:nvPr>
                <p:custDataLst>
                  <p:tags r:id="rId249"/>
                </p:custDataLst>
              </p:nvPr>
            </p:nvSpPr>
            <p:spPr>
              <a:xfrm>
                <a:off x="7645" y="2366"/>
                <a:ext cx="220" cy="232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6" name="椭圆 115"/>
              <p:cNvSpPr/>
              <p:nvPr>
                <p:custDataLst>
                  <p:tags r:id="rId250"/>
                </p:custDataLst>
              </p:nvPr>
            </p:nvSpPr>
            <p:spPr>
              <a:xfrm>
                <a:off x="7805" y="1972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7" name="椭圆 116"/>
              <p:cNvSpPr/>
              <p:nvPr>
                <p:custDataLst>
                  <p:tags r:id="rId251"/>
                </p:custDataLst>
              </p:nvPr>
            </p:nvSpPr>
            <p:spPr>
              <a:xfrm>
                <a:off x="7321" y="2679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18" name="椭圆 117"/>
              <p:cNvSpPr/>
              <p:nvPr>
                <p:custDataLst>
                  <p:tags r:id="rId252"/>
                </p:custDataLst>
              </p:nvPr>
            </p:nvSpPr>
            <p:spPr>
              <a:xfrm>
                <a:off x="7967" y="2625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119" name="直接连接符 211"/>
              <p:cNvCxnSpPr>
                <a:stCxn id="114" idx="5"/>
                <a:endCxn id="115" idx="1"/>
              </p:cNvCxnSpPr>
              <p:nvPr/>
            </p:nvCxnSpPr>
            <p:spPr>
              <a:xfrm>
                <a:off x="7509" y="2276"/>
                <a:ext cx="168" cy="1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212"/>
              <p:cNvCxnSpPr>
                <a:stCxn id="115" idx="3"/>
                <a:endCxn id="117" idx="7"/>
              </p:cNvCxnSpPr>
              <p:nvPr/>
            </p:nvCxnSpPr>
            <p:spPr>
              <a:xfrm flipH="1">
                <a:off x="7509" y="2564"/>
                <a:ext cx="168" cy="14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213"/>
              <p:cNvCxnSpPr>
                <a:stCxn id="115" idx="7"/>
                <a:endCxn id="116" idx="4"/>
              </p:cNvCxnSpPr>
              <p:nvPr/>
            </p:nvCxnSpPr>
            <p:spPr>
              <a:xfrm flipV="1">
                <a:off x="7833" y="2204"/>
                <a:ext cx="82" cy="19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214"/>
              <p:cNvCxnSpPr>
                <a:stCxn id="115" idx="5"/>
                <a:endCxn id="118" idx="1"/>
              </p:cNvCxnSpPr>
              <p:nvPr/>
            </p:nvCxnSpPr>
            <p:spPr>
              <a:xfrm>
                <a:off x="7833" y="2564"/>
                <a:ext cx="166" cy="9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3" name="组合 272"/>
          <p:cNvGrpSpPr/>
          <p:nvPr/>
        </p:nvGrpSpPr>
        <p:grpSpPr>
          <a:xfrm>
            <a:off x="6452837" y="1290379"/>
            <a:ext cx="744845" cy="744927"/>
            <a:chOff x="3879124" y="3169109"/>
            <a:chExt cx="744845" cy="744927"/>
          </a:xfrm>
        </p:grpSpPr>
        <p:grpSp>
          <p:nvGrpSpPr>
            <p:cNvPr id="189" name="组合 188"/>
            <p:cNvGrpSpPr/>
            <p:nvPr/>
          </p:nvGrpSpPr>
          <p:grpSpPr>
            <a:xfrm>
              <a:off x="3879124" y="3169109"/>
              <a:ext cx="744845" cy="744927"/>
              <a:chOff x="3869941" y="2210094"/>
              <a:chExt cx="744845" cy="744927"/>
            </a:xfrm>
          </p:grpSpPr>
          <p:cxnSp>
            <p:nvCxnSpPr>
              <p:cNvPr id="190" name="直线箭头连接符 189"/>
              <p:cNvCxnSpPr/>
              <p:nvPr/>
            </p:nvCxnSpPr>
            <p:spPr>
              <a:xfrm rot="20880000">
                <a:off x="4143484" y="2227658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弧 190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4733758"/>
                  <a:gd name="adj2" fmla="val 17051814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2" name="弧 191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8168660"/>
                  <a:gd name="adj2" fmla="val 2022943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3" name="弧 192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1519769"/>
                  <a:gd name="adj2" fmla="val 181323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4" name="弧 193"/>
              <p:cNvSpPr/>
              <p:nvPr/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809668"/>
                  <a:gd name="adj2" fmla="val 5516741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5" name="弧 194"/>
              <p:cNvSpPr/>
              <p:nvPr/>
            </p:nvSpPr>
            <p:spPr>
              <a:xfrm>
                <a:off x="3870127" y="2210398"/>
                <a:ext cx="744659" cy="744623"/>
              </a:xfrm>
              <a:prstGeom prst="arc">
                <a:avLst>
                  <a:gd name="adj1" fmla="val 6862226"/>
                  <a:gd name="adj2" fmla="val 915220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6" name="弧 195"/>
              <p:cNvSpPr/>
              <p:nvPr/>
            </p:nvSpPr>
            <p:spPr>
              <a:xfrm>
                <a:off x="3869941" y="2210094"/>
                <a:ext cx="744659" cy="744623"/>
              </a:xfrm>
              <a:prstGeom prst="arc">
                <a:avLst>
                  <a:gd name="adj1" fmla="val 10550233"/>
                  <a:gd name="adj2" fmla="val 13083076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97" name="直线箭头连接符 196"/>
              <p:cNvCxnSpPr/>
              <p:nvPr/>
            </p:nvCxnSpPr>
            <p:spPr>
              <a:xfrm rot="300000">
                <a:off x="4280554" y="2220745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组合 197"/>
              <p:cNvGrpSpPr/>
              <p:nvPr/>
            </p:nvGrpSpPr>
            <p:grpSpPr>
              <a:xfrm rot="3360000">
                <a:off x="4399514" y="2331751"/>
                <a:ext cx="137071" cy="114913"/>
                <a:chOff x="4412827" y="2396270"/>
                <a:chExt cx="137071" cy="114913"/>
              </a:xfrm>
            </p:grpSpPr>
            <p:cxnSp>
              <p:nvCxnSpPr>
                <p:cNvPr id="211" name="直线箭头连接符 210"/>
                <p:cNvCxnSpPr/>
                <p:nvPr/>
              </p:nvCxnSpPr>
              <p:spPr>
                <a:xfrm rot="20880000">
                  <a:off x="4412827" y="2403183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箭头连接符 211"/>
                <p:cNvCxnSpPr/>
                <p:nvPr/>
              </p:nvCxnSpPr>
              <p:spPr>
                <a:xfrm rot="300000">
                  <a:off x="4549898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组合 198"/>
              <p:cNvGrpSpPr/>
              <p:nvPr/>
            </p:nvGrpSpPr>
            <p:grpSpPr>
              <a:xfrm rot="6720000">
                <a:off x="4456132" y="2594955"/>
                <a:ext cx="137071" cy="114912"/>
                <a:chOff x="4412828" y="2396270"/>
                <a:chExt cx="137071" cy="114912"/>
              </a:xfrm>
            </p:grpSpPr>
            <p:cxnSp>
              <p:nvCxnSpPr>
                <p:cNvPr id="209" name="直线箭头连接符 208"/>
                <p:cNvCxnSpPr/>
                <p:nvPr/>
              </p:nvCxnSpPr>
              <p:spPr>
                <a:xfrm rot="20880000">
                  <a:off x="4412828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箭头连接符 209"/>
                <p:cNvCxnSpPr/>
                <p:nvPr/>
              </p:nvCxnSpPr>
              <p:spPr>
                <a:xfrm rot="300000">
                  <a:off x="4549899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组合 199"/>
              <p:cNvGrpSpPr/>
              <p:nvPr/>
            </p:nvGrpSpPr>
            <p:grpSpPr>
              <a:xfrm rot="9600000">
                <a:off x="4273949" y="2799342"/>
                <a:ext cx="137072" cy="114915"/>
                <a:chOff x="4412827" y="2396269"/>
                <a:chExt cx="137072" cy="114915"/>
              </a:xfrm>
            </p:grpSpPr>
            <p:cxnSp>
              <p:nvCxnSpPr>
                <p:cNvPr id="207" name="直线箭头连接符 206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箭头连接符 207"/>
                <p:cNvCxnSpPr/>
                <p:nvPr/>
              </p:nvCxnSpPr>
              <p:spPr>
                <a:xfrm rot="300000">
                  <a:off x="4549899" y="2396269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组合 200"/>
              <p:cNvGrpSpPr/>
              <p:nvPr/>
            </p:nvGrpSpPr>
            <p:grpSpPr>
              <a:xfrm rot="13740000">
                <a:off x="3977925" y="2747632"/>
                <a:ext cx="137070" cy="114910"/>
                <a:chOff x="4412829" y="2396272"/>
                <a:chExt cx="137070" cy="114910"/>
              </a:xfrm>
            </p:grpSpPr>
            <p:cxnSp>
              <p:nvCxnSpPr>
                <p:cNvPr id="205" name="直线箭头连接符 204"/>
                <p:cNvCxnSpPr/>
                <p:nvPr/>
              </p:nvCxnSpPr>
              <p:spPr>
                <a:xfrm rot="20880000">
                  <a:off x="4412829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箭头连接符 205"/>
                <p:cNvCxnSpPr/>
                <p:nvPr/>
              </p:nvCxnSpPr>
              <p:spPr>
                <a:xfrm rot="300000">
                  <a:off x="4549899" y="239627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组合 201"/>
              <p:cNvGrpSpPr/>
              <p:nvPr/>
            </p:nvGrpSpPr>
            <p:grpSpPr>
              <a:xfrm rot="17850016">
                <a:off x="3901518" y="2438855"/>
                <a:ext cx="137070" cy="114914"/>
                <a:chOff x="4412827" y="2396270"/>
                <a:chExt cx="137070" cy="114914"/>
              </a:xfrm>
            </p:grpSpPr>
            <p:cxnSp>
              <p:nvCxnSpPr>
                <p:cNvPr id="203" name="直线箭头连接符 202"/>
                <p:cNvCxnSpPr/>
                <p:nvPr/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箭头连接符 203"/>
                <p:cNvCxnSpPr/>
                <p:nvPr/>
              </p:nvCxnSpPr>
              <p:spPr>
                <a:xfrm rot="300000">
                  <a:off x="4549897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1" name="组合 270"/>
            <p:cNvGrpSpPr/>
            <p:nvPr/>
          </p:nvGrpSpPr>
          <p:grpSpPr>
            <a:xfrm>
              <a:off x="4015768" y="3314273"/>
              <a:ext cx="466911" cy="427074"/>
              <a:chOff x="4027046" y="3297912"/>
              <a:chExt cx="466911" cy="427074"/>
            </a:xfrm>
          </p:grpSpPr>
          <p:sp>
            <p:nvSpPr>
              <p:cNvPr id="236" name="椭圆 235"/>
              <p:cNvSpPr/>
              <p:nvPr>
                <p:custDataLst>
                  <p:tags r:id="rId243"/>
                </p:custDataLst>
              </p:nvPr>
            </p:nvSpPr>
            <p:spPr>
              <a:xfrm>
                <a:off x="4077710" y="3297912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37" name="椭圆 236"/>
              <p:cNvSpPr/>
              <p:nvPr>
                <p:custDataLst>
                  <p:tags r:id="rId244"/>
                </p:custDataLst>
              </p:nvPr>
            </p:nvSpPr>
            <p:spPr>
              <a:xfrm>
                <a:off x="4202958" y="3457049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38" name="椭圆 237"/>
              <p:cNvSpPr/>
              <p:nvPr>
                <p:custDataLst>
                  <p:tags r:id="rId245"/>
                </p:custDataLst>
              </p:nvPr>
            </p:nvSpPr>
            <p:spPr>
              <a:xfrm>
                <a:off x="4373084" y="3354550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39" name="椭圆 238"/>
              <p:cNvSpPr/>
              <p:nvPr>
                <p:custDataLst>
                  <p:tags r:id="rId246"/>
                </p:custDataLst>
              </p:nvPr>
            </p:nvSpPr>
            <p:spPr>
              <a:xfrm>
                <a:off x="4027046" y="3605867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40" name="椭圆 239"/>
              <p:cNvSpPr/>
              <p:nvPr>
                <p:custDataLst>
                  <p:tags r:id="rId247"/>
                </p:custDataLst>
              </p:nvPr>
            </p:nvSpPr>
            <p:spPr>
              <a:xfrm>
                <a:off x="4323831" y="3595972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241" name="直接连接符 211"/>
              <p:cNvCxnSpPr>
                <a:stCxn id="236" idx="5"/>
                <a:endCxn id="237" idx="1"/>
              </p:cNvCxnSpPr>
              <p:nvPr/>
            </p:nvCxnSpPr>
            <p:spPr>
              <a:xfrm>
                <a:off x="4180882" y="3399586"/>
                <a:ext cx="39777" cy="7490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12"/>
              <p:cNvCxnSpPr>
                <a:stCxn id="237" idx="3"/>
                <a:endCxn id="239" idx="7"/>
              </p:cNvCxnSpPr>
              <p:nvPr/>
            </p:nvCxnSpPr>
            <p:spPr>
              <a:xfrm flipH="1">
                <a:off x="4130218" y="3558723"/>
                <a:ext cx="90441" cy="6458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13"/>
              <p:cNvCxnSpPr>
                <a:stCxn id="237" idx="6"/>
                <a:endCxn id="238" idx="3"/>
              </p:cNvCxnSpPr>
              <p:nvPr/>
            </p:nvCxnSpPr>
            <p:spPr>
              <a:xfrm flipV="1">
                <a:off x="4323831" y="3456224"/>
                <a:ext cx="66954" cy="6038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14"/>
              <p:cNvCxnSpPr>
                <a:stCxn id="237" idx="5"/>
                <a:endCxn id="240" idx="1"/>
              </p:cNvCxnSpPr>
              <p:nvPr/>
            </p:nvCxnSpPr>
            <p:spPr>
              <a:xfrm>
                <a:off x="4306130" y="3558723"/>
                <a:ext cx="35402" cy="5469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11"/>
              <p:cNvCxnSpPr>
                <a:stCxn id="236" idx="6"/>
                <a:endCxn id="238" idx="2"/>
              </p:cNvCxnSpPr>
              <p:nvPr/>
            </p:nvCxnSpPr>
            <p:spPr>
              <a:xfrm>
                <a:off x="4198583" y="3357472"/>
                <a:ext cx="174501" cy="5663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文本框 274"/>
          <p:cNvSpPr txBox="1"/>
          <p:nvPr/>
        </p:nvSpPr>
        <p:spPr>
          <a:xfrm>
            <a:off x="6914573" y="952535"/>
            <a:ext cx="35382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U-I</a:t>
            </a:r>
          </a:p>
        </p:txBody>
      </p:sp>
      <p:sp>
        <p:nvSpPr>
          <p:cNvPr id="276" name="文本框 275"/>
          <p:cNvSpPr txBox="1"/>
          <p:nvPr/>
        </p:nvSpPr>
        <p:spPr>
          <a:xfrm>
            <a:off x="6915955" y="1219105"/>
            <a:ext cx="395254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U-U</a:t>
            </a:r>
          </a:p>
        </p:txBody>
      </p:sp>
      <p:sp>
        <p:nvSpPr>
          <p:cNvPr id="281" name="椭圆 280"/>
          <p:cNvSpPr/>
          <p:nvPr>
            <p:custDataLst>
              <p:tags r:id="rId1"/>
            </p:custDataLst>
          </p:nvPr>
        </p:nvSpPr>
        <p:spPr>
          <a:xfrm>
            <a:off x="7433379" y="338216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82" name="表格 281"/>
          <p:cNvGraphicFramePr>
            <a:graphicFrameLocks noGrp="1"/>
          </p:cNvGraphicFramePr>
          <p:nvPr/>
        </p:nvGraphicFramePr>
        <p:xfrm>
          <a:off x="7592347" y="4409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3" name="椭圆 282"/>
          <p:cNvSpPr/>
          <p:nvPr>
            <p:custDataLst>
              <p:tags r:id="rId2"/>
            </p:custDataLst>
          </p:nvPr>
        </p:nvSpPr>
        <p:spPr>
          <a:xfrm>
            <a:off x="7592347" y="338216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84" name="表格 283"/>
          <p:cNvGraphicFramePr>
            <a:graphicFrameLocks noGrp="1"/>
          </p:cNvGraphicFramePr>
          <p:nvPr/>
        </p:nvGraphicFramePr>
        <p:xfrm>
          <a:off x="7751315" y="4409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椭圆 284"/>
          <p:cNvSpPr/>
          <p:nvPr>
            <p:custDataLst>
              <p:tags r:id="rId3"/>
            </p:custDataLst>
          </p:nvPr>
        </p:nvSpPr>
        <p:spPr>
          <a:xfrm>
            <a:off x="7751315" y="338216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86" name="表格 285"/>
          <p:cNvGraphicFramePr>
            <a:graphicFrameLocks noGrp="1"/>
          </p:cNvGraphicFramePr>
          <p:nvPr/>
        </p:nvGraphicFramePr>
        <p:xfrm>
          <a:off x="7910283" y="4409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" name="椭圆 286"/>
          <p:cNvSpPr/>
          <p:nvPr>
            <p:custDataLst>
              <p:tags r:id="rId4"/>
            </p:custDataLst>
          </p:nvPr>
        </p:nvSpPr>
        <p:spPr>
          <a:xfrm>
            <a:off x="7910283" y="338216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2" name="表格 291"/>
          <p:cNvGraphicFramePr>
            <a:graphicFrameLocks noGrp="1"/>
          </p:cNvGraphicFramePr>
          <p:nvPr/>
        </p:nvGraphicFramePr>
        <p:xfrm>
          <a:off x="7433379" y="165475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3" name="椭圆 292"/>
          <p:cNvSpPr/>
          <p:nvPr>
            <p:custDataLst>
              <p:tags r:id="rId5"/>
            </p:custDataLst>
          </p:nvPr>
        </p:nvSpPr>
        <p:spPr>
          <a:xfrm>
            <a:off x="7433379" y="155197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4" name="表格 293"/>
          <p:cNvGraphicFramePr>
            <a:graphicFrameLocks noGrp="1"/>
          </p:cNvGraphicFramePr>
          <p:nvPr/>
        </p:nvGraphicFramePr>
        <p:xfrm>
          <a:off x="7592347" y="165475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5" name="椭圆 294"/>
          <p:cNvSpPr/>
          <p:nvPr>
            <p:custDataLst>
              <p:tags r:id="rId6"/>
            </p:custDataLst>
          </p:nvPr>
        </p:nvSpPr>
        <p:spPr>
          <a:xfrm>
            <a:off x="7592347" y="155197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6" name="表格 295"/>
          <p:cNvGraphicFramePr>
            <a:graphicFrameLocks noGrp="1"/>
          </p:cNvGraphicFramePr>
          <p:nvPr/>
        </p:nvGraphicFramePr>
        <p:xfrm>
          <a:off x="7751315" y="165475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椭圆 296"/>
          <p:cNvSpPr/>
          <p:nvPr>
            <p:custDataLst>
              <p:tags r:id="rId7"/>
            </p:custDataLst>
          </p:nvPr>
        </p:nvSpPr>
        <p:spPr>
          <a:xfrm>
            <a:off x="7751315" y="155197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298" name="表格 297"/>
          <p:cNvGraphicFramePr>
            <a:graphicFrameLocks noGrp="1"/>
          </p:cNvGraphicFramePr>
          <p:nvPr/>
        </p:nvGraphicFramePr>
        <p:xfrm>
          <a:off x="7910283" y="165475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9" name="椭圆 298"/>
          <p:cNvSpPr/>
          <p:nvPr>
            <p:custDataLst>
              <p:tags r:id="rId8"/>
            </p:custDataLst>
          </p:nvPr>
        </p:nvSpPr>
        <p:spPr>
          <a:xfrm>
            <a:off x="7910283" y="1551978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325" name="组合 324"/>
          <p:cNvGrpSpPr/>
          <p:nvPr/>
        </p:nvGrpSpPr>
        <p:grpSpPr>
          <a:xfrm>
            <a:off x="7226230" y="1013217"/>
            <a:ext cx="908704" cy="337080"/>
            <a:chOff x="4216270" y="2819953"/>
            <a:chExt cx="908704" cy="337080"/>
          </a:xfrm>
        </p:grpSpPr>
        <p:grpSp>
          <p:nvGrpSpPr>
            <p:cNvPr id="313" name="组合 312"/>
            <p:cNvGrpSpPr/>
            <p:nvPr/>
          </p:nvGrpSpPr>
          <p:grpSpPr>
            <a:xfrm>
              <a:off x="4414899" y="2819953"/>
              <a:ext cx="120873" cy="337080"/>
              <a:chOff x="4414899" y="2851777"/>
              <a:chExt cx="120873" cy="337080"/>
            </a:xfrm>
          </p:grpSpPr>
          <p:sp>
            <p:nvSpPr>
              <p:cNvPr id="300" name="椭圆 299"/>
              <p:cNvSpPr/>
              <p:nvPr>
                <p:custDataLst>
                  <p:tags r:id="rId241"/>
                </p:custDataLst>
              </p:nvPr>
            </p:nvSpPr>
            <p:spPr>
              <a:xfrm>
                <a:off x="4414899" y="2851777"/>
                <a:ext cx="120873" cy="11911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1" name="椭圆 300"/>
              <p:cNvSpPr/>
              <p:nvPr>
                <p:custDataLst>
                  <p:tags r:id="rId242"/>
                </p:custDataLst>
              </p:nvPr>
            </p:nvSpPr>
            <p:spPr>
              <a:xfrm>
                <a:off x="4414899" y="3069738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302" name="直接连接符 213"/>
              <p:cNvCxnSpPr>
                <a:stCxn id="301" idx="0"/>
                <a:endCxn id="300" idx="4"/>
              </p:cNvCxnSpPr>
              <p:nvPr/>
            </p:nvCxnSpPr>
            <p:spPr>
              <a:xfrm flipV="1">
                <a:off x="4475336" y="2970896"/>
                <a:ext cx="0" cy="9884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组合 311"/>
            <p:cNvGrpSpPr/>
            <p:nvPr/>
          </p:nvGrpSpPr>
          <p:grpSpPr>
            <a:xfrm>
              <a:off x="4609610" y="2819953"/>
              <a:ext cx="120873" cy="337080"/>
              <a:chOff x="4613047" y="2847951"/>
              <a:chExt cx="120873" cy="337080"/>
            </a:xfrm>
          </p:grpSpPr>
          <p:sp>
            <p:nvSpPr>
              <p:cNvPr id="305" name="椭圆 304"/>
              <p:cNvSpPr/>
              <p:nvPr>
                <p:custDataLst>
                  <p:tags r:id="rId239"/>
                </p:custDataLst>
              </p:nvPr>
            </p:nvSpPr>
            <p:spPr>
              <a:xfrm>
                <a:off x="4613047" y="2847951"/>
                <a:ext cx="120873" cy="11911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6" name="椭圆 305"/>
              <p:cNvSpPr/>
              <p:nvPr>
                <p:custDataLst>
                  <p:tags r:id="rId240"/>
                </p:custDataLst>
              </p:nvPr>
            </p:nvSpPr>
            <p:spPr>
              <a:xfrm>
                <a:off x="4613047" y="3065912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307" name="直接连接符 213"/>
              <p:cNvCxnSpPr>
                <a:stCxn id="306" idx="0"/>
                <a:endCxn id="305" idx="4"/>
              </p:cNvCxnSpPr>
              <p:nvPr/>
            </p:nvCxnSpPr>
            <p:spPr>
              <a:xfrm flipV="1">
                <a:off x="4673484" y="2967070"/>
                <a:ext cx="0" cy="9884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组合 310"/>
            <p:cNvGrpSpPr/>
            <p:nvPr/>
          </p:nvGrpSpPr>
          <p:grpSpPr>
            <a:xfrm>
              <a:off x="4804320" y="2819953"/>
              <a:ext cx="120873" cy="337080"/>
              <a:chOff x="4804320" y="2849444"/>
              <a:chExt cx="120873" cy="337080"/>
            </a:xfrm>
          </p:grpSpPr>
          <p:sp>
            <p:nvSpPr>
              <p:cNvPr id="308" name="椭圆 307"/>
              <p:cNvSpPr/>
              <p:nvPr>
                <p:custDataLst>
                  <p:tags r:id="rId237"/>
                </p:custDataLst>
              </p:nvPr>
            </p:nvSpPr>
            <p:spPr>
              <a:xfrm>
                <a:off x="4804320" y="2849444"/>
                <a:ext cx="120873" cy="11911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9" name="椭圆 308"/>
              <p:cNvSpPr/>
              <p:nvPr>
                <p:custDataLst>
                  <p:tags r:id="rId238"/>
                </p:custDataLst>
              </p:nvPr>
            </p:nvSpPr>
            <p:spPr>
              <a:xfrm>
                <a:off x="4804320" y="3067405"/>
                <a:ext cx="120873" cy="11911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310" name="直接连接符 213"/>
              <p:cNvCxnSpPr>
                <a:stCxn id="309" idx="0"/>
                <a:endCxn id="308" idx="4"/>
              </p:cNvCxnSpPr>
              <p:nvPr/>
            </p:nvCxnSpPr>
            <p:spPr>
              <a:xfrm flipV="1">
                <a:off x="4864757" y="2968563"/>
                <a:ext cx="0" cy="98842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16" name="文本框 315"/>
            <p:cNvSpPr txBox="1"/>
            <p:nvPr/>
          </p:nvSpPr>
          <p:spPr>
            <a:xfrm>
              <a:off x="4216270" y="2873916"/>
              <a:ext cx="908704" cy="1928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800" dirty="0">
                  <a:latin typeface="Times New Roman Bold" panose="02020503050405090304" charset="0"/>
                  <a:cs typeface="Times New Roman Bold" panose="02020503050405090304" charset="0"/>
                </a:rPr>
                <a:t>U-I Train. Batch</a:t>
              </a:r>
            </a:p>
          </p:txBody>
        </p:sp>
      </p:grpSp>
      <p:sp>
        <p:nvSpPr>
          <p:cNvPr id="395" name="圆角矩形 394"/>
          <p:cNvSpPr/>
          <p:nvPr/>
        </p:nvSpPr>
        <p:spPr>
          <a:xfrm>
            <a:off x="8165078" y="1290267"/>
            <a:ext cx="3102275" cy="744623"/>
          </a:xfrm>
          <a:prstGeom prst="roundRect">
            <a:avLst/>
          </a:prstGeom>
          <a:solidFill>
            <a:srgbClr val="F2F2F2"/>
          </a:solidFill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8499692" y="1996247"/>
            <a:ext cx="235166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Diffusion-based Social Relation Denoising</a:t>
            </a:r>
          </a:p>
        </p:txBody>
      </p:sp>
      <p:sp>
        <p:nvSpPr>
          <p:cNvPr id="399" name="矩形 398"/>
          <p:cNvSpPr/>
          <p:nvPr/>
        </p:nvSpPr>
        <p:spPr>
          <a:xfrm>
            <a:off x="8254708" y="1434588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0" name="矩形 399"/>
          <p:cNvSpPr/>
          <p:nvPr/>
        </p:nvSpPr>
        <p:spPr>
          <a:xfrm>
            <a:off x="8254708" y="1549110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3" name="文本框 402"/>
          <p:cNvSpPr txBox="1"/>
          <p:nvPr/>
        </p:nvSpPr>
        <p:spPr>
          <a:xfrm rot="5400000">
            <a:off x="8232505" y="1603752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04" name="矩形 403"/>
          <p:cNvSpPr/>
          <p:nvPr/>
        </p:nvSpPr>
        <p:spPr>
          <a:xfrm>
            <a:off x="8254708" y="1761240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5" name="矩形 404"/>
          <p:cNvSpPr/>
          <p:nvPr/>
        </p:nvSpPr>
        <p:spPr>
          <a:xfrm>
            <a:off x="8254708" y="187576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文本框 405"/>
              <p:cNvSpPr txBox="1"/>
              <p:nvPr/>
            </p:nvSpPr>
            <p:spPr>
              <a:xfrm>
                <a:off x="8355889" y="1895125"/>
                <a:ext cx="13087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06" name="文本框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89" y="1895125"/>
                <a:ext cx="130870" cy="123111"/>
              </a:xfrm>
              <a:prstGeom prst="rect">
                <a:avLst/>
              </a:prstGeom>
              <a:blipFill rotWithShape="1">
                <a:blip r:embed="rId255"/>
                <a:stretch>
                  <a:fillRect l="-427" t="-231" r="-7290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7" name="直线箭头连接符 406"/>
          <p:cNvCxnSpPr/>
          <p:nvPr/>
        </p:nvCxnSpPr>
        <p:spPr>
          <a:xfrm rot="5400000" flipV="1">
            <a:off x="8415590" y="1633354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8506241" y="1434589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9" name="矩形 408"/>
          <p:cNvSpPr/>
          <p:nvPr/>
        </p:nvSpPr>
        <p:spPr>
          <a:xfrm>
            <a:off x="8506241" y="1549111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文本框 409"/>
          <p:cNvSpPr txBox="1"/>
          <p:nvPr/>
        </p:nvSpPr>
        <p:spPr>
          <a:xfrm rot="5400000">
            <a:off x="8484038" y="1603753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11" name="矩形 410"/>
          <p:cNvSpPr/>
          <p:nvPr/>
        </p:nvSpPr>
        <p:spPr>
          <a:xfrm>
            <a:off x="8506241" y="1761241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2" name="矩形 411"/>
          <p:cNvSpPr/>
          <p:nvPr/>
        </p:nvSpPr>
        <p:spPr>
          <a:xfrm>
            <a:off x="8506241" y="1875763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/>
              <p:cNvSpPr txBox="1"/>
              <p:nvPr/>
            </p:nvSpPr>
            <p:spPr>
              <a:xfrm>
                <a:off x="8607422" y="1895126"/>
                <a:ext cx="1284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13" name="文本框 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22" y="1895126"/>
                <a:ext cx="128497" cy="123111"/>
              </a:xfrm>
              <a:prstGeom prst="rect">
                <a:avLst/>
              </a:prstGeom>
              <a:blipFill rotWithShape="1">
                <a:blip r:embed="rId256"/>
                <a:stretch>
                  <a:fillRect l="-492" t="-232" r="-8227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线箭头连接符 413"/>
          <p:cNvCxnSpPr/>
          <p:nvPr/>
        </p:nvCxnSpPr>
        <p:spPr>
          <a:xfrm>
            <a:off x="8901573" y="1696354"/>
            <a:ext cx="468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/>
              <p:cNvSpPr txBox="1"/>
              <p:nvPr/>
            </p:nvSpPr>
            <p:spPr>
              <a:xfrm>
                <a:off x="8993695" y="1542192"/>
                <a:ext cx="27020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800" dirty="0"/>
                  <a:t> </a:t>
                </a:r>
                <a:r>
                  <a:rPr kumimoji="1" lang="en-US" altLang="zh-CN" sz="800" dirty="0">
                    <a:latin typeface="Times New Roman" panose="02020603050405020304" charset="0"/>
                    <a:cs typeface="Times New Roman" panose="02020603050405020304" charset="0"/>
                  </a:rPr>
                  <a:t>steps</a:t>
                </a:r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415" name="文本框 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695" y="1542192"/>
                <a:ext cx="270202" cy="123111"/>
              </a:xfrm>
              <a:prstGeom prst="rect">
                <a:avLst/>
              </a:prstGeom>
              <a:blipFill rotWithShape="1">
                <a:blip r:embed="rId257"/>
                <a:stretch>
                  <a:fillRect l="-70" t="-1366" r="-8504" b="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文本框 416"/>
              <p:cNvSpPr txBox="1"/>
              <p:nvPr/>
            </p:nvSpPr>
            <p:spPr>
              <a:xfrm>
                <a:off x="8890889" y="1706540"/>
                <a:ext cx="5053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417" name="文本框 4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89" y="1706540"/>
                <a:ext cx="505330" cy="123111"/>
              </a:xfrm>
              <a:prstGeom prst="rect">
                <a:avLst/>
              </a:prstGeom>
              <a:blipFill rotWithShape="1">
                <a:blip r:embed="rId258"/>
                <a:stretch>
                  <a:fillRect l="-50" t="-240" r="-101" b="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矩形 417"/>
          <p:cNvSpPr/>
          <p:nvPr/>
        </p:nvSpPr>
        <p:spPr>
          <a:xfrm>
            <a:off x="9429858" y="1433321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9" name="矩形 418"/>
          <p:cNvSpPr/>
          <p:nvPr/>
        </p:nvSpPr>
        <p:spPr>
          <a:xfrm>
            <a:off x="9429858" y="1547843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0" name="文本框 419"/>
          <p:cNvSpPr txBox="1"/>
          <p:nvPr/>
        </p:nvSpPr>
        <p:spPr>
          <a:xfrm rot="5400000">
            <a:off x="9407655" y="1602485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21" name="矩形 420"/>
          <p:cNvSpPr/>
          <p:nvPr/>
        </p:nvSpPr>
        <p:spPr>
          <a:xfrm>
            <a:off x="9429858" y="1759973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2" name="矩形 421"/>
          <p:cNvSpPr/>
          <p:nvPr/>
        </p:nvSpPr>
        <p:spPr>
          <a:xfrm>
            <a:off x="9429858" y="1874495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文本框 422"/>
              <p:cNvSpPr txBox="1"/>
              <p:nvPr/>
            </p:nvSpPr>
            <p:spPr>
              <a:xfrm>
                <a:off x="9523157" y="1893858"/>
                <a:ext cx="12323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23" name="文本框 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7" y="1893858"/>
                <a:ext cx="123239" cy="123111"/>
              </a:xfrm>
              <a:prstGeom prst="rect">
                <a:avLst/>
              </a:prstGeom>
              <a:blipFill rotWithShape="1">
                <a:blip r:embed="rId259"/>
                <a:stretch>
                  <a:fillRect l="-50" t="-234" r="-7124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文本框 424"/>
          <p:cNvSpPr txBox="1"/>
          <p:nvPr/>
        </p:nvSpPr>
        <p:spPr>
          <a:xfrm>
            <a:off x="8549196" y="1252321"/>
            <a:ext cx="88994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Forward Process</a:t>
            </a:r>
          </a:p>
        </p:txBody>
      </p:sp>
      <p:grpSp>
        <p:nvGrpSpPr>
          <p:cNvPr id="430" name="组合 429"/>
          <p:cNvGrpSpPr/>
          <p:nvPr/>
        </p:nvGrpSpPr>
        <p:grpSpPr>
          <a:xfrm>
            <a:off x="8512929" y="1445457"/>
            <a:ext cx="77275" cy="74100"/>
            <a:chOff x="5501184" y="3351727"/>
            <a:chExt cx="77275" cy="74100"/>
          </a:xfrm>
        </p:grpSpPr>
        <p:cxnSp>
          <p:nvCxnSpPr>
            <p:cNvPr id="427" name="直线连接符 426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线连接符 427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线连接符 428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组合 430"/>
          <p:cNvGrpSpPr/>
          <p:nvPr/>
        </p:nvGrpSpPr>
        <p:grpSpPr>
          <a:xfrm>
            <a:off x="9437320" y="1443690"/>
            <a:ext cx="77275" cy="74100"/>
            <a:chOff x="5501184" y="3351727"/>
            <a:chExt cx="77275" cy="74100"/>
          </a:xfrm>
        </p:grpSpPr>
        <p:cxnSp>
          <p:nvCxnSpPr>
            <p:cNvPr id="432" name="直线连接符 43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线连接符 43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线连接符 43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5" name="组合 434"/>
          <p:cNvGrpSpPr/>
          <p:nvPr/>
        </p:nvGrpSpPr>
        <p:grpSpPr>
          <a:xfrm>
            <a:off x="8515791" y="1559060"/>
            <a:ext cx="77275" cy="74100"/>
            <a:chOff x="5501184" y="3351727"/>
            <a:chExt cx="77275" cy="74100"/>
          </a:xfrm>
        </p:grpSpPr>
        <p:cxnSp>
          <p:nvCxnSpPr>
            <p:cNvPr id="436" name="直线连接符 43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线连接符 43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线连接符 43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组合 438"/>
          <p:cNvGrpSpPr/>
          <p:nvPr/>
        </p:nvGrpSpPr>
        <p:grpSpPr>
          <a:xfrm>
            <a:off x="8516641" y="1771175"/>
            <a:ext cx="77275" cy="74100"/>
            <a:chOff x="5501184" y="3351727"/>
            <a:chExt cx="77275" cy="74100"/>
          </a:xfrm>
        </p:grpSpPr>
        <p:cxnSp>
          <p:nvCxnSpPr>
            <p:cNvPr id="440" name="直线连接符 439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线连接符 440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线连接符 441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组合 442"/>
          <p:cNvGrpSpPr/>
          <p:nvPr/>
        </p:nvGrpSpPr>
        <p:grpSpPr>
          <a:xfrm>
            <a:off x="8517851" y="1888356"/>
            <a:ext cx="77275" cy="74100"/>
            <a:chOff x="5501184" y="3351727"/>
            <a:chExt cx="77275" cy="74100"/>
          </a:xfrm>
        </p:grpSpPr>
        <p:cxnSp>
          <p:nvCxnSpPr>
            <p:cNvPr id="444" name="直线连接符 44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线连接符 444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线连接符 44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7" name="矩形 446"/>
          <p:cNvSpPr/>
          <p:nvPr/>
        </p:nvSpPr>
        <p:spPr>
          <a:xfrm>
            <a:off x="8755677" y="1432588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8" name="矩形 447"/>
          <p:cNvSpPr/>
          <p:nvPr/>
        </p:nvSpPr>
        <p:spPr>
          <a:xfrm>
            <a:off x="8755677" y="1547110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9" name="文本框 448"/>
          <p:cNvSpPr txBox="1"/>
          <p:nvPr/>
        </p:nvSpPr>
        <p:spPr>
          <a:xfrm rot="5400000">
            <a:off x="8701584" y="1601752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450" name="矩形 449"/>
          <p:cNvSpPr/>
          <p:nvPr/>
        </p:nvSpPr>
        <p:spPr>
          <a:xfrm>
            <a:off x="8755677" y="1759240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1" name="矩形 450"/>
          <p:cNvSpPr/>
          <p:nvPr/>
        </p:nvSpPr>
        <p:spPr>
          <a:xfrm>
            <a:off x="8755677" y="187376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文本框 451"/>
              <p:cNvSpPr txBox="1"/>
              <p:nvPr/>
            </p:nvSpPr>
            <p:spPr>
              <a:xfrm>
                <a:off x="8856858" y="1893125"/>
                <a:ext cx="13086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452" name="文本框 4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858" y="1893125"/>
                <a:ext cx="130869" cy="123111"/>
              </a:xfrm>
              <a:prstGeom prst="rect">
                <a:avLst/>
              </a:prstGeom>
              <a:blipFill rotWithShape="1">
                <a:blip r:embed="rId260"/>
                <a:stretch>
                  <a:fillRect l="-392" t="-154" r="-732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3" name="组合 452"/>
          <p:cNvGrpSpPr/>
          <p:nvPr/>
        </p:nvGrpSpPr>
        <p:grpSpPr>
          <a:xfrm>
            <a:off x="8762365" y="1443456"/>
            <a:ext cx="77275" cy="74100"/>
            <a:chOff x="5501184" y="3351727"/>
            <a:chExt cx="77275" cy="74100"/>
          </a:xfrm>
        </p:grpSpPr>
        <p:cxnSp>
          <p:nvCxnSpPr>
            <p:cNvPr id="454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线连接符 454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组合 456"/>
          <p:cNvGrpSpPr/>
          <p:nvPr/>
        </p:nvGrpSpPr>
        <p:grpSpPr>
          <a:xfrm>
            <a:off x="8765227" y="1557059"/>
            <a:ext cx="77275" cy="74100"/>
            <a:chOff x="5501184" y="3351727"/>
            <a:chExt cx="77275" cy="74100"/>
          </a:xfrm>
        </p:grpSpPr>
        <p:cxnSp>
          <p:nvCxnSpPr>
            <p:cNvPr id="458" name="直线连接符 457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线连接符 458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线连接符 459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组合 460"/>
          <p:cNvGrpSpPr/>
          <p:nvPr/>
        </p:nvGrpSpPr>
        <p:grpSpPr>
          <a:xfrm>
            <a:off x="8766077" y="1769174"/>
            <a:ext cx="77275" cy="74100"/>
            <a:chOff x="5501184" y="3351727"/>
            <a:chExt cx="77275" cy="74100"/>
          </a:xfrm>
        </p:grpSpPr>
        <p:cxnSp>
          <p:nvCxnSpPr>
            <p:cNvPr id="462" name="直线连接符 46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线连接符 46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线连接符 46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组合 464"/>
          <p:cNvGrpSpPr/>
          <p:nvPr/>
        </p:nvGrpSpPr>
        <p:grpSpPr>
          <a:xfrm>
            <a:off x="8767287" y="1886355"/>
            <a:ext cx="77275" cy="74100"/>
            <a:chOff x="5501184" y="3351727"/>
            <a:chExt cx="77275" cy="74100"/>
          </a:xfrm>
        </p:grpSpPr>
        <p:cxnSp>
          <p:nvCxnSpPr>
            <p:cNvPr id="466" name="直线连接符 46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线连接符 46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线连接符 46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9" name="直线箭头连接符 468"/>
          <p:cNvCxnSpPr/>
          <p:nvPr/>
        </p:nvCxnSpPr>
        <p:spPr>
          <a:xfrm rot="5400000" flipV="1">
            <a:off x="8671657" y="1633354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组合 469"/>
          <p:cNvGrpSpPr/>
          <p:nvPr/>
        </p:nvGrpSpPr>
        <p:grpSpPr>
          <a:xfrm>
            <a:off x="9436228" y="1560110"/>
            <a:ext cx="77275" cy="74100"/>
            <a:chOff x="5501184" y="3351727"/>
            <a:chExt cx="77275" cy="74100"/>
          </a:xfrm>
        </p:grpSpPr>
        <p:cxnSp>
          <p:nvCxnSpPr>
            <p:cNvPr id="471" name="直线连接符 470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线连接符 471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线连接符 472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4" name="组合 473"/>
          <p:cNvGrpSpPr/>
          <p:nvPr/>
        </p:nvGrpSpPr>
        <p:grpSpPr>
          <a:xfrm>
            <a:off x="9439533" y="1768683"/>
            <a:ext cx="77275" cy="74100"/>
            <a:chOff x="5501184" y="3351727"/>
            <a:chExt cx="77275" cy="74100"/>
          </a:xfrm>
        </p:grpSpPr>
        <p:cxnSp>
          <p:nvCxnSpPr>
            <p:cNvPr id="475" name="直线连接符 474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线连接符 475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线连接符 476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组合 477"/>
          <p:cNvGrpSpPr/>
          <p:nvPr/>
        </p:nvGrpSpPr>
        <p:grpSpPr>
          <a:xfrm>
            <a:off x="9439408" y="1889159"/>
            <a:ext cx="77275" cy="74100"/>
            <a:chOff x="5501184" y="3351727"/>
            <a:chExt cx="77275" cy="74100"/>
          </a:xfrm>
        </p:grpSpPr>
        <p:cxnSp>
          <p:nvCxnSpPr>
            <p:cNvPr id="479" name="直线连接符 478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线连接符 479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线连接符 480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3" name="直线连接符 482"/>
          <p:cNvCxnSpPr>
            <a:stCxn id="395" idx="0"/>
            <a:endCxn id="395" idx="2"/>
          </p:cNvCxnSpPr>
          <p:nvPr/>
        </p:nvCxnSpPr>
        <p:spPr>
          <a:xfrm>
            <a:off x="9716216" y="1290267"/>
            <a:ext cx="0" cy="7446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文本框 486"/>
          <p:cNvSpPr txBox="1"/>
          <p:nvPr/>
        </p:nvSpPr>
        <p:spPr>
          <a:xfrm>
            <a:off x="9980528" y="1252321"/>
            <a:ext cx="88994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Reverse Process</a:t>
            </a:r>
          </a:p>
        </p:txBody>
      </p:sp>
      <p:sp>
        <p:nvSpPr>
          <p:cNvPr id="488" name="圆角矩形 487"/>
          <p:cNvSpPr/>
          <p:nvPr/>
        </p:nvSpPr>
        <p:spPr>
          <a:xfrm>
            <a:off x="10237302" y="1432588"/>
            <a:ext cx="90000" cy="407258"/>
          </a:xfrm>
          <a:prstGeom prst="roundRect">
            <a:avLst/>
          </a:prstGeom>
          <a:solidFill>
            <a:srgbClr val="6CAA45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9" name="圆角矩形 488"/>
          <p:cNvSpPr/>
          <p:nvPr>
            <p:custDataLst>
              <p:tags r:id="rId9"/>
            </p:custDataLst>
          </p:nvPr>
        </p:nvSpPr>
        <p:spPr>
          <a:xfrm>
            <a:off x="10237302" y="1783346"/>
            <a:ext cx="90000" cy="172844"/>
          </a:xfrm>
          <a:prstGeom prst="roundRect">
            <a:avLst/>
          </a:prstGeom>
          <a:solidFill>
            <a:srgbClr val="B6D48A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1" name="直线箭头连接符 490"/>
          <p:cNvCxnSpPr/>
          <p:nvPr/>
        </p:nvCxnSpPr>
        <p:spPr>
          <a:xfrm>
            <a:off x="9667821" y="1585277"/>
            <a:ext cx="2016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同心圆 492"/>
          <p:cNvSpPr/>
          <p:nvPr/>
        </p:nvSpPr>
        <p:spPr>
          <a:xfrm>
            <a:off x="9903468" y="1539167"/>
            <a:ext cx="91397" cy="91397"/>
          </a:xfrm>
          <a:prstGeom prst="donu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99" name="组合 498"/>
          <p:cNvGrpSpPr/>
          <p:nvPr/>
        </p:nvGrpSpPr>
        <p:grpSpPr>
          <a:xfrm>
            <a:off x="9796095" y="1732174"/>
            <a:ext cx="306142" cy="90000"/>
            <a:chOff x="6473574" y="3741836"/>
            <a:chExt cx="306142" cy="90000"/>
          </a:xfrm>
        </p:grpSpPr>
        <p:sp>
          <p:nvSpPr>
            <p:cNvPr id="495" name="矩形 494"/>
            <p:cNvSpPr/>
            <p:nvPr/>
          </p:nvSpPr>
          <p:spPr>
            <a:xfrm>
              <a:off x="6473574" y="3741836"/>
              <a:ext cx="90000" cy="9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6581645" y="3741836"/>
              <a:ext cx="90000" cy="9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6689716" y="3741836"/>
              <a:ext cx="90000" cy="9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8" name="文本框 497"/>
          <p:cNvSpPr txBox="1"/>
          <p:nvPr/>
        </p:nvSpPr>
        <p:spPr>
          <a:xfrm>
            <a:off x="9701259" y="1805057"/>
            <a:ext cx="495814" cy="253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6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Step</a:t>
            </a:r>
          </a:p>
          <a:p>
            <a:pPr algn="ctr">
              <a:lnSpc>
                <a:spcPts val="6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Embed.</a:t>
            </a:r>
          </a:p>
        </p:txBody>
      </p:sp>
      <p:cxnSp>
        <p:nvCxnSpPr>
          <p:cNvPr id="500" name="直线箭头连接符 499"/>
          <p:cNvCxnSpPr/>
          <p:nvPr/>
        </p:nvCxnSpPr>
        <p:spPr>
          <a:xfrm>
            <a:off x="10012196" y="1585277"/>
            <a:ext cx="18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线箭头连接符 500"/>
          <p:cNvCxnSpPr/>
          <p:nvPr/>
        </p:nvCxnSpPr>
        <p:spPr>
          <a:xfrm rot="16200000">
            <a:off x="9913166" y="1674507"/>
            <a:ext cx="7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文本框 501"/>
          <p:cNvSpPr txBox="1"/>
          <p:nvPr/>
        </p:nvSpPr>
        <p:spPr>
          <a:xfrm>
            <a:off x="9701259" y="1398149"/>
            <a:ext cx="495814" cy="129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660"/>
              </a:lnSpc>
            </a:pPr>
            <a:r>
              <a:rPr lang="en-US" altLang="zh-CN" sz="800" dirty="0" err="1">
                <a:latin typeface="Times New Roman Bold" panose="02020503050405090304" charset="0"/>
                <a:cs typeface="Times New Roman Bold" panose="02020503050405090304" charset="0"/>
              </a:rPr>
              <a:t>Concat</a:t>
            </a:r>
            <a:endParaRPr lang="en-US" altLang="zh-CN" sz="800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506" name="椭圆 505"/>
          <p:cNvSpPr/>
          <p:nvPr>
            <p:custDataLst>
              <p:tags r:id="rId10"/>
            </p:custDataLst>
          </p:nvPr>
        </p:nvSpPr>
        <p:spPr>
          <a:xfrm>
            <a:off x="10542267" y="1447254"/>
            <a:ext cx="104048" cy="1105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椭圆 506"/>
          <p:cNvSpPr/>
          <p:nvPr>
            <p:custDataLst>
              <p:tags r:id="rId11"/>
            </p:custDataLst>
          </p:nvPr>
        </p:nvSpPr>
        <p:spPr>
          <a:xfrm>
            <a:off x="10542267" y="1655556"/>
            <a:ext cx="104048" cy="1079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8" name="图片 45" descr="678269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262"/>
              </a:ext>
            </a:extLst>
          </a:blip>
          <a:stretch>
            <a:fillRect/>
          </a:stretch>
        </p:blipFill>
        <p:spPr>
          <a:xfrm>
            <a:off x="10349991" y="1533299"/>
            <a:ext cx="40264" cy="39701"/>
          </a:xfrm>
          <a:prstGeom prst="rect">
            <a:avLst/>
          </a:prstGeom>
        </p:spPr>
      </p:pic>
      <p:pic>
        <p:nvPicPr>
          <p:cNvPr id="509" name="图片 46" descr="678269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262"/>
              </a:ext>
            </a:extLst>
          </a:blip>
          <a:stretch>
            <a:fillRect/>
          </a:stretch>
        </p:blipFill>
        <p:spPr>
          <a:xfrm>
            <a:off x="10349991" y="1689692"/>
            <a:ext cx="40264" cy="39701"/>
          </a:xfrm>
          <a:prstGeom prst="rect">
            <a:avLst/>
          </a:prstGeom>
        </p:spPr>
      </p:pic>
      <p:pic>
        <p:nvPicPr>
          <p:cNvPr id="510" name="图片 47" descr="678269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262"/>
              </a:ext>
            </a:extLst>
          </a:blip>
          <a:stretch>
            <a:fillRect/>
          </a:stretch>
        </p:blipFill>
        <p:spPr>
          <a:xfrm>
            <a:off x="10349991" y="1843674"/>
            <a:ext cx="40264" cy="39701"/>
          </a:xfrm>
          <a:prstGeom prst="rect">
            <a:avLst/>
          </a:prstGeom>
        </p:spPr>
      </p:pic>
      <p:sp>
        <p:nvSpPr>
          <p:cNvPr id="511" name="椭圆 510"/>
          <p:cNvSpPr/>
          <p:nvPr>
            <p:custDataLst>
              <p:tags r:id="rId15"/>
            </p:custDataLst>
          </p:nvPr>
        </p:nvSpPr>
        <p:spPr>
          <a:xfrm>
            <a:off x="10540274" y="1860148"/>
            <a:ext cx="104048" cy="1079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7" name="直接连接符 211"/>
          <p:cNvCxnSpPr>
            <a:stCxn id="508" idx="3"/>
            <a:endCxn id="506" idx="2"/>
          </p:cNvCxnSpPr>
          <p:nvPr/>
        </p:nvCxnSpPr>
        <p:spPr>
          <a:xfrm flipV="1">
            <a:off x="10390255" y="1502539"/>
            <a:ext cx="152012" cy="5061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0" name="直接连接符 211"/>
          <p:cNvCxnSpPr>
            <a:stCxn id="508" idx="3"/>
            <a:endCxn id="507" idx="2"/>
          </p:cNvCxnSpPr>
          <p:nvPr/>
        </p:nvCxnSpPr>
        <p:spPr>
          <a:xfrm>
            <a:off x="10390255" y="1553150"/>
            <a:ext cx="152012" cy="15639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3" name="直接连接符 211"/>
          <p:cNvCxnSpPr>
            <a:stCxn id="508" idx="3"/>
            <a:endCxn id="511" idx="3"/>
          </p:cNvCxnSpPr>
          <p:nvPr/>
        </p:nvCxnSpPr>
        <p:spPr>
          <a:xfrm>
            <a:off x="10390255" y="1553150"/>
            <a:ext cx="165256" cy="39915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6" name="直接连接符 211"/>
          <p:cNvCxnSpPr>
            <a:stCxn id="509" idx="3"/>
            <a:endCxn id="511" idx="2"/>
          </p:cNvCxnSpPr>
          <p:nvPr/>
        </p:nvCxnSpPr>
        <p:spPr>
          <a:xfrm>
            <a:off x="10390255" y="1709543"/>
            <a:ext cx="150019" cy="20459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9" name="直接连接符 211"/>
          <p:cNvCxnSpPr>
            <a:stCxn id="509" idx="3"/>
            <a:endCxn id="507" idx="2"/>
          </p:cNvCxnSpPr>
          <p:nvPr/>
        </p:nvCxnSpPr>
        <p:spPr>
          <a:xfrm>
            <a:off x="10390255" y="1709543"/>
            <a:ext cx="15201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2" name="直接连接符 211"/>
          <p:cNvCxnSpPr>
            <a:stCxn id="509" idx="3"/>
            <a:endCxn id="506" idx="2"/>
          </p:cNvCxnSpPr>
          <p:nvPr/>
        </p:nvCxnSpPr>
        <p:spPr>
          <a:xfrm flipV="1">
            <a:off x="10390255" y="1502539"/>
            <a:ext cx="152012" cy="20700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5" name="直接连接符 211"/>
          <p:cNvCxnSpPr>
            <a:stCxn id="510" idx="3"/>
            <a:endCxn id="511" idx="2"/>
          </p:cNvCxnSpPr>
          <p:nvPr/>
        </p:nvCxnSpPr>
        <p:spPr>
          <a:xfrm>
            <a:off x="10390255" y="1863525"/>
            <a:ext cx="150019" cy="506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8" name="直接连接符 211"/>
          <p:cNvCxnSpPr>
            <a:stCxn id="510" idx="3"/>
            <a:endCxn id="507" idx="2"/>
          </p:cNvCxnSpPr>
          <p:nvPr/>
        </p:nvCxnSpPr>
        <p:spPr>
          <a:xfrm flipV="1">
            <a:off x="10390255" y="1709543"/>
            <a:ext cx="152012" cy="15398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1" name="直接连接符 211"/>
          <p:cNvCxnSpPr>
            <a:stCxn id="510" idx="3"/>
            <a:endCxn id="506" idx="2"/>
          </p:cNvCxnSpPr>
          <p:nvPr/>
        </p:nvCxnSpPr>
        <p:spPr>
          <a:xfrm flipV="1">
            <a:off x="10390255" y="1502539"/>
            <a:ext cx="152012" cy="36098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7" name="直接连接符 211"/>
          <p:cNvCxnSpPr/>
          <p:nvPr/>
        </p:nvCxnSpPr>
        <p:spPr>
          <a:xfrm flipV="1">
            <a:off x="10653478" y="1500244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8" name="直接连接符 211"/>
          <p:cNvCxnSpPr/>
          <p:nvPr/>
        </p:nvCxnSpPr>
        <p:spPr>
          <a:xfrm flipV="1">
            <a:off x="10653478" y="1713687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9" name="直接连接符 211"/>
          <p:cNvCxnSpPr/>
          <p:nvPr/>
        </p:nvCxnSpPr>
        <p:spPr>
          <a:xfrm flipV="1">
            <a:off x="10645012" y="1916304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0" name="直接连接符 211"/>
          <p:cNvCxnSpPr>
            <a:stCxn id="524" idx="0"/>
            <a:endCxn id="555" idx="0"/>
          </p:cNvCxnSpPr>
          <p:nvPr/>
        </p:nvCxnSpPr>
        <p:spPr>
          <a:xfrm flipH="1" flipV="1">
            <a:off x="10844550" y="1432588"/>
            <a:ext cx="263483" cy="10627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3" name="直接连接符 211"/>
          <p:cNvCxnSpPr>
            <a:stCxn id="524" idx="2"/>
            <a:endCxn id="556" idx="2"/>
          </p:cNvCxnSpPr>
          <p:nvPr/>
        </p:nvCxnSpPr>
        <p:spPr>
          <a:xfrm flipH="1">
            <a:off x="10844550" y="1856849"/>
            <a:ext cx="263483" cy="9934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6" name="直接连接符 211"/>
          <p:cNvCxnSpPr/>
          <p:nvPr/>
        </p:nvCxnSpPr>
        <p:spPr>
          <a:xfrm flipV="1">
            <a:off x="10909346" y="1706540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4" name="圆角矩形 523"/>
          <p:cNvSpPr/>
          <p:nvPr>
            <p:custDataLst>
              <p:tags r:id="rId16"/>
            </p:custDataLst>
          </p:nvPr>
        </p:nvSpPr>
        <p:spPr>
          <a:xfrm>
            <a:off x="11063583" y="1538867"/>
            <a:ext cx="88899" cy="317982"/>
          </a:xfrm>
          <a:prstGeom prst="roundRect">
            <a:avLst/>
          </a:prstGeom>
          <a:solidFill>
            <a:srgbClr val="7BB972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圆角矩形 554"/>
          <p:cNvSpPr/>
          <p:nvPr/>
        </p:nvSpPr>
        <p:spPr>
          <a:xfrm>
            <a:off x="10799550" y="1432588"/>
            <a:ext cx="90000" cy="407258"/>
          </a:xfrm>
          <a:prstGeom prst="roundRect">
            <a:avLst/>
          </a:prstGeom>
          <a:solidFill>
            <a:srgbClr val="6CAA45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圆角矩形 555"/>
          <p:cNvSpPr/>
          <p:nvPr>
            <p:custDataLst>
              <p:tags r:id="rId17"/>
            </p:custDataLst>
          </p:nvPr>
        </p:nvSpPr>
        <p:spPr>
          <a:xfrm>
            <a:off x="10799550" y="1783346"/>
            <a:ext cx="90000" cy="172844"/>
          </a:xfrm>
          <a:prstGeom prst="roundRect">
            <a:avLst/>
          </a:prstGeom>
          <a:solidFill>
            <a:srgbClr val="B6D48A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椭圆 566"/>
          <p:cNvSpPr/>
          <p:nvPr>
            <p:custDataLst>
              <p:tags r:id="rId18"/>
            </p:custDataLst>
          </p:nvPr>
        </p:nvSpPr>
        <p:spPr>
          <a:xfrm>
            <a:off x="8568016" y="320626"/>
            <a:ext cx="120873" cy="1191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8" name="椭圆 567"/>
          <p:cNvSpPr/>
          <p:nvPr>
            <p:custDataLst>
              <p:tags r:id="rId19"/>
            </p:custDataLst>
          </p:nvPr>
        </p:nvSpPr>
        <p:spPr>
          <a:xfrm>
            <a:off x="8910647" y="320626"/>
            <a:ext cx="120873" cy="119119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69" name="直接连接符 213"/>
          <p:cNvCxnSpPr>
            <a:stCxn id="567" idx="6"/>
            <a:endCxn id="568" idx="2"/>
          </p:cNvCxnSpPr>
          <p:nvPr/>
        </p:nvCxnSpPr>
        <p:spPr>
          <a:xfrm>
            <a:off x="8688889" y="380186"/>
            <a:ext cx="2217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72" name="表格 571"/>
          <p:cNvGraphicFramePr>
            <a:graphicFrameLocks noGrp="1"/>
          </p:cNvGraphicFramePr>
          <p:nvPr/>
        </p:nvGraphicFramePr>
        <p:xfrm>
          <a:off x="8541707" y="461483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3" name="表格 572"/>
          <p:cNvGraphicFramePr>
            <a:graphicFrameLocks noGrp="1"/>
          </p:cNvGraphicFramePr>
          <p:nvPr/>
        </p:nvGraphicFramePr>
        <p:xfrm>
          <a:off x="8879773" y="462212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文本框 573"/>
              <p:cNvSpPr txBox="1"/>
              <p:nvPr/>
            </p:nvSpPr>
            <p:spPr>
              <a:xfrm>
                <a:off x="8908064" y="303831"/>
                <a:ext cx="1394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74" name="文本框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64" y="303831"/>
                <a:ext cx="139462" cy="123111"/>
              </a:xfrm>
              <a:prstGeom prst="rect">
                <a:avLst/>
              </a:prstGeom>
              <a:blipFill rotWithShape="1">
                <a:blip r:embed="rId263"/>
                <a:stretch>
                  <a:fillRect l="-204" t="-244" r="-9073" b="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文本框 574"/>
              <p:cNvSpPr txBox="1"/>
              <p:nvPr/>
            </p:nvSpPr>
            <p:spPr>
              <a:xfrm>
                <a:off x="8580663" y="314560"/>
                <a:ext cx="875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75" name="文本框 5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663" y="314560"/>
                <a:ext cx="87588" cy="123111"/>
              </a:xfrm>
              <a:prstGeom prst="rect">
                <a:avLst/>
              </a:prstGeom>
              <a:blipFill rotWithShape="1">
                <a:blip r:embed="rId264"/>
                <a:stretch>
                  <a:fillRect l="-620" t="-191" r="-13928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6" name="椭圆 575"/>
          <p:cNvSpPr/>
          <p:nvPr>
            <p:custDataLst>
              <p:tags r:id="rId20"/>
            </p:custDataLst>
          </p:nvPr>
        </p:nvSpPr>
        <p:spPr>
          <a:xfrm>
            <a:off x="8562023" y="735685"/>
            <a:ext cx="120873" cy="11911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7" name="椭圆 576"/>
          <p:cNvSpPr/>
          <p:nvPr>
            <p:custDataLst>
              <p:tags r:id="rId21"/>
            </p:custDataLst>
          </p:nvPr>
        </p:nvSpPr>
        <p:spPr>
          <a:xfrm>
            <a:off x="8904654" y="735685"/>
            <a:ext cx="120873" cy="119119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78" name="直接连接符 213"/>
          <p:cNvCxnSpPr>
            <a:stCxn id="576" idx="6"/>
            <a:endCxn id="577" idx="2"/>
          </p:cNvCxnSpPr>
          <p:nvPr/>
        </p:nvCxnSpPr>
        <p:spPr>
          <a:xfrm>
            <a:off x="8682896" y="795245"/>
            <a:ext cx="221758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79" name="表格 578"/>
          <p:cNvGraphicFramePr>
            <a:graphicFrameLocks noGrp="1"/>
          </p:cNvGraphicFramePr>
          <p:nvPr/>
        </p:nvGraphicFramePr>
        <p:xfrm>
          <a:off x="8535714" y="876542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0" name="表格 579"/>
          <p:cNvGraphicFramePr>
            <a:graphicFrameLocks noGrp="1"/>
          </p:cNvGraphicFramePr>
          <p:nvPr/>
        </p:nvGraphicFramePr>
        <p:xfrm>
          <a:off x="8873780" y="877271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文本框 580"/>
              <p:cNvSpPr txBox="1"/>
              <p:nvPr/>
            </p:nvSpPr>
            <p:spPr>
              <a:xfrm>
                <a:off x="8902071" y="718890"/>
                <a:ext cx="1344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</m:ctrlPr>
                        </m:sSubPr>
                        <m:e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81" name="文本框 5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71" y="718890"/>
                <a:ext cx="134459" cy="123111"/>
              </a:xfrm>
              <a:prstGeom prst="rect">
                <a:avLst/>
              </a:prstGeom>
              <a:blipFill rotWithShape="1">
                <a:blip r:embed="rId265"/>
                <a:stretch>
                  <a:fillRect l="-4" t="-57" r="-11450" b="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文本框 581"/>
              <p:cNvSpPr txBox="1"/>
              <p:nvPr/>
            </p:nvSpPr>
            <p:spPr>
              <a:xfrm>
                <a:off x="8580663" y="729619"/>
                <a:ext cx="875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82" name="文本框 5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663" y="729619"/>
                <a:ext cx="87588" cy="123111"/>
              </a:xfrm>
              <a:prstGeom prst="rect">
                <a:avLst/>
              </a:prstGeom>
              <a:blipFill rotWithShape="1">
                <a:blip r:embed="rId264"/>
                <a:stretch>
                  <a:fillRect l="-620" t="-3" r="-13928" b="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8" name="文本框 587"/>
          <p:cNvSpPr txBox="1"/>
          <p:nvPr/>
        </p:nvSpPr>
        <p:spPr>
          <a:xfrm>
            <a:off x="8586365" y="1031388"/>
            <a:ext cx="2178322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Model Optimization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9" name="文本框 588"/>
              <p:cNvSpPr txBox="1"/>
              <p:nvPr/>
            </p:nvSpPr>
            <p:spPr>
              <a:xfrm>
                <a:off x="9349414" y="448068"/>
                <a:ext cx="283796" cy="165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𝑏𝑝𝑟</m:t>
                          </m:r>
                        </m:sub>
                      </m:sSub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89" name="文本框 5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414" y="448068"/>
                <a:ext cx="283796" cy="165751"/>
              </a:xfrm>
              <a:prstGeom prst="rect">
                <a:avLst/>
              </a:prstGeom>
              <a:blipFill rotWithShape="1">
                <a:blip r:embed="rId266"/>
                <a:stretch>
                  <a:fillRect l="-109" t="-237" r="-3712" b="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0" name="文本框 589"/>
              <p:cNvSpPr txBox="1"/>
              <p:nvPr/>
            </p:nvSpPr>
            <p:spPr>
              <a:xfrm>
                <a:off x="11083741" y="1888160"/>
                <a:ext cx="130869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590" name="文本框 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741" y="1888160"/>
                <a:ext cx="130869" cy="125227"/>
              </a:xfrm>
              <a:prstGeom prst="rect">
                <a:avLst/>
              </a:prstGeom>
              <a:blipFill rotWithShape="1">
                <a:blip r:embed="rId267"/>
                <a:stretch>
                  <a:fillRect l="-345" t="-244" r="-7374" b="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文本框 590"/>
              <p:cNvSpPr txBox="1"/>
              <p:nvPr/>
            </p:nvSpPr>
            <p:spPr>
              <a:xfrm>
                <a:off x="9327018" y="810592"/>
                <a:ext cx="321818" cy="16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91" name="文本框 5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018" y="810592"/>
                <a:ext cx="321818" cy="166199"/>
              </a:xfrm>
              <a:prstGeom prst="rect">
                <a:avLst/>
              </a:prstGeom>
              <a:blipFill rotWithShape="1">
                <a:blip r:embed="rId268"/>
                <a:stretch>
                  <a:fillRect l="-43" t="-200" r="-3351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文本框 591"/>
              <p:cNvSpPr txBox="1"/>
              <p:nvPr/>
            </p:nvSpPr>
            <p:spPr>
              <a:xfrm>
                <a:off x="9412482" y="656917"/>
                <a:ext cx="12824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592" name="文本框 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82" y="656917"/>
                <a:ext cx="128240" cy="153888"/>
              </a:xfrm>
              <a:prstGeom prst="rect">
                <a:avLst/>
              </a:prstGeom>
              <a:blipFill rotWithShape="1">
                <a:blip r:embed="rId269"/>
                <a:stretch>
                  <a:fillRect l="-399" t="-212" r="-13984" b="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同心圆 596"/>
          <p:cNvSpPr/>
          <p:nvPr/>
        </p:nvSpPr>
        <p:spPr>
          <a:xfrm>
            <a:off x="9192048" y="717433"/>
            <a:ext cx="91397" cy="91397"/>
          </a:xfrm>
          <a:prstGeom prst="donu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98" name="直线箭头连接符 597"/>
          <p:cNvCxnSpPr>
            <a:stCxn id="573" idx="3"/>
            <a:endCxn id="597" idx="0"/>
          </p:cNvCxnSpPr>
          <p:nvPr/>
        </p:nvCxnSpPr>
        <p:spPr>
          <a:xfrm>
            <a:off x="9059773" y="487612"/>
            <a:ext cx="177974" cy="22982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线箭头连接符 601"/>
          <p:cNvCxnSpPr>
            <a:stCxn id="580" idx="3"/>
            <a:endCxn id="597" idx="4"/>
          </p:cNvCxnSpPr>
          <p:nvPr/>
        </p:nvCxnSpPr>
        <p:spPr>
          <a:xfrm flipV="1">
            <a:off x="9053780" y="808830"/>
            <a:ext cx="183967" cy="9384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文本框 605"/>
              <p:cNvSpPr txBox="1"/>
              <p:nvPr/>
            </p:nvSpPr>
            <p:spPr>
              <a:xfrm>
                <a:off x="9179090" y="681223"/>
                <a:ext cx="128240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charset="0"/>
                        </a:rPr>
                        <m:t>−</m:t>
                      </m:r>
                    </m:oMath>
                  </m:oMathPara>
                </a14:m>
                <a:endParaRPr kumimoji="1" lang="zh-CN" altLang="en-US" sz="1000" b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606" name="文本框 6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90" y="681223"/>
                <a:ext cx="128240" cy="153888"/>
              </a:xfrm>
              <a:prstGeom prst="rect">
                <a:avLst/>
              </a:prstGeom>
              <a:blipFill rotWithShape="1">
                <a:blip r:embed="rId270"/>
                <a:stretch>
                  <a:fillRect l="-129" t="-327" r="-1425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文本框 606"/>
              <p:cNvSpPr txBox="1"/>
              <p:nvPr/>
            </p:nvSpPr>
            <p:spPr>
              <a:xfrm>
                <a:off x="9730598" y="324082"/>
                <a:ext cx="734753" cy="189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607" name="文本框 6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598" y="324082"/>
                <a:ext cx="734753" cy="189091"/>
              </a:xfrm>
              <a:prstGeom prst="rect">
                <a:avLst/>
              </a:prstGeom>
              <a:blipFill rotWithShape="1">
                <a:blip r:embed="rId271"/>
                <a:stretch>
                  <a:fillRect l="-67" t="-123" r="-251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0" name="矩形 609"/>
          <p:cNvSpPr/>
          <p:nvPr/>
        </p:nvSpPr>
        <p:spPr>
          <a:xfrm>
            <a:off x="10225884" y="596563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10225884" y="683850"/>
            <a:ext cx="90000" cy="9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2" name="矩形 611"/>
          <p:cNvSpPr/>
          <p:nvPr/>
        </p:nvSpPr>
        <p:spPr>
          <a:xfrm>
            <a:off x="10225884" y="771137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3" name="矩形 612"/>
          <p:cNvSpPr/>
          <p:nvPr/>
        </p:nvSpPr>
        <p:spPr>
          <a:xfrm>
            <a:off x="10225884" y="858424"/>
            <a:ext cx="90000" cy="9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文本框 613"/>
              <p:cNvSpPr txBox="1"/>
              <p:nvPr/>
            </p:nvSpPr>
            <p:spPr>
              <a:xfrm>
                <a:off x="10220457" y="960992"/>
                <a:ext cx="130869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14" name="文本框 6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457" y="960992"/>
                <a:ext cx="130869" cy="125227"/>
              </a:xfrm>
              <a:prstGeom prst="rect">
                <a:avLst/>
              </a:prstGeom>
              <a:blipFill rotWithShape="1">
                <a:blip r:embed="rId267"/>
                <a:stretch>
                  <a:fillRect l="-101" t="-189" r="-7618" b="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矩形 614"/>
          <p:cNvSpPr/>
          <p:nvPr/>
        </p:nvSpPr>
        <p:spPr>
          <a:xfrm>
            <a:off x="9722583" y="595441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6" name="矩形 615"/>
          <p:cNvSpPr/>
          <p:nvPr/>
        </p:nvSpPr>
        <p:spPr>
          <a:xfrm>
            <a:off x="9722583" y="682728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7" name="矩形 616"/>
          <p:cNvSpPr/>
          <p:nvPr/>
        </p:nvSpPr>
        <p:spPr>
          <a:xfrm>
            <a:off x="9722583" y="770015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8" name="矩形 617"/>
          <p:cNvSpPr/>
          <p:nvPr/>
        </p:nvSpPr>
        <p:spPr>
          <a:xfrm>
            <a:off x="9722583" y="85730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文本框 618"/>
              <p:cNvSpPr txBox="1"/>
              <p:nvPr/>
            </p:nvSpPr>
            <p:spPr>
              <a:xfrm>
                <a:off x="9731449" y="953099"/>
                <a:ext cx="13087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19" name="文本框 6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449" y="953099"/>
                <a:ext cx="130870" cy="123111"/>
              </a:xfrm>
              <a:prstGeom prst="rect">
                <a:avLst/>
              </a:prstGeom>
              <a:blipFill rotWithShape="1">
                <a:blip r:embed="rId255"/>
                <a:stretch>
                  <a:fillRect l="-57" t="-487" r="-7661" b="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0" name="直线箭头连接符 619"/>
          <p:cNvCxnSpPr/>
          <p:nvPr/>
        </p:nvCxnSpPr>
        <p:spPr>
          <a:xfrm>
            <a:off x="9829395" y="807658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文本框 620"/>
              <p:cNvSpPr txBox="1"/>
              <p:nvPr/>
            </p:nvSpPr>
            <p:spPr>
              <a:xfrm>
                <a:off x="9905541" y="667004"/>
                <a:ext cx="228139" cy="12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21" name="文本框 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541" y="667004"/>
                <a:ext cx="228139" cy="124778"/>
              </a:xfrm>
              <a:prstGeom prst="rect">
                <a:avLst/>
              </a:prstGeom>
              <a:blipFill rotWithShape="1">
                <a:blip r:embed="rId272"/>
                <a:stretch>
                  <a:fillRect l="-77" t="-204" r="-16825" b="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文本框 621"/>
              <p:cNvSpPr txBox="1"/>
              <p:nvPr/>
            </p:nvSpPr>
            <p:spPr>
              <a:xfrm>
                <a:off x="9939309" y="486861"/>
                <a:ext cx="1234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622" name="文本框 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309" y="486861"/>
                <a:ext cx="123431" cy="153888"/>
              </a:xfrm>
              <a:prstGeom prst="rect">
                <a:avLst/>
              </a:prstGeom>
              <a:blipFill rotWithShape="1">
                <a:blip r:embed="rId273"/>
                <a:stretch>
                  <a:fillRect l="-234" t="-293" r="-15004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0" name="文本框 649"/>
              <p:cNvSpPr txBox="1"/>
              <p:nvPr/>
            </p:nvSpPr>
            <p:spPr>
              <a:xfrm>
                <a:off x="10728121" y="956217"/>
                <a:ext cx="12323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650" name="文本框 6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21" y="956217"/>
                <a:ext cx="123239" cy="123111"/>
              </a:xfrm>
              <a:prstGeom prst="rect">
                <a:avLst/>
              </a:prstGeom>
              <a:blipFill rotWithShape="1">
                <a:blip r:embed="rId259"/>
                <a:stretch>
                  <a:fillRect l="-350" t="-440" r="-6824" b="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1" name="矩形 650"/>
          <p:cNvSpPr/>
          <p:nvPr/>
        </p:nvSpPr>
        <p:spPr>
          <a:xfrm>
            <a:off x="10733365" y="595441"/>
            <a:ext cx="90000" cy="9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2" name="矩形 651"/>
          <p:cNvSpPr/>
          <p:nvPr/>
        </p:nvSpPr>
        <p:spPr>
          <a:xfrm>
            <a:off x="10733365" y="682728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3" name="矩形 652"/>
          <p:cNvSpPr/>
          <p:nvPr/>
        </p:nvSpPr>
        <p:spPr>
          <a:xfrm>
            <a:off x="10733365" y="770015"/>
            <a:ext cx="90000" cy="9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4" name="矩形 653"/>
          <p:cNvSpPr/>
          <p:nvPr/>
        </p:nvSpPr>
        <p:spPr>
          <a:xfrm>
            <a:off x="10733365" y="857302"/>
            <a:ext cx="90000" cy="9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71" name="组合 670"/>
          <p:cNvGrpSpPr/>
          <p:nvPr/>
        </p:nvGrpSpPr>
        <p:grpSpPr>
          <a:xfrm>
            <a:off x="10746571" y="605265"/>
            <a:ext cx="77275" cy="74100"/>
            <a:chOff x="5501184" y="3351727"/>
            <a:chExt cx="77275" cy="74100"/>
          </a:xfrm>
        </p:grpSpPr>
        <p:cxnSp>
          <p:nvCxnSpPr>
            <p:cNvPr id="672" name="直线连接符 67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线连接符 67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线连接符 67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7" name="组合 686"/>
          <p:cNvGrpSpPr/>
          <p:nvPr/>
        </p:nvGrpSpPr>
        <p:grpSpPr>
          <a:xfrm>
            <a:off x="10746571" y="690549"/>
            <a:ext cx="77275" cy="74100"/>
            <a:chOff x="5501184" y="3351727"/>
            <a:chExt cx="77275" cy="74100"/>
          </a:xfrm>
        </p:grpSpPr>
        <p:cxnSp>
          <p:nvCxnSpPr>
            <p:cNvPr id="688" name="直线连接符 687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线连接符 688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线连接符 689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组合 690"/>
          <p:cNvGrpSpPr/>
          <p:nvPr/>
        </p:nvGrpSpPr>
        <p:grpSpPr>
          <a:xfrm>
            <a:off x="10746571" y="778293"/>
            <a:ext cx="77275" cy="74100"/>
            <a:chOff x="5501184" y="3351727"/>
            <a:chExt cx="77275" cy="74100"/>
          </a:xfrm>
        </p:grpSpPr>
        <p:cxnSp>
          <p:nvCxnSpPr>
            <p:cNvPr id="692" name="直线连接符 691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线连接符 692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线连接符 693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组合 694"/>
          <p:cNvGrpSpPr/>
          <p:nvPr/>
        </p:nvGrpSpPr>
        <p:grpSpPr>
          <a:xfrm>
            <a:off x="10742068" y="866562"/>
            <a:ext cx="77275" cy="74100"/>
            <a:chOff x="5501184" y="3351727"/>
            <a:chExt cx="77275" cy="74100"/>
          </a:xfrm>
        </p:grpSpPr>
        <p:cxnSp>
          <p:nvCxnSpPr>
            <p:cNvPr id="696" name="直线连接符 69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线连接符 69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线连接符 69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9" name="直线箭头连接符 698"/>
          <p:cNvCxnSpPr/>
          <p:nvPr/>
        </p:nvCxnSpPr>
        <p:spPr>
          <a:xfrm flipH="1">
            <a:off x="10338248" y="799018"/>
            <a:ext cx="356400" cy="76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文本框 700"/>
              <p:cNvSpPr txBox="1"/>
              <p:nvPr/>
            </p:nvSpPr>
            <p:spPr>
              <a:xfrm>
                <a:off x="10301416" y="592965"/>
                <a:ext cx="494398" cy="32206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ts val="1160"/>
                  </a:lnSpc>
                </a:pPr>
                <a:r>
                  <a:rPr lang="en-US" altLang="zh-CN" sz="800" dirty="0">
                    <a:latin typeface="Times New Roman Bold" panose="02020503050405090304" charset="0"/>
                    <a:cs typeface="Times New Roman Bold" panose="02020503050405090304" charset="0"/>
                  </a:rPr>
                  <a:t>Sample</a:t>
                </a:r>
              </a:p>
              <a:p>
                <a:pPr algn="ctr">
                  <a:lnSpc>
                    <a:spcPts val="1160"/>
                  </a:lnSpc>
                </a:pPr>
                <a:r>
                  <a:rPr lang="en-US" altLang="zh-CN" sz="800" dirty="0">
                    <a:latin typeface="Times New Roman Bold" panose="02020503050405090304" charset="0"/>
                    <a:cs typeface="Times New Roman Bold" panose="02020503050405090304" charset="0"/>
                  </a:rPr>
                  <a:t>Step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cs typeface="Times New Roman Bold" panose="02020503050405090304" charset="0"/>
                      </a:rPr>
                      <m:t>𝑡</m:t>
                    </m:r>
                  </m:oMath>
                </a14:m>
                <a:endParaRPr lang="en-US" altLang="zh-CN" sz="800" dirty="0">
                  <a:latin typeface="Times New Roman Bold" panose="02020503050405090304" charset="0"/>
                  <a:cs typeface="Times New Roman Bold" panose="02020503050405090304" charset="0"/>
                </a:endParaRPr>
              </a:p>
            </p:txBody>
          </p:sp>
        </mc:Choice>
        <mc:Fallback xmlns="">
          <p:sp>
            <p:nvSpPr>
              <p:cNvPr id="701" name="文本框 7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416" y="592965"/>
                <a:ext cx="494398" cy="322062"/>
              </a:xfrm>
              <a:prstGeom prst="rect">
                <a:avLst/>
              </a:prstGeom>
              <a:blipFill rotWithShape="1">
                <a:blip r:embed="rId274"/>
                <a:stretch>
                  <a:fillRect l="-90" t="-158" r="36" b="-5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2" name="圆角矩形 701"/>
          <p:cNvSpPr/>
          <p:nvPr/>
        </p:nvSpPr>
        <p:spPr>
          <a:xfrm>
            <a:off x="10746571" y="324082"/>
            <a:ext cx="520786" cy="194920"/>
          </a:xfrm>
          <a:prstGeom prst="roundRect">
            <a:avLst/>
          </a:prstGeom>
          <a:solidFill>
            <a:srgbClr val="F2F2F2"/>
          </a:solidFill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ts val="740"/>
              </a:lnSpc>
            </a:pPr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Noise Scheduler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" name="矩形 703"/>
          <p:cNvSpPr/>
          <p:nvPr/>
        </p:nvSpPr>
        <p:spPr>
          <a:xfrm>
            <a:off x="8276686" y="615284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5" name="矩形 704"/>
          <p:cNvSpPr/>
          <p:nvPr/>
        </p:nvSpPr>
        <p:spPr>
          <a:xfrm>
            <a:off x="8276686" y="702571"/>
            <a:ext cx="90000" cy="9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6" name="矩形 705"/>
          <p:cNvSpPr/>
          <p:nvPr/>
        </p:nvSpPr>
        <p:spPr>
          <a:xfrm>
            <a:off x="8276686" y="789858"/>
            <a:ext cx="90000" cy="9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7" name="矩形 706"/>
          <p:cNvSpPr/>
          <p:nvPr/>
        </p:nvSpPr>
        <p:spPr>
          <a:xfrm>
            <a:off x="8276686" y="877145"/>
            <a:ext cx="90000" cy="9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8" name="文本框 707"/>
              <p:cNvSpPr txBox="1"/>
              <p:nvPr/>
            </p:nvSpPr>
            <p:spPr>
              <a:xfrm>
                <a:off x="8273785" y="478878"/>
                <a:ext cx="130869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08" name="文本框 7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85" y="478878"/>
                <a:ext cx="130869" cy="125227"/>
              </a:xfrm>
              <a:prstGeom prst="rect">
                <a:avLst/>
              </a:prstGeom>
              <a:blipFill rotWithShape="1">
                <a:blip r:embed="rId267"/>
                <a:stretch>
                  <a:fillRect l="-283" t="-70" r="-7436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9" name="文本框 708"/>
          <p:cNvSpPr txBox="1"/>
          <p:nvPr/>
        </p:nvSpPr>
        <p:spPr>
          <a:xfrm rot="5400000">
            <a:off x="7873834" y="692142"/>
            <a:ext cx="708825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Denoised</a:t>
            </a:r>
          </a:p>
        </p:txBody>
      </p:sp>
      <p:cxnSp>
        <p:nvCxnSpPr>
          <p:cNvPr id="710" name="直线箭头连接符 709"/>
          <p:cNvCxnSpPr>
            <a:stCxn id="705" idx="3"/>
            <a:endCxn id="572" idx="1"/>
          </p:cNvCxnSpPr>
          <p:nvPr/>
        </p:nvCxnSpPr>
        <p:spPr>
          <a:xfrm flipV="1">
            <a:off x="8366686" y="486883"/>
            <a:ext cx="175021" cy="26068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线箭头连接符 711"/>
          <p:cNvCxnSpPr>
            <a:endCxn id="579" idx="1"/>
          </p:cNvCxnSpPr>
          <p:nvPr/>
        </p:nvCxnSpPr>
        <p:spPr>
          <a:xfrm>
            <a:off x="8362028" y="790344"/>
            <a:ext cx="173686" cy="11159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文本框 713"/>
          <p:cNvSpPr txBox="1"/>
          <p:nvPr/>
        </p:nvSpPr>
        <p:spPr>
          <a:xfrm>
            <a:off x="9758174" y="748244"/>
            <a:ext cx="494398" cy="231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1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Loss</a:t>
            </a:r>
          </a:p>
        </p:txBody>
      </p:sp>
      <p:grpSp>
        <p:nvGrpSpPr>
          <p:cNvPr id="716" name="组合 715"/>
          <p:cNvGrpSpPr/>
          <p:nvPr/>
        </p:nvGrpSpPr>
        <p:grpSpPr>
          <a:xfrm>
            <a:off x="11009258" y="654785"/>
            <a:ext cx="77275" cy="74100"/>
            <a:chOff x="5501184" y="3351727"/>
            <a:chExt cx="77275" cy="74100"/>
          </a:xfrm>
        </p:grpSpPr>
        <p:cxnSp>
          <p:nvCxnSpPr>
            <p:cNvPr id="717" name="直线连接符 716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线连接符 717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线连接符 718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0" name="直线箭头连接符 719"/>
          <p:cNvCxnSpPr>
            <a:stCxn id="702" idx="1"/>
            <a:endCxn id="607" idx="3"/>
          </p:cNvCxnSpPr>
          <p:nvPr/>
        </p:nvCxnSpPr>
        <p:spPr>
          <a:xfrm flipH="1" flipV="1">
            <a:off x="10465351" y="418628"/>
            <a:ext cx="281220" cy="2914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3" name="文本框 722"/>
              <p:cNvSpPr txBox="1"/>
              <p:nvPr/>
            </p:nvSpPr>
            <p:spPr>
              <a:xfrm>
                <a:off x="10898005" y="534456"/>
                <a:ext cx="1928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723" name="文本框 7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05" y="534456"/>
                <a:ext cx="192873" cy="123111"/>
              </a:xfrm>
              <a:prstGeom prst="rect">
                <a:avLst/>
              </a:prstGeom>
              <a:blipFill>
                <a:blip r:embed="rId275"/>
                <a:stretch>
                  <a:fillRect l="-12903" r="-9677" b="-5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5" name="组合 724"/>
          <p:cNvGrpSpPr/>
          <p:nvPr/>
        </p:nvGrpSpPr>
        <p:grpSpPr>
          <a:xfrm>
            <a:off x="11009258" y="764597"/>
            <a:ext cx="77275" cy="74100"/>
            <a:chOff x="5501184" y="3351727"/>
            <a:chExt cx="77275" cy="74100"/>
          </a:xfrm>
        </p:grpSpPr>
        <p:cxnSp>
          <p:nvCxnSpPr>
            <p:cNvPr id="726" name="直线连接符 725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线连接符 726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线连接符 727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9" name="组合 728"/>
          <p:cNvGrpSpPr/>
          <p:nvPr/>
        </p:nvGrpSpPr>
        <p:grpSpPr>
          <a:xfrm>
            <a:off x="11009258" y="874409"/>
            <a:ext cx="77275" cy="74100"/>
            <a:chOff x="5501184" y="3351727"/>
            <a:chExt cx="77275" cy="74100"/>
          </a:xfrm>
        </p:grpSpPr>
        <p:cxnSp>
          <p:nvCxnSpPr>
            <p:cNvPr id="730" name="直线连接符 729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线连接符 730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线连接符 731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组合 732"/>
          <p:cNvGrpSpPr/>
          <p:nvPr/>
        </p:nvGrpSpPr>
        <p:grpSpPr>
          <a:xfrm>
            <a:off x="11009258" y="984222"/>
            <a:ext cx="77275" cy="74100"/>
            <a:chOff x="5501184" y="3351727"/>
            <a:chExt cx="77275" cy="74100"/>
          </a:xfrm>
        </p:grpSpPr>
        <p:cxnSp>
          <p:nvCxnSpPr>
            <p:cNvPr id="734" name="直线连接符 73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线连接符 734"/>
            <p:cNvCxnSpPr/>
            <p:nvPr/>
          </p:nvCxnSpPr>
          <p:spPr>
            <a:xfrm>
              <a:off x="5501184" y="3351727"/>
              <a:ext cx="72000" cy="72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线连接符 73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/>
              <p:cNvSpPr txBox="1"/>
              <p:nvPr/>
            </p:nvSpPr>
            <p:spPr>
              <a:xfrm>
                <a:off x="10898005" y="640023"/>
                <a:ext cx="785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41" name="文本框 7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05" y="640023"/>
                <a:ext cx="78548" cy="123111"/>
              </a:xfrm>
              <a:prstGeom prst="rect">
                <a:avLst/>
              </a:prstGeom>
              <a:blipFill rotWithShape="1">
                <a:blip r:embed="rId276"/>
                <a:stretch>
                  <a:fillRect l="-172" t="-469" r="-15433" b="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文本框 741"/>
              <p:cNvSpPr txBox="1"/>
              <p:nvPr/>
            </p:nvSpPr>
            <p:spPr>
              <a:xfrm>
                <a:off x="10898005" y="745590"/>
                <a:ext cx="785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 xmlns="">
          <p:sp>
            <p:nvSpPr>
              <p:cNvPr id="742" name="文本框 7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005" y="745590"/>
                <a:ext cx="78548" cy="123111"/>
              </a:xfrm>
              <a:prstGeom prst="rect">
                <a:avLst/>
              </a:prstGeom>
              <a:blipFill rotWithShape="1">
                <a:blip r:embed="rId277"/>
                <a:stretch>
                  <a:fillRect l="-172" t="-81" r="-15433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3" name="文本框 742"/>
          <p:cNvSpPr txBox="1"/>
          <p:nvPr/>
        </p:nvSpPr>
        <p:spPr>
          <a:xfrm>
            <a:off x="10909226" y="851157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kumimoji="1" lang="zh-CN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44" name="文本框 743"/>
          <p:cNvSpPr txBox="1"/>
          <p:nvPr/>
        </p:nvSpPr>
        <p:spPr>
          <a:xfrm>
            <a:off x="10909226" y="956724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kumimoji="1" lang="zh-CN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752" name="下箭头 751"/>
          <p:cNvSpPr/>
          <p:nvPr/>
        </p:nvSpPr>
        <p:spPr>
          <a:xfrm rot="5400000" flipV="1">
            <a:off x="7270297" y="1872145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3" name="下箭头 752"/>
          <p:cNvSpPr/>
          <p:nvPr/>
        </p:nvSpPr>
        <p:spPr>
          <a:xfrm rot="5400000" flipV="1">
            <a:off x="7270297" y="1662616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4" name="下箭头 753"/>
          <p:cNvSpPr/>
          <p:nvPr/>
        </p:nvSpPr>
        <p:spPr>
          <a:xfrm rot="5400000" flipV="1">
            <a:off x="7270297" y="637233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5" name="下箭头 754"/>
          <p:cNvSpPr/>
          <p:nvPr/>
        </p:nvSpPr>
        <p:spPr>
          <a:xfrm rot="5400000" flipV="1">
            <a:off x="7270297" y="427704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7" name="直线箭头连接符 756"/>
          <p:cNvCxnSpPr/>
          <p:nvPr/>
        </p:nvCxnSpPr>
        <p:spPr>
          <a:xfrm>
            <a:off x="11138719" y="577392"/>
            <a:ext cx="0" cy="485423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文本框 759"/>
          <p:cNvSpPr txBox="1"/>
          <p:nvPr/>
        </p:nvSpPr>
        <p:spPr>
          <a:xfrm rot="5400000">
            <a:off x="10864197" y="722597"/>
            <a:ext cx="749443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700" dirty="0">
                <a:latin typeface="Times New Roman Bold" panose="02020503050405090304" charset="0"/>
                <a:cs typeface="Times New Roman Bold" panose="02020503050405090304" charset="0"/>
              </a:rPr>
              <a:t>Noise Degree</a:t>
            </a:r>
          </a:p>
        </p:txBody>
      </p:sp>
      <p:cxnSp>
        <p:nvCxnSpPr>
          <p:cNvPr id="779" name="直线箭头连接符 778"/>
          <p:cNvCxnSpPr/>
          <p:nvPr/>
        </p:nvCxnSpPr>
        <p:spPr>
          <a:xfrm flipV="1">
            <a:off x="7480275" y="839508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线箭头连接符 779"/>
          <p:cNvCxnSpPr/>
          <p:nvPr/>
        </p:nvCxnSpPr>
        <p:spPr>
          <a:xfrm flipV="1">
            <a:off x="7949221" y="839508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线箭头连接符 780"/>
          <p:cNvCxnSpPr/>
          <p:nvPr/>
        </p:nvCxnSpPr>
        <p:spPr>
          <a:xfrm>
            <a:off x="7467568" y="1380470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线箭头连接符 781"/>
          <p:cNvCxnSpPr/>
          <p:nvPr/>
        </p:nvCxnSpPr>
        <p:spPr>
          <a:xfrm>
            <a:off x="7936514" y="1380470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3" name="文本框 782"/>
              <p:cNvSpPr txBox="1"/>
              <p:nvPr/>
            </p:nvSpPr>
            <p:spPr>
              <a:xfrm>
                <a:off x="6419170" y="1085334"/>
                <a:ext cx="731138" cy="19284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 Bold" panose="02020503050405090304" charset="0"/>
                        </a:rPr>
                        <m:t>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 Bold" panose="02020503050405090304" charset="0"/>
                        </a:rPr>
                        <m:t>=1, 2, 3,…</m:t>
                      </m:r>
                    </m:oMath>
                  </m:oMathPara>
                </a14:m>
                <a:endParaRPr lang="en-US" altLang="zh-CN" sz="800" dirty="0">
                  <a:latin typeface="Times New Roman Bold" panose="02020503050405090304" charset="0"/>
                  <a:cs typeface="Times New Roman Bold" panose="02020503050405090304" charset="0"/>
                </a:endParaRPr>
              </a:p>
            </p:txBody>
          </p:sp>
        </mc:Choice>
        <mc:Fallback xmlns="">
          <p:sp>
            <p:nvSpPr>
              <p:cNvPr id="783" name="文本框 7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70" y="1085334"/>
                <a:ext cx="731138" cy="192846"/>
              </a:xfrm>
              <a:prstGeom prst="rect">
                <a:avLst/>
              </a:prstGeom>
              <a:blipFill rotWithShape="1">
                <a:blip r:embed="rId278"/>
                <a:stretch>
                  <a:fillRect l="-81" t="-13233" r="28" b="-13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9" name="组合 788"/>
          <p:cNvGrpSpPr/>
          <p:nvPr/>
        </p:nvGrpSpPr>
        <p:grpSpPr>
          <a:xfrm>
            <a:off x="2802546" y="473731"/>
            <a:ext cx="1050879" cy="657231"/>
            <a:chOff x="2199531" y="3295132"/>
            <a:chExt cx="1050879" cy="657231"/>
          </a:xfrm>
        </p:grpSpPr>
        <p:grpSp>
          <p:nvGrpSpPr>
            <p:cNvPr id="107" name="组合 106"/>
            <p:cNvGrpSpPr/>
            <p:nvPr/>
          </p:nvGrpSpPr>
          <p:grpSpPr>
            <a:xfrm>
              <a:off x="2226737" y="3312740"/>
              <a:ext cx="996466" cy="622015"/>
              <a:chOff x="3347673" y="2183301"/>
              <a:chExt cx="1207141" cy="75352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3855744" y="2183301"/>
                <a:ext cx="190999" cy="288684"/>
                <a:chOff x="2474274" y="3228320"/>
                <a:chExt cx="190999" cy="288684"/>
              </a:xfrm>
            </p:grpSpPr>
            <p:pic>
              <p:nvPicPr>
                <p:cNvPr id="60" name="图片 24" descr="用户"/>
                <p:cNvPicPr>
                  <a:picLocks noChangeAspect="1"/>
                </p:cNvPicPr>
                <p:nvPr>
                  <p:custDataLst>
                    <p:tags r:id="rId235"/>
                  </p:custDataLst>
                </p:nvPr>
              </p:nvPicPr>
              <p:blipFill>
                <a:blip r:embed="rId279">
                  <a:extLst>
                    <a:ext uri="{96DAC541-7B7A-43D3-8B79-37D633B846F1}">
                      <asvg:svgBlip xmlns:asvg="http://schemas.microsoft.com/office/drawing/2016/SVG/main" r:embed="rId28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4274" y="3228320"/>
                  <a:ext cx="190999" cy="206172"/>
                </a:xfrm>
                <a:prstGeom prst="rect">
                  <a:avLst/>
                </a:prstGeom>
              </p:spPr>
            </p:pic>
            <p:sp>
              <p:nvSpPr>
                <p:cNvPr id="63" name="椭圆 62"/>
                <p:cNvSpPr/>
                <p:nvPr>
                  <p:custDataLst>
                    <p:tags r:id="rId236"/>
                  </p:custDataLst>
                </p:nvPr>
              </p:nvSpPr>
              <p:spPr>
                <a:xfrm>
                  <a:off x="2530828" y="3445004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3517030" y="2318943"/>
                <a:ext cx="868427" cy="288685"/>
                <a:chOff x="3517030" y="2312070"/>
                <a:chExt cx="868427" cy="288685"/>
              </a:xfrm>
            </p:grpSpPr>
            <p:grpSp>
              <p:nvGrpSpPr>
                <p:cNvPr id="65" name="组合 64"/>
                <p:cNvGrpSpPr/>
                <p:nvPr/>
              </p:nvGrpSpPr>
              <p:grpSpPr>
                <a:xfrm>
                  <a:off x="3517030" y="2313111"/>
                  <a:ext cx="190999" cy="286602"/>
                  <a:chOff x="2129967" y="3362106"/>
                  <a:chExt cx="190999" cy="286602"/>
                </a:xfrm>
              </p:grpSpPr>
              <p:pic>
                <p:nvPicPr>
                  <p:cNvPr id="59" name="图片 21" descr="用户"/>
                  <p:cNvPicPr>
                    <a:picLocks noChangeAspect="1"/>
                  </p:cNvPicPr>
                  <p:nvPr/>
                </p:nvPicPr>
                <p:blipFill>
                  <a:blip r:embed="rId279">
                    <a:extLst>
                      <a:ext uri="{96DAC541-7B7A-43D3-8B79-37D633B846F1}">
                        <asvg:svgBlip xmlns:asvg="http://schemas.microsoft.com/office/drawing/2016/SVG/main" r:embed="rId28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9967" y="3362106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62" name="椭圆 61"/>
                  <p:cNvSpPr/>
                  <p:nvPr>
                    <p:custDataLst>
                      <p:tags r:id="rId234"/>
                    </p:custDataLst>
                  </p:nvPr>
                </p:nvSpPr>
                <p:spPr>
                  <a:xfrm>
                    <a:off x="2187212" y="3576708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4194458" y="2312070"/>
                  <a:ext cx="190999" cy="288685"/>
                  <a:chOff x="2768704" y="3362106"/>
                  <a:chExt cx="190999" cy="288685"/>
                </a:xfrm>
              </p:grpSpPr>
              <p:pic>
                <p:nvPicPr>
                  <p:cNvPr id="61" name="图片 25" descr="用户"/>
                  <p:cNvPicPr>
                    <a:picLocks noChangeAspect="1"/>
                  </p:cNvPicPr>
                  <p:nvPr>
                    <p:custDataLst>
                      <p:tags r:id="rId232"/>
                    </p:custDataLst>
                  </p:nvPr>
                </p:nvPicPr>
                <p:blipFill>
                  <a:blip r:embed="rId279">
                    <a:extLst>
                      <a:ext uri="{96DAC541-7B7A-43D3-8B79-37D633B846F1}">
                        <asvg:svgBlip xmlns:asvg="http://schemas.microsoft.com/office/drawing/2016/SVG/main" r:embed="rId28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362106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64" name="椭圆 63"/>
                  <p:cNvSpPr/>
                  <p:nvPr>
                    <p:custDataLst>
                      <p:tags r:id="rId233"/>
                    </p:custDataLst>
                  </p:nvPr>
                </p:nvSpPr>
                <p:spPr>
                  <a:xfrm>
                    <a:off x="2822087" y="3578791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</p:grpSp>
          <p:grpSp>
            <p:nvGrpSpPr>
              <p:cNvPr id="106" name="组合 105"/>
              <p:cNvGrpSpPr/>
              <p:nvPr/>
            </p:nvGrpSpPr>
            <p:grpSpPr>
              <a:xfrm>
                <a:off x="3347673" y="2648138"/>
                <a:ext cx="1207141" cy="288685"/>
                <a:chOff x="3347673" y="2648138"/>
                <a:chExt cx="1207141" cy="288685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3347673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69" name="图片 25" descr="用户"/>
                  <p:cNvPicPr>
                    <a:picLocks noChangeAspect="1"/>
                  </p:cNvPicPr>
                  <p:nvPr>
                    <p:custDataLst>
                      <p:tags r:id="rId230"/>
                    </p:custDataLst>
                  </p:nvPr>
                </p:nvPicPr>
                <p:blipFill>
                  <a:blip r:embed="rId279">
                    <a:extLst>
                      <a:ext uri="{96DAC541-7B7A-43D3-8B79-37D633B846F1}">
                        <asvg:svgBlip xmlns:asvg="http://schemas.microsoft.com/office/drawing/2016/SVG/main" r:embed="rId28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0" name="椭圆 69"/>
                  <p:cNvSpPr/>
                  <p:nvPr>
                    <p:custDataLst>
                      <p:tags r:id="rId231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3686387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72" name="图片 25" descr="用户"/>
                  <p:cNvPicPr>
                    <a:picLocks noChangeAspect="1"/>
                  </p:cNvPicPr>
                  <p:nvPr>
                    <p:custDataLst>
                      <p:tags r:id="rId228"/>
                    </p:custDataLst>
                  </p:nvPr>
                </p:nvPicPr>
                <p:blipFill>
                  <a:blip r:embed="rId279">
                    <a:extLst>
                      <a:ext uri="{96DAC541-7B7A-43D3-8B79-37D633B846F1}">
                        <asvg:svgBlip xmlns:asvg="http://schemas.microsoft.com/office/drawing/2016/SVG/main" r:embed="rId28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3" name="椭圆 72"/>
                  <p:cNvSpPr/>
                  <p:nvPr>
                    <p:custDataLst>
                      <p:tags r:id="rId229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4025101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75" name="图片 25" descr="用户"/>
                  <p:cNvPicPr>
                    <a:picLocks noChangeAspect="1"/>
                  </p:cNvPicPr>
                  <p:nvPr>
                    <p:custDataLst>
                      <p:tags r:id="rId226"/>
                    </p:custDataLst>
                  </p:nvPr>
                </p:nvPicPr>
                <p:blipFill>
                  <a:blip r:embed="rId279">
                    <a:extLst>
                      <a:ext uri="{96DAC541-7B7A-43D3-8B79-37D633B846F1}">
                        <asvg:svgBlip xmlns:asvg="http://schemas.microsoft.com/office/drawing/2016/SVG/main" r:embed="rId28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6" name="椭圆 75"/>
                  <p:cNvSpPr/>
                  <p:nvPr>
                    <p:custDataLst>
                      <p:tags r:id="rId227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  <p:grpSp>
              <p:nvGrpSpPr>
                <p:cNvPr id="77" name="组合 76"/>
                <p:cNvGrpSpPr/>
                <p:nvPr/>
              </p:nvGrpSpPr>
              <p:grpSpPr>
                <a:xfrm>
                  <a:off x="4363815" y="2648138"/>
                  <a:ext cx="190999" cy="288685"/>
                  <a:chOff x="2768704" y="3472760"/>
                  <a:chExt cx="190999" cy="288685"/>
                </a:xfrm>
              </p:grpSpPr>
              <p:pic>
                <p:nvPicPr>
                  <p:cNvPr id="78" name="图片 25" descr="用户"/>
                  <p:cNvPicPr>
                    <a:picLocks noChangeAspect="1"/>
                  </p:cNvPicPr>
                  <p:nvPr>
                    <p:custDataLst>
                      <p:tags r:id="rId224"/>
                    </p:custDataLst>
                  </p:nvPr>
                </p:nvPicPr>
                <p:blipFill>
                  <a:blip r:embed="rId279">
                    <a:extLst>
                      <a:ext uri="{96DAC541-7B7A-43D3-8B79-37D633B846F1}">
                        <asvg:svgBlip xmlns:asvg="http://schemas.microsoft.com/office/drawing/2016/SVG/main" r:embed="rId28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704" y="3472760"/>
                    <a:ext cx="190999" cy="206172"/>
                  </a:xfrm>
                  <a:prstGeom prst="rect">
                    <a:avLst/>
                  </a:prstGeom>
                </p:spPr>
              </p:pic>
              <p:sp>
                <p:nvSpPr>
                  <p:cNvPr id="79" name="椭圆 78"/>
                  <p:cNvSpPr/>
                  <p:nvPr>
                    <p:custDataLst>
                      <p:tags r:id="rId225"/>
                    </p:custDataLst>
                  </p:nvPr>
                </p:nvSpPr>
                <p:spPr>
                  <a:xfrm>
                    <a:off x="2822087" y="3689445"/>
                    <a:ext cx="72000" cy="72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b="1"/>
                  </a:p>
                </p:txBody>
              </p:sp>
            </p:grpSp>
          </p:grpSp>
          <p:cxnSp>
            <p:nvCxnSpPr>
              <p:cNvPr id="80" name="直接连接符 36"/>
              <p:cNvCxnSpPr>
                <a:stCxn id="62" idx="6"/>
                <a:endCxn id="63" idx="3"/>
              </p:cNvCxnSpPr>
              <p:nvPr/>
            </p:nvCxnSpPr>
            <p:spPr>
              <a:xfrm flipV="1">
                <a:off x="3646275" y="2461441"/>
                <a:ext cx="276567" cy="10914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36"/>
              <p:cNvCxnSpPr>
                <a:stCxn id="64" idx="2"/>
                <a:endCxn id="63" idx="5"/>
              </p:cNvCxnSpPr>
              <p:nvPr/>
            </p:nvCxnSpPr>
            <p:spPr>
              <a:xfrm flipH="1" flipV="1">
                <a:off x="3973754" y="2461441"/>
                <a:ext cx="274087" cy="11018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36"/>
              <p:cNvCxnSpPr>
                <a:stCxn id="70" idx="6"/>
                <a:endCxn id="62" idx="4"/>
              </p:cNvCxnSpPr>
              <p:nvPr/>
            </p:nvCxnSpPr>
            <p:spPr>
              <a:xfrm flipV="1">
                <a:off x="3473056" y="2606586"/>
                <a:ext cx="137219" cy="2942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36"/>
              <p:cNvCxnSpPr>
                <a:stCxn id="73" idx="2"/>
                <a:endCxn id="62" idx="4"/>
              </p:cNvCxnSpPr>
              <p:nvPr/>
            </p:nvCxnSpPr>
            <p:spPr>
              <a:xfrm flipH="1" flipV="1">
                <a:off x="3610275" y="2606586"/>
                <a:ext cx="129495" cy="29423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36"/>
              <p:cNvCxnSpPr>
                <a:stCxn id="76" idx="6"/>
                <a:endCxn id="64" idx="4"/>
              </p:cNvCxnSpPr>
              <p:nvPr/>
            </p:nvCxnSpPr>
            <p:spPr>
              <a:xfrm flipV="1">
                <a:off x="4150484" y="2607628"/>
                <a:ext cx="133357" cy="2931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36"/>
              <p:cNvCxnSpPr>
                <a:stCxn id="79" idx="2"/>
                <a:endCxn id="64" idx="4"/>
              </p:cNvCxnSpPr>
              <p:nvPr/>
            </p:nvCxnSpPr>
            <p:spPr>
              <a:xfrm flipH="1" flipV="1">
                <a:off x="4283841" y="2607628"/>
                <a:ext cx="133357" cy="2931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8" name="矩形 787"/>
            <p:cNvSpPr/>
            <p:nvPr/>
          </p:nvSpPr>
          <p:spPr>
            <a:xfrm>
              <a:off x="2199531" y="3295132"/>
              <a:ext cx="1050879" cy="657231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91" name="文本框 790"/>
          <p:cNvSpPr txBox="1"/>
          <p:nvPr/>
        </p:nvSpPr>
        <p:spPr>
          <a:xfrm>
            <a:off x="2542301" y="1127025"/>
            <a:ext cx="1578692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Collaborative &amp; Social Graph</a:t>
            </a:r>
          </a:p>
        </p:txBody>
      </p:sp>
      <p:grpSp>
        <p:nvGrpSpPr>
          <p:cNvPr id="808" name="组合 807"/>
          <p:cNvGrpSpPr/>
          <p:nvPr/>
        </p:nvGrpSpPr>
        <p:grpSpPr>
          <a:xfrm>
            <a:off x="2467384" y="3389428"/>
            <a:ext cx="741237" cy="136491"/>
            <a:chOff x="2534951" y="2919220"/>
            <a:chExt cx="741237" cy="136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2" name="文本框 791"/>
                <p:cNvSpPr txBox="1"/>
                <p:nvPr/>
              </p:nvSpPr>
              <p:spPr>
                <a:xfrm>
                  <a:off x="2598054" y="2919220"/>
                  <a:ext cx="67813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792" name="文本框 7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054" y="2919220"/>
                  <a:ext cx="678134" cy="123111"/>
                </a:xfrm>
                <a:prstGeom prst="rect">
                  <a:avLst/>
                </a:prstGeom>
                <a:blipFill>
                  <a:blip r:embed="rId282"/>
                  <a:stretch>
                    <a:fillRect l="-4505" r="-6306" b="-45000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4" name="直线箭头连接符 793"/>
            <p:cNvCxnSpPr/>
            <p:nvPr/>
          </p:nvCxnSpPr>
          <p:spPr>
            <a:xfrm flipV="1">
              <a:off x="2534951" y="2929711"/>
              <a:ext cx="0" cy="1260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902268" y="2582911"/>
            <a:ext cx="1492417" cy="1737380"/>
            <a:chOff x="3657" y="3528"/>
            <a:chExt cx="1707" cy="1860"/>
          </a:xfrm>
        </p:grpSpPr>
        <p:grpSp>
          <p:nvGrpSpPr>
            <p:cNvPr id="790" name="组合 789"/>
            <p:cNvGrpSpPr/>
            <p:nvPr/>
          </p:nvGrpSpPr>
          <p:grpSpPr>
            <a:xfrm>
              <a:off x="3709" y="3528"/>
              <a:ext cx="1655" cy="1860"/>
              <a:chOff x="2249102" y="2253410"/>
              <a:chExt cx="1050879" cy="1202711"/>
            </a:xfrm>
          </p:grpSpPr>
          <p:grpSp>
            <p:nvGrpSpPr>
              <p:cNvPr id="786" name="组合 785"/>
              <p:cNvGrpSpPr/>
              <p:nvPr/>
            </p:nvGrpSpPr>
            <p:grpSpPr>
              <a:xfrm>
                <a:off x="2359242" y="2270400"/>
                <a:ext cx="902895" cy="771238"/>
                <a:chOff x="2150255" y="2217593"/>
                <a:chExt cx="1093788" cy="934295"/>
              </a:xfrm>
            </p:grpSpPr>
            <p:pic>
              <p:nvPicPr>
                <p:cNvPr id="8" name="图片 21" descr="用户"/>
                <p:cNvPicPr>
                  <a:picLocks noChangeAspect="1"/>
                </p:cNvPicPr>
                <p:nvPr/>
              </p:nvPicPr>
              <p:blipFill>
                <a:blip r:embed="rId283">
                  <a:extLst>
                    <a:ext uri="{96DAC541-7B7A-43D3-8B79-37D633B846F1}">
                      <asvg:svgBlip xmlns:asvg="http://schemas.microsoft.com/office/drawing/2016/SVG/main" r:embed="rId28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502" y="2219676"/>
                  <a:ext cx="190999" cy="206172"/>
                </a:xfrm>
                <a:prstGeom prst="rect">
                  <a:avLst/>
                </a:prstGeom>
              </p:spPr>
            </p:pic>
            <p:pic>
              <p:nvPicPr>
                <p:cNvPr id="9" name="图片 24" descr="用户"/>
                <p:cNvPicPr>
                  <a:picLocks noChangeAspect="1"/>
                </p:cNvPicPr>
                <p:nvPr>
                  <p:custDataLst>
                    <p:tags r:id="rId219"/>
                  </p:custDataLst>
                </p:nvPr>
              </p:nvPicPr>
              <p:blipFill>
                <a:blip r:embed="rId283">
                  <a:extLst>
                    <a:ext uri="{96DAC541-7B7A-43D3-8B79-37D633B846F1}">
                      <asvg:svgBlip xmlns:asvg="http://schemas.microsoft.com/office/drawing/2016/SVG/main" r:embed="rId28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7227" y="2217594"/>
                  <a:ext cx="190999" cy="206172"/>
                </a:xfrm>
                <a:prstGeom prst="rect">
                  <a:avLst/>
                </a:prstGeom>
              </p:spPr>
            </p:pic>
            <p:pic>
              <p:nvPicPr>
                <p:cNvPr id="10" name="图片 25" descr="用户"/>
                <p:cNvPicPr>
                  <a:picLocks noChangeAspect="1"/>
                </p:cNvPicPr>
                <p:nvPr>
                  <p:custDataLst>
                    <p:tags r:id="rId220"/>
                  </p:custDataLst>
                </p:nvPr>
              </p:nvPicPr>
              <p:blipFill>
                <a:blip r:embed="rId283">
                  <a:extLst>
                    <a:ext uri="{96DAC541-7B7A-43D3-8B79-37D633B846F1}">
                      <asvg:svgBlip xmlns:asvg="http://schemas.microsoft.com/office/drawing/2016/SVG/main" r:embed="rId28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0606" y="2217593"/>
                  <a:ext cx="190999" cy="206172"/>
                </a:xfrm>
                <a:prstGeom prst="rect">
                  <a:avLst/>
                </a:prstGeom>
              </p:spPr>
            </p:pic>
            <p:cxnSp>
              <p:nvCxnSpPr>
                <p:cNvPr id="19" name="直接连接符 36"/>
                <p:cNvCxnSpPr>
                  <a:stCxn id="37" idx="0"/>
                  <a:endCxn id="34" idx="4"/>
                </p:cNvCxnSpPr>
                <p:nvPr/>
              </p:nvCxnSpPr>
              <p:spPr>
                <a:xfrm flipV="1">
                  <a:off x="2150253" y="2506278"/>
                  <a:ext cx="186494" cy="185168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组合 32"/>
                <p:cNvGrpSpPr/>
                <p:nvPr/>
              </p:nvGrpSpPr>
              <p:grpSpPr>
                <a:xfrm>
                  <a:off x="2373286" y="2949975"/>
                  <a:ext cx="870757" cy="201913"/>
                  <a:chOff x="2053997" y="3773305"/>
                  <a:chExt cx="1322558" cy="317218"/>
                </a:xfrm>
              </p:grpSpPr>
              <p:pic>
                <p:nvPicPr>
                  <p:cNvPr id="13" name="图片 29" descr="手机"/>
                  <p:cNvPicPr>
                    <a:picLocks noChangeAspect="1"/>
                  </p:cNvPicPr>
                  <p:nvPr/>
                </p:nvPicPr>
                <p:blipFill>
                  <a:blip r:embed="rId286">
                    <a:extLst>
                      <a:ext uri="{96DAC541-7B7A-43D3-8B79-37D633B846F1}">
                        <asvg:svgBlip xmlns:asvg="http://schemas.microsoft.com/office/drawing/2016/SVG/main" r:embed="rId28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29559" y="3799103"/>
                    <a:ext cx="346996" cy="259669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30" descr="鞋"/>
                  <p:cNvPicPr>
                    <a:picLocks noChangeAspect="1"/>
                  </p:cNvPicPr>
                  <p:nvPr/>
                </p:nvPicPr>
                <p:blipFill>
                  <a:blip r:embed="rId288">
                    <a:extLst>
                      <a:ext uri="{96DAC541-7B7A-43D3-8B79-37D633B846F1}">
                        <asvg:svgBlip xmlns:asvg="http://schemas.microsoft.com/office/drawing/2016/SVG/main" r:embed="rId28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53997" y="3773305"/>
                    <a:ext cx="291147" cy="31721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4" name="椭圆 33"/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2300747" y="2434278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35" name="椭圆 34"/>
                <p:cNvSpPr/>
                <p:nvPr>
                  <p:custDataLst>
                    <p:tags r:id="rId222"/>
                  </p:custDataLst>
                </p:nvPr>
              </p:nvSpPr>
              <p:spPr>
                <a:xfrm>
                  <a:off x="2623781" y="2434278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sp>
              <p:nvSpPr>
                <p:cNvPr id="36" name="椭圆 35"/>
                <p:cNvSpPr/>
                <p:nvPr>
                  <p:custDataLst>
                    <p:tags r:id="rId223"/>
                  </p:custDataLst>
                </p:nvPr>
              </p:nvSpPr>
              <p:spPr>
                <a:xfrm>
                  <a:off x="2943989" y="2434278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b="1"/>
                </a:p>
              </p:txBody>
            </p:sp>
            <p:cxnSp>
              <p:nvCxnSpPr>
                <p:cNvPr id="44" name="直接连接符 36"/>
                <p:cNvCxnSpPr>
                  <a:stCxn id="39" idx="0"/>
                  <a:endCxn id="34" idx="4"/>
                </p:cNvCxnSpPr>
                <p:nvPr/>
              </p:nvCxnSpPr>
              <p:spPr>
                <a:xfrm flipH="1" flipV="1">
                  <a:off x="2336747" y="2506278"/>
                  <a:ext cx="457758" cy="185168"/>
                </a:xfrm>
                <a:prstGeom prst="line">
                  <a:avLst/>
                </a:prstGeom>
                <a:ln>
                  <a:solidFill>
                    <a:srgbClr val="B8D7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36"/>
                <p:cNvCxnSpPr>
                  <a:stCxn id="38" idx="0"/>
                  <a:endCxn id="35" idx="4"/>
                </p:cNvCxnSpPr>
                <p:nvPr/>
              </p:nvCxnSpPr>
              <p:spPr>
                <a:xfrm flipV="1">
                  <a:off x="2467574" y="2506278"/>
                  <a:ext cx="192207" cy="185168"/>
                </a:xfrm>
                <a:prstGeom prst="line">
                  <a:avLst/>
                </a:prstGeom>
                <a:ln>
                  <a:solidFill>
                    <a:srgbClr val="E4BD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36"/>
                <p:cNvCxnSpPr>
                  <a:stCxn id="40" idx="0"/>
                  <a:endCxn id="35" idx="4"/>
                </p:cNvCxnSpPr>
                <p:nvPr/>
              </p:nvCxnSpPr>
              <p:spPr>
                <a:xfrm flipH="1" flipV="1">
                  <a:off x="2659781" y="2506278"/>
                  <a:ext cx="486489" cy="18516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36"/>
                <p:cNvCxnSpPr>
                  <a:stCxn id="38" idx="0"/>
                  <a:endCxn id="36" idx="4"/>
                </p:cNvCxnSpPr>
                <p:nvPr/>
              </p:nvCxnSpPr>
              <p:spPr>
                <a:xfrm flipV="1">
                  <a:off x="2467574" y="2506278"/>
                  <a:ext cx="512415" cy="185168"/>
                </a:xfrm>
                <a:prstGeom prst="line">
                  <a:avLst/>
                </a:prstGeom>
                <a:ln>
                  <a:solidFill>
                    <a:srgbClr val="E4BDD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36"/>
                <p:cNvCxnSpPr>
                  <a:stCxn id="40" idx="0"/>
                  <a:endCxn id="36" idx="4"/>
                </p:cNvCxnSpPr>
                <p:nvPr/>
              </p:nvCxnSpPr>
              <p:spPr>
                <a:xfrm flipH="1" flipV="1">
                  <a:off x="2979989" y="2506278"/>
                  <a:ext cx="166281" cy="185168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7" name="矩形 786"/>
              <p:cNvSpPr/>
              <p:nvPr/>
            </p:nvSpPr>
            <p:spPr>
              <a:xfrm>
                <a:off x="2249102" y="2253410"/>
                <a:ext cx="1050879" cy="1202711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2" name="图片 1" descr="收藏"/>
            <p:cNvPicPr>
              <a:picLocks noChangeAspect="1"/>
            </p:cNvPicPr>
            <p:nvPr/>
          </p:nvPicPr>
          <p:blipFill>
            <a:blip r:embed="rId290">
              <a:extLst>
                <a:ext uri="{96DAC541-7B7A-43D3-8B79-37D633B846F1}">
                  <asvg:svgBlip xmlns:asvg="http://schemas.microsoft.com/office/drawing/2016/SVG/main" r:embed="rId291"/>
                </a:ext>
              </a:extLst>
            </a:blip>
            <a:stretch>
              <a:fillRect/>
            </a:stretch>
          </p:blipFill>
          <p:spPr>
            <a:xfrm>
              <a:off x="3766" y="4175"/>
              <a:ext cx="173" cy="173"/>
            </a:xfrm>
            <a:prstGeom prst="rect">
              <a:avLst/>
            </a:prstGeom>
          </p:spPr>
        </p:pic>
        <p:pic>
          <p:nvPicPr>
            <p:cNvPr id="3" name="图片 2" descr="购物车"/>
            <p:cNvPicPr>
              <a:picLocks noChangeAspect="1"/>
            </p:cNvPicPr>
            <p:nvPr/>
          </p:nvPicPr>
          <p:blipFill>
            <a:blip r:embed="rId292">
              <a:extLst>
                <a:ext uri="{96DAC541-7B7A-43D3-8B79-37D633B846F1}">
                  <asvg:svgBlip xmlns:asvg="http://schemas.microsoft.com/office/drawing/2016/SVG/main" r:embed="rId293"/>
                </a:ext>
              </a:extLst>
            </a:blip>
            <a:stretch>
              <a:fillRect/>
            </a:stretch>
          </p:blipFill>
          <p:spPr>
            <a:xfrm>
              <a:off x="4172" y="4159"/>
              <a:ext cx="216" cy="216"/>
            </a:xfrm>
            <a:prstGeom prst="rect">
              <a:avLst/>
            </a:prstGeom>
          </p:spPr>
        </p:pic>
        <p:pic>
          <p:nvPicPr>
            <p:cNvPr id="4" name="图片 3" descr="浏览"/>
            <p:cNvPicPr>
              <a:picLocks noChangeAspect="1"/>
            </p:cNvPicPr>
            <p:nvPr/>
          </p:nvPicPr>
          <p:blipFill>
            <a:blip r:embed="rId294">
              <a:extLst>
                <a:ext uri="{96DAC541-7B7A-43D3-8B79-37D633B846F1}">
                  <asvg:svgBlip xmlns:asvg="http://schemas.microsoft.com/office/drawing/2016/SVG/main" r:embed="rId295"/>
                </a:ext>
              </a:extLst>
            </a:blip>
            <a:stretch>
              <a:fillRect/>
            </a:stretch>
          </p:blipFill>
          <p:spPr>
            <a:xfrm>
              <a:off x="4622" y="4153"/>
              <a:ext cx="197" cy="197"/>
            </a:xfrm>
            <a:prstGeom prst="rect">
              <a:avLst/>
            </a:prstGeom>
          </p:spPr>
        </p:pic>
        <p:pic>
          <p:nvPicPr>
            <p:cNvPr id="6" name="图片 5" descr="点击"/>
            <p:cNvPicPr>
              <a:picLocks noChangeAspect="1"/>
            </p:cNvPicPr>
            <p:nvPr/>
          </p:nvPicPr>
          <p:blipFill>
            <a:blip r:embed="rId296">
              <a:extLst>
                <a:ext uri="{96DAC541-7B7A-43D3-8B79-37D633B846F1}">
                  <asvg:svgBlip xmlns:asvg="http://schemas.microsoft.com/office/drawing/2016/SVG/main" r:embed="rId297"/>
                </a:ext>
              </a:extLst>
            </a:blip>
            <a:stretch>
              <a:fillRect/>
            </a:stretch>
          </p:blipFill>
          <p:spPr>
            <a:xfrm>
              <a:off x="5061" y="4153"/>
              <a:ext cx="190" cy="190"/>
            </a:xfrm>
            <a:prstGeom prst="rect">
              <a:avLst/>
            </a:prstGeom>
          </p:spPr>
        </p:pic>
        <p:pic>
          <p:nvPicPr>
            <p:cNvPr id="7" name="图片 6" descr="商品"/>
            <p:cNvPicPr>
              <a:picLocks noChangeAspect="1"/>
            </p:cNvPicPr>
            <p:nvPr/>
          </p:nvPicPr>
          <p:blipFill>
            <a:blip r:embed="rId298">
              <a:extLst>
                <a:ext uri="{96DAC541-7B7A-43D3-8B79-37D633B846F1}">
                  <asvg:svgBlip xmlns:asvg="http://schemas.microsoft.com/office/drawing/2016/SVG/main" r:embed="rId299"/>
                </a:ext>
              </a:extLst>
            </a:blip>
            <a:stretch>
              <a:fillRect/>
            </a:stretch>
          </p:blipFill>
          <p:spPr>
            <a:xfrm>
              <a:off x="3758" y="4510"/>
              <a:ext cx="246" cy="227"/>
            </a:xfrm>
            <a:prstGeom prst="rect">
              <a:avLst/>
            </a:prstGeom>
          </p:spPr>
        </p:pic>
        <p:pic>
          <p:nvPicPr>
            <p:cNvPr id="15" name="图片 14" descr="消毒柜"/>
            <p:cNvPicPr>
              <a:picLocks noChangeAspect="1"/>
            </p:cNvPicPr>
            <p:nvPr/>
          </p:nvPicPr>
          <p:blipFill>
            <a:blip r:embed="rId300">
              <a:extLst>
                <a:ext uri="{96DAC541-7B7A-43D3-8B79-37D633B846F1}">
                  <asvg:svgBlip xmlns:asvg="http://schemas.microsoft.com/office/drawing/2016/SVG/main" r:embed="rId301"/>
                </a:ext>
              </a:extLst>
            </a:blip>
            <a:stretch>
              <a:fillRect/>
            </a:stretch>
          </p:blipFill>
          <p:spPr>
            <a:xfrm flipV="1">
              <a:off x="4622" y="4512"/>
              <a:ext cx="233" cy="199"/>
            </a:xfrm>
            <a:prstGeom prst="rect">
              <a:avLst/>
            </a:prstGeom>
          </p:spPr>
        </p:pic>
        <p:cxnSp>
          <p:nvCxnSpPr>
            <p:cNvPr id="16" name="直接连接符 36"/>
            <p:cNvCxnSpPr>
              <a:stCxn id="28" idx="1"/>
              <a:endCxn id="2" idx="2"/>
            </p:cNvCxnSpPr>
            <p:nvPr>
              <p:custDataLst>
                <p:tags r:id="rId203"/>
              </p:custDataLst>
            </p:nvPr>
          </p:nvCxnSpPr>
          <p:spPr>
            <a:xfrm flipH="1" flipV="1">
              <a:off x="3853" y="4348"/>
              <a:ext cx="319" cy="29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6"/>
            <p:cNvCxnSpPr>
              <a:stCxn id="15" idx="2"/>
              <a:endCxn id="2" idx="2"/>
            </p:cNvCxnSpPr>
            <p:nvPr>
              <p:custDataLst>
                <p:tags r:id="rId204"/>
              </p:custDataLst>
            </p:nvPr>
          </p:nvCxnSpPr>
          <p:spPr>
            <a:xfrm flipH="1" flipV="1">
              <a:off x="3853" y="4348"/>
              <a:ext cx="886" cy="1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36"/>
            <p:cNvCxnSpPr>
              <a:stCxn id="7" idx="0"/>
              <a:endCxn id="3" idx="2"/>
            </p:cNvCxnSpPr>
            <p:nvPr>
              <p:custDataLst>
                <p:tags r:id="rId205"/>
              </p:custDataLst>
            </p:nvPr>
          </p:nvCxnSpPr>
          <p:spPr>
            <a:xfrm flipV="1">
              <a:off x="3881" y="4375"/>
              <a:ext cx="399" cy="135"/>
            </a:xfrm>
            <a:prstGeom prst="line">
              <a:avLst/>
            </a:prstGeom>
            <a:ln>
              <a:solidFill>
                <a:srgbClr val="E4BD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6"/>
            <p:cNvCxnSpPr>
              <a:stCxn id="13" idx="0"/>
              <a:endCxn id="4" idx="2"/>
            </p:cNvCxnSpPr>
            <p:nvPr>
              <p:custDataLst>
                <p:tags r:id="rId206"/>
              </p:custDataLst>
            </p:nvPr>
          </p:nvCxnSpPr>
          <p:spPr>
            <a:xfrm flipH="1" flipV="1">
              <a:off x="4721" y="4350"/>
              <a:ext cx="435" cy="160"/>
            </a:xfrm>
            <a:prstGeom prst="line">
              <a:avLst/>
            </a:prstGeom>
            <a:ln>
              <a:solidFill>
                <a:srgbClr val="B8D7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6"/>
            <p:cNvCxnSpPr>
              <a:stCxn id="15" idx="2"/>
              <a:endCxn id="6" idx="2"/>
            </p:cNvCxnSpPr>
            <p:nvPr>
              <p:custDataLst>
                <p:tags r:id="rId207"/>
              </p:custDataLst>
            </p:nvPr>
          </p:nvCxnSpPr>
          <p:spPr>
            <a:xfrm flipV="1">
              <a:off x="4739" y="4343"/>
              <a:ext cx="417" cy="1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图片 21" descr="收藏"/>
            <p:cNvPicPr>
              <a:picLocks noChangeAspect="1"/>
            </p:cNvPicPr>
            <p:nvPr>
              <p:custDataLst>
                <p:tags r:id="rId208"/>
              </p:custDataLst>
            </p:nvPr>
          </p:nvPicPr>
          <p:blipFill>
            <a:blip r:embed="rId290">
              <a:extLst>
                <a:ext uri="{96DAC541-7B7A-43D3-8B79-37D633B846F1}">
                  <asvg:svgBlip xmlns:asvg="http://schemas.microsoft.com/office/drawing/2016/SVG/main" r:embed="rId291"/>
                </a:ext>
              </a:extLst>
            </a:blip>
            <a:stretch>
              <a:fillRect/>
            </a:stretch>
          </p:blipFill>
          <p:spPr>
            <a:xfrm>
              <a:off x="4177" y="4839"/>
              <a:ext cx="173" cy="173"/>
            </a:xfrm>
            <a:prstGeom prst="rect">
              <a:avLst/>
            </a:prstGeom>
          </p:spPr>
        </p:pic>
        <p:pic>
          <p:nvPicPr>
            <p:cNvPr id="23" name="图片 22" descr="购物车"/>
            <p:cNvPicPr>
              <a:picLocks noChangeAspect="1"/>
            </p:cNvPicPr>
            <p:nvPr>
              <p:custDataLst>
                <p:tags r:id="rId209"/>
              </p:custDataLst>
            </p:nvPr>
          </p:nvPicPr>
          <p:blipFill>
            <a:blip r:embed="rId292">
              <a:extLst>
                <a:ext uri="{96DAC541-7B7A-43D3-8B79-37D633B846F1}">
                  <asvg:svgBlip xmlns:asvg="http://schemas.microsoft.com/office/drawing/2016/SVG/main" r:embed="rId293"/>
                </a:ext>
              </a:extLst>
            </a:blip>
            <a:stretch>
              <a:fillRect/>
            </a:stretch>
          </p:blipFill>
          <p:spPr>
            <a:xfrm>
              <a:off x="4940" y="4814"/>
              <a:ext cx="216" cy="216"/>
            </a:xfrm>
            <a:prstGeom prst="rect">
              <a:avLst/>
            </a:prstGeom>
          </p:spPr>
        </p:pic>
        <p:pic>
          <p:nvPicPr>
            <p:cNvPr id="24" name="图片 23" descr="浏览"/>
            <p:cNvPicPr>
              <a:picLocks noChangeAspect="1"/>
            </p:cNvPicPr>
            <p:nvPr>
              <p:custDataLst>
                <p:tags r:id="rId210"/>
              </p:custDataLst>
            </p:nvPr>
          </p:nvPicPr>
          <p:blipFill>
            <a:blip r:embed="rId294">
              <a:extLst>
                <a:ext uri="{96DAC541-7B7A-43D3-8B79-37D633B846F1}">
                  <asvg:svgBlip xmlns:asvg="http://schemas.microsoft.com/office/drawing/2016/SVG/main" r:embed="rId295"/>
                </a:ext>
              </a:extLst>
            </a:blip>
            <a:stretch>
              <a:fillRect/>
            </a:stretch>
          </p:blipFill>
          <p:spPr>
            <a:xfrm>
              <a:off x="4172" y="5091"/>
              <a:ext cx="197" cy="197"/>
            </a:xfrm>
            <a:prstGeom prst="rect">
              <a:avLst/>
            </a:prstGeom>
          </p:spPr>
        </p:pic>
        <p:pic>
          <p:nvPicPr>
            <p:cNvPr id="25" name="图片 24" descr="点击"/>
            <p:cNvPicPr>
              <a:picLocks noChangeAspect="1"/>
            </p:cNvPicPr>
            <p:nvPr>
              <p:custDataLst>
                <p:tags r:id="rId211"/>
              </p:custDataLst>
            </p:nvPr>
          </p:nvPicPr>
          <p:blipFill>
            <a:blip r:embed="rId296">
              <a:extLst>
                <a:ext uri="{96DAC541-7B7A-43D3-8B79-37D633B846F1}">
                  <asvg:svgBlip xmlns:asvg="http://schemas.microsoft.com/office/drawing/2016/SVG/main" r:embed="rId297"/>
                </a:ext>
              </a:extLst>
            </a:blip>
            <a:stretch>
              <a:fillRect/>
            </a:stretch>
          </p:blipFill>
          <p:spPr>
            <a:xfrm>
              <a:off x="4929" y="5091"/>
              <a:ext cx="190" cy="190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3657" y="4760"/>
              <a:ext cx="623" cy="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800" dirty="0">
                  <a:latin typeface="Times New Roman" panose="02020603050405020304" charset="0"/>
                  <a:cs typeface="Times New Roman" panose="02020603050405020304" charset="0"/>
                </a:rPr>
                <a:t>Favorite</a:t>
              </a:r>
              <a:endParaRPr lang="en-US" altLang="zh-CN" sz="7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212"/>
              </p:custDataLst>
            </p:nvPr>
          </p:nvSpPr>
          <p:spPr>
            <a:xfrm>
              <a:off x="3910" y="4956"/>
              <a:ext cx="94" cy="92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rgbClr val="ED7D3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213"/>
              </p:custDataLst>
            </p:nvPr>
          </p:nvSpPr>
          <p:spPr>
            <a:xfrm>
              <a:off x="3657" y="5008"/>
              <a:ext cx="623" cy="2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800" dirty="0">
                  <a:latin typeface="Times New Roman" panose="02020603050405020304" charset="0"/>
                  <a:cs typeface="Times New Roman" panose="02020603050405020304" charset="0"/>
                </a:rPr>
                <a:t>View</a:t>
              </a:r>
              <a:endParaRPr lang="en-US" altLang="zh-CN" sz="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214"/>
              </p:custDataLst>
            </p:nvPr>
          </p:nvSpPr>
          <p:spPr>
            <a:xfrm>
              <a:off x="4422" y="4747"/>
              <a:ext cx="623" cy="2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800" dirty="0">
                  <a:latin typeface="Times New Roman" panose="02020603050405020304" charset="0"/>
                  <a:cs typeface="Times New Roman" panose="02020603050405020304" charset="0"/>
                </a:rPr>
                <a:t>Cart</a:t>
              </a:r>
              <a:endParaRPr lang="en-US" altLang="zh-CN" sz="6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215"/>
              </p:custDataLst>
            </p:nvPr>
          </p:nvSpPr>
          <p:spPr>
            <a:xfrm>
              <a:off x="4673" y="4954"/>
              <a:ext cx="94" cy="92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>
                  <a:solidFill>
                    <a:srgbClr val="E4BDDA"/>
                  </a:solidFill>
                </a:ln>
                <a:solidFill>
                  <a:srgbClr val="E4BDDA"/>
                </a:solidFill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216"/>
              </p:custDataLst>
            </p:nvPr>
          </p:nvSpPr>
          <p:spPr>
            <a:xfrm>
              <a:off x="3910" y="5216"/>
              <a:ext cx="94" cy="92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5" name="文本框 44"/>
            <p:cNvSpPr txBox="1"/>
            <p:nvPr>
              <p:custDataLst>
                <p:tags r:id="rId217"/>
              </p:custDataLst>
            </p:nvPr>
          </p:nvSpPr>
          <p:spPr>
            <a:xfrm>
              <a:off x="4438" y="4990"/>
              <a:ext cx="623" cy="2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800" dirty="0">
                  <a:latin typeface="Times New Roman" panose="02020603050405020304" charset="0"/>
                  <a:cs typeface="Times New Roman" panose="02020603050405020304" charset="0"/>
                </a:rPr>
                <a:t>Click</a:t>
              </a:r>
              <a:endParaRPr lang="en-US" altLang="zh-CN" sz="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218"/>
              </p:custDataLst>
            </p:nvPr>
          </p:nvSpPr>
          <p:spPr>
            <a:xfrm>
              <a:off x="4673" y="5216"/>
              <a:ext cx="94" cy="9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76" name="组合 162"/>
          <p:cNvGrpSpPr/>
          <p:nvPr/>
        </p:nvGrpSpPr>
        <p:grpSpPr bwMode="auto">
          <a:xfrm>
            <a:off x="2474853" y="2624902"/>
            <a:ext cx="661035" cy="677545"/>
            <a:chOff x="4170" y="5793"/>
            <a:chExt cx="2452" cy="2511"/>
          </a:xfrm>
        </p:grpSpPr>
        <p:sp>
          <p:nvSpPr>
            <p:cNvPr id="177" name="椭圆 133"/>
            <p:cNvSpPr/>
            <p:nvPr>
              <p:custDataLst>
                <p:tags r:id="rId182"/>
              </p:custDataLst>
            </p:nvPr>
          </p:nvSpPr>
          <p:spPr>
            <a:xfrm>
              <a:off x="5119" y="6637"/>
              <a:ext cx="220" cy="235"/>
            </a:xfrm>
            <a:prstGeom prst="ellipse">
              <a:avLst/>
            </a:prstGeom>
            <a:solidFill>
              <a:srgbClr val="FFD966"/>
            </a:solidFill>
            <a:ln w="12700" cap="flat" cmpd="sng" algn="ctr">
              <a:solidFill>
                <a:srgbClr val="FFD96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9" name="椭圆 134"/>
            <p:cNvSpPr/>
            <p:nvPr>
              <p:custDataLst>
                <p:tags r:id="rId183"/>
              </p:custDataLst>
            </p:nvPr>
          </p:nvSpPr>
          <p:spPr>
            <a:xfrm>
              <a:off x="5286" y="6976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srgbClr val="5B9BD5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246" name="椭圆 136"/>
            <p:cNvSpPr/>
            <p:nvPr>
              <p:custDataLst>
                <p:tags r:id="rId184"/>
              </p:custDataLst>
            </p:nvPr>
          </p:nvSpPr>
          <p:spPr>
            <a:xfrm>
              <a:off x="4929" y="7127"/>
              <a:ext cx="220" cy="235"/>
            </a:xfrm>
            <a:prstGeom prst="ellipse">
              <a:avLst/>
            </a:prstGeom>
            <a:solidFill>
              <a:srgbClr val="FFD966"/>
            </a:solidFill>
            <a:ln w="12700" cap="flat" cmpd="sng" algn="ctr">
              <a:solidFill>
                <a:srgbClr val="FFD96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7" name="椭圆 137"/>
            <p:cNvSpPr/>
            <p:nvPr>
              <p:custDataLst>
                <p:tags r:id="rId185"/>
              </p:custDataLst>
            </p:nvPr>
          </p:nvSpPr>
          <p:spPr>
            <a:xfrm>
              <a:off x="5514" y="7325"/>
              <a:ext cx="220" cy="235"/>
            </a:xfrm>
            <a:prstGeom prst="ellipse">
              <a:avLst/>
            </a:prstGeom>
            <a:solidFill>
              <a:srgbClr val="FFD966"/>
            </a:solidFill>
            <a:ln w="12700" cap="flat" cmpd="sng" algn="ctr">
              <a:solidFill>
                <a:srgbClr val="FFD96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48" name="直接连接符 138"/>
            <p:cNvCxnSpPr>
              <a:cxnSpLocks noChangeShapeType="1"/>
              <a:stCxn id="177" idx="5"/>
              <a:endCxn id="179" idx="1"/>
            </p:cNvCxnSpPr>
            <p:nvPr>
              <p:custDataLst>
                <p:tags r:id="rId186"/>
              </p:custDataLst>
            </p:nvPr>
          </p:nvCxnSpPr>
          <p:spPr bwMode="auto">
            <a:xfrm>
              <a:off x="5305" y="6837"/>
              <a:ext cx="14" cy="174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0" name="直接连接符 139"/>
            <p:cNvCxnSpPr>
              <a:cxnSpLocks noChangeShapeType="1"/>
              <a:stCxn id="246" idx="6"/>
              <a:endCxn id="179" idx="3"/>
            </p:cNvCxnSpPr>
            <p:nvPr>
              <p:custDataLst>
                <p:tags r:id="rId187"/>
              </p:custDataLst>
            </p:nvPr>
          </p:nvCxnSpPr>
          <p:spPr bwMode="auto">
            <a:xfrm flipV="1">
              <a:off x="5149" y="7177"/>
              <a:ext cx="169" cy="68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" name="直接连接符 140"/>
            <p:cNvCxnSpPr>
              <a:cxnSpLocks noChangeShapeType="1"/>
              <a:stCxn id="179" idx="5"/>
              <a:endCxn id="247" idx="1"/>
            </p:cNvCxnSpPr>
            <p:nvPr>
              <p:custDataLst>
                <p:tags r:id="rId188"/>
              </p:custDataLst>
            </p:nvPr>
          </p:nvCxnSpPr>
          <p:spPr bwMode="auto">
            <a:xfrm>
              <a:off x="5474" y="7177"/>
              <a:ext cx="72" cy="183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3" name="椭圆 142"/>
            <p:cNvSpPr/>
            <p:nvPr>
              <p:custDataLst>
                <p:tags r:id="rId189"/>
              </p:custDataLst>
            </p:nvPr>
          </p:nvSpPr>
          <p:spPr>
            <a:xfrm>
              <a:off x="4701" y="6309"/>
              <a:ext cx="1374" cy="1464"/>
            </a:xfrm>
            <a:prstGeom prst="ellipse">
              <a:avLst/>
            </a:prstGeom>
            <a:noFill/>
            <a:ln w="12700" cap="flat" cmpd="sng" algn="ctr">
              <a:solidFill>
                <a:srgbClr val="7F7F7F"/>
              </a:solidFill>
              <a:prstDash val="dashDot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4" name="椭圆 143"/>
            <p:cNvSpPr/>
            <p:nvPr>
              <p:custDataLst>
                <p:tags r:id="rId190"/>
              </p:custDataLst>
            </p:nvPr>
          </p:nvSpPr>
          <p:spPr>
            <a:xfrm>
              <a:off x="4713" y="6172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5" name="椭圆 144"/>
            <p:cNvSpPr/>
            <p:nvPr>
              <p:custDataLst>
                <p:tags r:id="rId191"/>
              </p:custDataLst>
            </p:nvPr>
          </p:nvSpPr>
          <p:spPr>
            <a:xfrm>
              <a:off x="6197" y="7014"/>
              <a:ext cx="220" cy="2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6" name="椭圆 145"/>
            <p:cNvSpPr/>
            <p:nvPr>
              <p:custDataLst>
                <p:tags r:id="rId192"/>
              </p:custDataLst>
            </p:nvPr>
          </p:nvSpPr>
          <p:spPr>
            <a:xfrm>
              <a:off x="6068" y="7614"/>
              <a:ext cx="220" cy="2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7" name="椭圆 146"/>
            <p:cNvSpPr/>
            <p:nvPr>
              <p:custDataLst>
                <p:tags r:id="rId193"/>
              </p:custDataLst>
            </p:nvPr>
          </p:nvSpPr>
          <p:spPr>
            <a:xfrm>
              <a:off x="5733" y="6072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58" name="椭圆 147"/>
            <p:cNvSpPr/>
            <p:nvPr>
              <p:custDataLst>
                <p:tags r:id="rId194"/>
              </p:custDataLst>
            </p:nvPr>
          </p:nvSpPr>
          <p:spPr>
            <a:xfrm>
              <a:off x="4709" y="7773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60" name="直接连接符 149"/>
            <p:cNvCxnSpPr>
              <a:cxnSpLocks noChangeShapeType="1"/>
              <a:stCxn id="257" idx="4"/>
              <a:endCxn id="177" idx="7"/>
            </p:cNvCxnSpPr>
            <p:nvPr>
              <p:custDataLst>
                <p:tags r:id="rId195"/>
              </p:custDataLst>
            </p:nvPr>
          </p:nvCxnSpPr>
          <p:spPr bwMode="auto">
            <a:xfrm flipH="1">
              <a:off x="5306" y="6308"/>
              <a:ext cx="537" cy="362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直接连接符 150"/>
            <p:cNvCxnSpPr>
              <a:cxnSpLocks noChangeShapeType="1"/>
              <a:stCxn id="258" idx="7"/>
              <a:endCxn id="246" idx="3"/>
            </p:cNvCxnSpPr>
            <p:nvPr>
              <p:custDataLst>
                <p:tags r:id="rId196"/>
              </p:custDataLst>
            </p:nvPr>
          </p:nvCxnSpPr>
          <p:spPr bwMode="auto">
            <a:xfrm flipV="1">
              <a:off x="4895" y="7327"/>
              <a:ext cx="66" cy="480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直接连接符 151"/>
            <p:cNvCxnSpPr>
              <a:cxnSpLocks noChangeShapeType="1"/>
            </p:cNvCxnSpPr>
            <p:nvPr>
              <p:custDataLst>
                <p:tags r:id="rId197"/>
              </p:custDataLst>
            </p:nvPr>
          </p:nvCxnSpPr>
          <p:spPr bwMode="auto">
            <a:xfrm>
              <a:off x="4712" y="6395"/>
              <a:ext cx="0" cy="0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直接连接符 153"/>
            <p:cNvCxnSpPr>
              <a:cxnSpLocks noChangeShapeType="1"/>
              <a:stCxn id="254" idx="4"/>
              <a:endCxn id="177" idx="3"/>
            </p:cNvCxnSpPr>
            <p:nvPr>
              <p:custDataLst>
                <p:tags r:id="rId198"/>
              </p:custDataLst>
            </p:nvPr>
          </p:nvCxnSpPr>
          <p:spPr bwMode="auto">
            <a:xfrm>
              <a:off x="4824" y="6408"/>
              <a:ext cx="330" cy="431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直接连接符 155"/>
            <p:cNvCxnSpPr>
              <a:cxnSpLocks noChangeShapeType="1"/>
              <a:stCxn id="258" idx="6"/>
              <a:endCxn id="247" idx="3"/>
            </p:cNvCxnSpPr>
            <p:nvPr>
              <p:custDataLst>
                <p:tags r:id="rId199"/>
              </p:custDataLst>
            </p:nvPr>
          </p:nvCxnSpPr>
          <p:spPr bwMode="auto">
            <a:xfrm flipV="1">
              <a:off x="4932" y="7523"/>
              <a:ext cx="614" cy="366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直接连接符 156"/>
            <p:cNvCxnSpPr>
              <a:stCxn id="247" idx="5"/>
              <a:endCxn id="256" idx="0"/>
            </p:cNvCxnSpPr>
            <p:nvPr>
              <p:custDataLst>
                <p:tags r:id="rId200"/>
              </p:custDataLst>
            </p:nvPr>
          </p:nvCxnSpPr>
          <p:spPr bwMode="auto">
            <a:xfrm>
              <a:off x="5702" y="7523"/>
              <a:ext cx="474" cy="89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直接连接符 157"/>
            <p:cNvCxnSpPr>
              <a:cxnSpLocks noChangeShapeType="1"/>
              <a:stCxn id="247" idx="6"/>
              <a:endCxn id="255" idx="2"/>
            </p:cNvCxnSpPr>
            <p:nvPr>
              <p:custDataLst>
                <p:tags r:id="rId201"/>
              </p:custDataLst>
            </p:nvPr>
          </p:nvCxnSpPr>
          <p:spPr bwMode="auto">
            <a:xfrm flipV="1">
              <a:off x="5734" y="7128"/>
              <a:ext cx="463" cy="313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9" name="椭圆 158"/>
            <p:cNvSpPr/>
            <p:nvPr>
              <p:custDataLst>
                <p:tags r:id="rId202"/>
              </p:custDataLst>
            </p:nvPr>
          </p:nvSpPr>
          <p:spPr>
            <a:xfrm>
              <a:off x="4170" y="5793"/>
              <a:ext cx="2452" cy="2511"/>
            </a:xfrm>
            <a:prstGeom prst="ellipse">
              <a:avLst/>
            </a:prstGeom>
            <a:noFill/>
            <a:ln w="12700" cap="flat" cmpd="sng" algn="ctr">
              <a:solidFill>
                <a:srgbClr val="7F7F7F"/>
              </a:solidFill>
              <a:prstDash val="dashDot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80" name="组合 162"/>
          <p:cNvGrpSpPr/>
          <p:nvPr/>
        </p:nvGrpSpPr>
        <p:grpSpPr bwMode="auto">
          <a:xfrm>
            <a:off x="2470607" y="3546239"/>
            <a:ext cx="661035" cy="677545"/>
            <a:chOff x="4170" y="5793"/>
            <a:chExt cx="2452" cy="2511"/>
          </a:xfrm>
        </p:grpSpPr>
        <p:sp>
          <p:nvSpPr>
            <p:cNvPr id="182" name="椭圆 134"/>
            <p:cNvSpPr/>
            <p:nvPr>
              <p:custDataLst>
                <p:tags r:id="rId162"/>
              </p:custDataLst>
            </p:nvPr>
          </p:nvSpPr>
          <p:spPr>
            <a:xfrm>
              <a:off x="5286" y="6976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srgbClr val="5B9BD5">
                    <a:lumMod val="60000"/>
                    <a:lumOff val="40000"/>
                  </a:srgbClr>
                </a:solidFill>
                <a:latin typeface="Calibri" panose="020F0502020204030204"/>
              </a:endParaRPr>
            </a:p>
          </p:txBody>
        </p:sp>
        <p:sp>
          <p:nvSpPr>
            <p:cNvPr id="183" name="椭圆 135"/>
            <p:cNvSpPr/>
            <p:nvPr>
              <p:custDataLst>
                <p:tags r:id="rId163"/>
              </p:custDataLst>
            </p:nvPr>
          </p:nvSpPr>
          <p:spPr>
            <a:xfrm>
              <a:off x="5014" y="6538"/>
              <a:ext cx="220" cy="235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4" name="椭圆 136"/>
            <p:cNvSpPr/>
            <p:nvPr>
              <p:custDataLst>
                <p:tags r:id="rId164"/>
              </p:custDataLst>
            </p:nvPr>
          </p:nvSpPr>
          <p:spPr>
            <a:xfrm>
              <a:off x="4929" y="7287"/>
              <a:ext cx="220" cy="235"/>
            </a:xfrm>
            <a:prstGeom prst="ellipse">
              <a:avLst/>
            </a:prstGeom>
            <a:solidFill>
              <a:srgbClr val="FFD966"/>
            </a:solidFill>
            <a:ln w="12700" cap="flat" cmpd="sng" algn="ctr">
              <a:solidFill>
                <a:srgbClr val="FFD966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5" name="椭圆 137"/>
            <p:cNvSpPr/>
            <p:nvPr>
              <p:custDataLst>
                <p:tags r:id="rId165"/>
              </p:custDataLst>
            </p:nvPr>
          </p:nvSpPr>
          <p:spPr>
            <a:xfrm>
              <a:off x="5768" y="6977"/>
              <a:ext cx="220" cy="2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87" name="直接连接符 139"/>
            <p:cNvCxnSpPr>
              <a:cxnSpLocks noChangeShapeType="1"/>
              <a:stCxn id="184" idx="7"/>
              <a:endCxn id="182" idx="3"/>
            </p:cNvCxnSpPr>
            <p:nvPr>
              <p:custDataLst>
                <p:tags r:id="rId166"/>
              </p:custDataLst>
            </p:nvPr>
          </p:nvCxnSpPr>
          <p:spPr bwMode="auto">
            <a:xfrm flipV="1">
              <a:off x="5120" y="7176"/>
              <a:ext cx="198" cy="149"/>
            </a:xfrm>
            <a:prstGeom prst="line">
              <a:avLst/>
            </a:prstGeom>
            <a:noFill/>
            <a:ln w="6350" algn="ctr">
              <a:solidFill>
                <a:srgbClr val="ED7D3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直接连接符 140"/>
            <p:cNvCxnSpPr>
              <a:cxnSpLocks noChangeShapeType="1"/>
              <a:stCxn id="182" idx="6"/>
              <a:endCxn id="185" idx="1"/>
            </p:cNvCxnSpPr>
            <p:nvPr>
              <p:custDataLst>
                <p:tags r:id="rId167"/>
              </p:custDataLst>
            </p:nvPr>
          </p:nvCxnSpPr>
          <p:spPr bwMode="auto">
            <a:xfrm flipV="1">
              <a:off x="5506" y="7012"/>
              <a:ext cx="294" cy="82"/>
            </a:xfrm>
            <a:prstGeom prst="line">
              <a:avLst/>
            </a:prstGeom>
            <a:noFill/>
            <a:ln w="6350" algn="ctr">
              <a:solidFill>
                <a:srgbClr val="ED7D3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直接连接符 141"/>
            <p:cNvCxnSpPr>
              <a:stCxn id="183" idx="5"/>
              <a:endCxn id="182" idx="7"/>
            </p:cNvCxnSpPr>
            <p:nvPr>
              <p:custDataLst>
                <p:tags r:id="rId168"/>
              </p:custDataLst>
            </p:nvPr>
          </p:nvCxnSpPr>
          <p:spPr bwMode="auto">
            <a:xfrm>
              <a:off x="5200" y="6739"/>
              <a:ext cx="273" cy="273"/>
            </a:xfrm>
            <a:prstGeom prst="line">
              <a:avLst/>
            </a:prstGeom>
            <a:noFill/>
            <a:ln w="6350" algn="ctr">
              <a:solidFill>
                <a:srgbClr val="ED7D31"/>
              </a:solidFill>
              <a:miter lim="800000"/>
            </a:ln>
          </p:spPr>
        </p:cxnSp>
        <p:sp>
          <p:nvSpPr>
            <p:cNvPr id="217" name="椭圆 142"/>
            <p:cNvSpPr/>
            <p:nvPr>
              <p:custDataLst>
                <p:tags r:id="rId169"/>
              </p:custDataLst>
            </p:nvPr>
          </p:nvSpPr>
          <p:spPr>
            <a:xfrm>
              <a:off x="4701" y="6309"/>
              <a:ext cx="1374" cy="1464"/>
            </a:xfrm>
            <a:prstGeom prst="ellipse">
              <a:avLst/>
            </a:prstGeom>
            <a:noFill/>
            <a:ln w="12700" cap="flat" cmpd="sng" algn="ctr">
              <a:solidFill>
                <a:srgbClr val="7F7F7F"/>
              </a:solidFill>
              <a:prstDash val="dashDot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8" name="椭圆 143"/>
            <p:cNvSpPr/>
            <p:nvPr>
              <p:custDataLst>
                <p:tags r:id="rId170"/>
              </p:custDataLst>
            </p:nvPr>
          </p:nvSpPr>
          <p:spPr>
            <a:xfrm>
              <a:off x="4360" y="7257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9" name="椭圆 144"/>
            <p:cNvSpPr/>
            <p:nvPr>
              <p:custDataLst>
                <p:tags r:id="rId171"/>
              </p:custDataLst>
            </p:nvPr>
          </p:nvSpPr>
          <p:spPr>
            <a:xfrm>
              <a:off x="6197" y="7014"/>
              <a:ext cx="220" cy="2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0" name="椭圆 145"/>
            <p:cNvSpPr/>
            <p:nvPr>
              <p:custDataLst>
                <p:tags r:id="rId172"/>
              </p:custDataLst>
            </p:nvPr>
          </p:nvSpPr>
          <p:spPr>
            <a:xfrm>
              <a:off x="6068" y="7614"/>
              <a:ext cx="220" cy="22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2" name="椭圆 147"/>
            <p:cNvSpPr/>
            <p:nvPr>
              <p:custDataLst>
                <p:tags r:id="rId173"/>
              </p:custDataLst>
            </p:nvPr>
          </p:nvSpPr>
          <p:spPr>
            <a:xfrm>
              <a:off x="4709" y="7773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3" name="椭圆 148"/>
            <p:cNvSpPr/>
            <p:nvPr>
              <p:custDataLst>
                <p:tags r:id="rId174"/>
              </p:custDataLst>
            </p:nvPr>
          </p:nvSpPr>
          <p:spPr>
            <a:xfrm>
              <a:off x="5317" y="5939"/>
              <a:ext cx="220" cy="2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25" name="直接连接符 150"/>
            <p:cNvCxnSpPr>
              <a:cxnSpLocks noChangeShapeType="1"/>
              <a:stCxn id="222" idx="7"/>
              <a:endCxn id="184" idx="3"/>
            </p:cNvCxnSpPr>
            <p:nvPr>
              <p:custDataLst>
                <p:tags r:id="rId175"/>
              </p:custDataLst>
            </p:nvPr>
          </p:nvCxnSpPr>
          <p:spPr bwMode="auto">
            <a:xfrm flipV="1">
              <a:off x="4900" y="7489"/>
              <a:ext cx="64" cy="318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" name="直接连接符 151"/>
            <p:cNvCxnSpPr>
              <a:cxnSpLocks noChangeShapeType="1"/>
            </p:cNvCxnSpPr>
            <p:nvPr>
              <p:custDataLst>
                <p:tags r:id="rId176"/>
              </p:custDataLst>
            </p:nvPr>
          </p:nvCxnSpPr>
          <p:spPr bwMode="auto">
            <a:xfrm>
              <a:off x="4712" y="6395"/>
              <a:ext cx="0" cy="0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8" name="直接连接符 153"/>
            <p:cNvCxnSpPr>
              <a:cxnSpLocks noChangeShapeType="1"/>
              <a:stCxn id="218" idx="7"/>
              <a:endCxn id="184" idx="2"/>
            </p:cNvCxnSpPr>
            <p:nvPr>
              <p:custDataLst>
                <p:tags r:id="rId177"/>
              </p:custDataLst>
            </p:nvPr>
          </p:nvCxnSpPr>
          <p:spPr bwMode="auto">
            <a:xfrm>
              <a:off x="4546" y="7291"/>
              <a:ext cx="382" cy="113"/>
            </a:xfrm>
            <a:prstGeom prst="line">
              <a:avLst/>
            </a:prstGeom>
            <a:noFill/>
            <a:ln w="6350" algn="ctr">
              <a:solidFill>
                <a:srgbClr val="FFD9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" name="直接连接符 154"/>
            <p:cNvCxnSpPr>
              <a:cxnSpLocks noChangeShapeType="1"/>
              <a:stCxn id="223" idx="4"/>
              <a:endCxn id="183" idx="7"/>
            </p:cNvCxnSpPr>
            <p:nvPr>
              <p:custDataLst>
                <p:tags r:id="rId178"/>
              </p:custDataLst>
            </p:nvPr>
          </p:nvCxnSpPr>
          <p:spPr bwMode="auto">
            <a:xfrm flipH="1">
              <a:off x="5198" y="6175"/>
              <a:ext cx="228" cy="400"/>
            </a:xfrm>
            <a:prstGeom prst="line">
              <a:avLst/>
            </a:prstGeom>
            <a:noFill/>
            <a:ln w="6350" algn="ctr">
              <a:solidFill>
                <a:srgbClr val="ED7D3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直接连接符 156"/>
            <p:cNvCxnSpPr>
              <a:stCxn id="185" idx="5"/>
              <a:endCxn id="220" idx="0"/>
            </p:cNvCxnSpPr>
            <p:nvPr>
              <p:custDataLst>
                <p:tags r:id="rId179"/>
              </p:custDataLst>
            </p:nvPr>
          </p:nvCxnSpPr>
          <p:spPr bwMode="auto">
            <a:xfrm>
              <a:off x="5954" y="7177"/>
              <a:ext cx="226" cy="438"/>
            </a:xfrm>
            <a:prstGeom prst="line">
              <a:avLst/>
            </a:prstGeom>
            <a:noFill/>
            <a:ln w="635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直接连接符 157"/>
            <p:cNvCxnSpPr>
              <a:cxnSpLocks noChangeShapeType="1"/>
              <a:stCxn id="185" idx="6"/>
              <a:endCxn id="219" idx="2"/>
            </p:cNvCxnSpPr>
            <p:nvPr>
              <p:custDataLst>
                <p:tags r:id="rId180"/>
              </p:custDataLst>
            </p:nvPr>
          </p:nvCxnSpPr>
          <p:spPr bwMode="auto">
            <a:xfrm>
              <a:off x="5986" y="7095"/>
              <a:ext cx="212" cy="35"/>
            </a:xfrm>
            <a:prstGeom prst="line">
              <a:avLst/>
            </a:prstGeom>
            <a:noFill/>
            <a:ln w="635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3" name="椭圆 158"/>
            <p:cNvSpPr/>
            <p:nvPr>
              <p:custDataLst>
                <p:tags r:id="rId181"/>
              </p:custDataLst>
            </p:nvPr>
          </p:nvSpPr>
          <p:spPr>
            <a:xfrm>
              <a:off x="4170" y="5793"/>
              <a:ext cx="2452" cy="2511"/>
            </a:xfrm>
            <a:prstGeom prst="ellipse">
              <a:avLst/>
            </a:prstGeom>
            <a:noFill/>
            <a:ln w="12700" cap="flat" cmpd="sng" algn="ctr">
              <a:solidFill>
                <a:srgbClr val="7F7F7F"/>
              </a:solidFill>
              <a:prstDash val="dashDot"/>
              <a:miter lim="800000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3256489" y="3583940"/>
            <a:ext cx="744845" cy="744927"/>
            <a:chOff x="3869941" y="2210094"/>
            <a:chExt cx="744845" cy="744927"/>
          </a:xfrm>
        </p:grpSpPr>
        <p:grpSp>
          <p:nvGrpSpPr>
            <p:cNvPr id="331" name="组合 330"/>
            <p:cNvGrpSpPr/>
            <p:nvPr/>
          </p:nvGrpSpPr>
          <p:grpSpPr>
            <a:xfrm>
              <a:off x="3869941" y="2210094"/>
              <a:ext cx="744845" cy="744927"/>
              <a:chOff x="3869941" y="2210094"/>
              <a:chExt cx="744845" cy="744927"/>
            </a:xfrm>
          </p:grpSpPr>
          <p:cxnSp>
            <p:nvCxnSpPr>
              <p:cNvPr id="332" name="直线箭头连接符 131"/>
              <p:cNvCxnSpPr/>
              <p:nvPr>
                <p:custDataLst>
                  <p:tags r:id="rId144"/>
                </p:custDataLst>
              </p:nvPr>
            </p:nvCxnSpPr>
            <p:spPr>
              <a:xfrm rot="20880000">
                <a:off x="4143484" y="2227658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弧 137"/>
              <p:cNvSpPr/>
              <p:nvPr>
                <p:custDataLst>
                  <p:tags r:id="rId145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4733758"/>
                  <a:gd name="adj2" fmla="val 17051814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4" name="弧 138"/>
              <p:cNvSpPr/>
              <p:nvPr>
                <p:custDataLst>
                  <p:tags r:id="rId146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8168660"/>
                  <a:gd name="adj2" fmla="val 2022943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5" name="弧 141"/>
              <p:cNvSpPr/>
              <p:nvPr>
                <p:custDataLst>
                  <p:tags r:id="rId147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1519769"/>
                  <a:gd name="adj2" fmla="val 181323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6" name="弧 142"/>
              <p:cNvSpPr/>
              <p:nvPr>
                <p:custDataLst>
                  <p:tags r:id="rId148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809668"/>
                  <a:gd name="adj2" fmla="val 5516741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7" name="弧 143"/>
              <p:cNvSpPr/>
              <p:nvPr>
                <p:custDataLst>
                  <p:tags r:id="rId149"/>
                </p:custDataLst>
              </p:nvPr>
            </p:nvSpPr>
            <p:spPr>
              <a:xfrm>
                <a:off x="3870127" y="2210398"/>
                <a:ext cx="744659" cy="744623"/>
              </a:xfrm>
              <a:prstGeom prst="arc">
                <a:avLst>
                  <a:gd name="adj1" fmla="val 6862226"/>
                  <a:gd name="adj2" fmla="val 9152209"/>
                </a:avLst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8" name="弧 144"/>
              <p:cNvSpPr/>
              <p:nvPr>
                <p:custDataLst>
                  <p:tags r:id="rId150"/>
                </p:custDataLst>
              </p:nvPr>
            </p:nvSpPr>
            <p:spPr>
              <a:xfrm>
                <a:off x="3869941" y="2210094"/>
                <a:ext cx="744659" cy="744623"/>
              </a:xfrm>
              <a:prstGeom prst="arc">
                <a:avLst>
                  <a:gd name="adj1" fmla="val 10550233"/>
                  <a:gd name="adj2" fmla="val 13083076"/>
                </a:avLst>
              </a:prstGeom>
              <a:ln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39" name="直线箭头连接符 147"/>
              <p:cNvCxnSpPr/>
              <p:nvPr>
                <p:custDataLst>
                  <p:tags r:id="rId151"/>
                </p:custDataLst>
              </p:nvPr>
            </p:nvCxnSpPr>
            <p:spPr>
              <a:xfrm rot="300000">
                <a:off x="4280554" y="2220745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0" name="组合 339"/>
              <p:cNvGrpSpPr/>
              <p:nvPr/>
            </p:nvGrpSpPr>
            <p:grpSpPr>
              <a:xfrm rot="3360000">
                <a:off x="4399514" y="2331751"/>
                <a:ext cx="137071" cy="114913"/>
                <a:chOff x="4412827" y="2396270"/>
                <a:chExt cx="137071" cy="114913"/>
              </a:xfrm>
            </p:grpSpPr>
            <p:cxnSp>
              <p:nvCxnSpPr>
                <p:cNvPr id="341" name="直线箭头连接符 148"/>
                <p:cNvCxnSpPr/>
                <p:nvPr>
                  <p:custDataLst>
                    <p:tags r:id="rId160"/>
                  </p:custDataLst>
                </p:nvPr>
              </p:nvCxnSpPr>
              <p:spPr>
                <a:xfrm rot="20880000">
                  <a:off x="4412827" y="2403183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线箭头连接符 149"/>
                <p:cNvCxnSpPr/>
                <p:nvPr>
                  <p:custDataLst>
                    <p:tags r:id="rId161"/>
                  </p:custDataLst>
                </p:nvPr>
              </p:nvCxnSpPr>
              <p:spPr>
                <a:xfrm rot="300000">
                  <a:off x="4549898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组合 342"/>
              <p:cNvGrpSpPr/>
              <p:nvPr/>
            </p:nvGrpSpPr>
            <p:grpSpPr>
              <a:xfrm rot="6720000">
                <a:off x="4456132" y="2594955"/>
                <a:ext cx="137071" cy="114912"/>
                <a:chOff x="4412828" y="2396270"/>
                <a:chExt cx="137071" cy="114912"/>
              </a:xfrm>
            </p:grpSpPr>
            <p:cxnSp>
              <p:nvCxnSpPr>
                <p:cNvPr id="344" name="直线箭头连接符 152"/>
                <p:cNvCxnSpPr/>
                <p:nvPr>
                  <p:custDataLst>
                    <p:tags r:id="rId158"/>
                  </p:custDataLst>
                </p:nvPr>
              </p:nvCxnSpPr>
              <p:spPr>
                <a:xfrm rot="20880000">
                  <a:off x="4412828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线箭头连接符 153"/>
                <p:cNvCxnSpPr/>
                <p:nvPr>
                  <p:custDataLst>
                    <p:tags r:id="rId159"/>
                  </p:custDataLst>
                </p:nvPr>
              </p:nvCxnSpPr>
              <p:spPr>
                <a:xfrm rot="300000">
                  <a:off x="4549899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组合 345"/>
              <p:cNvGrpSpPr/>
              <p:nvPr/>
            </p:nvGrpSpPr>
            <p:grpSpPr>
              <a:xfrm rot="9600000">
                <a:off x="4273949" y="2799342"/>
                <a:ext cx="137072" cy="114915"/>
                <a:chOff x="4412827" y="2396269"/>
                <a:chExt cx="137072" cy="114915"/>
              </a:xfrm>
            </p:grpSpPr>
            <p:cxnSp>
              <p:nvCxnSpPr>
                <p:cNvPr id="347" name="直线箭头连接符 155"/>
                <p:cNvCxnSpPr/>
                <p:nvPr>
                  <p:custDataLst>
                    <p:tags r:id="rId156"/>
                  </p:custDataLst>
                </p:nvPr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线箭头连接符 156"/>
                <p:cNvCxnSpPr/>
                <p:nvPr>
                  <p:custDataLst>
                    <p:tags r:id="rId157"/>
                  </p:custDataLst>
                </p:nvPr>
              </p:nvCxnSpPr>
              <p:spPr>
                <a:xfrm rot="300000">
                  <a:off x="4549899" y="2396269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组合 348"/>
              <p:cNvGrpSpPr/>
              <p:nvPr/>
            </p:nvGrpSpPr>
            <p:grpSpPr>
              <a:xfrm rot="13740000">
                <a:off x="3977925" y="2747632"/>
                <a:ext cx="137070" cy="114910"/>
                <a:chOff x="4412829" y="2396272"/>
                <a:chExt cx="137070" cy="114910"/>
              </a:xfrm>
            </p:grpSpPr>
            <p:cxnSp>
              <p:nvCxnSpPr>
                <p:cNvPr id="350" name="直线箭头连接符 158"/>
                <p:cNvCxnSpPr/>
                <p:nvPr>
                  <p:custDataLst>
                    <p:tags r:id="rId154"/>
                  </p:custDataLst>
                </p:nvPr>
              </p:nvCxnSpPr>
              <p:spPr>
                <a:xfrm rot="20880000">
                  <a:off x="4412829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rgbClr val="7F7F7F"/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直线箭头连接符 159"/>
                <p:cNvCxnSpPr/>
                <p:nvPr>
                  <p:custDataLst>
                    <p:tags r:id="rId155"/>
                  </p:custDataLst>
                </p:nvPr>
              </p:nvCxnSpPr>
              <p:spPr>
                <a:xfrm rot="300000">
                  <a:off x="4549899" y="2396272"/>
                  <a:ext cx="0" cy="108000"/>
                </a:xfrm>
                <a:prstGeom prst="straightConnector1">
                  <a:avLst/>
                </a:prstGeom>
                <a:ln>
                  <a:solidFill>
                    <a:srgbClr val="7F7F7F"/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组合 351"/>
              <p:cNvGrpSpPr/>
              <p:nvPr/>
            </p:nvGrpSpPr>
            <p:grpSpPr>
              <a:xfrm rot="17850016">
                <a:off x="3901518" y="2438855"/>
                <a:ext cx="137070" cy="114914"/>
                <a:chOff x="4412827" y="2396270"/>
                <a:chExt cx="137070" cy="114914"/>
              </a:xfrm>
            </p:grpSpPr>
            <p:cxnSp>
              <p:nvCxnSpPr>
                <p:cNvPr id="353" name="直线箭头连接符 161"/>
                <p:cNvCxnSpPr/>
                <p:nvPr>
                  <p:custDataLst>
                    <p:tags r:id="rId152"/>
                  </p:custDataLst>
                </p:nvPr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rgbClr val="7F7F7F"/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线箭头连接符 162"/>
                <p:cNvCxnSpPr/>
                <p:nvPr>
                  <p:custDataLst>
                    <p:tags r:id="rId153"/>
                  </p:custDataLst>
                </p:nvPr>
              </p:nvCxnSpPr>
              <p:spPr>
                <a:xfrm rot="300000">
                  <a:off x="4549897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rgbClr val="7F7F7F"/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5" name="组合 354"/>
            <p:cNvGrpSpPr/>
            <p:nvPr/>
          </p:nvGrpSpPr>
          <p:grpSpPr>
            <a:xfrm>
              <a:off x="4029421" y="2387947"/>
              <a:ext cx="475800" cy="441563"/>
              <a:chOff x="7321" y="2051"/>
              <a:chExt cx="866" cy="860"/>
            </a:xfrm>
          </p:grpSpPr>
          <p:sp>
            <p:nvSpPr>
              <p:cNvPr id="357" name="椭圆 356"/>
              <p:cNvSpPr/>
              <p:nvPr>
                <p:custDataLst>
                  <p:tags r:id="rId137"/>
                </p:custDataLst>
              </p:nvPr>
            </p:nvSpPr>
            <p:spPr>
              <a:xfrm>
                <a:off x="7645" y="2366"/>
                <a:ext cx="220" cy="2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58" name="椭圆 357"/>
              <p:cNvSpPr/>
              <p:nvPr>
                <p:custDataLst>
                  <p:tags r:id="rId138"/>
                </p:custDataLst>
              </p:nvPr>
            </p:nvSpPr>
            <p:spPr>
              <a:xfrm>
                <a:off x="7411" y="2051"/>
                <a:ext cx="220" cy="23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59" name="椭圆 358"/>
              <p:cNvSpPr/>
              <p:nvPr>
                <p:custDataLst>
                  <p:tags r:id="rId139"/>
                </p:custDataLst>
              </p:nvPr>
            </p:nvSpPr>
            <p:spPr>
              <a:xfrm>
                <a:off x="7321" y="2679"/>
                <a:ext cx="220" cy="232"/>
              </a:xfrm>
              <a:prstGeom prst="ellipse">
                <a:avLst/>
              </a:prstGeom>
              <a:solidFill>
                <a:srgbClr val="ED7D3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360" name="椭圆 359"/>
              <p:cNvSpPr/>
              <p:nvPr>
                <p:custDataLst>
                  <p:tags r:id="rId140"/>
                </p:custDataLst>
              </p:nvPr>
            </p:nvSpPr>
            <p:spPr>
              <a:xfrm>
                <a:off x="7967" y="2625"/>
                <a:ext cx="220" cy="232"/>
              </a:xfrm>
              <a:prstGeom prst="ellipse">
                <a:avLst/>
              </a:prstGeom>
              <a:solidFill>
                <a:srgbClr val="5B9BD5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362" name="直接连接符 212"/>
              <p:cNvCxnSpPr>
                <a:stCxn id="357" idx="3"/>
                <a:endCxn id="359" idx="7"/>
              </p:cNvCxnSpPr>
              <p:nvPr>
                <p:custDataLst>
                  <p:tags r:id="rId141"/>
                </p:custDataLst>
              </p:nvPr>
            </p:nvCxnSpPr>
            <p:spPr>
              <a:xfrm flipH="1">
                <a:off x="7509" y="2564"/>
                <a:ext cx="168" cy="149"/>
              </a:xfrm>
              <a:prstGeom prst="line">
                <a:avLst/>
              </a:prstGeom>
              <a:ln w="6350">
                <a:solidFill>
                  <a:srgbClr val="EE8037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213"/>
              <p:cNvCxnSpPr>
                <a:stCxn id="357" idx="1"/>
                <a:endCxn id="358" idx="5"/>
              </p:cNvCxnSpPr>
              <p:nvPr>
                <p:custDataLst>
                  <p:tags r:id="rId142"/>
                </p:custDataLst>
              </p:nvPr>
            </p:nvCxnSpPr>
            <p:spPr>
              <a:xfrm flipH="1" flipV="1">
                <a:off x="7599" y="2249"/>
                <a:ext cx="78" cy="151"/>
              </a:xfrm>
              <a:prstGeom prst="line">
                <a:avLst/>
              </a:prstGeom>
              <a:ln w="63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214"/>
              <p:cNvCxnSpPr>
                <a:stCxn id="357" idx="5"/>
                <a:endCxn id="360" idx="1"/>
              </p:cNvCxnSpPr>
              <p:nvPr>
                <p:custDataLst>
                  <p:tags r:id="rId143"/>
                </p:custDataLst>
              </p:nvPr>
            </p:nvCxnSpPr>
            <p:spPr>
              <a:xfrm>
                <a:off x="7833" y="2564"/>
                <a:ext cx="166" cy="95"/>
              </a:xfrm>
              <a:prstGeom prst="line">
                <a:avLst/>
              </a:prstGeom>
              <a:ln w="6350">
                <a:solidFill>
                  <a:srgbClr val="5B9BD5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365" name="下箭头 364"/>
          <p:cNvSpPr/>
          <p:nvPr>
            <p:custDataLst>
              <p:tags r:id="rId22"/>
            </p:custDataLst>
          </p:nvPr>
        </p:nvSpPr>
        <p:spPr>
          <a:xfrm rot="5400000" flipV="1">
            <a:off x="4039116" y="3924178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68" name="表格 367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381563" y="374900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" name="椭圆 368"/>
          <p:cNvSpPr/>
          <p:nvPr>
            <p:custDataLst>
              <p:tags r:id="rId24"/>
            </p:custDataLst>
          </p:nvPr>
        </p:nvSpPr>
        <p:spPr>
          <a:xfrm>
            <a:off x="4380943" y="3642567"/>
            <a:ext cx="90000" cy="9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372" name="表格 371"/>
          <p:cNvGraphicFramePr>
            <a:graphicFrameLocks noGrp="1"/>
          </p:cNvGraphicFramePr>
          <p:nvPr>
            <p:custDataLst>
              <p:tags r:id="rId25"/>
            </p:custDataLst>
          </p:nvPr>
        </p:nvGraphicFramePr>
        <p:xfrm>
          <a:off x="4541279" y="3751439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3" name="椭圆 372"/>
          <p:cNvSpPr/>
          <p:nvPr>
            <p:custDataLst>
              <p:tags r:id="rId26"/>
            </p:custDataLst>
          </p:nvPr>
        </p:nvSpPr>
        <p:spPr>
          <a:xfrm>
            <a:off x="4541279" y="3642575"/>
            <a:ext cx="90000" cy="90000"/>
          </a:xfrm>
          <a:prstGeom prst="ellipse">
            <a:avLst/>
          </a:prstGeom>
          <a:solidFill>
            <a:srgbClr val="ED7D3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375" name="组合 374"/>
          <p:cNvGrpSpPr/>
          <p:nvPr/>
        </p:nvGrpSpPr>
        <p:grpSpPr>
          <a:xfrm>
            <a:off x="3258982" y="2589195"/>
            <a:ext cx="744845" cy="744927"/>
            <a:chOff x="3869941" y="2210094"/>
            <a:chExt cx="744845" cy="744927"/>
          </a:xfrm>
        </p:grpSpPr>
        <p:grpSp>
          <p:nvGrpSpPr>
            <p:cNvPr id="376" name="组合 375"/>
            <p:cNvGrpSpPr/>
            <p:nvPr/>
          </p:nvGrpSpPr>
          <p:grpSpPr>
            <a:xfrm>
              <a:off x="3869941" y="2210094"/>
              <a:ext cx="744845" cy="744927"/>
              <a:chOff x="3869941" y="2210094"/>
              <a:chExt cx="744845" cy="744927"/>
            </a:xfrm>
          </p:grpSpPr>
          <p:cxnSp>
            <p:nvCxnSpPr>
              <p:cNvPr id="377" name="直线箭头连接符 131"/>
              <p:cNvCxnSpPr/>
              <p:nvPr>
                <p:custDataLst>
                  <p:tags r:id="rId119"/>
                </p:custDataLst>
              </p:nvPr>
            </p:nvCxnSpPr>
            <p:spPr>
              <a:xfrm rot="20880000">
                <a:off x="4143484" y="2227658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弧 137"/>
              <p:cNvSpPr/>
              <p:nvPr>
                <p:custDataLst>
                  <p:tags r:id="rId120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4733758"/>
                  <a:gd name="adj2" fmla="val 17051814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9" name="弧 138"/>
              <p:cNvSpPr/>
              <p:nvPr>
                <p:custDataLst>
                  <p:tags r:id="rId121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18168660"/>
                  <a:gd name="adj2" fmla="val 2022943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0" name="弧 141"/>
              <p:cNvSpPr/>
              <p:nvPr>
                <p:custDataLst>
                  <p:tags r:id="rId122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1519769"/>
                  <a:gd name="adj2" fmla="val 181323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1" name="弧 142"/>
              <p:cNvSpPr/>
              <p:nvPr>
                <p:custDataLst>
                  <p:tags r:id="rId123"/>
                </p:custDataLst>
              </p:nvPr>
            </p:nvSpPr>
            <p:spPr>
              <a:xfrm>
                <a:off x="3870127" y="2210094"/>
                <a:ext cx="744659" cy="744623"/>
              </a:xfrm>
              <a:prstGeom prst="arc">
                <a:avLst>
                  <a:gd name="adj1" fmla="val 2809668"/>
                  <a:gd name="adj2" fmla="val 5516741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2" name="弧 143"/>
              <p:cNvSpPr/>
              <p:nvPr>
                <p:custDataLst>
                  <p:tags r:id="rId124"/>
                </p:custDataLst>
              </p:nvPr>
            </p:nvSpPr>
            <p:spPr>
              <a:xfrm>
                <a:off x="3870127" y="2210398"/>
                <a:ext cx="744659" cy="744623"/>
              </a:xfrm>
              <a:prstGeom prst="arc">
                <a:avLst>
                  <a:gd name="adj1" fmla="val 6862226"/>
                  <a:gd name="adj2" fmla="val 915220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3" name="弧 144"/>
              <p:cNvSpPr/>
              <p:nvPr>
                <p:custDataLst>
                  <p:tags r:id="rId125"/>
                </p:custDataLst>
              </p:nvPr>
            </p:nvSpPr>
            <p:spPr>
              <a:xfrm>
                <a:off x="3869941" y="2210094"/>
                <a:ext cx="744659" cy="744623"/>
              </a:xfrm>
              <a:prstGeom prst="arc">
                <a:avLst>
                  <a:gd name="adj1" fmla="val 10550233"/>
                  <a:gd name="adj2" fmla="val 13083076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384" name="直线箭头连接符 147"/>
              <p:cNvCxnSpPr/>
              <p:nvPr>
                <p:custDataLst>
                  <p:tags r:id="rId126"/>
                </p:custDataLst>
              </p:nvPr>
            </p:nvCxnSpPr>
            <p:spPr>
              <a:xfrm rot="300000">
                <a:off x="4280554" y="2220745"/>
                <a:ext cx="0" cy="10800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Dot"/>
                <a:headEnd w="sm" len="sm"/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组合 384"/>
              <p:cNvGrpSpPr/>
              <p:nvPr/>
            </p:nvGrpSpPr>
            <p:grpSpPr>
              <a:xfrm rot="3360000">
                <a:off x="4399514" y="2331751"/>
                <a:ext cx="137071" cy="114913"/>
                <a:chOff x="4412827" y="2396270"/>
                <a:chExt cx="137071" cy="114913"/>
              </a:xfrm>
            </p:grpSpPr>
            <p:cxnSp>
              <p:nvCxnSpPr>
                <p:cNvPr id="386" name="直线箭头连接符 148"/>
                <p:cNvCxnSpPr/>
                <p:nvPr>
                  <p:custDataLst>
                    <p:tags r:id="rId135"/>
                  </p:custDataLst>
                </p:nvPr>
              </p:nvCxnSpPr>
              <p:spPr>
                <a:xfrm rot="20880000">
                  <a:off x="4412827" y="2403183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线箭头连接符 149"/>
                <p:cNvCxnSpPr/>
                <p:nvPr>
                  <p:custDataLst>
                    <p:tags r:id="rId136"/>
                  </p:custDataLst>
                </p:nvPr>
              </p:nvCxnSpPr>
              <p:spPr>
                <a:xfrm rot="300000">
                  <a:off x="4549898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组合 387"/>
              <p:cNvGrpSpPr/>
              <p:nvPr/>
            </p:nvGrpSpPr>
            <p:grpSpPr>
              <a:xfrm rot="6720000">
                <a:off x="4456132" y="2594955"/>
                <a:ext cx="137071" cy="114912"/>
                <a:chOff x="4412828" y="2396270"/>
                <a:chExt cx="137071" cy="114912"/>
              </a:xfrm>
            </p:grpSpPr>
            <p:cxnSp>
              <p:nvCxnSpPr>
                <p:cNvPr id="389" name="直线箭头连接符 152"/>
                <p:cNvCxnSpPr/>
                <p:nvPr>
                  <p:custDataLst>
                    <p:tags r:id="rId133"/>
                  </p:custDataLst>
                </p:nvPr>
              </p:nvCxnSpPr>
              <p:spPr>
                <a:xfrm rot="20880000">
                  <a:off x="4412828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直线箭头连接符 153"/>
                <p:cNvCxnSpPr/>
                <p:nvPr>
                  <p:custDataLst>
                    <p:tags r:id="rId134"/>
                  </p:custDataLst>
                </p:nvPr>
              </p:nvCxnSpPr>
              <p:spPr>
                <a:xfrm rot="300000">
                  <a:off x="4549899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1" name="组合 390"/>
              <p:cNvGrpSpPr/>
              <p:nvPr/>
            </p:nvGrpSpPr>
            <p:grpSpPr>
              <a:xfrm rot="9600000">
                <a:off x="4273949" y="2799342"/>
                <a:ext cx="137072" cy="114915"/>
                <a:chOff x="4412827" y="2396269"/>
                <a:chExt cx="137072" cy="114915"/>
              </a:xfrm>
            </p:grpSpPr>
            <p:cxnSp>
              <p:nvCxnSpPr>
                <p:cNvPr id="392" name="直线箭头连接符 155"/>
                <p:cNvCxnSpPr/>
                <p:nvPr>
                  <p:custDataLst>
                    <p:tags r:id="rId131"/>
                  </p:custDataLst>
                </p:nvPr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线箭头连接符 156"/>
                <p:cNvCxnSpPr/>
                <p:nvPr>
                  <p:custDataLst>
                    <p:tags r:id="rId132"/>
                  </p:custDataLst>
                </p:nvPr>
              </p:nvCxnSpPr>
              <p:spPr>
                <a:xfrm rot="300000">
                  <a:off x="4549899" y="2396269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4" name="组合 393"/>
              <p:cNvGrpSpPr/>
              <p:nvPr/>
            </p:nvGrpSpPr>
            <p:grpSpPr>
              <a:xfrm rot="13740000">
                <a:off x="3977925" y="2747632"/>
                <a:ext cx="137070" cy="114910"/>
                <a:chOff x="4412829" y="2396272"/>
                <a:chExt cx="137070" cy="114910"/>
              </a:xfrm>
            </p:grpSpPr>
            <p:cxnSp>
              <p:nvCxnSpPr>
                <p:cNvPr id="397" name="直线箭头连接符 158"/>
                <p:cNvCxnSpPr/>
                <p:nvPr>
                  <p:custDataLst>
                    <p:tags r:id="rId129"/>
                  </p:custDataLst>
                </p:nvPr>
              </p:nvCxnSpPr>
              <p:spPr>
                <a:xfrm rot="20880000">
                  <a:off x="4412829" y="240318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直线箭头连接符 159"/>
                <p:cNvCxnSpPr/>
                <p:nvPr>
                  <p:custDataLst>
                    <p:tags r:id="rId130"/>
                  </p:custDataLst>
                </p:nvPr>
              </p:nvCxnSpPr>
              <p:spPr>
                <a:xfrm rot="300000">
                  <a:off x="4549899" y="2396272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1" name="组合 400"/>
              <p:cNvGrpSpPr/>
              <p:nvPr/>
            </p:nvGrpSpPr>
            <p:grpSpPr>
              <a:xfrm rot="17850016">
                <a:off x="3901518" y="2438855"/>
                <a:ext cx="137070" cy="114914"/>
                <a:chOff x="4412827" y="2396270"/>
                <a:chExt cx="137070" cy="114914"/>
              </a:xfrm>
            </p:grpSpPr>
            <p:cxnSp>
              <p:nvCxnSpPr>
                <p:cNvPr id="402" name="直线箭头连接符 161"/>
                <p:cNvCxnSpPr/>
                <p:nvPr>
                  <p:custDataLst>
                    <p:tags r:id="rId127"/>
                  </p:custDataLst>
                </p:nvPr>
              </p:nvCxnSpPr>
              <p:spPr>
                <a:xfrm rot="20880000">
                  <a:off x="4412827" y="2403184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直线箭头连接符 162"/>
                <p:cNvCxnSpPr/>
                <p:nvPr>
                  <p:custDataLst>
                    <p:tags r:id="rId128"/>
                  </p:custDataLst>
                </p:nvPr>
              </p:nvCxnSpPr>
              <p:spPr>
                <a:xfrm rot="300000">
                  <a:off x="4549897" y="2396270"/>
                  <a:ext cx="0" cy="10800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dashDot"/>
                  <a:headEnd w="sm" len="sm"/>
                  <a:tailEnd type="stealth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4" name="组合 423"/>
            <p:cNvGrpSpPr/>
            <p:nvPr/>
          </p:nvGrpSpPr>
          <p:grpSpPr>
            <a:xfrm>
              <a:off x="4029420" y="2347383"/>
              <a:ext cx="475800" cy="482125"/>
              <a:chOff x="7321" y="1972"/>
              <a:chExt cx="866" cy="939"/>
            </a:xfrm>
          </p:grpSpPr>
          <p:sp>
            <p:nvSpPr>
              <p:cNvPr id="426" name="椭圆 425"/>
              <p:cNvSpPr/>
              <p:nvPr>
                <p:custDataLst>
                  <p:tags r:id="rId110"/>
                </p:custDataLst>
              </p:nvPr>
            </p:nvSpPr>
            <p:spPr>
              <a:xfrm>
                <a:off x="7321" y="2078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82" name="椭圆 481"/>
              <p:cNvSpPr/>
              <p:nvPr>
                <p:custDataLst>
                  <p:tags r:id="rId111"/>
                </p:custDataLst>
              </p:nvPr>
            </p:nvSpPr>
            <p:spPr>
              <a:xfrm>
                <a:off x="7645" y="2366"/>
                <a:ext cx="220" cy="232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84" name="椭圆 483"/>
              <p:cNvSpPr/>
              <p:nvPr>
                <p:custDataLst>
                  <p:tags r:id="rId112"/>
                </p:custDataLst>
              </p:nvPr>
            </p:nvSpPr>
            <p:spPr>
              <a:xfrm>
                <a:off x="7805" y="1972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85" name="椭圆 484"/>
              <p:cNvSpPr/>
              <p:nvPr>
                <p:custDataLst>
                  <p:tags r:id="rId113"/>
                </p:custDataLst>
              </p:nvPr>
            </p:nvSpPr>
            <p:spPr>
              <a:xfrm>
                <a:off x="7321" y="2679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486" name="椭圆 485"/>
              <p:cNvSpPr/>
              <p:nvPr>
                <p:custDataLst>
                  <p:tags r:id="rId114"/>
                </p:custDataLst>
              </p:nvPr>
            </p:nvSpPr>
            <p:spPr>
              <a:xfrm>
                <a:off x="7967" y="2625"/>
                <a:ext cx="220" cy="23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490" name="直接连接符 211"/>
              <p:cNvCxnSpPr>
                <a:stCxn id="426" idx="5"/>
                <a:endCxn id="482" idx="1"/>
              </p:cNvCxnSpPr>
              <p:nvPr>
                <p:custDataLst>
                  <p:tags r:id="rId115"/>
                </p:custDataLst>
              </p:nvPr>
            </p:nvCxnSpPr>
            <p:spPr>
              <a:xfrm>
                <a:off x="7509" y="2276"/>
                <a:ext cx="168" cy="124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2" name="直接连接符 212"/>
              <p:cNvCxnSpPr>
                <a:stCxn id="482" idx="3"/>
                <a:endCxn id="485" idx="7"/>
              </p:cNvCxnSpPr>
              <p:nvPr>
                <p:custDataLst>
                  <p:tags r:id="rId116"/>
                </p:custDataLst>
              </p:nvPr>
            </p:nvCxnSpPr>
            <p:spPr>
              <a:xfrm flipH="1">
                <a:off x="7509" y="2564"/>
                <a:ext cx="168" cy="149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4" name="直接连接符 213"/>
              <p:cNvCxnSpPr>
                <a:stCxn id="482" idx="7"/>
                <a:endCxn id="484" idx="4"/>
              </p:cNvCxnSpPr>
              <p:nvPr>
                <p:custDataLst>
                  <p:tags r:id="rId117"/>
                </p:custDataLst>
              </p:nvPr>
            </p:nvCxnSpPr>
            <p:spPr>
              <a:xfrm flipV="1">
                <a:off x="7833" y="2204"/>
                <a:ext cx="82" cy="196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3" name="直接连接符 214"/>
              <p:cNvCxnSpPr>
                <a:stCxn id="482" idx="5"/>
                <a:endCxn id="486" idx="1"/>
              </p:cNvCxnSpPr>
              <p:nvPr>
                <p:custDataLst>
                  <p:tags r:id="rId118"/>
                </p:custDataLst>
              </p:nvPr>
            </p:nvCxnSpPr>
            <p:spPr>
              <a:xfrm>
                <a:off x="7833" y="2564"/>
                <a:ext cx="166" cy="95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7585779" y="5933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椭圆 38"/>
          <p:cNvSpPr/>
          <p:nvPr>
            <p:custDataLst>
              <p:tags r:id="rId27"/>
            </p:custDataLst>
          </p:nvPr>
        </p:nvSpPr>
        <p:spPr>
          <a:xfrm>
            <a:off x="7585779" y="490616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744747" y="5933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椭圆 48"/>
          <p:cNvSpPr/>
          <p:nvPr>
            <p:custDataLst>
              <p:tags r:id="rId28"/>
            </p:custDataLst>
          </p:nvPr>
        </p:nvSpPr>
        <p:spPr>
          <a:xfrm>
            <a:off x="7744747" y="490616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7903715" y="5933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椭圆 51"/>
          <p:cNvSpPr/>
          <p:nvPr>
            <p:custDataLst>
              <p:tags r:id="rId29"/>
            </p:custDataLst>
          </p:nvPr>
        </p:nvSpPr>
        <p:spPr>
          <a:xfrm>
            <a:off x="7903715" y="490616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8062683" y="593396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椭圆 54"/>
          <p:cNvSpPr/>
          <p:nvPr>
            <p:custDataLst>
              <p:tags r:id="rId30"/>
            </p:custDataLst>
          </p:nvPr>
        </p:nvSpPr>
        <p:spPr>
          <a:xfrm>
            <a:off x="8062683" y="490616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16226"/>
              </p:ext>
            </p:extLst>
          </p:nvPr>
        </p:nvGraphicFramePr>
        <p:xfrm>
          <a:off x="4181384" y="2802847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椭圆 86"/>
          <p:cNvSpPr/>
          <p:nvPr>
            <p:custDataLst>
              <p:tags r:id="rId31"/>
            </p:custDataLst>
          </p:nvPr>
        </p:nvSpPr>
        <p:spPr>
          <a:xfrm>
            <a:off x="4181384" y="2700067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8749"/>
              </p:ext>
            </p:extLst>
          </p:nvPr>
        </p:nvGraphicFramePr>
        <p:xfrm>
          <a:off x="4340352" y="2802847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椭圆 88"/>
          <p:cNvSpPr/>
          <p:nvPr>
            <p:custDataLst>
              <p:tags r:id="rId32"/>
            </p:custDataLst>
          </p:nvPr>
        </p:nvSpPr>
        <p:spPr>
          <a:xfrm>
            <a:off x="4340352" y="2700067"/>
            <a:ext cx="90000" cy="9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4221828" y="3750728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椭圆 94"/>
          <p:cNvSpPr/>
          <p:nvPr>
            <p:custDataLst>
              <p:tags r:id="rId33"/>
            </p:custDataLst>
          </p:nvPr>
        </p:nvSpPr>
        <p:spPr>
          <a:xfrm>
            <a:off x="4221828" y="3647948"/>
            <a:ext cx="90000" cy="90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97" name="组合 96"/>
          <p:cNvGrpSpPr/>
          <p:nvPr/>
        </p:nvGrpSpPr>
        <p:grpSpPr>
          <a:xfrm>
            <a:off x="4236177" y="4022862"/>
            <a:ext cx="446918" cy="184294"/>
            <a:chOff x="16156" y="3731"/>
            <a:chExt cx="1788" cy="665"/>
          </a:xfrm>
        </p:grpSpPr>
        <p:grpSp>
          <p:nvGrpSpPr>
            <p:cNvPr id="98" name="组合 97"/>
            <p:cNvGrpSpPr/>
            <p:nvPr/>
          </p:nvGrpSpPr>
          <p:grpSpPr>
            <a:xfrm>
              <a:off x="16156" y="3731"/>
              <a:ext cx="1388" cy="265"/>
              <a:chOff x="16185" y="3592"/>
              <a:chExt cx="1388" cy="265"/>
            </a:xfrm>
          </p:grpSpPr>
          <p:sp>
            <p:nvSpPr>
              <p:cNvPr id="124" name="矩形 123"/>
              <p:cNvSpPr/>
              <p:nvPr>
                <p:custDataLst>
                  <p:tags r:id="rId105"/>
                </p:custDataLst>
              </p:nvPr>
            </p:nvSpPr>
            <p:spPr>
              <a:xfrm rot="16200000">
                <a:off x="16193" y="3583"/>
                <a:ext cx="265" cy="2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>
                <p:custDataLst>
                  <p:tags r:id="rId106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>
                <p:custDataLst>
                  <p:tags r:id="rId107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/>
              <p:cNvSpPr/>
              <p:nvPr>
                <p:custDataLst>
                  <p:tags r:id="rId108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/>
              <p:cNvSpPr/>
              <p:nvPr>
                <p:custDataLst>
                  <p:tags r:id="rId109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16348" y="3931"/>
              <a:ext cx="1396" cy="265"/>
              <a:chOff x="16177" y="3592"/>
              <a:chExt cx="1396" cy="265"/>
            </a:xfrm>
          </p:grpSpPr>
          <p:sp>
            <p:nvSpPr>
              <p:cNvPr id="109" name="矩形 108"/>
              <p:cNvSpPr/>
              <p:nvPr>
                <p:custDataLst>
                  <p:tags r:id="rId100"/>
                </p:custDataLst>
              </p:nvPr>
            </p:nvSpPr>
            <p:spPr>
              <a:xfrm rot="16200000">
                <a:off x="16185" y="3583"/>
                <a:ext cx="265" cy="2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>
                <p:custDataLst>
                  <p:tags r:id="rId101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>
                <p:custDataLst>
                  <p:tags r:id="rId102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/>
              <p:cNvSpPr/>
              <p:nvPr>
                <p:custDataLst>
                  <p:tags r:id="rId103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>
                <p:custDataLst>
                  <p:tags r:id="rId104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6546" y="4131"/>
              <a:ext cx="1398" cy="265"/>
              <a:chOff x="16175" y="3592"/>
              <a:chExt cx="1398" cy="265"/>
            </a:xfrm>
          </p:grpSpPr>
          <p:sp>
            <p:nvSpPr>
              <p:cNvPr id="101" name="矩形 100"/>
              <p:cNvSpPr/>
              <p:nvPr>
                <p:custDataLst>
                  <p:tags r:id="rId95"/>
                </p:custDataLst>
              </p:nvPr>
            </p:nvSpPr>
            <p:spPr>
              <a:xfrm rot="16200000">
                <a:off x="16183" y="3583"/>
                <a:ext cx="265" cy="282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>
                <p:custDataLst>
                  <p:tags r:id="rId96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>
                <p:custDataLst>
                  <p:tags r:id="rId97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/>
              <p:cNvSpPr/>
              <p:nvPr>
                <p:custDataLst>
                  <p:tags r:id="rId98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>
                <p:custDataLst>
                  <p:tags r:id="rId99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1" name="文本框 130"/>
          <p:cNvSpPr txBox="1"/>
          <p:nvPr>
            <p:custDataLst>
              <p:tags r:id="rId34"/>
            </p:custDataLst>
          </p:nvPr>
        </p:nvSpPr>
        <p:spPr>
          <a:xfrm>
            <a:off x="3549334" y="4171450"/>
            <a:ext cx="1705074" cy="265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700" dirty="0">
                <a:latin typeface="Times New Roman" panose="02020603050405020304" charset="0"/>
                <a:cs typeface="Times New Roman" panose="02020603050405020304" charset="0"/>
              </a:rPr>
              <a:t>Heterogeneous</a:t>
            </a:r>
            <a:r>
              <a:rPr lang="en-US" altLang="zh-CN" sz="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700" dirty="0">
                <a:latin typeface="Times New Roman" panose="02020603050405020304" charset="0"/>
                <a:cs typeface="Times New Roman" panose="02020603050405020304" charset="0"/>
              </a:rPr>
              <a:t>representation</a:t>
            </a:r>
            <a:endParaRPr lang="en-US" altLang="zh-CN" sz="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103253" y="3854609"/>
            <a:ext cx="708825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Agg(.)</a:t>
            </a:r>
          </a:p>
        </p:txBody>
      </p:sp>
      <p:cxnSp>
        <p:nvCxnSpPr>
          <p:cNvPr id="137" name="直线箭头连接符 780"/>
          <p:cNvCxnSpPr/>
          <p:nvPr/>
        </p:nvCxnSpPr>
        <p:spPr>
          <a:xfrm>
            <a:off x="4255207" y="3892977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780"/>
          <p:cNvCxnSpPr/>
          <p:nvPr/>
        </p:nvCxnSpPr>
        <p:spPr>
          <a:xfrm>
            <a:off x="4645389" y="3880516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本框 140"/>
              <p:cNvSpPr txBox="1"/>
              <p:nvPr/>
            </p:nvSpPr>
            <p:spPr>
              <a:xfrm>
                <a:off x="3306116" y="3371414"/>
                <a:ext cx="731138" cy="19284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 Bold" panose="02020503050405090304" charset="0"/>
                        </a:rPr>
                        <m:t>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cs typeface="Times New Roman Bold" panose="02020503050405090304" charset="0"/>
                        </a:rPr>
                        <m:t>=1, 2, 3,…</m:t>
                      </m:r>
                    </m:oMath>
                  </m:oMathPara>
                </a14:m>
                <a:endParaRPr lang="en-US" altLang="zh-CN" sz="800" dirty="0">
                  <a:latin typeface="Times New Roman Bold" panose="02020503050405090304" charset="0"/>
                  <a:cs typeface="Times New Roman Bold" panose="02020503050405090304" charset="0"/>
                </a:endParaRPr>
              </a:p>
            </p:txBody>
          </p:sp>
        </mc:Choice>
        <mc:Fallback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16" y="3371414"/>
                <a:ext cx="731138" cy="192846"/>
              </a:xfrm>
              <a:prstGeom prst="rect">
                <a:avLst/>
              </a:prstGeom>
              <a:blipFill>
                <a:blip r:embed="rId3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圆角矩形 394"/>
          <p:cNvSpPr/>
          <p:nvPr/>
        </p:nvSpPr>
        <p:spPr>
          <a:xfrm>
            <a:off x="5056281" y="3572490"/>
            <a:ext cx="3102275" cy="744623"/>
          </a:xfrm>
          <a:prstGeom prst="roundRect">
            <a:avLst/>
          </a:prstGeom>
          <a:solidFill>
            <a:srgbClr val="F2F2F2"/>
          </a:solidFill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5417435" y="4321665"/>
            <a:ext cx="235166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Heterogeneous Relation Diffusion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/>
              <p:cNvSpPr txBox="1"/>
              <p:nvPr/>
            </p:nvSpPr>
            <p:spPr>
              <a:xfrm>
                <a:off x="5247092" y="4177348"/>
                <a:ext cx="15010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092" y="4177348"/>
                <a:ext cx="150106" cy="123111"/>
              </a:xfrm>
              <a:prstGeom prst="rect">
                <a:avLst/>
              </a:prstGeom>
              <a:blipFill>
                <a:blip r:embed="rId303"/>
                <a:stretch>
                  <a:fillRect l="-16667" r="-8333" b="-25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线箭头连接符 406"/>
          <p:cNvCxnSpPr/>
          <p:nvPr/>
        </p:nvCxnSpPr>
        <p:spPr>
          <a:xfrm rot="5400000" flipV="1">
            <a:off x="5306793" y="3915577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/>
              <p:cNvSpPr txBox="1"/>
              <p:nvPr/>
            </p:nvSpPr>
            <p:spPr>
              <a:xfrm>
                <a:off x="5498625" y="4177349"/>
                <a:ext cx="14773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214" name="文本框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625" y="4177349"/>
                <a:ext cx="147733" cy="123111"/>
              </a:xfrm>
              <a:prstGeom prst="rect">
                <a:avLst/>
              </a:prstGeom>
              <a:blipFill>
                <a:blip r:embed="rId304"/>
                <a:stretch>
                  <a:fillRect l="-16667" r="-12500" b="-25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线箭头连接符 413"/>
          <p:cNvCxnSpPr/>
          <p:nvPr/>
        </p:nvCxnSpPr>
        <p:spPr>
          <a:xfrm>
            <a:off x="5792776" y="3978577"/>
            <a:ext cx="468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/>
              <p:cNvSpPr txBox="1"/>
              <p:nvPr/>
            </p:nvSpPr>
            <p:spPr>
              <a:xfrm>
                <a:off x="5861159" y="3820554"/>
                <a:ext cx="41569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~(1,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21" name="文本框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59" y="3820554"/>
                <a:ext cx="415691" cy="123111"/>
              </a:xfrm>
              <a:prstGeom prst="rect">
                <a:avLst/>
              </a:prstGeom>
              <a:blipFill>
                <a:blip r:embed="rId305"/>
                <a:stretch>
                  <a:fillRect l="-5797" t="-5000" r="-8696" b="-4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/>
              <p:cNvSpPr txBox="1"/>
              <p:nvPr/>
            </p:nvSpPr>
            <p:spPr>
              <a:xfrm>
                <a:off x="5782092" y="3988763"/>
                <a:ext cx="53970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24" name="文本框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92" y="3988763"/>
                <a:ext cx="539700" cy="123111"/>
              </a:xfrm>
              <a:prstGeom prst="rect">
                <a:avLst/>
              </a:prstGeom>
              <a:blipFill>
                <a:blip r:embed="rId306"/>
                <a:stretch>
                  <a:fillRect l="-5682" r="-6818" b="-3809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/>
              <p:cNvSpPr txBox="1"/>
              <p:nvPr/>
            </p:nvSpPr>
            <p:spPr>
              <a:xfrm>
                <a:off x="6444812" y="4177222"/>
                <a:ext cx="1424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812" y="4177222"/>
                <a:ext cx="142475" cy="123111"/>
              </a:xfrm>
              <a:prstGeom prst="rect">
                <a:avLst/>
              </a:prstGeom>
              <a:blipFill>
                <a:blip r:embed="rId307"/>
                <a:stretch>
                  <a:fillRect l="-16667" b="-2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文本框 251"/>
          <p:cNvSpPr txBox="1"/>
          <p:nvPr/>
        </p:nvSpPr>
        <p:spPr>
          <a:xfrm>
            <a:off x="5496853" y="3533731"/>
            <a:ext cx="922236" cy="1961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Forward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文本框 327"/>
              <p:cNvSpPr txBox="1"/>
              <p:nvPr/>
            </p:nvSpPr>
            <p:spPr>
              <a:xfrm>
                <a:off x="5748061" y="4175348"/>
                <a:ext cx="15010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328" name="文本框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61" y="4175348"/>
                <a:ext cx="150106" cy="123111"/>
              </a:xfrm>
              <a:prstGeom prst="rect">
                <a:avLst/>
              </a:prstGeom>
              <a:blipFill>
                <a:blip r:embed="rId308"/>
                <a:stretch>
                  <a:fillRect l="-16000" r="-4000" b="-2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5" name="直线箭头连接符 468"/>
          <p:cNvCxnSpPr/>
          <p:nvPr/>
        </p:nvCxnSpPr>
        <p:spPr>
          <a:xfrm rot="5400000" flipV="1">
            <a:off x="5562860" y="3915577"/>
            <a:ext cx="0" cy="126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线连接符 482"/>
          <p:cNvCxnSpPr>
            <a:stCxn id="147" idx="0"/>
            <a:endCxn id="147" idx="2"/>
          </p:cNvCxnSpPr>
          <p:nvPr/>
        </p:nvCxnSpPr>
        <p:spPr>
          <a:xfrm>
            <a:off x="6607419" y="3572490"/>
            <a:ext cx="0" cy="7446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文本框 545"/>
          <p:cNvSpPr txBox="1"/>
          <p:nvPr/>
        </p:nvSpPr>
        <p:spPr>
          <a:xfrm>
            <a:off x="6871731" y="3534544"/>
            <a:ext cx="88994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Reverse Process</a:t>
            </a:r>
          </a:p>
        </p:txBody>
      </p:sp>
      <p:cxnSp>
        <p:nvCxnSpPr>
          <p:cNvPr id="550" name="直线箭头连接符 490"/>
          <p:cNvCxnSpPr/>
          <p:nvPr/>
        </p:nvCxnSpPr>
        <p:spPr>
          <a:xfrm>
            <a:off x="6559024" y="3867500"/>
            <a:ext cx="2016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同心圆 492"/>
          <p:cNvSpPr/>
          <p:nvPr/>
        </p:nvSpPr>
        <p:spPr>
          <a:xfrm>
            <a:off x="6794671" y="3821390"/>
            <a:ext cx="91397" cy="91397"/>
          </a:xfrm>
          <a:prstGeom prst="donu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53" name="组合 552"/>
          <p:cNvGrpSpPr/>
          <p:nvPr/>
        </p:nvGrpSpPr>
        <p:grpSpPr>
          <a:xfrm>
            <a:off x="6687298" y="4014397"/>
            <a:ext cx="306142" cy="90000"/>
            <a:chOff x="6473574" y="3741836"/>
            <a:chExt cx="306142" cy="90000"/>
          </a:xfrm>
        </p:grpSpPr>
        <p:sp>
          <p:nvSpPr>
            <p:cNvPr id="554" name="矩形 553"/>
            <p:cNvSpPr/>
            <p:nvPr/>
          </p:nvSpPr>
          <p:spPr>
            <a:xfrm>
              <a:off x="6473574" y="3741836"/>
              <a:ext cx="90000" cy="90000"/>
            </a:xfrm>
            <a:prstGeom prst="rect">
              <a:avLst/>
            </a:prstGeom>
            <a:solidFill>
              <a:srgbClr val="92AFB5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1" name="矩形 560"/>
            <p:cNvSpPr/>
            <p:nvPr/>
          </p:nvSpPr>
          <p:spPr>
            <a:xfrm>
              <a:off x="6581645" y="3741836"/>
              <a:ext cx="90000" cy="90000"/>
            </a:xfrm>
            <a:prstGeom prst="rect">
              <a:avLst/>
            </a:prstGeom>
            <a:solidFill>
              <a:srgbClr val="7697A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2" name="矩形 561"/>
            <p:cNvSpPr/>
            <p:nvPr/>
          </p:nvSpPr>
          <p:spPr>
            <a:xfrm>
              <a:off x="6689716" y="3741836"/>
              <a:ext cx="90000" cy="90000"/>
            </a:xfrm>
            <a:prstGeom prst="rect">
              <a:avLst/>
            </a:prstGeom>
            <a:solidFill>
              <a:srgbClr val="92AFB5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C2C8C6"/>
                </a:solidFill>
              </a:endParaRPr>
            </a:p>
          </p:txBody>
        </p:sp>
      </p:grpSp>
      <p:sp>
        <p:nvSpPr>
          <p:cNvPr id="564" name="文本框 563"/>
          <p:cNvSpPr txBox="1"/>
          <p:nvPr/>
        </p:nvSpPr>
        <p:spPr>
          <a:xfrm>
            <a:off x="6617351" y="4080628"/>
            <a:ext cx="495814" cy="253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6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Step</a:t>
            </a:r>
          </a:p>
          <a:p>
            <a:pPr algn="ctr">
              <a:lnSpc>
                <a:spcPts val="6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Embed.</a:t>
            </a:r>
          </a:p>
        </p:txBody>
      </p:sp>
      <p:cxnSp>
        <p:nvCxnSpPr>
          <p:cNvPr id="565" name="直线箭头连接符 499"/>
          <p:cNvCxnSpPr/>
          <p:nvPr/>
        </p:nvCxnSpPr>
        <p:spPr>
          <a:xfrm>
            <a:off x="6903399" y="3867500"/>
            <a:ext cx="18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线箭头连接符 500"/>
          <p:cNvCxnSpPr/>
          <p:nvPr/>
        </p:nvCxnSpPr>
        <p:spPr>
          <a:xfrm rot="16200000">
            <a:off x="6804369" y="3956730"/>
            <a:ext cx="7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文本框 570"/>
          <p:cNvSpPr txBox="1"/>
          <p:nvPr/>
        </p:nvSpPr>
        <p:spPr>
          <a:xfrm>
            <a:off x="6592462" y="3680372"/>
            <a:ext cx="495814" cy="129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660"/>
              </a:lnSpc>
            </a:pPr>
            <a:r>
              <a:rPr lang="en-US" altLang="zh-CN" sz="800" dirty="0" err="1">
                <a:latin typeface="Times New Roman Bold" panose="02020503050405090304" charset="0"/>
                <a:cs typeface="Times New Roman Bold" panose="02020503050405090304" charset="0"/>
              </a:rPr>
              <a:t>Fuse</a:t>
            </a:r>
            <a:endParaRPr lang="en-US" altLang="zh-CN" sz="800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583" name="椭圆 582"/>
          <p:cNvSpPr/>
          <p:nvPr>
            <p:custDataLst>
              <p:tags r:id="rId35"/>
            </p:custDataLst>
          </p:nvPr>
        </p:nvSpPr>
        <p:spPr>
          <a:xfrm>
            <a:off x="7433470" y="3729477"/>
            <a:ext cx="104048" cy="11057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椭圆 583"/>
          <p:cNvSpPr/>
          <p:nvPr>
            <p:custDataLst>
              <p:tags r:id="rId36"/>
            </p:custDataLst>
          </p:nvPr>
        </p:nvSpPr>
        <p:spPr>
          <a:xfrm>
            <a:off x="7433470" y="3937779"/>
            <a:ext cx="104048" cy="1079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5" name="图片 45" descr="6782691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309"/>
              </a:ext>
            </a:extLst>
          </a:blip>
          <a:stretch>
            <a:fillRect/>
          </a:stretch>
        </p:blipFill>
        <p:spPr>
          <a:xfrm>
            <a:off x="7241194" y="3815522"/>
            <a:ext cx="40264" cy="39701"/>
          </a:xfrm>
          <a:prstGeom prst="rect">
            <a:avLst/>
          </a:prstGeom>
        </p:spPr>
      </p:pic>
      <p:pic>
        <p:nvPicPr>
          <p:cNvPr id="586" name="图片 46" descr="6782691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309"/>
              </a:ext>
            </a:extLst>
          </a:blip>
          <a:stretch>
            <a:fillRect/>
          </a:stretch>
        </p:blipFill>
        <p:spPr>
          <a:xfrm>
            <a:off x="7241194" y="3971915"/>
            <a:ext cx="40264" cy="39701"/>
          </a:xfrm>
          <a:prstGeom prst="rect">
            <a:avLst/>
          </a:prstGeom>
        </p:spPr>
      </p:pic>
      <p:pic>
        <p:nvPicPr>
          <p:cNvPr id="587" name="图片 47" descr="6782691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261">
            <a:extLst>
              <a:ext uri="{96DAC541-7B7A-43D3-8B79-37D633B846F1}">
                <asvg:svgBlip xmlns:asvg="http://schemas.microsoft.com/office/drawing/2016/SVG/main" r:embed="rId309"/>
              </a:ext>
            </a:extLst>
          </a:blip>
          <a:stretch>
            <a:fillRect/>
          </a:stretch>
        </p:blipFill>
        <p:spPr>
          <a:xfrm>
            <a:off x="7241194" y="4125897"/>
            <a:ext cx="40264" cy="39701"/>
          </a:xfrm>
          <a:prstGeom prst="rect">
            <a:avLst/>
          </a:prstGeom>
        </p:spPr>
      </p:pic>
      <p:sp>
        <p:nvSpPr>
          <p:cNvPr id="593" name="椭圆 592"/>
          <p:cNvSpPr/>
          <p:nvPr>
            <p:custDataLst>
              <p:tags r:id="rId40"/>
            </p:custDataLst>
          </p:nvPr>
        </p:nvSpPr>
        <p:spPr>
          <a:xfrm>
            <a:off x="7431477" y="4142371"/>
            <a:ext cx="104048" cy="1079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4" name="直接连接符 211"/>
          <p:cNvCxnSpPr>
            <a:stCxn id="585" idx="3"/>
            <a:endCxn id="583" idx="2"/>
          </p:cNvCxnSpPr>
          <p:nvPr/>
        </p:nvCxnSpPr>
        <p:spPr>
          <a:xfrm flipV="1">
            <a:off x="7281458" y="3784762"/>
            <a:ext cx="152012" cy="5061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5" name="直接连接符 211"/>
          <p:cNvCxnSpPr>
            <a:stCxn id="585" idx="3"/>
            <a:endCxn id="584" idx="2"/>
          </p:cNvCxnSpPr>
          <p:nvPr/>
        </p:nvCxnSpPr>
        <p:spPr>
          <a:xfrm>
            <a:off x="7281458" y="3835373"/>
            <a:ext cx="152012" cy="15639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6" name="直接连接符 211"/>
          <p:cNvCxnSpPr>
            <a:stCxn id="585" idx="3"/>
            <a:endCxn id="593" idx="3"/>
          </p:cNvCxnSpPr>
          <p:nvPr/>
        </p:nvCxnSpPr>
        <p:spPr>
          <a:xfrm>
            <a:off x="7281458" y="3835373"/>
            <a:ext cx="165256" cy="39915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9" name="直接连接符 211"/>
          <p:cNvCxnSpPr>
            <a:stCxn id="586" idx="3"/>
            <a:endCxn id="593" idx="2"/>
          </p:cNvCxnSpPr>
          <p:nvPr/>
        </p:nvCxnSpPr>
        <p:spPr>
          <a:xfrm>
            <a:off x="7281458" y="3991766"/>
            <a:ext cx="150019" cy="20459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0" name="直接连接符 211"/>
          <p:cNvCxnSpPr>
            <a:stCxn id="586" idx="3"/>
            <a:endCxn id="584" idx="2"/>
          </p:cNvCxnSpPr>
          <p:nvPr/>
        </p:nvCxnSpPr>
        <p:spPr>
          <a:xfrm>
            <a:off x="7281458" y="3991766"/>
            <a:ext cx="15201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1" name="直接连接符 211"/>
          <p:cNvCxnSpPr>
            <a:stCxn id="586" idx="3"/>
            <a:endCxn id="583" idx="2"/>
          </p:cNvCxnSpPr>
          <p:nvPr/>
        </p:nvCxnSpPr>
        <p:spPr>
          <a:xfrm flipV="1">
            <a:off x="7281458" y="3784762"/>
            <a:ext cx="152012" cy="20700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3" name="直接连接符 211"/>
          <p:cNvCxnSpPr>
            <a:stCxn id="587" idx="3"/>
            <a:endCxn id="593" idx="2"/>
          </p:cNvCxnSpPr>
          <p:nvPr/>
        </p:nvCxnSpPr>
        <p:spPr>
          <a:xfrm>
            <a:off x="7281458" y="4145748"/>
            <a:ext cx="150019" cy="506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4" name="直接连接符 211"/>
          <p:cNvCxnSpPr>
            <a:stCxn id="587" idx="3"/>
            <a:endCxn id="584" idx="2"/>
          </p:cNvCxnSpPr>
          <p:nvPr/>
        </p:nvCxnSpPr>
        <p:spPr>
          <a:xfrm flipV="1">
            <a:off x="7281458" y="3991766"/>
            <a:ext cx="152012" cy="15398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5" name="直接连接符 211"/>
          <p:cNvCxnSpPr>
            <a:stCxn id="587" idx="3"/>
            <a:endCxn id="583" idx="2"/>
          </p:cNvCxnSpPr>
          <p:nvPr/>
        </p:nvCxnSpPr>
        <p:spPr>
          <a:xfrm flipV="1">
            <a:off x="7281458" y="3784762"/>
            <a:ext cx="152012" cy="36098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8" name="直接连接符 211"/>
          <p:cNvCxnSpPr/>
          <p:nvPr/>
        </p:nvCxnSpPr>
        <p:spPr>
          <a:xfrm flipV="1">
            <a:off x="7544681" y="3782467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9" name="直接连接符 211"/>
          <p:cNvCxnSpPr/>
          <p:nvPr/>
        </p:nvCxnSpPr>
        <p:spPr>
          <a:xfrm flipV="1">
            <a:off x="7544681" y="3995910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3" name="直接连接符 211"/>
          <p:cNvCxnSpPr/>
          <p:nvPr/>
        </p:nvCxnSpPr>
        <p:spPr>
          <a:xfrm flipV="1">
            <a:off x="7536215" y="4198527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4" name="直接连接符 211"/>
          <p:cNvCxnSpPr>
            <a:stCxn id="627" idx="0"/>
            <a:endCxn id="628" idx="0"/>
          </p:cNvCxnSpPr>
          <p:nvPr/>
        </p:nvCxnSpPr>
        <p:spPr>
          <a:xfrm flipH="1" flipV="1">
            <a:off x="7735753" y="3714811"/>
            <a:ext cx="263483" cy="10627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5" name="直接连接符 211"/>
          <p:cNvCxnSpPr>
            <a:stCxn id="627" idx="2"/>
            <a:endCxn id="629" idx="2"/>
          </p:cNvCxnSpPr>
          <p:nvPr/>
        </p:nvCxnSpPr>
        <p:spPr>
          <a:xfrm flipH="1">
            <a:off x="7735753" y="4139072"/>
            <a:ext cx="263483" cy="9934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6" name="直接连接符 211"/>
          <p:cNvCxnSpPr/>
          <p:nvPr/>
        </p:nvCxnSpPr>
        <p:spPr>
          <a:xfrm flipV="1">
            <a:off x="7800549" y="3988763"/>
            <a:ext cx="1307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7" name="圆角矩形 523"/>
          <p:cNvSpPr/>
          <p:nvPr>
            <p:custDataLst>
              <p:tags r:id="rId41"/>
            </p:custDataLst>
          </p:nvPr>
        </p:nvSpPr>
        <p:spPr>
          <a:xfrm>
            <a:off x="7954786" y="3821090"/>
            <a:ext cx="88899" cy="317982"/>
          </a:xfrm>
          <a:prstGeom prst="roundRect">
            <a:avLst/>
          </a:prstGeom>
          <a:solidFill>
            <a:srgbClr val="B6C2C0"/>
          </a:solidFill>
          <a:ln>
            <a:solidFill>
              <a:srgbClr val="4C6E7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圆角矩形 554"/>
          <p:cNvSpPr/>
          <p:nvPr/>
        </p:nvSpPr>
        <p:spPr>
          <a:xfrm>
            <a:off x="7690753" y="3714811"/>
            <a:ext cx="90000" cy="407258"/>
          </a:xfrm>
          <a:prstGeom prst="roundRect">
            <a:avLst/>
          </a:prstGeom>
          <a:solidFill>
            <a:srgbClr val="4B7078"/>
          </a:solidFill>
          <a:ln>
            <a:solidFill>
              <a:srgbClr val="92AFB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圆角矩形 555"/>
          <p:cNvSpPr/>
          <p:nvPr>
            <p:custDataLst>
              <p:tags r:id="rId42"/>
            </p:custDataLst>
          </p:nvPr>
        </p:nvSpPr>
        <p:spPr>
          <a:xfrm>
            <a:off x="7690753" y="4065569"/>
            <a:ext cx="90000" cy="172844"/>
          </a:xfrm>
          <a:prstGeom prst="roundRect">
            <a:avLst/>
          </a:prstGeom>
          <a:solidFill>
            <a:srgbClr val="557A82"/>
          </a:solidFill>
          <a:ln>
            <a:solidFill>
              <a:srgbClr val="92AFB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0" name="文本框 629"/>
              <p:cNvSpPr txBox="1"/>
              <p:nvPr/>
            </p:nvSpPr>
            <p:spPr>
              <a:xfrm>
                <a:off x="7974944" y="4170383"/>
                <a:ext cx="150106" cy="1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630" name="文本框 6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944" y="4170383"/>
                <a:ext cx="150106" cy="126060"/>
              </a:xfrm>
              <a:prstGeom prst="rect">
                <a:avLst/>
              </a:prstGeom>
              <a:blipFill>
                <a:blip r:embed="rId310"/>
                <a:stretch>
                  <a:fillRect l="-16000" t="-14286" r="-28000" b="-1904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1" name="下箭头 364"/>
          <p:cNvSpPr/>
          <p:nvPr>
            <p:custDataLst>
              <p:tags r:id="rId43"/>
            </p:custDataLst>
          </p:nvPr>
        </p:nvSpPr>
        <p:spPr>
          <a:xfrm rot="5400000" flipV="1">
            <a:off x="4760178" y="3879750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43" name="组合 642"/>
          <p:cNvGrpSpPr/>
          <p:nvPr/>
        </p:nvGrpSpPr>
        <p:grpSpPr>
          <a:xfrm>
            <a:off x="5112770" y="3722983"/>
            <a:ext cx="192846" cy="558807"/>
            <a:chOff x="4894718" y="4435360"/>
            <a:chExt cx="192846" cy="558807"/>
          </a:xfrm>
        </p:grpSpPr>
        <p:sp>
          <p:nvSpPr>
            <p:cNvPr id="632" name="圆角矩形 274"/>
            <p:cNvSpPr/>
            <p:nvPr/>
          </p:nvSpPr>
          <p:spPr>
            <a:xfrm>
              <a:off x="4896164" y="4435360"/>
              <a:ext cx="126130" cy="55880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6" name="椭圆 635"/>
            <p:cNvSpPr/>
            <p:nvPr>
              <p:custDataLst>
                <p:tags r:id="rId91"/>
              </p:custDataLst>
            </p:nvPr>
          </p:nvSpPr>
          <p:spPr>
            <a:xfrm>
              <a:off x="4913800" y="4443990"/>
              <a:ext cx="90000" cy="90000"/>
            </a:xfrm>
            <a:prstGeom prst="ellipse">
              <a:avLst/>
            </a:prstGeom>
            <a:solidFill>
              <a:srgbClr val="E0AB8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37" name="椭圆 636"/>
            <p:cNvSpPr/>
            <p:nvPr>
              <p:custDataLst>
                <p:tags r:id="rId92"/>
              </p:custDataLst>
            </p:nvPr>
          </p:nvSpPr>
          <p:spPr>
            <a:xfrm>
              <a:off x="4915628" y="4541778"/>
              <a:ext cx="90000" cy="90000"/>
            </a:xfrm>
            <a:prstGeom prst="ellipse">
              <a:avLst/>
            </a:prstGeom>
            <a:solidFill>
              <a:srgbClr val="E0AB8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38" name="椭圆 637"/>
            <p:cNvSpPr/>
            <p:nvPr>
              <p:custDataLst>
                <p:tags r:id="rId93"/>
              </p:custDataLst>
            </p:nvPr>
          </p:nvSpPr>
          <p:spPr>
            <a:xfrm>
              <a:off x="4914229" y="4799767"/>
              <a:ext cx="90000" cy="90000"/>
            </a:xfrm>
            <a:prstGeom prst="ellipse">
              <a:avLst/>
            </a:prstGeom>
            <a:solidFill>
              <a:srgbClr val="E0AB8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39" name="椭圆 638"/>
            <p:cNvSpPr/>
            <p:nvPr>
              <p:custDataLst>
                <p:tags r:id="rId94"/>
              </p:custDataLst>
            </p:nvPr>
          </p:nvSpPr>
          <p:spPr>
            <a:xfrm>
              <a:off x="4915628" y="4892681"/>
              <a:ext cx="90000" cy="90000"/>
            </a:xfrm>
            <a:prstGeom prst="ellipse">
              <a:avLst/>
            </a:prstGeom>
            <a:solidFill>
              <a:srgbClr val="E0AB8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41" name="文本框 640"/>
            <p:cNvSpPr txBox="1"/>
            <p:nvPr/>
          </p:nvSpPr>
          <p:spPr>
            <a:xfrm rot="5400000">
              <a:off x="4892717" y="4612954"/>
              <a:ext cx="196847" cy="1928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800" b="1" dirty="0">
                  <a:latin typeface="Times New Roman Bold" panose="02020503050405090304" charset="0"/>
                  <a:cs typeface="Times New Roman Bold" panose="02020503050405090304" charset="0"/>
                </a:rPr>
                <a:t>…</a:t>
              </a:r>
            </a:p>
          </p:txBody>
        </p:sp>
      </p:grpSp>
      <p:grpSp>
        <p:nvGrpSpPr>
          <p:cNvPr id="669" name="组合 668"/>
          <p:cNvGrpSpPr/>
          <p:nvPr/>
        </p:nvGrpSpPr>
        <p:grpSpPr>
          <a:xfrm>
            <a:off x="5375452" y="3722302"/>
            <a:ext cx="192846" cy="558807"/>
            <a:chOff x="4894718" y="4435360"/>
            <a:chExt cx="192846" cy="558807"/>
          </a:xfrm>
        </p:grpSpPr>
        <p:sp>
          <p:nvSpPr>
            <p:cNvPr id="670" name="圆角矩形 274"/>
            <p:cNvSpPr/>
            <p:nvPr/>
          </p:nvSpPr>
          <p:spPr>
            <a:xfrm>
              <a:off x="4896164" y="4435360"/>
              <a:ext cx="126130" cy="55880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5" name="椭圆 674"/>
            <p:cNvSpPr/>
            <p:nvPr>
              <p:custDataLst>
                <p:tags r:id="rId87"/>
              </p:custDataLst>
            </p:nvPr>
          </p:nvSpPr>
          <p:spPr>
            <a:xfrm>
              <a:off x="4913800" y="4443990"/>
              <a:ext cx="90000" cy="9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76" name="椭圆 675"/>
            <p:cNvSpPr/>
            <p:nvPr>
              <p:custDataLst>
                <p:tags r:id="rId88"/>
              </p:custDataLst>
            </p:nvPr>
          </p:nvSpPr>
          <p:spPr>
            <a:xfrm>
              <a:off x="4915628" y="4541778"/>
              <a:ext cx="90000" cy="9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77" name="椭圆 676"/>
            <p:cNvSpPr/>
            <p:nvPr>
              <p:custDataLst>
                <p:tags r:id="rId89"/>
              </p:custDataLst>
            </p:nvPr>
          </p:nvSpPr>
          <p:spPr>
            <a:xfrm>
              <a:off x="4914229" y="4799767"/>
              <a:ext cx="90000" cy="9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78" name="椭圆 677"/>
            <p:cNvSpPr/>
            <p:nvPr>
              <p:custDataLst>
                <p:tags r:id="rId90"/>
              </p:custDataLst>
            </p:nvPr>
          </p:nvSpPr>
          <p:spPr>
            <a:xfrm>
              <a:off x="4915628" y="4892681"/>
              <a:ext cx="90000" cy="90000"/>
            </a:xfrm>
            <a:prstGeom prst="ellipse">
              <a:avLst/>
            </a:prstGeom>
            <a:solidFill>
              <a:srgbClr val="E0AB8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79" name="文本框 678"/>
            <p:cNvSpPr txBox="1"/>
            <p:nvPr/>
          </p:nvSpPr>
          <p:spPr>
            <a:xfrm rot="5400000">
              <a:off x="4892717" y="4612954"/>
              <a:ext cx="196847" cy="1928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800" b="1" dirty="0">
                  <a:latin typeface="Times New Roman Bold" panose="02020503050405090304" charset="0"/>
                  <a:cs typeface="Times New Roman Bold" panose="02020503050405090304" charset="0"/>
                </a:rPr>
                <a:t>…</a:t>
              </a:r>
            </a:p>
          </p:txBody>
        </p:sp>
      </p:grpSp>
      <p:grpSp>
        <p:nvGrpSpPr>
          <p:cNvPr id="680" name="组合 679"/>
          <p:cNvGrpSpPr/>
          <p:nvPr/>
        </p:nvGrpSpPr>
        <p:grpSpPr>
          <a:xfrm>
            <a:off x="5396335" y="3734625"/>
            <a:ext cx="77275" cy="74100"/>
            <a:chOff x="5501184" y="3351727"/>
            <a:chExt cx="77275" cy="74100"/>
          </a:xfrm>
        </p:grpSpPr>
        <p:cxnSp>
          <p:nvCxnSpPr>
            <p:cNvPr id="681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组合 714"/>
          <p:cNvGrpSpPr/>
          <p:nvPr/>
        </p:nvGrpSpPr>
        <p:grpSpPr>
          <a:xfrm>
            <a:off x="5404174" y="3825879"/>
            <a:ext cx="77275" cy="74100"/>
            <a:chOff x="5501184" y="3351727"/>
            <a:chExt cx="77275" cy="74100"/>
          </a:xfrm>
        </p:grpSpPr>
        <p:cxnSp>
          <p:nvCxnSpPr>
            <p:cNvPr id="721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7" name="组合 736"/>
          <p:cNvGrpSpPr/>
          <p:nvPr/>
        </p:nvGrpSpPr>
        <p:grpSpPr>
          <a:xfrm>
            <a:off x="5397277" y="4088856"/>
            <a:ext cx="77275" cy="74100"/>
            <a:chOff x="5501184" y="3351727"/>
            <a:chExt cx="77275" cy="74100"/>
          </a:xfrm>
        </p:grpSpPr>
        <p:cxnSp>
          <p:nvCxnSpPr>
            <p:cNvPr id="738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5" name="组合 744"/>
          <p:cNvGrpSpPr/>
          <p:nvPr/>
        </p:nvGrpSpPr>
        <p:grpSpPr>
          <a:xfrm>
            <a:off x="5402830" y="4180122"/>
            <a:ext cx="77275" cy="74100"/>
            <a:chOff x="5501184" y="3351727"/>
            <a:chExt cx="77275" cy="74100"/>
          </a:xfrm>
        </p:grpSpPr>
        <p:cxnSp>
          <p:nvCxnSpPr>
            <p:cNvPr id="746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9" name="组合 748"/>
          <p:cNvGrpSpPr/>
          <p:nvPr/>
        </p:nvGrpSpPr>
        <p:grpSpPr>
          <a:xfrm>
            <a:off x="5627202" y="3722301"/>
            <a:ext cx="192846" cy="558807"/>
            <a:chOff x="4894718" y="4435360"/>
            <a:chExt cx="192846" cy="558807"/>
          </a:xfrm>
        </p:grpSpPr>
        <p:sp>
          <p:nvSpPr>
            <p:cNvPr id="750" name="圆角矩形 274"/>
            <p:cNvSpPr/>
            <p:nvPr/>
          </p:nvSpPr>
          <p:spPr>
            <a:xfrm>
              <a:off x="4896164" y="4435360"/>
              <a:ext cx="126130" cy="55880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51" name="椭圆 750"/>
            <p:cNvSpPr/>
            <p:nvPr>
              <p:custDataLst>
                <p:tags r:id="rId83"/>
              </p:custDataLst>
            </p:nvPr>
          </p:nvSpPr>
          <p:spPr>
            <a:xfrm>
              <a:off x="4913800" y="4443990"/>
              <a:ext cx="90000" cy="9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56" name="椭圆 755"/>
            <p:cNvSpPr/>
            <p:nvPr>
              <p:custDataLst>
                <p:tags r:id="rId84"/>
              </p:custDataLst>
            </p:nvPr>
          </p:nvSpPr>
          <p:spPr>
            <a:xfrm>
              <a:off x="4915628" y="4541778"/>
              <a:ext cx="90000" cy="9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58" name="椭圆 757"/>
            <p:cNvSpPr/>
            <p:nvPr>
              <p:custDataLst>
                <p:tags r:id="rId85"/>
              </p:custDataLst>
            </p:nvPr>
          </p:nvSpPr>
          <p:spPr>
            <a:xfrm>
              <a:off x="4914229" y="4799767"/>
              <a:ext cx="90000" cy="9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759" name="椭圆 758"/>
            <p:cNvSpPr/>
            <p:nvPr>
              <p:custDataLst>
                <p:tags r:id="rId86"/>
              </p:custDataLst>
            </p:nvPr>
          </p:nvSpPr>
          <p:spPr>
            <a:xfrm>
              <a:off x="4915628" y="4892681"/>
              <a:ext cx="90000" cy="9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61" name="文本框 760"/>
            <p:cNvSpPr txBox="1"/>
            <p:nvPr/>
          </p:nvSpPr>
          <p:spPr>
            <a:xfrm rot="5400000">
              <a:off x="4892717" y="4612954"/>
              <a:ext cx="196847" cy="1928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800" b="1" dirty="0">
                  <a:latin typeface="Times New Roman Bold" panose="02020503050405090304" charset="0"/>
                  <a:cs typeface="Times New Roman Bold" panose="02020503050405090304" charset="0"/>
                </a:rPr>
                <a:t>…</a:t>
              </a: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5653667" y="3737993"/>
            <a:ext cx="77275" cy="74100"/>
            <a:chOff x="5501184" y="3351727"/>
            <a:chExt cx="77275" cy="74100"/>
          </a:xfrm>
        </p:grpSpPr>
        <p:cxnSp>
          <p:nvCxnSpPr>
            <p:cNvPr id="767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0" name="组合 769"/>
          <p:cNvGrpSpPr/>
          <p:nvPr/>
        </p:nvGrpSpPr>
        <p:grpSpPr>
          <a:xfrm>
            <a:off x="5653667" y="3836327"/>
            <a:ext cx="77275" cy="74100"/>
            <a:chOff x="5501184" y="3351727"/>
            <a:chExt cx="77275" cy="74100"/>
          </a:xfrm>
        </p:grpSpPr>
        <p:cxnSp>
          <p:nvCxnSpPr>
            <p:cNvPr id="771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4" name="组合 773"/>
          <p:cNvGrpSpPr/>
          <p:nvPr/>
        </p:nvGrpSpPr>
        <p:grpSpPr>
          <a:xfrm>
            <a:off x="5646048" y="4094426"/>
            <a:ext cx="77275" cy="74100"/>
            <a:chOff x="5501184" y="3351727"/>
            <a:chExt cx="77275" cy="74100"/>
          </a:xfrm>
        </p:grpSpPr>
        <p:cxnSp>
          <p:nvCxnSpPr>
            <p:cNvPr id="775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95" name="表格 794"/>
          <p:cNvGraphicFramePr>
            <a:graphicFrameLocks noGrp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4145215468"/>
              </p:ext>
            </p:extLst>
          </p:nvPr>
        </p:nvGraphicFramePr>
        <p:xfrm>
          <a:off x="4476940" y="2810501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6" name="椭圆 795"/>
          <p:cNvSpPr/>
          <p:nvPr>
            <p:custDataLst>
              <p:tags r:id="rId45"/>
            </p:custDataLst>
          </p:nvPr>
        </p:nvSpPr>
        <p:spPr>
          <a:xfrm>
            <a:off x="4476940" y="2694961"/>
            <a:ext cx="90000" cy="90000"/>
          </a:xfrm>
          <a:prstGeom prst="ellipse">
            <a:avLst/>
          </a:prstGeom>
          <a:solidFill>
            <a:srgbClr val="7F7F7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aphicFrame>
        <p:nvGraphicFramePr>
          <p:cNvPr id="797" name="表格 796"/>
          <p:cNvGraphicFramePr>
            <a:graphicFrameLocks noGrp="1"/>
          </p:cNvGraphicFramePr>
          <p:nvPr>
            <p:custDataLst>
              <p:tags r:id="rId46"/>
            </p:custDataLst>
            <p:extLst>
              <p:ext uri="{D42A27DB-BD31-4B8C-83A1-F6EECF244321}">
                <p14:modId xmlns:p14="http://schemas.microsoft.com/office/powerpoint/2010/main" val="2956149671"/>
              </p:ext>
            </p:extLst>
          </p:nvPr>
        </p:nvGraphicFramePr>
        <p:xfrm>
          <a:off x="4615956" y="2811399"/>
          <a:ext cx="90000" cy="10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8" name="椭圆 797"/>
          <p:cNvSpPr/>
          <p:nvPr>
            <p:custDataLst>
              <p:tags r:id="rId47"/>
            </p:custDataLst>
          </p:nvPr>
        </p:nvSpPr>
        <p:spPr>
          <a:xfrm>
            <a:off x="4615956" y="2695859"/>
            <a:ext cx="90000" cy="90000"/>
          </a:xfrm>
          <a:prstGeom prst="ellipse">
            <a:avLst/>
          </a:prstGeom>
          <a:solidFill>
            <a:srgbClr val="7F7F7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799" name="组合 798"/>
          <p:cNvGrpSpPr/>
          <p:nvPr/>
        </p:nvGrpSpPr>
        <p:grpSpPr>
          <a:xfrm>
            <a:off x="5652567" y="4184426"/>
            <a:ext cx="77275" cy="74100"/>
            <a:chOff x="5501184" y="3351727"/>
            <a:chExt cx="77275" cy="74100"/>
          </a:xfrm>
        </p:grpSpPr>
        <p:cxnSp>
          <p:nvCxnSpPr>
            <p:cNvPr id="800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组合 802"/>
          <p:cNvGrpSpPr/>
          <p:nvPr/>
        </p:nvGrpSpPr>
        <p:grpSpPr>
          <a:xfrm>
            <a:off x="6302197" y="3722300"/>
            <a:ext cx="192846" cy="558807"/>
            <a:chOff x="4894718" y="4435360"/>
            <a:chExt cx="192846" cy="558807"/>
          </a:xfrm>
        </p:grpSpPr>
        <p:sp>
          <p:nvSpPr>
            <p:cNvPr id="804" name="圆角矩形 274"/>
            <p:cNvSpPr/>
            <p:nvPr/>
          </p:nvSpPr>
          <p:spPr>
            <a:xfrm>
              <a:off x="4896164" y="4435360"/>
              <a:ext cx="126130" cy="558807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05" name="椭圆 804"/>
            <p:cNvSpPr/>
            <p:nvPr>
              <p:custDataLst>
                <p:tags r:id="rId79"/>
              </p:custDataLst>
            </p:nvPr>
          </p:nvSpPr>
          <p:spPr>
            <a:xfrm>
              <a:off x="4913800" y="4443990"/>
              <a:ext cx="90000" cy="9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06" name="椭圆 805"/>
            <p:cNvSpPr/>
            <p:nvPr>
              <p:custDataLst>
                <p:tags r:id="rId80"/>
              </p:custDataLst>
            </p:nvPr>
          </p:nvSpPr>
          <p:spPr>
            <a:xfrm>
              <a:off x="4915628" y="4541778"/>
              <a:ext cx="90000" cy="9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07" name="椭圆 806"/>
            <p:cNvSpPr/>
            <p:nvPr>
              <p:custDataLst>
                <p:tags r:id="rId81"/>
              </p:custDataLst>
            </p:nvPr>
          </p:nvSpPr>
          <p:spPr>
            <a:xfrm>
              <a:off x="4914229" y="4799767"/>
              <a:ext cx="90000" cy="9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809" name="椭圆 808"/>
            <p:cNvSpPr/>
            <p:nvPr>
              <p:custDataLst>
                <p:tags r:id="rId82"/>
              </p:custDataLst>
            </p:nvPr>
          </p:nvSpPr>
          <p:spPr>
            <a:xfrm>
              <a:off x="4915628" y="4892681"/>
              <a:ext cx="90000" cy="9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10" name="文本框 809"/>
            <p:cNvSpPr txBox="1"/>
            <p:nvPr/>
          </p:nvSpPr>
          <p:spPr>
            <a:xfrm rot="5400000">
              <a:off x="4892717" y="4612954"/>
              <a:ext cx="196847" cy="19284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800" b="1" dirty="0">
                  <a:latin typeface="Times New Roman Bold" panose="02020503050405090304" charset="0"/>
                  <a:cs typeface="Times New Roman Bold" panose="02020503050405090304" charset="0"/>
                </a:rPr>
                <a:t>…</a:t>
              </a:r>
            </a:p>
          </p:txBody>
        </p:sp>
      </p:grpSp>
      <p:grpSp>
        <p:nvGrpSpPr>
          <p:cNvPr id="811" name="组合 810"/>
          <p:cNvGrpSpPr/>
          <p:nvPr/>
        </p:nvGrpSpPr>
        <p:grpSpPr>
          <a:xfrm>
            <a:off x="6324734" y="3731311"/>
            <a:ext cx="77275" cy="74100"/>
            <a:chOff x="5501184" y="3351727"/>
            <a:chExt cx="77275" cy="74100"/>
          </a:xfrm>
        </p:grpSpPr>
        <p:cxnSp>
          <p:nvCxnSpPr>
            <p:cNvPr id="812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组合 814"/>
          <p:cNvGrpSpPr/>
          <p:nvPr/>
        </p:nvGrpSpPr>
        <p:grpSpPr>
          <a:xfrm>
            <a:off x="6328070" y="3836665"/>
            <a:ext cx="77275" cy="74100"/>
            <a:chOff x="5501184" y="3351727"/>
            <a:chExt cx="77275" cy="74100"/>
          </a:xfrm>
        </p:grpSpPr>
        <p:cxnSp>
          <p:nvCxnSpPr>
            <p:cNvPr id="816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" name="组合 818"/>
          <p:cNvGrpSpPr/>
          <p:nvPr/>
        </p:nvGrpSpPr>
        <p:grpSpPr>
          <a:xfrm>
            <a:off x="6321018" y="4086727"/>
            <a:ext cx="77275" cy="74100"/>
            <a:chOff x="5501184" y="3351727"/>
            <a:chExt cx="77275" cy="74100"/>
          </a:xfrm>
        </p:grpSpPr>
        <p:cxnSp>
          <p:nvCxnSpPr>
            <p:cNvPr id="820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3" name="组合 822"/>
          <p:cNvGrpSpPr/>
          <p:nvPr/>
        </p:nvGrpSpPr>
        <p:grpSpPr>
          <a:xfrm>
            <a:off x="6327013" y="4178918"/>
            <a:ext cx="77275" cy="74100"/>
            <a:chOff x="5501184" y="3351727"/>
            <a:chExt cx="77275" cy="74100"/>
          </a:xfrm>
        </p:grpSpPr>
        <p:cxnSp>
          <p:nvCxnSpPr>
            <p:cNvPr id="824" name="直线连接符 453"/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线连接符 454"/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线连接符 455"/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8" name="图片 827" descr="图片包含 图标&#10;&#10;描述已自动生成"/>
          <p:cNvPicPr>
            <a:picLocks noChangeAspect="1"/>
          </p:cNvPicPr>
          <p:nvPr/>
        </p:nvPicPr>
        <p:blipFill>
          <a:blip r:embed="rId3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795" y="2386507"/>
            <a:ext cx="2183294" cy="2909037"/>
          </a:xfrm>
          <a:prstGeom prst="rect">
            <a:avLst/>
          </a:prstGeom>
        </p:spPr>
      </p:pic>
      <p:sp>
        <p:nvSpPr>
          <p:cNvPr id="5" name="矩形 398"/>
          <p:cNvSpPr/>
          <p:nvPr>
            <p:custDataLst>
              <p:tags r:id="rId48"/>
            </p:custDataLst>
          </p:nvPr>
        </p:nvSpPr>
        <p:spPr>
          <a:xfrm>
            <a:off x="7088560" y="3716971"/>
            <a:ext cx="90488" cy="90487"/>
          </a:xfrm>
          <a:prstGeom prst="rect">
            <a:avLst/>
          </a:prstGeom>
          <a:solidFill>
            <a:srgbClr val="4A6F78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矩形 399"/>
          <p:cNvSpPr/>
          <p:nvPr>
            <p:custDataLst>
              <p:tags r:id="rId49"/>
            </p:custDataLst>
          </p:nvPr>
        </p:nvSpPr>
        <p:spPr>
          <a:xfrm>
            <a:off x="7088560" y="3831271"/>
            <a:ext cx="90488" cy="90487"/>
          </a:xfrm>
          <a:prstGeom prst="rect">
            <a:avLst/>
          </a:prstGeom>
          <a:solidFill>
            <a:srgbClr val="4A6F78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矩形 403"/>
          <p:cNvSpPr/>
          <p:nvPr>
            <p:custDataLst>
              <p:tags r:id="rId50"/>
            </p:custDataLst>
          </p:nvPr>
        </p:nvSpPr>
        <p:spPr>
          <a:xfrm>
            <a:off x="7088560" y="3943665"/>
            <a:ext cx="90488" cy="88900"/>
          </a:xfrm>
          <a:prstGeom prst="rect">
            <a:avLst/>
          </a:prstGeom>
          <a:solidFill>
            <a:srgbClr val="4A6F78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矩形 404"/>
          <p:cNvSpPr/>
          <p:nvPr>
            <p:custDataLst>
              <p:tags r:id="rId51"/>
            </p:custDataLst>
          </p:nvPr>
        </p:nvSpPr>
        <p:spPr>
          <a:xfrm>
            <a:off x="7088560" y="4052886"/>
            <a:ext cx="90488" cy="90487"/>
          </a:xfrm>
          <a:prstGeom prst="rect">
            <a:avLst/>
          </a:prstGeom>
          <a:solidFill>
            <a:srgbClr val="7697A0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矩形 403"/>
          <p:cNvSpPr/>
          <p:nvPr>
            <p:custDataLst>
              <p:tags r:id="rId52"/>
            </p:custDataLst>
          </p:nvPr>
        </p:nvSpPr>
        <p:spPr>
          <a:xfrm>
            <a:off x="7088560" y="4165280"/>
            <a:ext cx="90488" cy="88900"/>
          </a:xfrm>
          <a:prstGeom prst="rect">
            <a:avLst/>
          </a:prstGeom>
          <a:solidFill>
            <a:srgbClr val="7697A0"/>
          </a:solidFill>
          <a:ln w="95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745E9D-C2DF-B211-F35E-2F272194C85D}"/>
                  </a:ext>
                </a:extLst>
              </p:cNvPr>
              <p:cNvSpPr txBox="1"/>
              <p:nvPr/>
            </p:nvSpPr>
            <p:spPr>
              <a:xfrm>
                <a:off x="5108821" y="3587214"/>
                <a:ext cx="332527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sz="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600" b="0" i="1" smtClean="0">
                          <a:latin typeface="Cambria Math" panose="02040503050406030204" pitchFamily="18" charset="0"/>
                        </a:rPr>
                        <m:t>𝑒𝑚𝑏𝑒𝑑</m:t>
                      </m:r>
                    </m:oMath>
                  </m:oMathPara>
                </a14:m>
                <a:endParaRPr kumimoji="1" lang="zh-CN" altLang="en-US" sz="6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745E9D-C2DF-B211-F35E-2F272194C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21" y="3587214"/>
                <a:ext cx="332527" cy="92333"/>
              </a:xfrm>
              <a:prstGeom prst="rect">
                <a:avLst/>
              </a:prstGeom>
              <a:blipFill>
                <a:blip r:embed="rId312"/>
                <a:stretch>
                  <a:fillRect l="-5455" r="-5455" b="-625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832BCA6-1CB2-75AD-1240-BA26CFF3359B}"/>
                  </a:ext>
                </a:extLst>
              </p:cNvPr>
              <p:cNvSpPr txBox="1"/>
              <p:nvPr/>
            </p:nvSpPr>
            <p:spPr>
              <a:xfrm>
                <a:off x="5066743" y="3446868"/>
                <a:ext cx="328680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600" b="0" i="1" smtClean="0">
                          <a:latin typeface="Cambria Math" panose="02040503050406030204" pitchFamily="18" charset="0"/>
                        </a:rPr>
                        <m:t>𝑒𝑚𝑏𝑒𝑑</m:t>
                      </m:r>
                    </m:oMath>
                  </m:oMathPara>
                </a14:m>
                <a:endParaRPr kumimoji="1" lang="zh-CN" altLang="en-US" sz="6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832BCA6-1CB2-75AD-1240-BA26CFF3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743" y="3446868"/>
                <a:ext cx="328680" cy="92333"/>
              </a:xfrm>
              <a:prstGeom prst="rect">
                <a:avLst/>
              </a:prstGeom>
              <a:blipFill>
                <a:blip r:embed="rId313"/>
                <a:stretch>
                  <a:fillRect l="-5556" r="-7407" b="-625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37E7785-8AAA-A570-255C-D64122CAD314}"/>
                  </a:ext>
                </a:extLst>
              </p:cNvPr>
              <p:cNvSpPr txBox="1"/>
              <p:nvPr/>
            </p:nvSpPr>
            <p:spPr>
              <a:xfrm>
                <a:off x="7853997" y="2760093"/>
                <a:ext cx="1928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37E7785-8AAA-A570-255C-D64122CA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97" y="2760093"/>
                <a:ext cx="192873" cy="123111"/>
              </a:xfrm>
              <a:prstGeom prst="rect">
                <a:avLst/>
              </a:prstGeom>
              <a:blipFill>
                <a:blip r:embed="rId314"/>
                <a:stretch>
                  <a:fillRect l="-9375" r="-6250" b="-5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A55DB38-0762-41E1-0F09-43227910A228}"/>
                  </a:ext>
                </a:extLst>
              </p:cNvPr>
              <p:cNvSpPr txBox="1"/>
              <p:nvPr/>
            </p:nvSpPr>
            <p:spPr>
              <a:xfrm>
                <a:off x="7857853" y="2915336"/>
                <a:ext cx="785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A55DB38-0762-41E1-0F09-43227910A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53" y="2915336"/>
                <a:ext cx="78548" cy="123111"/>
              </a:xfrm>
              <a:prstGeom prst="rect">
                <a:avLst/>
              </a:prstGeom>
              <a:blipFill>
                <a:blip r:embed="rId315"/>
                <a:stretch>
                  <a:fillRect l="-30769" r="-30769" b="-1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组合 83">
            <a:extLst>
              <a:ext uri="{FF2B5EF4-FFF2-40B4-BE49-F238E27FC236}">
                <a16:creationId xmlns:a16="http://schemas.microsoft.com/office/drawing/2014/main" id="{23A33659-0ED6-D095-0367-6815CE8AFE52}"/>
              </a:ext>
            </a:extLst>
          </p:cNvPr>
          <p:cNvGrpSpPr/>
          <p:nvPr/>
        </p:nvGrpSpPr>
        <p:grpSpPr>
          <a:xfrm>
            <a:off x="7965739" y="2934434"/>
            <a:ext cx="77275" cy="74100"/>
            <a:chOff x="5501184" y="3351727"/>
            <a:chExt cx="77275" cy="74100"/>
          </a:xfrm>
        </p:grpSpPr>
        <p:cxnSp>
          <p:nvCxnSpPr>
            <p:cNvPr id="91" name="直线连接符 453">
              <a:extLst>
                <a:ext uri="{FF2B5EF4-FFF2-40B4-BE49-F238E27FC236}">
                  <a16:creationId xmlns:a16="http://schemas.microsoft.com/office/drawing/2014/main" id="{778E1965-15A8-D264-5F2A-D37A15EE45D3}"/>
                </a:ext>
              </a:extLst>
            </p:cNvPr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454">
              <a:extLst>
                <a:ext uri="{FF2B5EF4-FFF2-40B4-BE49-F238E27FC236}">
                  <a16:creationId xmlns:a16="http://schemas.microsoft.com/office/drawing/2014/main" id="{B21994DF-7759-0B5F-75BA-05667DAB80B8}"/>
                </a:ext>
              </a:extLst>
            </p:cNvPr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455">
              <a:extLst>
                <a:ext uri="{FF2B5EF4-FFF2-40B4-BE49-F238E27FC236}">
                  <a16:creationId xmlns:a16="http://schemas.microsoft.com/office/drawing/2014/main" id="{44AFC808-E5AE-60E9-73F7-61109EC3F5C0}"/>
                </a:ext>
              </a:extLst>
            </p:cNvPr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03EAF8B4-7E4A-0885-84AB-31495E0D49C6}"/>
                  </a:ext>
                </a:extLst>
              </p:cNvPr>
              <p:cNvSpPr txBox="1"/>
              <p:nvPr/>
            </p:nvSpPr>
            <p:spPr>
              <a:xfrm>
                <a:off x="7856306" y="3043182"/>
                <a:ext cx="785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03EAF8B4-7E4A-0885-84AB-31495E0D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306" y="3043182"/>
                <a:ext cx="78548" cy="123111"/>
              </a:xfrm>
              <a:prstGeom prst="rect">
                <a:avLst/>
              </a:prstGeom>
              <a:blipFill>
                <a:blip r:embed="rId316"/>
                <a:stretch>
                  <a:fillRect l="-30769" r="-30769" b="-1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378FA65F-E4A9-D701-E10B-36A0A5875A88}"/>
              </a:ext>
            </a:extLst>
          </p:cNvPr>
          <p:cNvGrpSpPr/>
          <p:nvPr/>
        </p:nvGrpSpPr>
        <p:grpSpPr>
          <a:xfrm>
            <a:off x="7972397" y="3064860"/>
            <a:ext cx="77275" cy="74100"/>
            <a:chOff x="5501184" y="3351727"/>
            <a:chExt cx="77275" cy="74100"/>
          </a:xfrm>
        </p:grpSpPr>
        <p:cxnSp>
          <p:nvCxnSpPr>
            <p:cNvPr id="166" name="直线连接符 453">
              <a:extLst>
                <a:ext uri="{FF2B5EF4-FFF2-40B4-BE49-F238E27FC236}">
                  <a16:creationId xmlns:a16="http://schemas.microsoft.com/office/drawing/2014/main" id="{C3DF7C68-40D2-175C-62D8-6D4E58B68106}"/>
                </a:ext>
              </a:extLst>
            </p:cNvPr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符 454">
              <a:extLst>
                <a:ext uri="{FF2B5EF4-FFF2-40B4-BE49-F238E27FC236}">
                  <a16:creationId xmlns:a16="http://schemas.microsoft.com/office/drawing/2014/main" id="{C4BF491A-D966-4576-E911-3C9A12CA099B}"/>
                </a:ext>
              </a:extLst>
            </p:cNvPr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符 455">
              <a:extLst>
                <a:ext uri="{FF2B5EF4-FFF2-40B4-BE49-F238E27FC236}">
                  <a16:creationId xmlns:a16="http://schemas.microsoft.com/office/drawing/2014/main" id="{C47F7BAA-A2AA-F04D-03E7-E11C5DCF3A86}"/>
                </a:ext>
              </a:extLst>
            </p:cNvPr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CCC625F-7573-1EF0-AEA6-13A13D007861}"/>
              </a:ext>
            </a:extLst>
          </p:cNvPr>
          <p:cNvSpPr txBox="1"/>
          <p:nvPr/>
        </p:nvSpPr>
        <p:spPr>
          <a:xfrm rot="5400000">
            <a:off x="7830011" y="3107924"/>
            <a:ext cx="196847" cy="19284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…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1F5FD3D-7E82-0496-70C1-4EC39392C46F}"/>
              </a:ext>
            </a:extLst>
          </p:cNvPr>
          <p:cNvSpPr txBox="1"/>
          <p:nvPr/>
        </p:nvSpPr>
        <p:spPr>
          <a:xfrm>
            <a:off x="7861141" y="3253875"/>
            <a:ext cx="6091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kumimoji="1" lang="zh-CN" altLang="en-US" sz="800" dirty="0">
              <a:latin typeface="Cambria Math" panose="02040503050406030204" pitchFamily="18" charset="0"/>
            </a:endParaRP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CD61CD47-AF4F-1E17-207D-FBBA7A80B77B}"/>
              </a:ext>
            </a:extLst>
          </p:cNvPr>
          <p:cNvGrpSpPr/>
          <p:nvPr/>
        </p:nvGrpSpPr>
        <p:grpSpPr>
          <a:xfrm>
            <a:off x="7959318" y="3275923"/>
            <a:ext cx="77275" cy="74100"/>
            <a:chOff x="5501184" y="3351727"/>
            <a:chExt cx="77275" cy="74100"/>
          </a:xfrm>
        </p:grpSpPr>
        <p:cxnSp>
          <p:nvCxnSpPr>
            <p:cNvPr id="174" name="直线连接符 453">
              <a:extLst>
                <a:ext uri="{FF2B5EF4-FFF2-40B4-BE49-F238E27FC236}">
                  <a16:creationId xmlns:a16="http://schemas.microsoft.com/office/drawing/2014/main" id="{7F5DB87A-3CBB-B6FF-5E20-96FDB68D9BC0}"/>
                </a:ext>
              </a:extLst>
            </p:cNvPr>
            <p:cNvCxnSpPr/>
            <p:nvPr/>
          </p:nvCxnSpPr>
          <p:spPr>
            <a:xfrm>
              <a:off x="5501184" y="33898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连接符 454">
              <a:extLst>
                <a:ext uri="{FF2B5EF4-FFF2-40B4-BE49-F238E27FC236}">
                  <a16:creationId xmlns:a16="http://schemas.microsoft.com/office/drawing/2014/main" id="{1DF448C0-AAF2-43AC-5514-3BF0E4B055BF}"/>
                </a:ext>
              </a:extLst>
            </p:cNvPr>
            <p:cNvCxnSpPr/>
            <p:nvPr/>
          </p:nvCxnSpPr>
          <p:spPr>
            <a:xfrm>
              <a:off x="5512938" y="3363198"/>
              <a:ext cx="64177" cy="62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线连接符 455">
              <a:extLst>
                <a:ext uri="{FF2B5EF4-FFF2-40B4-BE49-F238E27FC236}">
                  <a16:creationId xmlns:a16="http://schemas.microsoft.com/office/drawing/2014/main" id="{7DDAE4CF-3DD2-1335-D92C-DD3ECE5F8673}"/>
                </a:ext>
              </a:extLst>
            </p:cNvPr>
            <p:cNvCxnSpPr/>
            <p:nvPr/>
          </p:nvCxnSpPr>
          <p:spPr>
            <a:xfrm>
              <a:off x="5542459" y="3351727"/>
              <a:ext cx="3600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CA9ED42-3364-86E4-22A3-7F88C1EE53EC}"/>
              </a:ext>
            </a:extLst>
          </p:cNvPr>
          <p:cNvSpPr txBox="1"/>
          <p:nvPr/>
        </p:nvSpPr>
        <p:spPr>
          <a:xfrm rot="5400000">
            <a:off x="7789719" y="3014086"/>
            <a:ext cx="749443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700" dirty="0">
                <a:latin typeface="Times New Roman Bold" panose="02020503050405090304" charset="0"/>
                <a:cs typeface="Times New Roman Bold" panose="02020503050405090304" charset="0"/>
              </a:rPr>
              <a:t>Noise Level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FBCC004F-6DD6-A434-2975-8FA03F606A00}"/>
              </a:ext>
            </a:extLst>
          </p:cNvPr>
          <p:cNvSpPr txBox="1"/>
          <p:nvPr/>
        </p:nvSpPr>
        <p:spPr>
          <a:xfrm>
            <a:off x="5478208" y="3260367"/>
            <a:ext cx="2178322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Model Optimization Objectives</a:t>
            </a:r>
          </a:p>
        </p:txBody>
      </p:sp>
      <p:cxnSp>
        <p:nvCxnSpPr>
          <p:cNvPr id="230" name="直线箭头连接符 719">
            <a:extLst>
              <a:ext uri="{FF2B5EF4-FFF2-40B4-BE49-F238E27FC236}">
                <a16:creationId xmlns:a16="http://schemas.microsoft.com/office/drawing/2014/main" id="{8405204D-4D61-13C6-7264-BC4BCB5FEF0C}"/>
              </a:ext>
            </a:extLst>
          </p:cNvPr>
          <p:cNvCxnSpPr>
            <a:cxnSpLocks/>
          </p:cNvCxnSpPr>
          <p:nvPr/>
        </p:nvCxnSpPr>
        <p:spPr>
          <a:xfrm>
            <a:off x="8084728" y="2872517"/>
            <a:ext cx="0" cy="49012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圆角矩形 701">
            <a:extLst>
              <a:ext uri="{FF2B5EF4-FFF2-40B4-BE49-F238E27FC236}">
                <a16:creationId xmlns:a16="http://schemas.microsoft.com/office/drawing/2014/main" id="{762528E2-C7F2-988D-8392-F9E31D31F8C9}"/>
              </a:ext>
            </a:extLst>
          </p:cNvPr>
          <p:cNvSpPr/>
          <p:nvPr/>
        </p:nvSpPr>
        <p:spPr>
          <a:xfrm>
            <a:off x="7693923" y="2574104"/>
            <a:ext cx="520786" cy="194920"/>
          </a:xfrm>
          <a:prstGeom prst="roundRect">
            <a:avLst/>
          </a:prstGeom>
          <a:solidFill>
            <a:srgbClr val="F2F2F2"/>
          </a:solidFill>
          <a:ln w="63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ts val="740"/>
              </a:lnSpc>
            </a:pPr>
            <a:r>
              <a:rPr kumimoji="1" lang="en-US" altLang="zh-CN" sz="7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Weight Sequence</a:t>
            </a:r>
            <a:endParaRPr kumimoji="1" lang="zh-CN" altLang="en-US" sz="7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7965776A-FEF8-94A6-310B-31D65A5B6DED}"/>
              </a:ext>
            </a:extLst>
          </p:cNvPr>
          <p:cNvGrpSpPr/>
          <p:nvPr/>
        </p:nvGrpSpPr>
        <p:grpSpPr>
          <a:xfrm>
            <a:off x="7659736" y="2794258"/>
            <a:ext cx="129908" cy="376432"/>
            <a:chOff x="6919498" y="2588150"/>
            <a:chExt cx="192846" cy="558807"/>
          </a:xfrm>
        </p:grpSpPr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0C0616FE-196C-4B4F-6C01-4E4348364459}"/>
                </a:ext>
              </a:extLst>
            </p:cNvPr>
            <p:cNvGrpSpPr/>
            <p:nvPr/>
          </p:nvGrpSpPr>
          <p:grpSpPr>
            <a:xfrm>
              <a:off x="6919498" y="2588150"/>
              <a:ext cx="192846" cy="558807"/>
              <a:chOff x="4894718" y="4435360"/>
              <a:chExt cx="192846" cy="558807"/>
            </a:xfrm>
          </p:grpSpPr>
          <p:sp>
            <p:nvSpPr>
              <p:cNvPr id="263" name="圆角矩形 274">
                <a:extLst>
                  <a:ext uri="{FF2B5EF4-FFF2-40B4-BE49-F238E27FC236}">
                    <a16:creationId xmlns:a16="http://schemas.microsoft.com/office/drawing/2014/main" id="{96B1EC9D-E543-AAAB-AEB1-230CEF513F55}"/>
                  </a:ext>
                </a:extLst>
              </p:cNvPr>
              <p:cNvSpPr/>
              <p:nvPr/>
            </p:nvSpPr>
            <p:spPr>
              <a:xfrm>
                <a:off x="4896164" y="4435360"/>
                <a:ext cx="126130" cy="558807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65" name="椭圆 264">
                <a:extLst>
                  <a:ext uri="{FF2B5EF4-FFF2-40B4-BE49-F238E27FC236}">
                    <a16:creationId xmlns:a16="http://schemas.microsoft.com/office/drawing/2014/main" id="{6C982A9E-06ED-15DC-67D2-B04E366628B9}"/>
                  </a:ext>
                </a:extLst>
              </p:cNvPr>
              <p:cNvSpPr/>
              <p:nvPr>
                <p:custDataLst>
                  <p:tags r:id="rId75"/>
                </p:custDataLst>
              </p:nvPr>
            </p:nvSpPr>
            <p:spPr>
              <a:xfrm>
                <a:off x="4913800" y="4443990"/>
                <a:ext cx="90000" cy="9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54A92B8F-3F9E-991C-C71B-B3E4940EE349}"/>
                  </a:ext>
                </a:extLst>
              </p:cNvPr>
              <p:cNvSpPr/>
              <p:nvPr>
                <p:custDataLst>
                  <p:tags r:id="rId76"/>
                </p:custDataLst>
              </p:nvPr>
            </p:nvSpPr>
            <p:spPr>
              <a:xfrm>
                <a:off x="4915628" y="4541778"/>
                <a:ext cx="90000" cy="9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0788500E-4F0F-3ECA-AAC2-AD5CFA0C775D}"/>
                  </a:ext>
                </a:extLst>
              </p:cNvPr>
              <p:cNvSpPr/>
              <p:nvPr>
                <p:custDataLst>
                  <p:tags r:id="rId77"/>
                </p:custDataLst>
              </p:nvPr>
            </p:nvSpPr>
            <p:spPr>
              <a:xfrm>
                <a:off x="4914229" y="4799767"/>
                <a:ext cx="90000" cy="90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76DBDD95-2235-AFD7-0AAF-7021CBC7FC5E}"/>
                  </a:ext>
                </a:extLst>
              </p:cNvPr>
              <p:cNvSpPr/>
              <p:nvPr>
                <p:custDataLst>
                  <p:tags r:id="rId78"/>
                </p:custDataLst>
              </p:nvPr>
            </p:nvSpPr>
            <p:spPr>
              <a:xfrm>
                <a:off x="4915628" y="4892681"/>
                <a:ext cx="90000" cy="9000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7493F25B-FAFB-9597-D308-DA07A8949C15}"/>
                  </a:ext>
                </a:extLst>
              </p:cNvPr>
              <p:cNvSpPr txBox="1"/>
              <p:nvPr/>
            </p:nvSpPr>
            <p:spPr>
              <a:xfrm rot="5400000">
                <a:off x="4892717" y="4612954"/>
                <a:ext cx="196847" cy="19284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zh-CN" sz="800" b="1" dirty="0">
                    <a:latin typeface="Times New Roman Bold" panose="02020503050405090304" charset="0"/>
                    <a:cs typeface="Times New Roman Bold" panose="02020503050405090304" charset="0"/>
                  </a:rPr>
                  <a:t>…</a:t>
                </a:r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EAF6484B-F5E7-462F-FA9C-704D8EE707BC}"/>
                </a:ext>
              </a:extLst>
            </p:cNvPr>
            <p:cNvGrpSpPr/>
            <p:nvPr/>
          </p:nvGrpSpPr>
          <p:grpSpPr>
            <a:xfrm>
              <a:off x="6937012" y="2602856"/>
              <a:ext cx="77275" cy="74100"/>
              <a:chOff x="5501184" y="3351727"/>
              <a:chExt cx="77275" cy="74100"/>
            </a:xfrm>
          </p:grpSpPr>
          <p:cxnSp>
            <p:nvCxnSpPr>
              <p:cNvPr id="280" name="直线连接符 453">
                <a:extLst>
                  <a:ext uri="{FF2B5EF4-FFF2-40B4-BE49-F238E27FC236}">
                    <a16:creationId xmlns:a16="http://schemas.microsoft.com/office/drawing/2014/main" id="{3C13670D-C589-7F3E-4645-571A90A86452}"/>
                  </a:ext>
                </a:extLst>
              </p:cNvPr>
              <p:cNvCxnSpPr/>
              <p:nvPr/>
            </p:nvCxnSpPr>
            <p:spPr>
              <a:xfrm>
                <a:off x="5501184" y="33898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直线连接符 454">
                <a:extLst>
                  <a:ext uri="{FF2B5EF4-FFF2-40B4-BE49-F238E27FC236}">
                    <a16:creationId xmlns:a16="http://schemas.microsoft.com/office/drawing/2014/main" id="{7A8C58EA-8650-865C-4548-D0394FBC5CD4}"/>
                  </a:ext>
                </a:extLst>
              </p:cNvPr>
              <p:cNvCxnSpPr/>
              <p:nvPr/>
            </p:nvCxnSpPr>
            <p:spPr>
              <a:xfrm>
                <a:off x="5512938" y="3363198"/>
                <a:ext cx="64177" cy="62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线连接符 455">
                <a:extLst>
                  <a:ext uri="{FF2B5EF4-FFF2-40B4-BE49-F238E27FC236}">
                    <a16:creationId xmlns:a16="http://schemas.microsoft.com/office/drawing/2014/main" id="{806DBD03-42ED-E43A-DF76-38AFD64DECC0}"/>
                  </a:ext>
                </a:extLst>
              </p:cNvPr>
              <p:cNvCxnSpPr/>
              <p:nvPr/>
            </p:nvCxnSpPr>
            <p:spPr>
              <a:xfrm>
                <a:off x="5542459" y="33517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152D757A-905D-ED0E-708B-51B510A449FE}"/>
                </a:ext>
              </a:extLst>
            </p:cNvPr>
            <p:cNvGrpSpPr/>
            <p:nvPr/>
          </p:nvGrpSpPr>
          <p:grpSpPr>
            <a:xfrm>
              <a:off x="6945846" y="2703121"/>
              <a:ext cx="77275" cy="74100"/>
              <a:chOff x="5501184" y="3351727"/>
              <a:chExt cx="77275" cy="74100"/>
            </a:xfrm>
          </p:grpSpPr>
          <p:cxnSp>
            <p:nvCxnSpPr>
              <p:cNvPr id="291" name="直线连接符 453">
                <a:extLst>
                  <a:ext uri="{FF2B5EF4-FFF2-40B4-BE49-F238E27FC236}">
                    <a16:creationId xmlns:a16="http://schemas.microsoft.com/office/drawing/2014/main" id="{8A9C5558-3842-1660-E966-B59FF1E45E03}"/>
                  </a:ext>
                </a:extLst>
              </p:cNvPr>
              <p:cNvCxnSpPr/>
              <p:nvPr/>
            </p:nvCxnSpPr>
            <p:spPr>
              <a:xfrm>
                <a:off x="5501184" y="33898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线连接符 454">
                <a:extLst>
                  <a:ext uri="{FF2B5EF4-FFF2-40B4-BE49-F238E27FC236}">
                    <a16:creationId xmlns:a16="http://schemas.microsoft.com/office/drawing/2014/main" id="{91F8EB20-B998-349D-0BFA-E47463BD6A29}"/>
                  </a:ext>
                </a:extLst>
              </p:cNvPr>
              <p:cNvCxnSpPr/>
              <p:nvPr/>
            </p:nvCxnSpPr>
            <p:spPr>
              <a:xfrm>
                <a:off x="5512938" y="3363198"/>
                <a:ext cx="64177" cy="62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直线连接符 455">
                <a:extLst>
                  <a:ext uri="{FF2B5EF4-FFF2-40B4-BE49-F238E27FC236}">
                    <a16:creationId xmlns:a16="http://schemas.microsoft.com/office/drawing/2014/main" id="{9CD130F7-6A5B-AA8F-E46C-13F39F88047C}"/>
                  </a:ext>
                </a:extLst>
              </p:cNvPr>
              <p:cNvCxnSpPr/>
              <p:nvPr/>
            </p:nvCxnSpPr>
            <p:spPr>
              <a:xfrm>
                <a:off x="5542459" y="33517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6DC4C56F-6B1E-4968-39F0-2EB030032E34}"/>
                </a:ext>
              </a:extLst>
            </p:cNvPr>
            <p:cNvGrpSpPr/>
            <p:nvPr/>
          </p:nvGrpSpPr>
          <p:grpSpPr>
            <a:xfrm>
              <a:off x="6944502" y="2959274"/>
              <a:ext cx="77275" cy="74100"/>
              <a:chOff x="5501184" y="3351727"/>
              <a:chExt cx="77275" cy="74100"/>
            </a:xfrm>
          </p:grpSpPr>
          <p:cxnSp>
            <p:nvCxnSpPr>
              <p:cNvPr id="315" name="直线连接符 453">
                <a:extLst>
                  <a:ext uri="{FF2B5EF4-FFF2-40B4-BE49-F238E27FC236}">
                    <a16:creationId xmlns:a16="http://schemas.microsoft.com/office/drawing/2014/main" id="{8BC35745-DB73-C96B-FB8E-E3F1D8F3793D}"/>
                  </a:ext>
                </a:extLst>
              </p:cNvPr>
              <p:cNvCxnSpPr/>
              <p:nvPr/>
            </p:nvCxnSpPr>
            <p:spPr>
              <a:xfrm>
                <a:off x="5501184" y="33898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线连接符 454">
                <a:extLst>
                  <a:ext uri="{FF2B5EF4-FFF2-40B4-BE49-F238E27FC236}">
                    <a16:creationId xmlns:a16="http://schemas.microsoft.com/office/drawing/2014/main" id="{7877ABAA-6801-9D8E-9197-63938E00E2B7}"/>
                  </a:ext>
                </a:extLst>
              </p:cNvPr>
              <p:cNvCxnSpPr/>
              <p:nvPr/>
            </p:nvCxnSpPr>
            <p:spPr>
              <a:xfrm>
                <a:off x="5512938" y="3363198"/>
                <a:ext cx="64177" cy="62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线连接符 455">
                <a:extLst>
                  <a:ext uri="{FF2B5EF4-FFF2-40B4-BE49-F238E27FC236}">
                    <a16:creationId xmlns:a16="http://schemas.microsoft.com/office/drawing/2014/main" id="{82786A16-A28D-E6C4-26CC-3A2639B7A548}"/>
                  </a:ext>
                </a:extLst>
              </p:cNvPr>
              <p:cNvCxnSpPr/>
              <p:nvPr/>
            </p:nvCxnSpPr>
            <p:spPr>
              <a:xfrm>
                <a:off x="5542459" y="33517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5A84761E-3B3D-3C50-EC7D-A34E519BAA18}"/>
                </a:ext>
              </a:extLst>
            </p:cNvPr>
            <p:cNvGrpSpPr/>
            <p:nvPr/>
          </p:nvGrpSpPr>
          <p:grpSpPr>
            <a:xfrm>
              <a:off x="6948341" y="3051860"/>
              <a:ext cx="77275" cy="74100"/>
              <a:chOff x="5501184" y="3351727"/>
              <a:chExt cx="77275" cy="74100"/>
            </a:xfrm>
          </p:grpSpPr>
          <p:cxnSp>
            <p:nvCxnSpPr>
              <p:cNvPr id="321" name="直线连接符 453">
                <a:extLst>
                  <a:ext uri="{FF2B5EF4-FFF2-40B4-BE49-F238E27FC236}">
                    <a16:creationId xmlns:a16="http://schemas.microsoft.com/office/drawing/2014/main" id="{3D60F280-BEFE-ED38-29A3-468CBAADEB4D}"/>
                  </a:ext>
                </a:extLst>
              </p:cNvPr>
              <p:cNvCxnSpPr/>
              <p:nvPr/>
            </p:nvCxnSpPr>
            <p:spPr>
              <a:xfrm>
                <a:off x="5501184" y="33898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直线连接符 454">
                <a:extLst>
                  <a:ext uri="{FF2B5EF4-FFF2-40B4-BE49-F238E27FC236}">
                    <a16:creationId xmlns:a16="http://schemas.microsoft.com/office/drawing/2014/main" id="{C0616004-4471-37EF-DB77-14E6FE448DC1}"/>
                  </a:ext>
                </a:extLst>
              </p:cNvPr>
              <p:cNvCxnSpPr/>
              <p:nvPr/>
            </p:nvCxnSpPr>
            <p:spPr>
              <a:xfrm>
                <a:off x="5512938" y="3363198"/>
                <a:ext cx="64177" cy="626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线连接符 455">
                <a:extLst>
                  <a:ext uri="{FF2B5EF4-FFF2-40B4-BE49-F238E27FC236}">
                    <a16:creationId xmlns:a16="http://schemas.microsoft.com/office/drawing/2014/main" id="{9B7CA078-2E37-EE8E-9D5A-0DC85D4BADFA}"/>
                  </a:ext>
                </a:extLst>
              </p:cNvPr>
              <p:cNvCxnSpPr/>
              <p:nvPr/>
            </p:nvCxnSpPr>
            <p:spPr>
              <a:xfrm>
                <a:off x="5542459" y="3351727"/>
                <a:ext cx="36000" cy="3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6773349E-5F81-9A86-0336-ABE30387C185}"/>
                  </a:ext>
                </a:extLst>
              </p:cNvPr>
              <p:cNvSpPr txBox="1"/>
              <p:nvPr/>
            </p:nvSpPr>
            <p:spPr>
              <a:xfrm>
                <a:off x="7642784" y="3181388"/>
                <a:ext cx="14247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6773349E-5F81-9A86-0336-ABE30387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784" y="3181388"/>
                <a:ext cx="142475" cy="123111"/>
              </a:xfrm>
              <a:prstGeom prst="rect">
                <a:avLst/>
              </a:prstGeom>
              <a:blipFill>
                <a:blip r:embed="rId307"/>
                <a:stretch>
                  <a:fillRect l="-17391" r="-4348" b="-2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矩形 326">
            <a:extLst>
              <a:ext uri="{FF2B5EF4-FFF2-40B4-BE49-F238E27FC236}">
                <a16:creationId xmlns:a16="http://schemas.microsoft.com/office/drawing/2014/main" id="{417A1905-C87C-B335-7378-74822C3D6CFA}"/>
              </a:ext>
            </a:extLst>
          </p:cNvPr>
          <p:cNvSpPr/>
          <p:nvPr/>
        </p:nvSpPr>
        <p:spPr>
          <a:xfrm>
            <a:off x="7268999" y="2811399"/>
            <a:ext cx="90000" cy="90000"/>
          </a:xfrm>
          <a:prstGeom prst="rect">
            <a:avLst/>
          </a:prstGeom>
          <a:solidFill>
            <a:srgbClr val="4B7078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2AFD9A41-93D5-754E-2BC4-B180E40CF1C0}"/>
              </a:ext>
            </a:extLst>
          </p:cNvPr>
          <p:cNvSpPr/>
          <p:nvPr/>
        </p:nvSpPr>
        <p:spPr>
          <a:xfrm>
            <a:off x="7268999" y="2898686"/>
            <a:ext cx="90000" cy="90000"/>
          </a:xfrm>
          <a:prstGeom prst="rect">
            <a:avLst/>
          </a:prstGeom>
          <a:solidFill>
            <a:srgbClr val="92AFB5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9DF5EB96-4490-1116-08B5-06EA30C2044F}"/>
              </a:ext>
            </a:extLst>
          </p:cNvPr>
          <p:cNvSpPr/>
          <p:nvPr/>
        </p:nvSpPr>
        <p:spPr>
          <a:xfrm>
            <a:off x="7268999" y="2985973"/>
            <a:ext cx="90000" cy="90000"/>
          </a:xfrm>
          <a:prstGeom prst="rect">
            <a:avLst/>
          </a:prstGeom>
          <a:solidFill>
            <a:srgbClr val="557A8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C5C7373F-7A68-1080-E05F-800AA7FB8758}"/>
              </a:ext>
            </a:extLst>
          </p:cNvPr>
          <p:cNvSpPr/>
          <p:nvPr/>
        </p:nvSpPr>
        <p:spPr>
          <a:xfrm>
            <a:off x="7268999" y="3073260"/>
            <a:ext cx="90000" cy="90000"/>
          </a:xfrm>
          <a:prstGeom prst="rect">
            <a:avLst/>
          </a:prstGeom>
          <a:solidFill>
            <a:srgbClr val="A7B9BD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4537B808-7C5D-5C7E-6222-E934D136610D}"/>
                  </a:ext>
                </a:extLst>
              </p:cNvPr>
              <p:cNvSpPr txBox="1"/>
              <p:nvPr/>
            </p:nvSpPr>
            <p:spPr>
              <a:xfrm>
                <a:off x="7263572" y="3175828"/>
                <a:ext cx="150106" cy="1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4537B808-7C5D-5C7E-6222-E934D1366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572" y="3175828"/>
                <a:ext cx="150106" cy="126060"/>
              </a:xfrm>
              <a:prstGeom prst="rect">
                <a:avLst/>
              </a:prstGeom>
              <a:blipFill>
                <a:blip r:embed="rId317"/>
                <a:stretch>
                  <a:fillRect l="-16667" t="-19048" r="-29167" b="-1428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矩形 366">
            <a:extLst>
              <a:ext uri="{FF2B5EF4-FFF2-40B4-BE49-F238E27FC236}">
                <a16:creationId xmlns:a16="http://schemas.microsoft.com/office/drawing/2014/main" id="{190901F7-6232-5842-9430-114F15A123E1}"/>
              </a:ext>
            </a:extLst>
          </p:cNvPr>
          <p:cNvSpPr/>
          <p:nvPr/>
        </p:nvSpPr>
        <p:spPr>
          <a:xfrm>
            <a:off x="6782177" y="2806829"/>
            <a:ext cx="90000" cy="90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5C986F54-560D-CA0E-C416-C73BC02D8540}"/>
              </a:ext>
            </a:extLst>
          </p:cNvPr>
          <p:cNvSpPr/>
          <p:nvPr/>
        </p:nvSpPr>
        <p:spPr>
          <a:xfrm>
            <a:off x="6782177" y="2894116"/>
            <a:ext cx="90000" cy="90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3203C363-6B6C-EA7B-A75F-42F3E1169581}"/>
              </a:ext>
            </a:extLst>
          </p:cNvPr>
          <p:cNvSpPr/>
          <p:nvPr/>
        </p:nvSpPr>
        <p:spPr>
          <a:xfrm>
            <a:off x="6782177" y="2981403"/>
            <a:ext cx="90000" cy="90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6203D185-1C48-C059-D3FC-EAFD60AF5D01}"/>
              </a:ext>
            </a:extLst>
          </p:cNvPr>
          <p:cNvSpPr/>
          <p:nvPr/>
        </p:nvSpPr>
        <p:spPr>
          <a:xfrm>
            <a:off x="6782177" y="3068690"/>
            <a:ext cx="90000" cy="90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84315F4B-3FC0-1794-B9C3-5B5AD4903042}"/>
                  </a:ext>
                </a:extLst>
              </p:cNvPr>
              <p:cNvSpPr txBox="1"/>
              <p:nvPr/>
            </p:nvSpPr>
            <p:spPr>
              <a:xfrm>
                <a:off x="6791043" y="3164487"/>
                <a:ext cx="17735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84315F4B-3FC0-1794-B9C3-5B5AD4903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43" y="3164487"/>
                <a:ext cx="177356" cy="123111"/>
              </a:xfrm>
              <a:prstGeom prst="rect">
                <a:avLst/>
              </a:prstGeom>
              <a:blipFill>
                <a:blip r:embed="rId318"/>
                <a:stretch>
                  <a:fillRect l="-17241" t="-5000" r="-6897" b="-25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直线箭头连接符 619">
            <a:extLst>
              <a:ext uri="{FF2B5EF4-FFF2-40B4-BE49-F238E27FC236}">
                <a16:creationId xmlns:a16="http://schemas.microsoft.com/office/drawing/2014/main" id="{CDD1748A-7E9D-2E03-4D58-1E7D85CFABE3}"/>
              </a:ext>
            </a:extLst>
          </p:cNvPr>
          <p:cNvCxnSpPr/>
          <p:nvPr/>
        </p:nvCxnSpPr>
        <p:spPr>
          <a:xfrm>
            <a:off x="6888989" y="3019046"/>
            <a:ext cx="360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文本框 511">
                <a:extLst>
                  <a:ext uri="{FF2B5EF4-FFF2-40B4-BE49-F238E27FC236}">
                    <a16:creationId xmlns:a16="http://schemas.microsoft.com/office/drawing/2014/main" id="{0C0720EC-1773-18AE-B3B7-A9B14AA421AC}"/>
                  </a:ext>
                </a:extLst>
              </p:cNvPr>
              <p:cNvSpPr txBox="1"/>
              <p:nvPr/>
            </p:nvSpPr>
            <p:spPr>
              <a:xfrm>
                <a:off x="6965135" y="2878392"/>
                <a:ext cx="228139" cy="12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12" name="文本框 511">
                <a:extLst>
                  <a:ext uri="{FF2B5EF4-FFF2-40B4-BE49-F238E27FC236}">
                    <a16:creationId xmlns:a16="http://schemas.microsoft.com/office/drawing/2014/main" id="{0C0720EC-1773-18AE-B3B7-A9B14AA4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35" y="2878392"/>
                <a:ext cx="228139" cy="124778"/>
              </a:xfrm>
              <a:prstGeom prst="rect">
                <a:avLst/>
              </a:prstGeom>
              <a:blipFill>
                <a:blip r:embed="rId319"/>
                <a:stretch>
                  <a:fillRect r="-5405" b="-1904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3" name="直线箭头连接符 698">
            <a:extLst>
              <a:ext uri="{FF2B5EF4-FFF2-40B4-BE49-F238E27FC236}">
                <a16:creationId xmlns:a16="http://schemas.microsoft.com/office/drawing/2014/main" id="{16E383BB-105C-24D8-D64B-69EF2C4E297C}"/>
              </a:ext>
            </a:extLst>
          </p:cNvPr>
          <p:cNvCxnSpPr>
            <a:cxnSpLocks/>
          </p:cNvCxnSpPr>
          <p:nvPr/>
        </p:nvCxnSpPr>
        <p:spPr>
          <a:xfrm flipH="1">
            <a:off x="7356467" y="3013851"/>
            <a:ext cx="27078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文本框 513">
            <a:extLst>
              <a:ext uri="{FF2B5EF4-FFF2-40B4-BE49-F238E27FC236}">
                <a16:creationId xmlns:a16="http://schemas.microsoft.com/office/drawing/2014/main" id="{C624AFB6-4F16-A94C-4869-37A9B33CBF0A}"/>
              </a:ext>
            </a:extLst>
          </p:cNvPr>
          <p:cNvSpPr txBox="1"/>
          <p:nvPr/>
        </p:nvSpPr>
        <p:spPr>
          <a:xfrm>
            <a:off x="6816448" y="2969637"/>
            <a:ext cx="494398" cy="231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1160"/>
              </a:lnSpc>
            </a:pPr>
            <a:r>
              <a:rPr lang="en-US" altLang="zh-CN" sz="800" dirty="0">
                <a:latin typeface="Times New Roman Bold" panose="02020503050405090304" charset="0"/>
                <a:cs typeface="Times New Roman Bold" panose="02020503050405090304" charset="0"/>
              </a:rPr>
              <a:t>Loss</a:t>
            </a:r>
          </a:p>
        </p:txBody>
      </p:sp>
      <p:grpSp>
        <p:nvGrpSpPr>
          <p:cNvPr id="793" name="组合 792">
            <a:extLst>
              <a:ext uri="{FF2B5EF4-FFF2-40B4-BE49-F238E27FC236}">
                <a16:creationId xmlns:a16="http://schemas.microsoft.com/office/drawing/2014/main" id="{F713A31B-A998-DC70-99D7-706343DDE4EA}"/>
              </a:ext>
            </a:extLst>
          </p:cNvPr>
          <p:cNvGrpSpPr/>
          <p:nvPr/>
        </p:nvGrpSpPr>
        <p:grpSpPr>
          <a:xfrm rot="5400000">
            <a:off x="6383070" y="2801860"/>
            <a:ext cx="90000" cy="177287"/>
            <a:chOff x="6130171" y="2805586"/>
            <a:chExt cx="90000" cy="177287"/>
          </a:xfrm>
        </p:grpSpPr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A2A6DCB6-6CA1-B877-578A-4A0A7208DF61}"/>
                </a:ext>
              </a:extLst>
            </p:cNvPr>
            <p:cNvSpPr/>
            <p:nvPr/>
          </p:nvSpPr>
          <p:spPr>
            <a:xfrm>
              <a:off x="6130171" y="2805586"/>
              <a:ext cx="90000" cy="90000"/>
            </a:xfrm>
            <a:prstGeom prst="rect">
              <a:avLst/>
            </a:prstGeom>
            <a:solidFill>
              <a:srgbClr val="D0CECE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5354D411-7CE3-80C5-AB78-CBB8F2416742}"/>
                </a:ext>
              </a:extLst>
            </p:cNvPr>
            <p:cNvSpPr/>
            <p:nvPr/>
          </p:nvSpPr>
          <p:spPr>
            <a:xfrm>
              <a:off x="6130171" y="2892873"/>
              <a:ext cx="90000" cy="90000"/>
            </a:xfrm>
            <a:prstGeom prst="rect">
              <a:avLst/>
            </a:prstGeom>
            <a:solidFill>
              <a:srgbClr val="7F7F7F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26" name="下箭头 364">
            <a:extLst>
              <a:ext uri="{FF2B5EF4-FFF2-40B4-BE49-F238E27FC236}">
                <a16:creationId xmlns:a16="http://schemas.microsoft.com/office/drawing/2014/main" id="{222AAE14-A921-605C-4098-104DB265BD86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 rot="5400000" flipV="1">
            <a:off x="4058300" y="2932490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28" name="直线箭头连接符 780">
            <a:extLst>
              <a:ext uri="{FF2B5EF4-FFF2-40B4-BE49-F238E27FC236}">
                <a16:creationId xmlns:a16="http://schemas.microsoft.com/office/drawing/2014/main" id="{24570F8E-71C7-B928-110A-FD89CF07325B}"/>
              </a:ext>
            </a:extLst>
          </p:cNvPr>
          <p:cNvCxnSpPr/>
          <p:nvPr/>
        </p:nvCxnSpPr>
        <p:spPr>
          <a:xfrm>
            <a:off x="4196195" y="2948285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线箭头连接符 780">
            <a:extLst>
              <a:ext uri="{FF2B5EF4-FFF2-40B4-BE49-F238E27FC236}">
                <a16:creationId xmlns:a16="http://schemas.microsoft.com/office/drawing/2014/main" id="{4461C3E0-B537-79BE-950B-CF9A885DA121}"/>
              </a:ext>
            </a:extLst>
          </p:cNvPr>
          <p:cNvCxnSpPr/>
          <p:nvPr/>
        </p:nvCxnSpPr>
        <p:spPr>
          <a:xfrm>
            <a:off x="4669455" y="2955217"/>
            <a:ext cx="0" cy="10800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文本框 530">
            <a:extLst>
              <a:ext uri="{FF2B5EF4-FFF2-40B4-BE49-F238E27FC236}">
                <a16:creationId xmlns:a16="http://schemas.microsoft.com/office/drawing/2014/main" id="{3AA004D8-9542-BCA1-1D88-D6348405E31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3576608" y="3160482"/>
            <a:ext cx="1705074" cy="265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700" dirty="0">
                <a:latin typeface="Times New Roman" panose="02020603050405020304" charset="0"/>
                <a:cs typeface="Times New Roman" panose="02020603050405020304" charset="0"/>
              </a:rPr>
              <a:t>Target graph</a:t>
            </a:r>
            <a:r>
              <a:rPr lang="en-US" altLang="zh-CN" sz="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700" dirty="0">
                <a:latin typeface="Times New Roman" panose="02020603050405020304" charset="0"/>
                <a:cs typeface="Times New Roman" panose="02020603050405020304" charset="0"/>
              </a:rPr>
              <a:t>representation</a:t>
            </a:r>
            <a:endParaRPr lang="en-US" altLang="zh-CN" sz="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文本框 531">
                <a:extLst>
                  <a:ext uri="{FF2B5EF4-FFF2-40B4-BE49-F238E27FC236}">
                    <a16:creationId xmlns:a16="http://schemas.microsoft.com/office/drawing/2014/main" id="{02447366-5710-B95A-3DD2-521FA8DC57E0}"/>
                  </a:ext>
                </a:extLst>
              </p:cNvPr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2491524" y="4185188"/>
                <a:ext cx="693211" cy="20589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kumimoji="1" lang="en-US" altLang="zh-CN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700" dirty="0">
                    <a:latin typeface="Times New Roman" panose="02020603050405020304" charset="0"/>
                    <a:cs typeface="Times New Roman" panose="02020603050405020304" charset="0"/>
                  </a:rPr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kumimoji="1" lang="en-US" altLang="zh-CN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700" dirty="0"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kumimoji="1" lang="en-US" altLang="zh-CN" sz="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kumimoji="1" lang="en-US" altLang="zh-CN" sz="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7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32" name="文本框 531">
                <a:extLst>
                  <a:ext uri="{FF2B5EF4-FFF2-40B4-BE49-F238E27FC236}">
                    <a16:creationId xmlns:a16="http://schemas.microsoft.com/office/drawing/2014/main" id="{02447366-5710-B95A-3DD2-521FA8DC5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5"/>
                </p:custDataLst>
              </p:nvPr>
            </p:nvSpPr>
            <p:spPr>
              <a:xfrm>
                <a:off x="2491524" y="4185188"/>
                <a:ext cx="693211" cy="205891"/>
              </a:xfrm>
              <a:prstGeom prst="rect">
                <a:avLst/>
              </a:prstGeom>
              <a:blipFill>
                <a:blip r:embed="rId32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5" name="组合 784">
            <a:extLst>
              <a:ext uri="{FF2B5EF4-FFF2-40B4-BE49-F238E27FC236}">
                <a16:creationId xmlns:a16="http://schemas.microsoft.com/office/drawing/2014/main" id="{BC089D2F-36C9-826B-4F2A-A263D85E03B0}"/>
              </a:ext>
            </a:extLst>
          </p:cNvPr>
          <p:cNvGrpSpPr/>
          <p:nvPr/>
        </p:nvGrpSpPr>
        <p:grpSpPr>
          <a:xfrm>
            <a:off x="4223866" y="3072344"/>
            <a:ext cx="471257" cy="141195"/>
            <a:chOff x="8808633" y="3157210"/>
            <a:chExt cx="985520" cy="295275"/>
          </a:xfrm>
        </p:grpSpPr>
        <p:grpSp>
          <p:nvGrpSpPr>
            <p:cNvPr id="656" name="组合 655">
              <a:extLst>
                <a:ext uri="{FF2B5EF4-FFF2-40B4-BE49-F238E27FC236}">
                  <a16:creationId xmlns:a16="http://schemas.microsoft.com/office/drawing/2014/main" id="{FB7FC8D2-F1D6-D671-8861-AA9D2404D673}"/>
                </a:ext>
              </a:extLst>
            </p:cNvPr>
            <p:cNvGrpSpPr/>
            <p:nvPr/>
          </p:nvGrpSpPr>
          <p:grpSpPr>
            <a:xfrm>
              <a:off x="8808633" y="3157210"/>
              <a:ext cx="859155" cy="168275"/>
              <a:chOff x="16220" y="3591"/>
              <a:chExt cx="1353" cy="265"/>
            </a:xfrm>
          </p:grpSpPr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B1C12D7C-05C2-8700-ACFB-66D7DAB5B73E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0E17D8C3-025A-6478-60F7-01B1C4940EEC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0E5DE794-F369-6E3E-854E-6E3AFD0A4B7E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FA4F2349-7A5B-22A3-B01D-59DC39208BFE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E5775129-FED1-AF0D-744C-5F1A521CDFED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F7D9A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7" name="组合 656">
              <a:extLst>
                <a:ext uri="{FF2B5EF4-FFF2-40B4-BE49-F238E27FC236}">
                  <a16:creationId xmlns:a16="http://schemas.microsoft.com/office/drawing/2014/main" id="{6BD1E084-7330-ECAC-1A6E-1DF1CE564F5F}"/>
                </a:ext>
              </a:extLst>
            </p:cNvPr>
            <p:cNvGrpSpPr/>
            <p:nvPr/>
          </p:nvGrpSpPr>
          <p:grpSpPr>
            <a:xfrm>
              <a:off x="8934998" y="3284845"/>
              <a:ext cx="859155" cy="167640"/>
              <a:chOff x="16219" y="3592"/>
              <a:chExt cx="1353" cy="264"/>
            </a:xfrm>
          </p:grpSpPr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457FF68B-DEB3-C804-E78D-02DF0FFAC36A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 rot="16200000">
                <a:off x="16228" y="3583"/>
                <a:ext cx="265" cy="282"/>
              </a:xfrm>
              <a:prstGeom prst="rect">
                <a:avLst/>
              </a:prstGeom>
              <a:solidFill>
                <a:srgbClr val="7F7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7E2E96FB-7B50-ACBF-3DFC-581A26F260AF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 rot="16200000">
                <a:off x="16453" y="3583"/>
                <a:ext cx="265" cy="282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965704B0-6AA6-9A5C-599F-FBBEF0D64976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 rot="16200000">
                <a:off x="16735" y="3583"/>
                <a:ext cx="265" cy="282"/>
              </a:xfrm>
              <a:prstGeom prst="rect">
                <a:avLst/>
              </a:prstGeom>
              <a:solidFill>
                <a:srgbClr val="76717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A3D9CBD-04E8-5765-86F1-D7E065029F46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 rot="16200000">
                <a:off x="17299" y="3583"/>
                <a:ext cx="265" cy="282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A772FA7C-A262-9C1E-B3AA-C3173CEBA462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 rot="16200000">
                <a:off x="17017" y="3583"/>
                <a:ext cx="265" cy="282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29" name="椭圆 828">
            <a:extLst>
              <a:ext uri="{FF2B5EF4-FFF2-40B4-BE49-F238E27FC236}">
                <a16:creationId xmlns:a16="http://schemas.microsoft.com/office/drawing/2014/main" id="{447BF1D5-413F-2F31-EBCD-2E7C56A9784A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6205620" y="2846779"/>
            <a:ext cx="90000" cy="90000"/>
          </a:xfrm>
          <a:prstGeom prst="ellipse">
            <a:avLst/>
          </a:prstGeom>
          <a:solidFill>
            <a:srgbClr val="7F7F7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830" name="组合 829">
            <a:extLst>
              <a:ext uri="{FF2B5EF4-FFF2-40B4-BE49-F238E27FC236}">
                <a16:creationId xmlns:a16="http://schemas.microsoft.com/office/drawing/2014/main" id="{DB041F40-9BD5-45B4-4DA4-08128F3A0C5F}"/>
              </a:ext>
            </a:extLst>
          </p:cNvPr>
          <p:cNvGrpSpPr/>
          <p:nvPr/>
        </p:nvGrpSpPr>
        <p:grpSpPr>
          <a:xfrm rot="5400000">
            <a:off x="6380696" y="3010149"/>
            <a:ext cx="90000" cy="177287"/>
            <a:chOff x="6130171" y="2805586"/>
            <a:chExt cx="90000" cy="177287"/>
          </a:xfrm>
        </p:grpSpPr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0D8018C1-E073-217E-3501-7EC86AAB3D37}"/>
                </a:ext>
              </a:extLst>
            </p:cNvPr>
            <p:cNvSpPr/>
            <p:nvPr/>
          </p:nvSpPr>
          <p:spPr>
            <a:xfrm>
              <a:off x="6130171" y="2805586"/>
              <a:ext cx="90000" cy="9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99FD2671-6FA7-820B-3D75-974AD66FB39C}"/>
                </a:ext>
              </a:extLst>
            </p:cNvPr>
            <p:cNvSpPr/>
            <p:nvPr/>
          </p:nvSpPr>
          <p:spPr>
            <a:xfrm>
              <a:off x="6130171" y="2892873"/>
              <a:ext cx="90000" cy="9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33" name="椭圆 832">
            <a:extLst>
              <a:ext uri="{FF2B5EF4-FFF2-40B4-BE49-F238E27FC236}">
                <a16:creationId xmlns:a16="http://schemas.microsoft.com/office/drawing/2014/main" id="{0FCAB3EB-B33E-7282-305F-3372D76EE36C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6203246" y="3055068"/>
            <a:ext cx="90000" cy="90000"/>
          </a:xfrm>
          <a:prstGeom prst="ellipse">
            <a:avLst/>
          </a:prstGeom>
          <a:solidFill>
            <a:srgbClr val="FFD96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834" name="直线箭头连接符 780">
            <a:extLst>
              <a:ext uri="{FF2B5EF4-FFF2-40B4-BE49-F238E27FC236}">
                <a16:creationId xmlns:a16="http://schemas.microsoft.com/office/drawing/2014/main" id="{E9FDED2E-CDEF-730F-C205-9D3E80655D46}"/>
              </a:ext>
            </a:extLst>
          </p:cNvPr>
          <p:cNvCxnSpPr>
            <a:cxnSpLocks/>
          </p:cNvCxnSpPr>
          <p:nvPr/>
        </p:nvCxnSpPr>
        <p:spPr>
          <a:xfrm>
            <a:off x="6525874" y="2894116"/>
            <a:ext cx="2143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线箭头连接符 780">
            <a:extLst>
              <a:ext uri="{FF2B5EF4-FFF2-40B4-BE49-F238E27FC236}">
                <a16:creationId xmlns:a16="http://schemas.microsoft.com/office/drawing/2014/main" id="{A579D182-A569-1886-CC31-C6BAAE55DD41}"/>
              </a:ext>
            </a:extLst>
          </p:cNvPr>
          <p:cNvCxnSpPr>
            <a:cxnSpLocks/>
          </p:cNvCxnSpPr>
          <p:nvPr/>
        </p:nvCxnSpPr>
        <p:spPr>
          <a:xfrm>
            <a:off x="6525874" y="3094176"/>
            <a:ext cx="2143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文本框 842">
            <a:extLst>
              <a:ext uri="{FF2B5EF4-FFF2-40B4-BE49-F238E27FC236}">
                <a16:creationId xmlns:a16="http://schemas.microsoft.com/office/drawing/2014/main" id="{211151A6-DA3E-F25F-8760-0D54ED4E9BF3}"/>
              </a:ext>
            </a:extLst>
          </p:cNvPr>
          <p:cNvSpPr txBox="1"/>
          <p:nvPr/>
        </p:nvSpPr>
        <p:spPr>
          <a:xfrm>
            <a:off x="6584644" y="2746346"/>
            <a:ext cx="545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845" name="文本框 844">
            <a:extLst>
              <a:ext uri="{FF2B5EF4-FFF2-40B4-BE49-F238E27FC236}">
                <a16:creationId xmlns:a16="http://schemas.microsoft.com/office/drawing/2014/main" id="{F6468C6F-A24E-578C-0323-8A7EB522EF34}"/>
              </a:ext>
            </a:extLst>
          </p:cNvPr>
          <p:cNvSpPr txBox="1"/>
          <p:nvPr/>
        </p:nvSpPr>
        <p:spPr>
          <a:xfrm>
            <a:off x="6590131" y="2964416"/>
            <a:ext cx="464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kumimoji="1" lang="en-US" altLang="zh-CN" sz="800" dirty="0"/>
              <a:t>v</a:t>
            </a:r>
            <a:endParaRPr kumimoji="1"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6" name="文本框 845">
                <a:extLst>
                  <a:ext uri="{FF2B5EF4-FFF2-40B4-BE49-F238E27FC236}">
                    <a16:creationId xmlns:a16="http://schemas.microsoft.com/office/drawing/2014/main" id="{CBFB46C9-3849-F0A2-F993-42430505CC43}"/>
                  </a:ext>
                </a:extLst>
              </p:cNvPr>
              <p:cNvSpPr txBox="1"/>
              <p:nvPr/>
            </p:nvSpPr>
            <p:spPr>
              <a:xfrm>
                <a:off x="6712694" y="2574154"/>
                <a:ext cx="734753" cy="189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846" name="文本框 845">
                <a:extLst>
                  <a:ext uri="{FF2B5EF4-FFF2-40B4-BE49-F238E27FC236}">
                    <a16:creationId xmlns:a16="http://schemas.microsoft.com/office/drawing/2014/main" id="{CBFB46C9-3849-F0A2-F993-42430505C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94" y="2574154"/>
                <a:ext cx="734753" cy="189091"/>
              </a:xfrm>
              <a:prstGeom prst="rect">
                <a:avLst/>
              </a:prstGeom>
              <a:blipFill>
                <a:blip r:embed="rId321"/>
                <a:stretch>
                  <a:fillRect l="-3306" r="-6612" b="-1935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7" name="文本框 846">
                <a:extLst>
                  <a:ext uri="{FF2B5EF4-FFF2-40B4-BE49-F238E27FC236}">
                    <a16:creationId xmlns:a16="http://schemas.microsoft.com/office/drawing/2014/main" id="{110ADCC8-810E-D00C-C769-288F04BEC524}"/>
                  </a:ext>
                </a:extLst>
              </p:cNvPr>
              <p:cNvSpPr txBox="1"/>
              <p:nvPr/>
            </p:nvSpPr>
            <p:spPr>
              <a:xfrm>
                <a:off x="6989076" y="2751358"/>
                <a:ext cx="12343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47" name="文本框 846">
                <a:extLst>
                  <a:ext uri="{FF2B5EF4-FFF2-40B4-BE49-F238E27FC236}">
                    <a16:creationId xmlns:a16="http://schemas.microsoft.com/office/drawing/2014/main" id="{110ADCC8-810E-D00C-C769-288F04BE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76" y="2751358"/>
                <a:ext cx="123431" cy="153888"/>
              </a:xfrm>
              <a:prstGeom prst="rect">
                <a:avLst/>
              </a:prstGeom>
              <a:blipFill>
                <a:blip r:embed="rId322"/>
                <a:stretch>
                  <a:fillRect l="-20000" r="-20000" b="-384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" name="下箭头 364">
            <a:extLst>
              <a:ext uri="{FF2B5EF4-FFF2-40B4-BE49-F238E27FC236}">
                <a16:creationId xmlns:a16="http://schemas.microsoft.com/office/drawing/2014/main" id="{951BDA53-12A8-5634-469E-69B71A6C91E4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16200000" flipV="1">
            <a:off x="7488258" y="2637165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0" name="椭圆 889">
            <a:extLst>
              <a:ext uri="{FF2B5EF4-FFF2-40B4-BE49-F238E27FC236}">
                <a16:creationId xmlns:a16="http://schemas.microsoft.com/office/drawing/2014/main" id="{BD59A09E-68E4-90EF-960A-2B1A1345F2D3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5963867" y="2627331"/>
            <a:ext cx="120873" cy="119119"/>
          </a:xfrm>
          <a:prstGeom prst="ellipse">
            <a:avLst/>
          </a:prstGeom>
          <a:solidFill>
            <a:srgbClr val="7F7F7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91" name="表格 890">
            <a:extLst>
              <a:ext uri="{FF2B5EF4-FFF2-40B4-BE49-F238E27FC236}">
                <a16:creationId xmlns:a16="http://schemas.microsoft.com/office/drawing/2014/main" id="{C4B6EFAF-88E2-A406-AEF6-FDDFE75B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20629"/>
              </p:ext>
            </p:extLst>
          </p:nvPr>
        </p:nvGraphicFramePr>
        <p:xfrm>
          <a:off x="5937558" y="2768188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92" name="文本框 891">
                <a:extLst>
                  <a:ext uri="{FF2B5EF4-FFF2-40B4-BE49-F238E27FC236}">
                    <a16:creationId xmlns:a16="http://schemas.microsoft.com/office/drawing/2014/main" id="{4DD696D1-7F3B-B168-E58B-18CC2CA3C8D7}"/>
                  </a:ext>
                </a:extLst>
              </p:cNvPr>
              <p:cNvSpPr txBox="1"/>
              <p:nvPr/>
            </p:nvSpPr>
            <p:spPr>
              <a:xfrm>
                <a:off x="5976514" y="2621265"/>
                <a:ext cx="847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92" name="文本框 891">
                <a:extLst>
                  <a:ext uri="{FF2B5EF4-FFF2-40B4-BE49-F238E27FC236}">
                    <a16:creationId xmlns:a16="http://schemas.microsoft.com/office/drawing/2014/main" id="{4DD696D1-7F3B-B168-E58B-18CC2CA3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514" y="2621265"/>
                <a:ext cx="84767" cy="123111"/>
              </a:xfrm>
              <a:prstGeom prst="rect">
                <a:avLst/>
              </a:prstGeom>
              <a:blipFill>
                <a:blip r:embed="rId32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6" name="椭圆 895">
            <a:extLst>
              <a:ext uri="{FF2B5EF4-FFF2-40B4-BE49-F238E27FC236}">
                <a16:creationId xmlns:a16="http://schemas.microsoft.com/office/drawing/2014/main" id="{7A5858C3-DB9F-2B4A-E4FB-869558225139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5744972" y="2630755"/>
            <a:ext cx="120873" cy="119119"/>
          </a:xfrm>
          <a:prstGeom prst="ellipse">
            <a:avLst/>
          </a:prstGeom>
          <a:solidFill>
            <a:srgbClr val="7F7F7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97" name="表格 896">
            <a:extLst>
              <a:ext uri="{FF2B5EF4-FFF2-40B4-BE49-F238E27FC236}">
                <a16:creationId xmlns:a16="http://schemas.microsoft.com/office/drawing/2014/main" id="{F68DC67E-0FBE-45BE-D874-273C552C2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03533"/>
              </p:ext>
            </p:extLst>
          </p:nvPr>
        </p:nvGraphicFramePr>
        <p:xfrm>
          <a:off x="5718663" y="2771612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98" name="文本框 897">
                <a:extLst>
                  <a:ext uri="{FF2B5EF4-FFF2-40B4-BE49-F238E27FC236}">
                    <a16:creationId xmlns:a16="http://schemas.microsoft.com/office/drawing/2014/main" id="{3501AD43-05F4-1220-470B-4A2D821C460C}"/>
                  </a:ext>
                </a:extLst>
              </p:cNvPr>
              <p:cNvSpPr txBox="1"/>
              <p:nvPr/>
            </p:nvSpPr>
            <p:spPr>
              <a:xfrm>
                <a:off x="5757619" y="2624689"/>
                <a:ext cx="8758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898" name="文本框 897">
                <a:extLst>
                  <a:ext uri="{FF2B5EF4-FFF2-40B4-BE49-F238E27FC236}">
                    <a16:creationId xmlns:a16="http://schemas.microsoft.com/office/drawing/2014/main" id="{3501AD43-05F4-1220-470B-4A2D821C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619" y="2624689"/>
                <a:ext cx="87588" cy="123111"/>
              </a:xfrm>
              <a:prstGeom prst="rect">
                <a:avLst/>
              </a:prstGeom>
              <a:blipFill>
                <a:blip r:embed="rId32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9" name="下箭头 364">
            <a:extLst>
              <a:ext uri="{FF2B5EF4-FFF2-40B4-BE49-F238E27FC236}">
                <a16:creationId xmlns:a16="http://schemas.microsoft.com/office/drawing/2014/main" id="{A982D376-1EFF-53F5-4837-397BAE4EAE3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16200000" flipV="1">
            <a:off x="6091560" y="2888495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8D2BCC80-E9D9-E28C-9F6F-F28EAAF13F0E}"/>
                  </a:ext>
                </a:extLst>
              </p:cNvPr>
              <p:cNvSpPr txBox="1"/>
              <p:nvPr/>
            </p:nvSpPr>
            <p:spPr>
              <a:xfrm>
                <a:off x="6342655" y="2930435"/>
                <a:ext cx="1296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8D2BCC80-E9D9-E28C-9F6F-F28EAAF13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655" y="2930435"/>
                <a:ext cx="129651" cy="123111"/>
              </a:xfrm>
              <a:prstGeom prst="rect">
                <a:avLst/>
              </a:prstGeom>
              <a:blipFill>
                <a:blip r:embed="rId325"/>
                <a:stretch>
                  <a:fillRect l="-18182" b="-2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1" name="文本框 900">
                <a:extLst>
                  <a:ext uri="{FF2B5EF4-FFF2-40B4-BE49-F238E27FC236}">
                    <a16:creationId xmlns:a16="http://schemas.microsoft.com/office/drawing/2014/main" id="{6F2C7350-78B4-16B0-0F19-022151A2686F}"/>
                  </a:ext>
                </a:extLst>
              </p:cNvPr>
              <p:cNvSpPr txBox="1"/>
              <p:nvPr/>
            </p:nvSpPr>
            <p:spPr>
              <a:xfrm>
                <a:off x="5859282" y="2510833"/>
                <a:ext cx="1296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901" name="文本框 900">
                <a:extLst>
                  <a:ext uri="{FF2B5EF4-FFF2-40B4-BE49-F238E27FC236}">
                    <a16:creationId xmlns:a16="http://schemas.microsoft.com/office/drawing/2014/main" id="{6F2C7350-78B4-16B0-0F19-022151A2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82" y="2510833"/>
                <a:ext cx="129651" cy="123111"/>
              </a:xfrm>
              <a:prstGeom prst="rect">
                <a:avLst/>
              </a:prstGeom>
              <a:blipFill>
                <a:blip r:embed="rId325"/>
                <a:stretch>
                  <a:fillRect l="-19048" r="-4762" b="-20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2" name="椭圆 901">
            <a:extLst>
              <a:ext uri="{FF2B5EF4-FFF2-40B4-BE49-F238E27FC236}">
                <a16:creationId xmlns:a16="http://schemas.microsoft.com/office/drawing/2014/main" id="{51892C48-7183-3B94-09EA-94BD20D8630F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5952600" y="2934603"/>
            <a:ext cx="120873" cy="119119"/>
          </a:xfrm>
          <a:prstGeom prst="ellipse">
            <a:avLst/>
          </a:prstGeom>
          <a:solidFill>
            <a:srgbClr val="4B707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03" name="表格 902">
            <a:extLst>
              <a:ext uri="{FF2B5EF4-FFF2-40B4-BE49-F238E27FC236}">
                <a16:creationId xmlns:a16="http://schemas.microsoft.com/office/drawing/2014/main" id="{2D41B38B-3832-CA43-1255-56A3A3E0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42960"/>
              </p:ext>
            </p:extLst>
          </p:nvPr>
        </p:nvGraphicFramePr>
        <p:xfrm>
          <a:off x="5926291" y="3075460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04" name="文本框 903">
                <a:extLst>
                  <a:ext uri="{FF2B5EF4-FFF2-40B4-BE49-F238E27FC236}">
                    <a16:creationId xmlns:a16="http://schemas.microsoft.com/office/drawing/2014/main" id="{CD799A42-C0B7-EFDE-385C-579775C3376C}"/>
                  </a:ext>
                </a:extLst>
              </p:cNvPr>
              <p:cNvSpPr txBox="1"/>
              <p:nvPr/>
            </p:nvSpPr>
            <p:spPr>
              <a:xfrm>
                <a:off x="5963882" y="2928661"/>
                <a:ext cx="1090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904" name="文本框 903">
                <a:extLst>
                  <a:ext uri="{FF2B5EF4-FFF2-40B4-BE49-F238E27FC236}">
                    <a16:creationId xmlns:a16="http://schemas.microsoft.com/office/drawing/2014/main" id="{CD799A42-C0B7-EFDE-385C-579775C3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82" y="2928661"/>
                <a:ext cx="109004" cy="123111"/>
              </a:xfrm>
              <a:prstGeom prst="rect">
                <a:avLst/>
              </a:prstGeom>
              <a:blipFill>
                <a:blip r:embed="rId326"/>
                <a:stretch>
                  <a:fillRect l="-27778" r="-22222" b="-952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椭圆 904">
            <a:extLst>
              <a:ext uri="{FF2B5EF4-FFF2-40B4-BE49-F238E27FC236}">
                <a16:creationId xmlns:a16="http://schemas.microsoft.com/office/drawing/2014/main" id="{E9AC78E6-DD0B-B3DD-4F11-098351E7C7D5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5733705" y="2938027"/>
            <a:ext cx="120873" cy="119119"/>
          </a:xfrm>
          <a:prstGeom prst="ellipse">
            <a:avLst/>
          </a:prstGeom>
          <a:solidFill>
            <a:srgbClr val="4B707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06" name="表格 905">
            <a:extLst>
              <a:ext uri="{FF2B5EF4-FFF2-40B4-BE49-F238E27FC236}">
                <a16:creationId xmlns:a16="http://schemas.microsoft.com/office/drawing/2014/main" id="{BF471683-DC11-4203-E9CE-80CA3E4E7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10007"/>
              </p:ext>
            </p:extLst>
          </p:nvPr>
        </p:nvGraphicFramePr>
        <p:xfrm>
          <a:off x="5707396" y="3078884"/>
          <a:ext cx="180000" cy="5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0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07" name="文本框 906">
                <a:extLst>
                  <a:ext uri="{FF2B5EF4-FFF2-40B4-BE49-F238E27FC236}">
                    <a16:creationId xmlns:a16="http://schemas.microsoft.com/office/drawing/2014/main" id="{368DF921-C80C-E3A6-DC90-1CABCF56C526}"/>
                  </a:ext>
                </a:extLst>
              </p:cNvPr>
              <p:cNvSpPr txBox="1"/>
              <p:nvPr/>
            </p:nvSpPr>
            <p:spPr>
              <a:xfrm>
                <a:off x="5741172" y="2930192"/>
                <a:ext cx="11221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CN" altLang="en-US" sz="800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907" name="文本框 906">
                <a:extLst>
                  <a:ext uri="{FF2B5EF4-FFF2-40B4-BE49-F238E27FC236}">
                    <a16:creationId xmlns:a16="http://schemas.microsoft.com/office/drawing/2014/main" id="{368DF921-C80C-E3A6-DC90-1CABCF56C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72" y="2930192"/>
                <a:ext cx="112210" cy="123111"/>
              </a:xfrm>
              <a:prstGeom prst="rect">
                <a:avLst/>
              </a:prstGeom>
              <a:blipFill>
                <a:blip r:embed="rId327"/>
                <a:stretch>
                  <a:fillRect l="-27778" t="-5000" r="-27778" b="-15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8" name="文本框 907">
                <a:extLst>
                  <a:ext uri="{FF2B5EF4-FFF2-40B4-BE49-F238E27FC236}">
                    <a16:creationId xmlns:a16="http://schemas.microsoft.com/office/drawing/2014/main" id="{682B77C8-1239-C089-E9A1-59F3F8356852}"/>
                  </a:ext>
                </a:extLst>
              </p:cNvPr>
              <p:cNvSpPr txBox="1"/>
              <p:nvPr/>
            </p:nvSpPr>
            <p:spPr>
              <a:xfrm>
                <a:off x="5840777" y="3139152"/>
                <a:ext cx="13240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kumimoji="1" lang="zh-CN" altLang="en-US" sz="800" dirty="0"/>
              </a:p>
            </p:txBody>
          </p:sp>
        </mc:Choice>
        <mc:Fallback>
          <p:sp>
            <p:nvSpPr>
              <p:cNvPr id="908" name="文本框 907">
                <a:extLst>
                  <a:ext uri="{FF2B5EF4-FFF2-40B4-BE49-F238E27FC236}">
                    <a16:creationId xmlns:a16="http://schemas.microsoft.com/office/drawing/2014/main" id="{682B77C8-1239-C089-E9A1-59F3F8356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777" y="3139152"/>
                <a:ext cx="132409" cy="123111"/>
              </a:xfrm>
              <a:prstGeom prst="rect">
                <a:avLst/>
              </a:prstGeom>
              <a:blipFill>
                <a:blip r:embed="rId328"/>
                <a:stretch>
                  <a:fillRect l="-18182" r="-4545" b="-15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9" name="加号 908">
            <a:extLst>
              <a:ext uri="{FF2B5EF4-FFF2-40B4-BE49-F238E27FC236}">
                <a16:creationId xmlns:a16="http://schemas.microsoft.com/office/drawing/2014/main" id="{69ABDD68-0943-26F7-F28A-251905AD5157}"/>
              </a:ext>
            </a:extLst>
          </p:cNvPr>
          <p:cNvSpPr/>
          <p:nvPr/>
        </p:nvSpPr>
        <p:spPr>
          <a:xfrm>
            <a:off x="5875086" y="2872854"/>
            <a:ext cx="61897" cy="64784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921" name="组合 920">
            <a:extLst>
              <a:ext uri="{FF2B5EF4-FFF2-40B4-BE49-F238E27FC236}">
                <a16:creationId xmlns:a16="http://schemas.microsoft.com/office/drawing/2014/main" id="{FEE6E289-A84A-E292-3593-7BE403CB2100}"/>
              </a:ext>
            </a:extLst>
          </p:cNvPr>
          <p:cNvGrpSpPr/>
          <p:nvPr/>
        </p:nvGrpSpPr>
        <p:grpSpPr>
          <a:xfrm>
            <a:off x="4793650" y="2564276"/>
            <a:ext cx="1070965" cy="296864"/>
            <a:chOff x="4711724" y="2637123"/>
            <a:chExt cx="1070965" cy="296864"/>
          </a:xfrm>
        </p:grpSpPr>
        <p:sp>
          <p:nvSpPr>
            <p:cNvPr id="914" name="矩形: 圆角 913">
              <a:extLst>
                <a:ext uri="{FF2B5EF4-FFF2-40B4-BE49-F238E27FC236}">
                  <a16:creationId xmlns:a16="http://schemas.microsoft.com/office/drawing/2014/main" id="{99C2BF8D-D3CC-6FFA-FC86-C14262B89F98}"/>
                </a:ext>
              </a:extLst>
            </p:cNvPr>
            <p:cNvSpPr/>
            <p:nvPr/>
          </p:nvSpPr>
          <p:spPr>
            <a:xfrm>
              <a:off x="4907724" y="2637123"/>
              <a:ext cx="686987" cy="260158"/>
            </a:xfrm>
            <a:prstGeom prst="roundRect">
              <a:avLst/>
            </a:prstGeom>
            <a:solidFill>
              <a:srgbClr val="DDDDD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0" name="文本框 909">
                  <a:extLst>
                    <a:ext uri="{FF2B5EF4-FFF2-40B4-BE49-F238E27FC236}">
                      <a16:creationId xmlns:a16="http://schemas.microsoft.com/office/drawing/2014/main" id="{27293114-F817-398E-A1B5-DB0E219F1142}"/>
                    </a:ext>
                  </a:extLst>
                </p:cNvPr>
                <p:cNvSpPr txBox="1"/>
                <p:nvPr/>
              </p:nvSpPr>
              <p:spPr>
                <a:xfrm>
                  <a:off x="4924084" y="2643863"/>
                  <a:ext cx="227049" cy="1327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𝑏𝑝𝑟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10" name="文本框 909">
                  <a:extLst>
                    <a:ext uri="{FF2B5EF4-FFF2-40B4-BE49-F238E27FC236}">
                      <a16:creationId xmlns:a16="http://schemas.microsoft.com/office/drawing/2014/main" id="{27293114-F817-398E-A1B5-DB0E219F1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084" y="2643863"/>
                  <a:ext cx="227049" cy="132729"/>
                </a:xfrm>
                <a:prstGeom prst="rect">
                  <a:avLst/>
                </a:prstGeom>
                <a:blipFill>
                  <a:blip r:embed="rId329"/>
                  <a:stretch>
                    <a:fillRect l="-10811" r="-5405" b="-22727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1" name="文本框 910">
                  <a:extLst>
                    <a:ext uri="{FF2B5EF4-FFF2-40B4-BE49-F238E27FC236}">
                      <a16:creationId xmlns:a16="http://schemas.microsoft.com/office/drawing/2014/main" id="{0463213F-54C5-8099-9006-D670E97A027C}"/>
                    </a:ext>
                  </a:extLst>
                </p:cNvPr>
                <p:cNvSpPr txBox="1"/>
                <p:nvPr/>
              </p:nvSpPr>
              <p:spPr>
                <a:xfrm>
                  <a:off x="5169478" y="2660661"/>
                  <a:ext cx="10259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11" name="文本框 910">
                  <a:extLst>
                    <a:ext uri="{FF2B5EF4-FFF2-40B4-BE49-F238E27FC236}">
                      <a16:creationId xmlns:a16="http://schemas.microsoft.com/office/drawing/2014/main" id="{0463213F-54C5-8099-9006-D670E97A0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478" y="2660661"/>
                  <a:ext cx="102592" cy="123111"/>
                </a:xfrm>
                <a:prstGeom prst="rect">
                  <a:avLst/>
                </a:prstGeom>
                <a:blipFill>
                  <a:blip r:embed="rId330"/>
                  <a:stretch>
                    <a:fillRect l="-23529" r="-23529" b="-15000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2" name="文本框 911">
                  <a:extLst>
                    <a:ext uri="{FF2B5EF4-FFF2-40B4-BE49-F238E27FC236}">
                      <a16:creationId xmlns:a16="http://schemas.microsoft.com/office/drawing/2014/main" id="{FB8837B8-D124-D828-77E8-7D4A81336C52}"/>
                    </a:ext>
                  </a:extLst>
                </p:cNvPr>
                <p:cNvSpPr txBox="1"/>
                <p:nvPr/>
              </p:nvSpPr>
              <p:spPr>
                <a:xfrm>
                  <a:off x="5286550" y="2647650"/>
                  <a:ext cx="258725" cy="133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𝑑𝑖𝑓𝑓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12" name="文本框 911">
                  <a:extLst>
                    <a:ext uri="{FF2B5EF4-FFF2-40B4-BE49-F238E27FC236}">
                      <a16:creationId xmlns:a16="http://schemas.microsoft.com/office/drawing/2014/main" id="{FB8837B8-D124-D828-77E8-7D4A8133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550" y="2647650"/>
                  <a:ext cx="258725" cy="133050"/>
                </a:xfrm>
                <a:prstGeom prst="rect">
                  <a:avLst/>
                </a:prstGeom>
                <a:blipFill>
                  <a:blip r:embed="rId331"/>
                  <a:stretch>
                    <a:fillRect l="-9524" r="-2381" b="-27273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3" name="文本框 912">
              <a:extLst>
                <a:ext uri="{FF2B5EF4-FFF2-40B4-BE49-F238E27FC236}">
                  <a16:creationId xmlns:a16="http://schemas.microsoft.com/office/drawing/2014/main" id="{C166D530-20DD-15D0-5AD5-56AAD90663FF}"/>
                </a:ext>
              </a:extLst>
            </p:cNvPr>
            <p:cNvSpPr txBox="1"/>
            <p:nvPr/>
          </p:nvSpPr>
          <p:spPr>
            <a:xfrm>
              <a:off x="4711724" y="2703889"/>
              <a:ext cx="1070965" cy="2300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1160"/>
                </a:lnSpc>
              </a:pPr>
              <a:r>
                <a:rPr lang="en-US" altLang="zh-CN" sz="600" dirty="0">
                  <a:latin typeface="Times New Roman Bold" panose="02020503050405090304" charset="0"/>
                  <a:cs typeface="Times New Roman Bold" panose="02020503050405090304" charset="0"/>
                </a:rPr>
                <a:t>Recommendation</a:t>
              </a:r>
            </a:p>
          </p:txBody>
        </p:sp>
      </p:grpSp>
      <p:grpSp>
        <p:nvGrpSpPr>
          <p:cNvPr id="920" name="组合 919">
            <a:extLst>
              <a:ext uri="{FF2B5EF4-FFF2-40B4-BE49-F238E27FC236}">
                <a16:creationId xmlns:a16="http://schemas.microsoft.com/office/drawing/2014/main" id="{A2969E1E-06F6-2D3D-1B27-5A7AFB46091A}"/>
              </a:ext>
            </a:extLst>
          </p:cNvPr>
          <p:cNvGrpSpPr/>
          <p:nvPr/>
        </p:nvGrpSpPr>
        <p:grpSpPr>
          <a:xfrm>
            <a:off x="4788433" y="3021882"/>
            <a:ext cx="1070965" cy="275339"/>
            <a:chOff x="4685643" y="2993771"/>
            <a:chExt cx="1070965" cy="275339"/>
          </a:xfrm>
        </p:grpSpPr>
        <p:sp>
          <p:nvSpPr>
            <p:cNvPr id="918" name="矩形: 圆角 917">
              <a:extLst>
                <a:ext uri="{FF2B5EF4-FFF2-40B4-BE49-F238E27FC236}">
                  <a16:creationId xmlns:a16="http://schemas.microsoft.com/office/drawing/2014/main" id="{EE5BE6CA-260A-681A-7372-D6E557C48BA6}"/>
                </a:ext>
              </a:extLst>
            </p:cNvPr>
            <p:cNvSpPr/>
            <p:nvPr/>
          </p:nvSpPr>
          <p:spPr>
            <a:xfrm>
              <a:off x="4876188" y="3003699"/>
              <a:ext cx="684168" cy="260158"/>
            </a:xfrm>
            <a:prstGeom prst="roundRect">
              <a:avLst/>
            </a:prstGeom>
            <a:solidFill>
              <a:srgbClr val="DDDDD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5" name="文本框 914">
                  <a:extLst>
                    <a:ext uri="{FF2B5EF4-FFF2-40B4-BE49-F238E27FC236}">
                      <a16:creationId xmlns:a16="http://schemas.microsoft.com/office/drawing/2014/main" id="{09F98607-7918-2A72-94F5-87CD22C50261}"/>
                    </a:ext>
                  </a:extLst>
                </p:cNvPr>
                <p:cNvSpPr txBox="1"/>
                <p:nvPr/>
              </p:nvSpPr>
              <p:spPr>
                <a:xfrm>
                  <a:off x="4901918" y="2993771"/>
                  <a:ext cx="218906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15" name="文本框 914">
                  <a:extLst>
                    <a:ext uri="{FF2B5EF4-FFF2-40B4-BE49-F238E27FC236}">
                      <a16:creationId xmlns:a16="http://schemas.microsoft.com/office/drawing/2014/main" id="{09F98607-7918-2A72-94F5-87CD22C50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918" y="2993771"/>
                  <a:ext cx="218906" cy="123111"/>
                </a:xfrm>
                <a:prstGeom prst="rect">
                  <a:avLst/>
                </a:prstGeom>
                <a:blipFill>
                  <a:blip r:embed="rId332"/>
                  <a:stretch>
                    <a:fillRect l="-11111" b="-20000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6" name="文本框 915">
                  <a:extLst>
                    <a:ext uri="{FF2B5EF4-FFF2-40B4-BE49-F238E27FC236}">
                      <a16:creationId xmlns:a16="http://schemas.microsoft.com/office/drawing/2014/main" id="{7EBF9449-D561-4329-8154-DB3701590597}"/>
                    </a:ext>
                  </a:extLst>
                </p:cNvPr>
                <p:cNvSpPr txBox="1"/>
                <p:nvPr/>
              </p:nvSpPr>
              <p:spPr>
                <a:xfrm>
                  <a:off x="5147312" y="3010569"/>
                  <a:ext cx="10259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16" name="文本框 915">
                  <a:extLst>
                    <a:ext uri="{FF2B5EF4-FFF2-40B4-BE49-F238E27FC236}">
                      <a16:creationId xmlns:a16="http://schemas.microsoft.com/office/drawing/2014/main" id="{7EBF9449-D561-4329-8154-DB3701590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312" y="3010569"/>
                  <a:ext cx="102592" cy="123111"/>
                </a:xfrm>
                <a:prstGeom prst="rect">
                  <a:avLst/>
                </a:prstGeom>
                <a:blipFill>
                  <a:blip r:embed="rId333"/>
                  <a:stretch>
                    <a:fillRect l="-23529" r="-23529" b="-9524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7" name="文本框 916">
                  <a:extLst>
                    <a:ext uri="{FF2B5EF4-FFF2-40B4-BE49-F238E27FC236}">
                      <a16:creationId xmlns:a16="http://schemas.microsoft.com/office/drawing/2014/main" id="{7FF13D0E-99E1-FBAA-9C3A-844A82AC5B89}"/>
                    </a:ext>
                  </a:extLst>
                </p:cNvPr>
                <p:cNvSpPr txBox="1"/>
                <p:nvPr/>
              </p:nvSpPr>
              <p:spPr>
                <a:xfrm>
                  <a:off x="5254774" y="3003835"/>
                  <a:ext cx="258725" cy="1330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kumimoji="1"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𝑑𝑖𝑓𝑓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8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917" name="文本框 916">
                  <a:extLst>
                    <a:ext uri="{FF2B5EF4-FFF2-40B4-BE49-F238E27FC236}">
                      <a16:creationId xmlns:a16="http://schemas.microsoft.com/office/drawing/2014/main" id="{7FF13D0E-99E1-FBAA-9C3A-844A82AC5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774" y="3003835"/>
                  <a:ext cx="258725" cy="133050"/>
                </a:xfrm>
                <a:prstGeom prst="rect">
                  <a:avLst/>
                </a:prstGeom>
                <a:blipFill>
                  <a:blip r:embed="rId331"/>
                  <a:stretch>
                    <a:fillRect l="-9524" r="-2381" b="-27273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9" name="文本框 918">
              <a:extLst>
                <a:ext uri="{FF2B5EF4-FFF2-40B4-BE49-F238E27FC236}">
                  <a16:creationId xmlns:a16="http://schemas.microsoft.com/office/drawing/2014/main" id="{EEE6E883-77F1-F6F1-06FF-6B21A4BFC9DF}"/>
                </a:ext>
              </a:extLst>
            </p:cNvPr>
            <p:cNvSpPr txBox="1"/>
            <p:nvPr/>
          </p:nvSpPr>
          <p:spPr>
            <a:xfrm>
              <a:off x="4685643" y="3039012"/>
              <a:ext cx="1070965" cy="2300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ts val="1160"/>
                </a:lnSpc>
              </a:pPr>
              <a:r>
                <a:rPr lang="en-US" altLang="zh-CN" sz="600" dirty="0">
                  <a:latin typeface="Times New Roman Bold" panose="02020503050405090304" charset="0"/>
                  <a:cs typeface="Times New Roman Bold" panose="02020503050405090304" charset="0"/>
                </a:rPr>
                <a:t>Classification</a:t>
              </a:r>
            </a:p>
          </p:txBody>
        </p:sp>
      </p:grpSp>
      <p:sp>
        <p:nvSpPr>
          <p:cNvPr id="922" name="下箭头 364">
            <a:extLst>
              <a:ext uri="{FF2B5EF4-FFF2-40B4-BE49-F238E27FC236}">
                <a16:creationId xmlns:a16="http://schemas.microsoft.com/office/drawing/2014/main" id="{98A46847-722B-D6FD-1443-8CCBFFFFCEEC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 rot="16200000" flipV="1">
            <a:off x="5581067" y="2883111"/>
            <a:ext cx="91701" cy="9323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3" name="箭头: 上下 922">
            <a:extLst>
              <a:ext uri="{FF2B5EF4-FFF2-40B4-BE49-F238E27FC236}">
                <a16:creationId xmlns:a16="http://schemas.microsoft.com/office/drawing/2014/main" id="{D1174ED2-D464-D73C-DF41-E013E5DE29EA}"/>
              </a:ext>
            </a:extLst>
          </p:cNvPr>
          <p:cNvSpPr/>
          <p:nvPr/>
        </p:nvSpPr>
        <p:spPr>
          <a:xfrm>
            <a:off x="5279892" y="2877246"/>
            <a:ext cx="45719" cy="121929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24" name="文本框 923">
            <a:extLst>
              <a:ext uri="{FF2B5EF4-FFF2-40B4-BE49-F238E27FC236}">
                <a16:creationId xmlns:a16="http://schemas.microsoft.com/office/drawing/2014/main" id="{AB0AB15B-18D8-11DC-C86D-3BB970D7750A}"/>
              </a:ext>
            </a:extLst>
          </p:cNvPr>
          <p:cNvSpPr txBox="1"/>
          <p:nvPr/>
        </p:nvSpPr>
        <p:spPr>
          <a:xfrm>
            <a:off x="824372" y="4320798"/>
            <a:ext cx="2351668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Collaborative Heterogeneous Graphs</a:t>
            </a:r>
          </a:p>
        </p:txBody>
      </p:sp>
      <p:sp>
        <p:nvSpPr>
          <p:cNvPr id="925" name="文本框 924">
            <a:extLst>
              <a:ext uri="{FF2B5EF4-FFF2-40B4-BE49-F238E27FC236}">
                <a16:creationId xmlns:a16="http://schemas.microsoft.com/office/drawing/2014/main" id="{11DD50AA-5BA4-9DA6-476C-626032B4BC7E}"/>
              </a:ext>
            </a:extLst>
          </p:cNvPr>
          <p:cNvSpPr txBox="1"/>
          <p:nvPr/>
        </p:nvSpPr>
        <p:spPr>
          <a:xfrm>
            <a:off x="3164745" y="4320798"/>
            <a:ext cx="1925743" cy="1928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800" b="1" dirty="0">
                <a:latin typeface="Times New Roman Bold" panose="02020503050405090304" charset="0"/>
                <a:cs typeface="Times New Roman Bold" panose="02020503050405090304" charset="0"/>
              </a:rPr>
              <a:t>Graph Embedding Learning</a:t>
            </a:r>
          </a:p>
        </p:txBody>
      </p:sp>
      <p:cxnSp>
        <p:nvCxnSpPr>
          <p:cNvPr id="927" name="直接连接符 926">
            <a:extLst>
              <a:ext uri="{FF2B5EF4-FFF2-40B4-BE49-F238E27FC236}">
                <a16:creationId xmlns:a16="http://schemas.microsoft.com/office/drawing/2014/main" id="{9D3ACC63-0286-8B04-6619-404C9D854983}"/>
              </a:ext>
            </a:extLst>
          </p:cNvPr>
          <p:cNvCxnSpPr>
            <a:cxnSpLocks/>
          </p:cNvCxnSpPr>
          <p:nvPr/>
        </p:nvCxnSpPr>
        <p:spPr>
          <a:xfrm>
            <a:off x="1370227" y="4486903"/>
            <a:ext cx="6455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接连接符 928">
            <a:extLst>
              <a:ext uri="{FF2B5EF4-FFF2-40B4-BE49-F238E27FC236}">
                <a16:creationId xmlns:a16="http://schemas.microsoft.com/office/drawing/2014/main" id="{237CF679-0A57-8644-1D24-BD429FF406F5}"/>
              </a:ext>
            </a:extLst>
          </p:cNvPr>
          <p:cNvCxnSpPr>
            <a:cxnSpLocks/>
          </p:cNvCxnSpPr>
          <p:nvPr/>
        </p:nvCxnSpPr>
        <p:spPr>
          <a:xfrm flipV="1">
            <a:off x="3211073" y="2567454"/>
            <a:ext cx="0" cy="189377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接连接符 935">
            <a:extLst>
              <a:ext uri="{FF2B5EF4-FFF2-40B4-BE49-F238E27FC236}">
                <a16:creationId xmlns:a16="http://schemas.microsoft.com/office/drawing/2014/main" id="{00C26156-3A1F-7BE2-CA6F-743A857ECFC1}"/>
              </a:ext>
            </a:extLst>
          </p:cNvPr>
          <p:cNvCxnSpPr>
            <a:cxnSpLocks/>
          </p:cNvCxnSpPr>
          <p:nvPr/>
        </p:nvCxnSpPr>
        <p:spPr>
          <a:xfrm flipV="1">
            <a:off x="4958226" y="2510833"/>
            <a:ext cx="0" cy="1950392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35f956b-54cd-4389-a39c-b235c4ac4389"/>
  <p:tag name="COMMONDATA" val="eyJoZGlkIjoiODg3ZDAwMTA0ODNmYzYwZDdlYTBkNjI0Y2U0MGFiN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0.xml><?xml version="1.0" encoding="utf-8"?>
<p:tagLst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0.xml><?xml version="1.0" encoding="utf-8"?>
<p:tagLst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0.xml><?xml version="1.0" encoding="utf-8"?>
<p:tagLst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0.xml><?xml version="1.0" encoding="utf-8"?>
<p:tagLst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7*6"/>
  <p:tag name="TABLE_ENDDRAG_RECT" val="339*316*7*6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YRzFoZEdoallXeDdUSDFmZTNKbFkzMGdJRnhkIiwKCSJMYXRleEltZ0Jhc2U2NCIgOiAiaVZCT1J3MEtHZ29BQUFBTlNVaEVVZ0FBQUpVQUFBQklCQU1BQUFBTkxLcU5BQUFBTUZCTVZFWC8vLzhBQUFBQUFBQUFBQUFBQUFBQUFBQUFBQUFBQUFBQUFBQUFBQUFBQUFBQUFBQUFBQUFBQUFBQUFBQUFBQUF2M2FCN0FBQUFEM1JTVGxNQU1uYTczZStyUkZRaXpSQm1pWmxJM0pOa0FBQUFDWEJJV1hNQUFBN0VBQUFPeEFHVkt3NGJBQUFFZVVsRVFWUllDYTFZVFdna1ZSQitrOTFNMHR2SkpoNEVieFBKVlVnUVJmYlVFUW1pQ0xNZ2lJclFjMUVod2s0RTNjc2lPd2Z4NG1FaXNqY2hxeUo2Y0prYzFFTVFaMVRJMFFSV1dEek5lQk5VZG5XbmRXMTF5Ni9lVDNmWFRDYlNQZjBPMDYrcTNsZnZ2WHBWOWVxTlVtT3Rzcm9adlR6R0xjUzRHQkxhZWlIc0NPaE4xa1IwZTRSZGhIelhxQ0pxRlVFTHpJeFRSVmNGdndEaGQralRlOTRJV2VHdEFuQUJ1WmZ1Z2o3RHV2NFNndnpFSEZHRFVTRjAvWmtmTGhCdEdtcjZjSHBkV0piWldSZTZmaE96NUNhdUVLMW8wR25vbXRMMmRidEZiZnhHN3FWa0FZdEVkd3lOZ3h6dVpVVzUrN3RFR3dZMFN6VElEUmVBRGxIUE1KYm9uSkRrSnVhSklndGFmRHMzV2dKd2VMOUxUbkdxVGZSM2NiUkV3bHdEeVNsTXdlbHB1VEJhQXF1cDZhV2dBTlVsK3JjQTdGakkydFRobktxdEU1MVBxYWw2SGt4L05KV0dGSXpBTHUwWTRmVXVndElKQ3ZaMmlmNG9DQjJENFJodDhob1Q1V2JnR011S1JqN0dqZHdMT0I3QWQzOVpMbkVLdXJhUG55WTNkd202Y29NbUFHcmxWRnhhZTcvRUJOMHBMMHY0TUZkWldRTDNXV25KSGdtNk5KZkFwVjlhbHFpUkxpNG5PRXcrTnJMRXRQVnBNaUZjb3BFUTAzVXFNUDN5ZENvUzlGbWlPQ0ZFeC85KytDTVlYejRjZmJDWENMelZ6ZUdEQ2FXVWYvQlJkTTJ0cFh1TTExZFdkekQ4c3poQURUdEQ4UmI5NDlBTGRYcHNLMU1UVlFKNmZpc2M4bkEwbUw2aE8rbVBGeEF2SkZpWkJ5cDRRYWxUemdyellmU0RVbDhsNmM1cjBpTkt6WFdlTStDUU5ERFZ4T3I1cFRhSCs0Um9QNGJhcGcwTVA2QlhlR0RUcGZRMlBjdjA1K2JxUVFTTlZuSElqVnpnVitFcElZWHJDdHUwVDhvcnR1eW8yVDNQbURKNXdUbzc3c2E3V3g5ZStKbzNaUnQyUFVDM2U1WFh4WThSbE5aSCtDZ3Z0T3ZyV2wxOTBwdmJ0YmtVUU4yR054SnRJVVhjNzY4b3BCQXNEdWFpSGRZMTY5NEFiZk5nV3JEZXRHWThnZThnMitJYlBGNHA3RnJQVnQ5UnFQRUc0SGlkOTFtZ2JyckhUWEJlMDVkdDhCMmFjOVpQdkVUYi9UemtORVc4Q2grN1E2SEJLN1FObXRkMTl5ejE5TGR1cjlYcVVOTTNuUjd6alg5NTlaMkFIdVdSM2xOc0tQTjIwMGcyVzR0NzgzVnpXamlTSXlQUnY5alBKOTljRDZYQ3RMWllFaG1reXliMjc3dE84YllHTDRsVnE4dmFhdjViUWxzcm1heEdkNUsrOW1vOTZUTjJRRnNFSCtKNm9BZDdCNm0ybjFQNG1xZ3pBb3BmdXZEckE1ZWNQQkNlT1VzZk80SDNyZEhHTVpLMFFOUVpkWGVNVmk3ejN1c0lwcVJWdm5zb0hGNHpwa2hHRHhJeE8rNnRES1hnVG9MT3lzYjdNRUVyNWNKeE4xSUs4VXA1L3NlQVgrOWwwTTY5TEF2U1FVYjZQOTJxY0Mvc3NaRUZ3SitPc3ZUSi9WbFp4bmJrSDFDd1FPOWtmRmE2YStMTXNmcXB2YjdZQmpPenJ1cXlHelRwZXlndnUxcDZiaDNlWFpEdVdkT1QxR2grVTlZc1p4TFYrenBNYThrNjkzV1NPbEZYbUU3TTR5b3VPdWZDSjVpdXVnaXJoRHBKTVc5U2cwUDFoS3h2YWhpdmVYdVArWDdkTE1mUll1d0lnVVBmRWF4RmZSYnZCVkhMc1BmcGNYUlNXZ3lXeElKMEx3aGZRM1IzS0c2NWNXdjBOTk05UjUvd2ZmSGNxUERpWnZUa1QzcURXdUlmSlBSL0JveUF2eDVSQnlJQUFBQUFTVVZPUks1Q1lJST0iCn0K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YRzFoZEdoallXeDdUSDFmZTJScFptWjlJQ0JjWFE9PSIsCgkiTGF0ZXhJbWdCYXNlNjQiIDogImlWQk9SdzBLR2dvQUFBQU5TVWhFVWdBQUFMd0FBQUJUQkFNQUFBRFhkWERQQUFBQU1GQk1WRVgvLy84QUFBQUFBQUFBQUFBQUFBQUFBQUFBQUFBQUFBQUFBQUFBQUFBQUFBQUFBQUFBQUFBQUFBQUFBQUFBQUFBdjNhQjdBQUFBRDNSU1RsTUFNbmE3M2UrclJGUWl6UkJtaVpsSTNKTmtBQUFBQ1hCSVdYTUFBQTdFQUFBT3hBR1ZLdzRiQUFBR2MwbEVRVlJZQ2JWWVRZaGJWUlMrbWI5T0pwMGZGOTEwazVIdTNHUUVTOUZOUnJBRG92SXFSVUZjdkFpQzBJV0ppTjNKREZqY3VNaUlGVnlaUWNINlN3YTYwaXdTSzdnMGhZckZWV2JoUmlyTTZDUzFuYlp6L083ZnV6L3ZaVExVTzNlUmQrKzU1MzczdkhQTy9jNTlZU3pWY3FmT0R0NUlTVU1KTHNhRXRoUUt6c081eE1HSmRqMXhvT0ZIRXAxb0xSQ2dBek9tMFduRGtZY1pGSnIwN1NQdnhueVBuVENJRHNvSjJzZDRoc1BmZFNhQ0RJNFJWVGhRRFBoL2d5QTZJSFhxaTNIM1NPQmh2SFJKRy9CL094dUhHSHhNdENod0pnQWZQclNSOG8ySWJTV0V3VGJHTE5FZE9VYnE5RGZ0cVJEOUJ0R3l4SmtrMmdxQjZHQTBpVHBTTUU5UE9qTWhCdE5FQTRVeiswRUlRQmNENmZLUEt3azZxaFBkQ3dyb2dzSDFXNjRrNUFoSGxoWkNBcnBZVXlheTdrU1lVWnZvUVJpa1RKVFNVYkNZMlNraU9tZEdvWHQ1UlBaNmFGQ0RCejQ3eXNUQm1kV1VZUFlNMTJzUTNRNkhsa0pDNGlpeVQwMkZFQ0J4anBCeGVPSXNIMlJtN3RwdlR6MHpsRFNtVC9kZjgxZS9GNjhrK3Z6eWQyQmVJamJEVXlzZjlWLzMrZkF5clVUOFRpYmFPQmJYOUNEcmVmVXNOUFRFeWQxTjNSWFBFekN0NUZKS0xuN0F4aEtMNTYzRnprb3phQ2VYY25peVl1VG9SYnZzdUpmWEUvaEM2Q1k4VUJ4OW8yOG54V3pPKzdxWXhZMnhZZDVON055akdxellVVmIwUmxmQ2VuTHRoQ2M3YXAxNHRKRjBKWDFIa2hNRm9rM0VjMW1wTlVmelpTK3g1Wmk0UjZ1VmVKVGdoQzdkTndJR3R3L2dMMjBGTmt2OFpHdlovYWI1b3ZoazNaNWdUZmg1cXQreFpUTThVTlhubFFpWEVEK3hiR1hSSDVxNXNPMjZyOTEyYWhNcTRjRjV5UmhxY2MwSGtlT3NtZFVrVUZ3SHQ3NVJmQW5HemthSG4yblRueW81RkZNa0wxcStPdjhpMmtzTGhXUXF3N1NxRTBydzVkMGhpN1Y0M3ZHbWx2TG5SSExlakRSeXZydVJseFV6bDlsenZXbXJaRzNzUkR1SHlDN1lLekw2UGNlYnRzSnF1bElnMm10R0JhZDhtR09obEw4UnJkU1EzTXR5d2RzdmZXWlc4bDRwN1ZoRWU5MG90VFBPYk82VVVzaVY2WXZtYmFZUHhsWDZtcDQxUzh0NGNkNEdKbms0KzRyMnFsSkRaQ3RtaGVqbHl6cmJldlFueTVmUHFOY3RSQlhXdEY0MVZsQVdQTEpjTmcwZnB6TzNwTlBoQitIWm1iNVNHUWV0YjF1T0xiUytKN3JWYWhuakdXdTFHclRmYXJXVXhhQUUvOE1CTHlnL2JBdVJPS3dnVi9WRnZjeFkyU0VCNU1XYUFrb2VSVHZhdU9Qc1gvajh6Ujh0QytDdUxhRThvZEs5cXM1ZGhJakVEaitCR0NGelc5ZU9OckJFNjk5TU5vaDFyS29xWWJyU251TWdRcnhKeDBKRDJsa2oyZDFPeUZ1b0szemF1eW1uNGE1WFJBK21MWWlPSXBHSk80eUJmV3h6eDkxQ0lyVExPb3N4RXYrdkpCczh5dWNuYUNBUjJ2cEFxTGRvbitQODUvd1ROcGx4dll1dFROelcwUEs1OTlkYkg1YnBhV0VGNitrWXFRV1hGeG56VHFtcHdYSUpmbEVCb0NjYkhQSGx0UnV4dTRlNmIwSnZSMmpaL3E1YWpzVmtCaG5aRldCVnZIL2hmV2VETmJrMVhMOGtlbFo2WU11S25KVy9MclVMbVZVQmtMWmJRcGIvMld4d1M2NWtTUCtPNkZxY2pwMXFhbG84WEdyM3RTZnBpbGJPL3lRM0dQeXVKZk02U2F6NHpYalZ3NlYyc2RLcUFPK2MwVmg0NW41NUl1NS9aNHdyNnB4dTBIMnQxdkRxaWtQdFVpbXJBdWpsOWxQR0JSTHJHUGJzRXdtTFJuR0NqZWYxdTlyU2JWTTdZNmZPOGN2U3VyZktOc2FmY3NiSjNTdmkyZklybjVPRjZGSUNPWW9USER4dlVGZW5Dc25ZQVpYeFdabERuTmxreTdwQldCYzZyWmI1TEtyYkVEeXd3SEtpaXJRNWRlWWtPL00xOHhtYzRKMk1UR2k1RmhTR2hnS0VhNmtvQ25WZUNLYVNQR0tOVkszZ2xMb29sbzM2bVZOcnl6elhaKzV4OVI0UE1tYzIxY1IyZWlDZm9Ka0ZWekprbEpma2lDc292RkdzY0swU2JhQmVkWGhYTkhNdjF4TE8yRW4vNEU2SkUwQytlWVZiWDBZWG15QXZ4NnhhWHViYnVXMWNzN2dyemhoTjBZdXNVTHJOcWxTYmxTdy9EdWRzUDJkVVk2Y3lDdm1rS3B4R2FXaXZSQ3ZOUVkzTjBXN3pHNkZVaVBiS2U1dUpQc0s0bGd4VXA2R0xoRCtSSGhjZWkxZldJTDRZdjZBbXgwNmY1d0xWRUVhemw1TFZTU1NCVnZrL3o5a01QL2ZTNFhqWUxjYlRhWTk3ME9MRHd2bnJKbDMrRk5OeG11VDhaWWNabjl4YloyMlhQM1BOcjFESW5adkVZWkN5ZEpBMFM2enVWc1lHb0tlZHo3YXNsWWVTNFhCdXNLb2hONzZvaDBoUFdYZW9Rd0ZsSzZIT0x4WThTOHVJZE50OW9lekZvNld6b09JNTU3TE1yYSt3YmR6UkE3UWNkNzMzLzE2UnU3NFNBQndRM2NFRnozaFUzcGViWVl3SGsvNHhlTnczOU5Qby9JSWwrdy9NVTZadHhPYXJLUUFBQUFCSlJVNUVya0pnZ2c9PSIKfQo="/>
    </extobj>
  </extobjs>
</s:customData>
</file>

<file path=customXml/item2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YRzFoZEdoallXeDdUSDFmZTNKbFkzMGdJRnhkIiwKCSJMYXRleEltZ0Jhc2U2NCIgOiAiaVZCT1J3MEtHZ29BQUFBTlNVaEVVZ0FBQUpVQUFBQklCQU1BQUFBTkxLcU5BQUFBTUZCTVZFWC8vLzhBQUFBQUFBQUFBQUFBQUFBQUFBQUFBQUFBQUFBQUFBQUFBQUFBQUFBQUFBQUFBQUFBQUFBQUFBQUFBQUF2M2FCN0FBQUFEM1JTVGxNQU1uYTczZStyUkZRaXpSQm1pWmxJM0pOa0FBQUFDWEJJV1hNQUFBN0VBQUFPeEFHVkt3NGJBQUFFZVVsRVFWUllDYTFZVFdna1ZSQitrOTFNMHR2SkpoNEVieFBKVlVnUVJmYlVFUW1pQ0xNZ2lJclFjMUVod2s0RTNjc2lPd2Z4NG1FaXNqY2hxeUo2Y0prYzFFTVFaMVRJMFFSV1dEek5lQk5VZG5XbmRXMTF5Ni9lVDNmWFRDYlNQZjBPMDYrcTNsZnZ2WHBWOWVxTlVtT3Rzcm9adlR6R0xjUzRHQkxhZWlIc0NPaE4xa1IwZTRSZGhIelhxQ0pxRlVFTHpJeFRSVmNGdndEaGQralRlOTRJV2VHdEFuQUJ1WmZ1Z2o3RHV2NFNndnpFSEZHRFVTRjAvWmtmTGhCdEdtcjZjSHBkV0piWldSZTZmaE96NUNhdUVLMW8wR25vbXRMMmRidEZiZnhHN3FWa0FZdEVkd3lOZ3h6dVpVVzUrN3RFR3dZMFN6VElEUmVBRGxIUE1KYm9uSkRrSnVhSklndGFmRHMzV2dKd2VMOUxUbkdxVGZSM2NiUkV3bHdEeVNsTXdlbHB1VEJhQXF1cDZhV2dBTlVsK3JjQTdGakkydFRobktxdEU1MVBxYWw2SGt4L05KV0dGSXpBTHUwWTRmVXVndElKQ3ZaMmlmNG9DQjJENFJodDhob1Q1V2JnR011S1JqN0dqZHdMT0I3QWQzOVpMbkVLdXJhUG55WTNkd202Y29NbUFHcmxWRnhhZTcvRUJOMHBMMHY0TUZkWldRTDNXV25KSGdtNk5KZkFwVjlhbHFpUkxpNG5PRXcrTnJMRXRQVnBNaUZjb3BFUTAzVXFNUDN5ZENvUzlGbWlPQ0ZFeC85KytDTVlYejRjZmJDWENMelZ6ZUdEQ2FXVWYvQlJkTTJ0cFh1TTExZFdkekQ4c3poQURUdEQ4UmI5NDlBTGRYcHNLMU1UVlFKNmZpc2M4bkEwbUw2aE8rbVBGeEF2SkZpWkJ5cDRRYWxUemdyellmU0RVbDhsNmM1cjBpTkt6WFdlTStDUU5ERFZ4T3I1cFRhSCs0Um9QNGJhcGcwTVA2QlhlR0RUcGZRMlBjdjA1K2JxUVFTTlZuSElqVnpnVitFcElZWHJDdHUwVDhvcnR1eW8yVDNQbURKNXdUbzc3c2E3V3g5ZStKbzNaUnQyUFVDM2U1WFh4WThSbE5aSCtDZ3Z0T3ZyV2wxOTBwdmJ0YmtVUU4yR054SnRJVVhjNzY4b3BCQXNEdWFpSGRZMTY5NEFiZk5nV3JEZXRHWThnZThnMitJYlBGNHA3RnJQVnQ5UnFQRUc0SGlkOTFtZ2JyckhUWEJlMDVkdDhCMmFjOVpQdkVUYi9UemtORVc4Q2grN1E2SEJLN1FObXRkMTl5ejE5TGR1cjlYcVVOTTNuUjd6alg5NTlaMkFIdVdSM2xOc0tQTjIwMGcyVzR0NzgzVnpXamlTSXlQUnY5alBKOTljRDZYQ3RMWllFaG1reXliMjc3dE84YllHTDRsVnE4dmFhdjViUWxzcm1heEdkNUsrOW1vOTZUTjJRRnNFSCtKNm9BZDdCNm0ybjFQNG1xZ3pBb3BmdXZEckE1ZWNQQkNlT1VzZk80SDNyZEhHTVpLMFFOUVpkWGVNVmk3ejN1c0lwcVJWdm5zb0hGNHpwa2hHRHhJeE8rNnRES1hnVG9MT3lzYjdNRUVyNWNKeE4xSUs4VXA1L3NlQVgrOWwwTTY5TEF2U1FVYjZQOTJxY0Mvc3NaRUZ3SitPc3ZUSi9WbFp4bmJrSDFDd1FPOWtmRmE2YStMTXNmcXB2YjdZQmpPenJ1cXlHelRwZXlndnUxcDZiaDNlWFpEdVdkT1QxR2grVTlZc1p4TFYrenBNYThrNjkzV1NPbEZYbUU3TTR5b3VPdWZDSjVpdXVnaXJoRHBKTVc5U2cwUDFoS3h2YWhpdmVYdVArWDdkTE1mUll1d0lnVVBmRWF4RmZSYnZCVkhMc1BmcGNYUlNXZ3lXeElKMEx3aGZRM1IzS0c2NWNXdjBOTk05UjUvd2ZmSGNxUERpWnZUa1QzcURXdUlmSlBSL0JveUF2eDVSQnlJQUFBQUFTVVZPUks1Q1lJST0iCn0K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YRzFoZEdoallXeDdUSDFmZTJScFptWjlJQ0JjWFE9PSIsCgkiTGF0ZXhJbWdCYXNlNjQiIDogImlWQk9SdzBLR2dvQUFBQU5TVWhFVWdBQUFMd0FBQUJUQkFNQUFBRFhkWERQQUFBQU1GQk1WRVgvLy84QUFBQUFBQUFBQUFBQUFBQUFBQUFBQUFBQUFBQUFBQUFBQUFBQUFBQUFBQUFBQUFBQUFBQUFBQUFBQUFBdjNhQjdBQUFBRDNSU1RsTUFNbmE3M2UrclJGUWl6UkJtaVpsSTNKTmtBQUFBQ1hCSVdYTUFBQTdFQUFBT3hBR1ZLdzRiQUFBR2MwbEVRVlJZQ2JWWVRZaGJWUlMrbWI5T0pwMGZGOTEwazVIdTNHUUVTOUZOUnJBRG92SXFSVUZjdkFpQzBJV0ppTjNKREZqY3VNaUlGVnlaUWNINlN3YTYwaXdTSzdnMGhZckZWV2JoUmlyTTZDUzFuYlp6L083ZnV6L3ZaVExVTzNlUmQrKzU1MzczdkhQTy9jNTlZU3pWY3FmT0R0NUlTVU1KTHNhRXRoUUt6c081eE1HSmRqMXhvT0ZIRXAxb0xSQ2dBek9tMFduRGtZY1pGSnIwN1NQdnhueVBuVENJRHNvSjJzZDRoc1BmZFNhQ0RJNFJWVGhRRFBoL2d5QTZJSFhxaTNIM1NPQmh2SFJKRy9CL094dUhHSHhNdENod0pnQWZQclNSOG8ySWJTV0V3VGJHTE5FZE9VYnE5RGZ0cVJEOUJ0R3l4SmtrMmdxQjZHQTBpVHBTTUU5UE9qTWhCdE5FQTRVeiswRUlRQmNENmZLUEt3azZxaFBkQ3dyb2dzSDFXNjRrNUFoSGxoWkNBcnBZVXlheTdrU1lVWnZvUVJpa1RKVFNVYkNZMlNraU9tZEdvWHQ1UlBaNmFGQ0RCejQ3eXNUQm1kV1VZUFlNMTJzUTNRNkhsa0pDNGlpeVQwMkZFQ0J4anBCeGVPSXNIMlJtN3RwdlR6MHpsRFNtVC9kZjgxZS9GNjhrK3Z6eWQyQmVJamJEVXlzZjlWLzMrZkF5clVUOFRpYmFPQmJYOUNEcmVmVXNOUFRFeWQxTjNSWFBFekN0NUZKS0xuN0F4aEtMNTYzRnprb3phQ2VYY25peVl1VG9SYnZzdUpmWEUvaEM2Q1k4VUJ4OW8yOG54V3pPKzdxWXhZMnhZZDVON055akdxellVVmIwUmxmQ2VuTHRoQ2M3YXAxNHRKRjBKWDFIa2hNRm9rM0VjMW1wTlVmelpTK3g1Wmk0UjZ1VmVKVGdoQzdkTndJR3R3L2dMMjBGTmt2OFpHdlovYWI1b3ZoazNaNWdUZmg1cXQreFpUTThVTlhubFFpWEVEK3hiR1hSSDVxNXNPMjZyOTEyYWhNcTRjRjV5UmhxY2MwSGtlT3NtZFVrVUZ3SHQ3NVJmQW5HemthSG4yblRueW81RkZNa0wxcStPdjhpMmtzTGhXUXF3N1NxRTBydzVkMGhpN1Y0M3ZHbWx2TG5SSExlakRSeXZydVJseFV6bDlsenZXbXJaRzNzUkR1SHlDN1lLekw2UGNlYnRzSnF1bElnMm10R0JhZDhtR09obEw4UnJkU1EzTXR5d2RzdmZXWlc4bDRwN1ZoRWU5MG90VFBPYk82VVVzaVY2WXZtYmFZUHhsWDZtcDQxUzh0NGNkNEdKbms0KzRyMnFsSkRaQ3RtaGVqbHl6cmJldlFueTVmUHFOY3RSQlhXdEY0MVZsQVdQTEpjTmcwZnB6TzNwTlBoQitIWm1iNVNHUWV0YjF1T0xiUytKN3JWYWhuakdXdTFHclRmYXJXVXhhQUUvOE1CTHlnL2JBdVJPS3dnVi9WRnZjeFkyU0VCNU1XYUFrb2VSVHZhdU9Qc1gvajh6Ujh0QytDdUxhRThvZEs5cXM1ZGhJakVEaitCR0NGelc5ZU9OckJFNjk5TU5vaDFyS29xWWJyU251TWdRcnhKeDBKRDJsa2oyZDFPeUZ1b0szemF1eW1uNGE1WFJBK21MWWlPSXBHSk80eUJmV3h6eDkxQ0lyVExPb3N4RXYrdkpCczh5dWNuYUNBUjJ2cEFxTGRvbitQODUvd1ROcGx4dll1dFROelcwUEs1OTlkYkg1YnBhV0VGNitrWXFRV1hGeG56VHFtcHdYSUpmbEVCb0NjYkhQSGx0UnV4dTRlNmIwSnZSMmpaL3E1YWpzVmtCaG5aRldCVnZIL2hmV2VETmJrMVhMOGtlbFo2WU11S25KVy9MclVMbVZVQmtMWmJRcGIvMld4d1M2NWtTUCtPNkZxY2pwMXFhbG84WEdyM3RTZnBpbGJPL3lRM0dQeXVKZk02U2F6NHpYalZ3NlYyc2RLcUFPK2MwVmg0NW41NUl1NS9aNHdyNnB4dTBIMnQxdkRxaWtQdFVpbXJBdWpsOWxQR0JSTHJHUGJzRXdtTFJuR0NqZWYxdTlyU2JWTTdZNmZPOGN2U3VyZktOc2FmY3NiSjNTdmkyZklybjVPRjZGSUNPWW9USER4dlVGZW5Dc25ZQVpYeFdabERuTmxreTdwQldCYzZyWmI1TEtyYkVEeXd3SEtpaXJRNWRlWWtPL00xOHhtYzRKMk1UR2k1RmhTR2hnS0VhNmtvQ25WZUNLYVNQR0tOVkszZ2xMb29sbzM2bVZOcnl6elhaKzV4OVI0UE1tYzIxY1IyZWlDZm9Ka0ZWekprbEpma2lDc292RkdzY0swU2JhQmVkWGhYTkhNdjF4TE8yRW4vNEU2SkUwQytlWVZiWDBZWG15QXZ4NnhhWHViYnVXMWNzN2dyemhoTjBZdXNVTHJOcWxTYmxTdy9EdWRzUDJkVVk2Y3lDdm1rS3B4R2FXaXZSQ3ZOUVkzTjBXN3pHNkZVaVBiS2U1dUpQc0s0bGd4VXA2R0xoRCtSSGhjZWkxZldJTDRZdjZBbXgwNmY1d0xWRUVhemw1TFZTU1NCVnZrL3o5a01QL2ZTNFhqWUxjYlRhWTk3ME9MRHd2bnJKbDMrRk5OeG11VDhaWWNabjl4YloyMlhQM1BOcjFESW5adkVZWkN5ZEpBMFM2enVWc1lHb0tlZHo3YXNsWWVTNFhCdXNLb2hONzZvaDBoUFdYZW9Rd0ZsSzZIT0x4WThTOHVJZE50OW9lekZvNld6b09JNTU3TE1yYSt3YmR6UkE3UWNkNzMzLzE2UnU3NFNBQndRM2NFRnozaFUzcGViWVl3SGsvNHhlTnczOU5Qby9JSWwrdy9NVTZadHhPYXJLUUFBQUFCSlJVNUVya0pnZ2c9PSIKfQo="/>
    </extobj>
  </extobjs>
</s:customData>
</file>

<file path=customXml/itemProps1.xml><?xml version="1.0" encoding="utf-8"?>
<ds:datastoreItem xmlns:ds="http://schemas.openxmlformats.org/officeDocument/2006/customXml" ds:itemID="{5F5A1225-8374-4F42-A9DA-8AA22AF1CCAB}">
  <ds:schemaRefs/>
</ds:datastoreItem>
</file>

<file path=customXml/itemProps2.xml><?xml version="1.0" encoding="utf-8"?>
<ds:datastoreItem xmlns:ds="http://schemas.openxmlformats.org/officeDocument/2006/customXml" ds:itemID="{B5F00156-0875-4B2D-A574-B20016E840E9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484</Words>
  <Application>Microsoft Office PowerPoint</Application>
  <PresentationFormat>自定义</PresentationFormat>
  <Paragraphs>268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PingFang SC</vt:lpstr>
      <vt:lpstr>Toppan Bunkyu Gothic Regular</vt:lpstr>
      <vt:lpstr>宋体</vt:lpstr>
      <vt:lpstr>微软雅黑</vt:lpstr>
      <vt:lpstr>Arial</vt:lpstr>
      <vt:lpstr>Bahnschrift Light</vt:lpstr>
      <vt:lpstr>Calibri</vt:lpstr>
      <vt:lpstr>Cambria Math</vt:lpstr>
      <vt:lpstr>DejaVu Math TeX Gyre</vt:lpstr>
      <vt:lpstr>Times New Roman</vt:lpstr>
      <vt:lpstr>Times New Roman Bold</vt:lpstr>
      <vt:lpstr>Office 主题​​</vt:lpstr>
      <vt:lpstr>WPS 公式 3.0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lizongwei</dc:creator>
  <cp:lastModifiedBy>zw9888@connect.hku.hk</cp:lastModifiedBy>
  <cp:revision>929</cp:revision>
  <dcterms:created xsi:type="dcterms:W3CDTF">2023-12-20T02:25:00Z</dcterms:created>
  <dcterms:modified xsi:type="dcterms:W3CDTF">2024-02-08T18:55:29Z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E11C6163537B4DBFB7135C096E690F14_13</vt:lpwstr>
  </property>
</Properties>
</file>