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828" r:id="rId2"/>
    <p:sldId id="865" r:id="rId3"/>
    <p:sldId id="662" r:id="rId4"/>
    <p:sldId id="1102" r:id="rId5"/>
    <p:sldId id="1116" r:id="rId6"/>
    <p:sldId id="1107" r:id="rId7"/>
    <p:sldId id="1111" r:id="rId8"/>
    <p:sldId id="1108" r:id="rId9"/>
    <p:sldId id="1101" r:id="rId10"/>
    <p:sldId id="1103" r:id="rId11"/>
    <p:sldId id="1110" r:id="rId12"/>
    <p:sldId id="1112" r:id="rId13"/>
    <p:sldId id="1122" r:id="rId14"/>
    <p:sldId id="1123" r:id="rId15"/>
    <p:sldId id="1119" r:id="rId16"/>
    <p:sldId id="1117" r:id="rId17"/>
    <p:sldId id="1120" r:id="rId18"/>
    <p:sldId id="1121" r:id="rId19"/>
    <p:sldId id="893" r:id="rId20"/>
  </p:sldIdLst>
  <p:sldSz cx="9144000" cy="6858000" type="screen4x3"/>
  <p:notesSz cx="6858000" cy="91440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C5374AE-BF3E-45D6-8E04-91446EAEED1F}">
          <p14:sldIdLst>
            <p14:sldId id="828"/>
            <p14:sldId id="865"/>
            <p14:sldId id="662"/>
            <p14:sldId id="1102"/>
            <p14:sldId id="1116"/>
            <p14:sldId id="1107"/>
            <p14:sldId id="1111"/>
            <p14:sldId id="1108"/>
            <p14:sldId id="1101"/>
            <p14:sldId id="1103"/>
            <p14:sldId id="1110"/>
            <p14:sldId id="1112"/>
            <p14:sldId id="1122"/>
            <p14:sldId id="1123"/>
            <p14:sldId id="1119"/>
            <p14:sldId id="1117"/>
            <p14:sldId id="1120"/>
            <p14:sldId id="1121"/>
            <p14:sldId id="8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tin Schedlbauer" initials="MS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A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1A77EE-4442-E842-89D5-4A79647B26A7}" v="13" dt="2021-09-18T23:43:52.9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73"/>
    <p:restoredTop sz="96327"/>
  </p:normalViewPr>
  <p:slideViewPr>
    <p:cSldViewPr snapToGrid="0">
      <p:cViewPr varScale="1">
        <p:scale>
          <a:sx n="123" d="100"/>
          <a:sy n="123" d="100"/>
        </p:scale>
        <p:origin x="1752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4368" y="2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Schedlbauer" userId="99666baf021553f1" providerId="LiveId" clId="{A8633CE2-B63B-B841-8517-4AE8393BE4D8}"/>
    <pc:docChg chg="undo custSel mod addSld delSld modSld sldOrd modMainMaster delSection modSection modHandout">
      <pc:chgData name="Martin Schedlbauer" userId="99666baf021553f1" providerId="LiveId" clId="{A8633CE2-B63B-B841-8517-4AE8393BE4D8}" dt="2020-07-08T21:42:24.745" v="22514" actId="2696"/>
      <pc:docMkLst>
        <pc:docMk/>
      </pc:docMkLst>
      <pc:sldChg chg="del">
        <pc:chgData name="Martin Schedlbauer" userId="99666baf021553f1" providerId="LiveId" clId="{A8633CE2-B63B-B841-8517-4AE8393BE4D8}" dt="2020-06-28T00:54:15.276" v="97" actId="2696"/>
        <pc:sldMkLst>
          <pc:docMk/>
          <pc:sldMk cId="3540492039" sldId="349"/>
        </pc:sldMkLst>
      </pc:sldChg>
      <pc:sldChg chg="del">
        <pc:chgData name="Martin Schedlbauer" userId="99666baf021553f1" providerId="LiveId" clId="{A8633CE2-B63B-B841-8517-4AE8393BE4D8}" dt="2020-06-28T00:54:15.232" v="94" actId="2696"/>
        <pc:sldMkLst>
          <pc:docMk/>
          <pc:sldMk cId="1467013071" sldId="350"/>
        </pc:sldMkLst>
      </pc:sldChg>
      <pc:sldChg chg="del">
        <pc:chgData name="Martin Schedlbauer" userId="99666baf021553f1" providerId="LiveId" clId="{A8633CE2-B63B-B841-8517-4AE8393BE4D8}" dt="2020-06-28T00:54:15.363" v="113" actId="2696"/>
        <pc:sldMkLst>
          <pc:docMk/>
          <pc:sldMk cId="2916861038" sldId="353"/>
        </pc:sldMkLst>
      </pc:sldChg>
      <pc:sldChg chg="del">
        <pc:chgData name="Martin Schedlbauer" userId="99666baf021553f1" providerId="LiveId" clId="{A8633CE2-B63B-B841-8517-4AE8393BE4D8}" dt="2020-06-28T00:54:15.255" v="96" actId="2696"/>
        <pc:sldMkLst>
          <pc:docMk/>
          <pc:sldMk cId="171451494" sldId="361"/>
        </pc:sldMkLst>
      </pc:sldChg>
      <pc:sldChg chg="del">
        <pc:chgData name="Martin Schedlbauer" userId="99666baf021553f1" providerId="LiveId" clId="{A8633CE2-B63B-B841-8517-4AE8393BE4D8}" dt="2020-06-28T00:54:15.192" v="87" actId="2696"/>
        <pc:sldMkLst>
          <pc:docMk/>
          <pc:sldMk cId="1882574583" sldId="406"/>
        </pc:sldMkLst>
      </pc:sldChg>
      <pc:sldChg chg="del">
        <pc:chgData name="Martin Schedlbauer" userId="99666baf021553f1" providerId="LiveId" clId="{A8633CE2-B63B-B841-8517-4AE8393BE4D8}" dt="2020-06-28T00:54:15.371" v="115" actId="2696"/>
        <pc:sldMkLst>
          <pc:docMk/>
          <pc:sldMk cId="1507494012" sldId="407"/>
        </pc:sldMkLst>
      </pc:sldChg>
      <pc:sldChg chg="del">
        <pc:chgData name="Martin Schedlbauer" userId="99666baf021553f1" providerId="LiveId" clId="{A8633CE2-B63B-B841-8517-4AE8393BE4D8}" dt="2020-06-28T00:54:15.154" v="80" actId="2696"/>
        <pc:sldMkLst>
          <pc:docMk/>
          <pc:sldMk cId="2228937670" sldId="408"/>
        </pc:sldMkLst>
      </pc:sldChg>
      <pc:sldChg chg="del">
        <pc:chgData name="Martin Schedlbauer" userId="99666baf021553f1" providerId="LiveId" clId="{A8633CE2-B63B-B841-8517-4AE8393BE4D8}" dt="2020-06-28T00:54:15.174" v="83" actId="2696"/>
        <pc:sldMkLst>
          <pc:docMk/>
          <pc:sldMk cId="3727276716" sldId="412"/>
        </pc:sldMkLst>
      </pc:sldChg>
      <pc:sldChg chg="del">
        <pc:chgData name="Martin Schedlbauer" userId="99666baf021553f1" providerId="LiveId" clId="{A8633CE2-B63B-B841-8517-4AE8393BE4D8}" dt="2020-06-28T00:54:15.353" v="111" actId="2696"/>
        <pc:sldMkLst>
          <pc:docMk/>
          <pc:sldMk cId="3195085748" sldId="413"/>
        </pc:sldMkLst>
      </pc:sldChg>
      <pc:sldChg chg="del">
        <pc:chgData name="Martin Schedlbauer" userId="99666baf021553f1" providerId="LiveId" clId="{A8633CE2-B63B-B841-8517-4AE8393BE4D8}" dt="2020-06-28T00:56:56.855" v="189" actId="2696"/>
        <pc:sldMkLst>
          <pc:docMk/>
          <pc:sldMk cId="505710818" sldId="415"/>
        </pc:sldMkLst>
      </pc:sldChg>
      <pc:sldChg chg="del">
        <pc:chgData name="Martin Schedlbauer" userId="99666baf021553f1" providerId="LiveId" clId="{A8633CE2-B63B-B841-8517-4AE8393BE4D8}" dt="2020-06-28T00:56:56.751" v="166" actId="2696"/>
        <pc:sldMkLst>
          <pc:docMk/>
          <pc:sldMk cId="2845422823" sldId="416"/>
        </pc:sldMkLst>
      </pc:sldChg>
      <pc:sldChg chg="del">
        <pc:chgData name="Martin Schedlbauer" userId="99666baf021553f1" providerId="LiveId" clId="{A8633CE2-B63B-B841-8517-4AE8393BE4D8}" dt="2020-06-28T00:56:56.837" v="185" actId="2696"/>
        <pc:sldMkLst>
          <pc:docMk/>
          <pc:sldMk cId="933869008" sldId="417"/>
        </pc:sldMkLst>
      </pc:sldChg>
      <pc:sldChg chg="del">
        <pc:chgData name="Martin Schedlbauer" userId="99666baf021553f1" providerId="LiveId" clId="{A8633CE2-B63B-B841-8517-4AE8393BE4D8}" dt="2020-06-28T00:56:56.742" v="164" actId="2696"/>
        <pc:sldMkLst>
          <pc:docMk/>
          <pc:sldMk cId="362351487" sldId="418"/>
        </pc:sldMkLst>
      </pc:sldChg>
      <pc:sldChg chg="del">
        <pc:chgData name="Martin Schedlbauer" userId="99666baf021553f1" providerId="LiveId" clId="{A8633CE2-B63B-B841-8517-4AE8393BE4D8}" dt="2020-06-28T00:54:15.304" v="103" actId="2696"/>
        <pc:sldMkLst>
          <pc:docMk/>
          <pc:sldMk cId="1155631506" sldId="420"/>
        </pc:sldMkLst>
      </pc:sldChg>
      <pc:sldChg chg="del">
        <pc:chgData name="Martin Schedlbauer" userId="99666baf021553f1" providerId="LiveId" clId="{A8633CE2-B63B-B841-8517-4AE8393BE4D8}" dt="2020-06-28T00:54:15.318" v="106" actId="2696"/>
        <pc:sldMkLst>
          <pc:docMk/>
          <pc:sldMk cId="3145913414" sldId="423"/>
        </pc:sldMkLst>
      </pc:sldChg>
      <pc:sldChg chg="del">
        <pc:chgData name="Martin Schedlbauer" userId="99666baf021553f1" providerId="LiveId" clId="{A8633CE2-B63B-B841-8517-4AE8393BE4D8}" dt="2020-06-28T00:54:15.206" v="90" actId="2696"/>
        <pc:sldMkLst>
          <pc:docMk/>
          <pc:sldMk cId="1147348030" sldId="424"/>
        </pc:sldMkLst>
      </pc:sldChg>
      <pc:sldChg chg="del">
        <pc:chgData name="Martin Schedlbauer" userId="99666baf021553f1" providerId="LiveId" clId="{A8633CE2-B63B-B841-8517-4AE8393BE4D8}" dt="2020-06-28T00:54:15.188" v="86" actId="2696"/>
        <pc:sldMkLst>
          <pc:docMk/>
          <pc:sldMk cId="292919353" sldId="426"/>
        </pc:sldMkLst>
      </pc:sldChg>
      <pc:sldChg chg="del">
        <pc:chgData name="Martin Schedlbauer" userId="99666baf021553f1" providerId="LiveId" clId="{A8633CE2-B63B-B841-8517-4AE8393BE4D8}" dt="2020-06-28T00:54:15.291" v="100" actId="2696"/>
        <pc:sldMkLst>
          <pc:docMk/>
          <pc:sldMk cId="979512671" sldId="427"/>
        </pc:sldMkLst>
      </pc:sldChg>
      <pc:sldChg chg="del">
        <pc:chgData name="Martin Schedlbauer" userId="99666baf021553f1" providerId="LiveId" clId="{A8633CE2-B63B-B841-8517-4AE8393BE4D8}" dt="2020-06-28T00:54:15.202" v="89" actId="2696"/>
        <pc:sldMkLst>
          <pc:docMk/>
          <pc:sldMk cId="2115190275" sldId="428"/>
        </pc:sldMkLst>
      </pc:sldChg>
      <pc:sldChg chg="del">
        <pc:chgData name="Martin Schedlbauer" userId="99666baf021553f1" providerId="LiveId" clId="{A8633CE2-B63B-B841-8517-4AE8393BE4D8}" dt="2020-06-28T00:54:15.300" v="102" actId="2696"/>
        <pc:sldMkLst>
          <pc:docMk/>
          <pc:sldMk cId="3952316383" sldId="429"/>
        </pc:sldMkLst>
      </pc:sldChg>
      <pc:sldChg chg="del">
        <pc:chgData name="Martin Schedlbauer" userId="99666baf021553f1" providerId="LiveId" clId="{A8633CE2-B63B-B841-8517-4AE8393BE4D8}" dt="2020-06-28T00:56:56.720" v="159" actId="2696"/>
        <pc:sldMkLst>
          <pc:docMk/>
          <pc:sldMk cId="122532650" sldId="430"/>
        </pc:sldMkLst>
      </pc:sldChg>
      <pc:sldChg chg="del">
        <pc:chgData name="Martin Schedlbauer" userId="99666baf021553f1" providerId="LiveId" clId="{A8633CE2-B63B-B841-8517-4AE8393BE4D8}" dt="2020-06-28T00:56:56.786" v="174" actId="2696"/>
        <pc:sldMkLst>
          <pc:docMk/>
          <pc:sldMk cId="3619908852" sldId="431"/>
        </pc:sldMkLst>
      </pc:sldChg>
      <pc:sldChg chg="del">
        <pc:chgData name="Martin Schedlbauer" userId="99666baf021553f1" providerId="LiveId" clId="{A8633CE2-B63B-B841-8517-4AE8393BE4D8}" dt="2020-06-28T00:56:56.812" v="179" actId="2696"/>
        <pc:sldMkLst>
          <pc:docMk/>
          <pc:sldMk cId="2704992429" sldId="432"/>
        </pc:sldMkLst>
      </pc:sldChg>
      <pc:sldChg chg="del">
        <pc:chgData name="Martin Schedlbauer" userId="99666baf021553f1" providerId="LiveId" clId="{A8633CE2-B63B-B841-8517-4AE8393BE4D8}" dt="2020-06-28T00:56:56.711" v="157" actId="2696"/>
        <pc:sldMkLst>
          <pc:docMk/>
          <pc:sldMk cId="2512239148" sldId="434"/>
        </pc:sldMkLst>
      </pc:sldChg>
      <pc:sldChg chg="del">
        <pc:chgData name="Martin Schedlbauer" userId="99666baf021553f1" providerId="LiveId" clId="{A8633CE2-B63B-B841-8517-4AE8393BE4D8}" dt="2020-06-28T00:56:56.747" v="165" actId="2696"/>
        <pc:sldMkLst>
          <pc:docMk/>
          <pc:sldMk cId="3146056910" sldId="436"/>
        </pc:sldMkLst>
      </pc:sldChg>
      <pc:sldChg chg="del">
        <pc:chgData name="Martin Schedlbauer" userId="99666baf021553f1" providerId="LiveId" clId="{A8633CE2-B63B-B841-8517-4AE8393BE4D8}" dt="2020-06-28T00:56:56.799" v="177" actId="2696"/>
        <pc:sldMkLst>
          <pc:docMk/>
          <pc:sldMk cId="244470434" sldId="439"/>
        </pc:sldMkLst>
      </pc:sldChg>
      <pc:sldChg chg="del">
        <pc:chgData name="Martin Schedlbauer" userId="99666baf021553f1" providerId="LiveId" clId="{A8633CE2-B63B-B841-8517-4AE8393BE4D8}" dt="2020-06-28T00:56:56.790" v="175" actId="2696"/>
        <pc:sldMkLst>
          <pc:docMk/>
          <pc:sldMk cId="2709736610" sldId="442"/>
        </pc:sldMkLst>
      </pc:sldChg>
      <pc:sldChg chg="del">
        <pc:chgData name="Martin Schedlbauer" userId="99666baf021553f1" providerId="LiveId" clId="{A8633CE2-B63B-B841-8517-4AE8393BE4D8}" dt="2020-06-28T00:56:56.774" v="171" actId="2696"/>
        <pc:sldMkLst>
          <pc:docMk/>
          <pc:sldMk cId="3408621129" sldId="445"/>
        </pc:sldMkLst>
      </pc:sldChg>
      <pc:sldChg chg="del">
        <pc:chgData name="Martin Schedlbauer" userId="99666baf021553f1" providerId="LiveId" clId="{A8633CE2-B63B-B841-8517-4AE8393BE4D8}" dt="2020-06-28T00:56:56.760" v="168" actId="2696"/>
        <pc:sldMkLst>
          <pc:docMk/>
          <pc:sldMk cId="4220123820" sldId="446"/>
        </pc:sldMkLst>
      </pc:sldChg>
      <pc:sldChg chg="del">
        <pc:chgData name="Martin Schedlbauer" userId="99666baf021553f1" providerId="LiveId" clId="{A8633CE2-B63B-B841-8517-4AE8393BE4D8}" dt="2020-06-28T00:56:56.829" v="183" actId="2696"/>
        <pc:sldMkLst>
          <pc:docMk/>
          <pc:sldMk cId="984548560" sldId="447"/>
        </pc:sldMkLst>
      </pc:sldChg>
      <pc:sldChg chg="del">
        <pc:chgData name="Martin Schedlbauer" userId="99666baf021553f1" providerId="LiveId" clId="{A8633CE2-B63B-B841-8517-4AE8393BE4D8}" dt="2020-06-28T00:56:56.825" v="182" actId="2696"/>
        <pc:sldMkLst>
          <pc:docMk/>
          <pc:sldMk cId="275618267" sldId="448"/>
        </pc:sldMkLst>
      </pc:sldChg>
      <pc:sldChg chg="del">
        <pc:chgData name="Martin Schedlbauer" userId="99666baf021553f1" providerId="LiveId" clId="{A8633CE2-B63B-B841-8517-4AE8393BE4D8}" dt="2020-06-28T00:56:56.891" v="195" actId="2696"/>
        <pc:sldMkLst>
          <pc:docMk/>
          <pc:sldMk cId="161750208" sldId="449"/>
        </pc:sldMkLst>
      </pc:sldChg>
      <pc:sldChg chg="del">
        <pc:chgData name="Martin Schedlbauer" userId="99666baf021553f1" providerId="LiveId" clId="{A8633CE2-B63B-B841-8517-4AE8393BE4D8}" dt="2020-06-28T00:56:56.698" v="154" actId="2696"/>
        <pc:sldMkLst>
          <pc:docMk/>
          <pc:sldMk cId="3123521699" sldId="451"/>
        </pc:sldMkLst>
      </pc:sldChg>
      <pc:sldChg chg="del">
        <pc:chgData name="Martin Schedlbauer" userId="99666baf021553f1" providerId="LiveId" clId="{A8633CE2-B63B-B841-8517-4AE8393BE4D8}" dt="2020-06-28T00:54:15.148" v="79" actId="2696"/>
        <pc:sldMkLst>
          <pc:docMk/>
          <pc:sldMk cId="1054183988" sldId="460"/>
        </pc:sldMkLst>
      </pc:sldChg>
      <pc:sldChg chg="del">
        <pc:chgData name="Martin Schedlbauer" userId="99666baf021553f1" providerId="LiveId" clId="{A8633CE2-B63B-B841-8517-4AE8393BE4D8}" dt="2020-06-28T00:54:15.225" v="93" actId="2696"/>
        <pc:sldMkLst>
          <pc:docMk/>
          <pc:sldMk cId="1487508011" sldId="461"/>
        </pc:sldMkLst>
      </pc:sldChg>
      <pc:sldChg chg="del">
        <pc:chgData name="Martin Schedlbauer" userId="99666baf021553f1" providerId="LiveId" clId="{A8633CE2-B63B-B841-8517-4AE8393BE4D8}" dt="2020-06-28T00:54:15.344" v="109" actId="2696"/>
        <pc:sldMkLst>
          <pc:docMk/>
          <pc:sldMk cId="4221503086" sldId="463"/>
        </pc:sldMkLst>
      </pc:sldChg>
      <pc:sldChg chg="del">
        <pc:chgData name="Martin Schedlbauer" userId="99666baf021553f1" providerId="LiveId" clId="{A8633CE2-B63B-B841-8517-4AE8393BE4D8}" dt="2020-06-28T00:54:15.169" v="82" actId="2696"/>
        <pc:sldMkLst>
          <pc:docMk/>
          <pc:sldMk cId="1329797696" sldId="467"/>
        </pc:sldMkLst>
      </pc:sldChg>
      <pc:sldChg chg="del">
        <pc:chgData name="Martin Schedlbauer" userId="99666baf021553f1" providerId="LiveId" clId="{A8633CE2-B63B-B841-8517-4AE8393BE4D8}" dt="2020-06-28T00:54:15.197" v="88" actId="2696"/>
        <pc:sldMkLst>
          <pc:docMk/>
          <pc:sldMk cId="3425617749" sldId="472"/>
        </pc:sldMkLst>
      </pc:sldChg>
      <pc:sldChg chg="del">
        <pc:chgData name="Martin Schedlbauer" userId="99666baf021553f1" providerId="LiveId" clId="{A8633CE2-B63B-B841-8517-4AE8393BE4D8}" dt="2020-06-28T00:56:56.733" v="162" actId="2696"/>
        <pc:sldMkLst>
          <pc:docMk/>
          <pc:sldMk cId="280315965" sldId="473"/>
        </pc:sldMkLst>
      </pc:sldChg>
      <pc:sldChg chg="del">
        <pc:chgData name="Martin Schedlbauer" userId="99666baf021553f1" providerId="LiveId" clId="{A8633CE2-B63B-B841-8517-4AE8393BE4D8}" dt="2020-06-28T00:54:15.349" v="110" actId="2696"/>
        <pc:sldMkLst>
          <pc:docMk/>
          <pc:sldMk cId="330477063" sldId="475"/>
        </pc:sldMkLst>
      </pc:sldChg>
      <pc:sldChg chg="modSp">
        <pc:chgData name="Martin Schedlbauer" userId="99666baf021553f1" providerId="LiveId" clId="{A8633CE2-B63B-B841-8517-4AE8393BE4D8}" dt="2020-07-03T16:46:53.753" v="5360" actId="20577"/>
        <pc:sldMkLst>
          <pc:docMk/>
          <pc:sldMk cId="1184628435" sldId="477"/>
        </pc:sldMkLst>
        <pc:spChg chg="mod">
          <ac:chgData name="Martin Schedlbauer" userId="99666baf021553f1" providerId="LiveId" clId="{A8633CE2-B63B-B841-8517-4AE8393BE4D8}" dt="2020-07-03T16:46:53.753" v="5360" actId="20577"/>
          <ac:spMkLst>
            <pc:docMk/>
            <pc:sldMk cId="1184628435" sldId="477"/>
            <ac:spMk id="20482" creationId="{00000000-0000-0000-0000-000000000000}"/>
          </ac:spMkLst>
        </pc:spChg>
      </pc:sldChg>
      <pc:sldChg chg="modSp">
        <pc:chgData name="Martin Schedlbauer" userId="99666baf021553f1" providerId="LiveId" clId="{A8633CE2-B63B-B841-8517-4AE8393BE4D8}" dt="2020-07-03T16:42:54.506" v="5359" actId="27107"/>
        <pc:sldMkLst>
          <pc:docMk/>
          <pc:sldMk cId="2298347194" sldId="478"/>
        </pc:sldMkLst>
        <pc:spChg chg="mod">
          <ac:chgData name="Martin Schedlbauer" userId="99666baf021553f1" providerId="LiveId" clId="{A8633CE2-B63B-B841-8517-4AE8393BE4D8}" dt="2020-07-03T16:42:54.506" v="5359" actId="27107"/>
          <ac:spMkLst>
            <pc:docMk/>
            <pc:sldMk cId="2298347194" sldId="478"/>
            <ac:spMk id="101379" creationId="{00000000-0000-0000-0000-000000000000}"/>
          </ac:spMkLst>
        </pc:spChg>
      </pc:sldChg>
      <pc:sldChg chg="del ord">
        <pc:chgData name="Martin Schedlbauer" userId="99666baf021553f1" providerId="LiveId" clId="{A8633CE2-B63B-B841-8517-4AE8393BE4D8}" dt="2020-06-28T18:48:53.304" v="3716" actId="2696"/>
        <pc:sldMkLst>
          <pc:docMk/>
          <pc:sldMk cId="4283170141" sldId="480"/>
        </pc:sldMkLst>
      </pc:sldChg>
      <pc:sldChg chg="del ord">
        <pc:chgData name="Martin Schedlbauer" userId="99666baf021553f1" providerId="LiveId" clId="{A8633CE2-B63B-B841-8517-4AE8393BE4D8}" dt="2020-06-28T18:48:53.325" v="3721" actId="2696"/>
        <pc:sldMkLst>
          <pc:docMk/>
          <pc:sldMk cId="3942058353" sldId="482"/>
        </pc:sldMkLst>
      </pc:sldChg>
      <pc:sldChg chg="del">
        <pc:chgData name="Martin Schedlbauer" userId="99666baf021553f1" providerId="LiveId" clId="{A8633CE2-B63B-B841-8517-4AE8393BE4D8}" dt="2020-06-28T00:54:15.326" v="108" actId="2696"/>
        <pc:sldMkLst>
          <pc:docMk/>
          <pc:sldMk cId="2553341981" sldId="496"/>
        </pc:sldMkLst>
      </pc:sldChg>
      <pc:sldChg chg="del">
        <pc:chgData name="Martin Schedlbauer" userId="99666baf021553f1" providerId="LiveId" clId="{A8633CE2-B63B-B841-8517-4AE8393BE4D8}" dt="2020-06-28T00:54:15.161" v="81" actId="2696"/>
        <pc:sldMkLst>
          <pc:docMk/>
          <pc:sldMk cId="2871843417" sldId="499"/>
        </pc:sldMkLst>
      </pc:sldChg>
      <pc:sldChg chg="del">
        <pc:chgData name="Martin Schedlbauer" userId="99666baf021553f1" providerId="LiveId" clId="{A8633CE2-B63B-B841-8517-4AE8393BE4D8}" dt="2020-06-28T00:54:15.286" v="99" actId="2696"/>
        <pc:sldMkLst>
          <pc:docMk/>
          <pc:sldMk cId="2426849174" sldId="534"/>
        </pc:sldMkLst>
      </pc:sldChg>
      <pc:sldChg chg="del">
        <pc:chgData name="Martin Schedlbauer" userId="99666baf021553f1" providerId="LiveId" clId="{A8633CE2-B63B-B841-8517-4AE8393BE4D8}" dt="2020-06-28T00:54:15.183" v="85" actId="2696"/>
        <pc:sldMkLst>
          <pc:docMk/>
          <pc:sldMk cId="1349463326" sldId="537"/>
        </pc:sldMkLst>
      </pc:sldChg>
      <pc:sldChg chg="del">
        <pc:chgData name="Martin Schedlbauer" userId="99666baf021553f1" providerId="LiveId" clId="{A8633CE2-B63B-B841-8517-4AE8393BE4D8}" dt="2020-06-28T00:56:56.703" v="155" actId="2696"/>
        <pc:sldMkLst>
          <pc:docMk/>
          <pc:sldMk cId="294009836" sldId="546"/>
        </pc:sldMkLst>
      </pc:sldChg>
      <pc:sldChg chg="del">
        <pc:chgData name="Martin Schedlbauer" userId="99666baf021553f1" providerId="LiveId" clId="{A8633CE2-B63B-B841-8517-4AE8393BE4D8}" dt="2020-06-28T00:54:15.217" v="92" actId="2696"/>
        <pc:sldMkLst>
          <pc:docMk/>
          <pc:sldMk cId="3046734573" sldId="561"/>
        </pc:sldMkLst>
      </pc:sldChg>
      <pc:sldChg chg="del">
        <pc:chgData name="Martin Schedlbauer" userId="99666baf021553f1" providerId="LiveId" clId="{A8633CE2-B63B-B841-8517-4AE8393BE4D8}" dt="2020-06-28T00:54:15.322" v="107" actId="2696"/>
        <pc:sldMkLst>
          <pc:docMk/>
          <pc:sldMk cId="2614246611" sldId="562"/>
        </pc:sldMkLst>
      </pc:sldChg>
      <pc:sldChg chg="addSp modSp mod ord modClrScheme chgLayout">
        <pc:chgData name="Martin Schedlbauer" userId="99666baf021553f1" providerId="LiveId" clId="{A8633CE2-B63B-B841-8517-4AE8393BE4D8}" dt="2020-07-07T21:47:04.565" v="17251" actId="20577"/>
        <pc:sldMkLst>
          <pc:docMk/>
          <pc:sldMk cId="174491664" sldId="662"/>
        </pc:sldMkLst>
        <pc:spChg chg="add mod ord">
          <ac:chgData name="Martin Schedlbauer" userId="99666baf021553f1" providerId="LiveId" clId="{A8633CE2-B63B-B841-8517-4AE8393BE4D8}" dt="2020-07-07T21:46:50.873" v="17236" actId="108"/>
          <ac:spMkLst>
            <pc:docMk/>
            <pc:sldMk cId="174491664" sldId="662"/>
            <ac:spMk id="2" creationId="{990F3719-415C-F143-895E-5EB836E4CC4D}"/>
          </ac:spMkLst>
        </pc:spChg>
        <pc:spChg chg="mod ord">
          <ac:chgData name="Martin Schedlbauer" userId="99666baf021553f1" providerId="LiveId" clId="{A8633CE2-B63B-B841-8517-4AE8393BE4D8}" dt="2020-07-07T21:47:04.565" v="17251" actId="20577"/>
          <ac:spMkLst>
            <pc:docMk/>
            <pc:sldMk cId="174491664" sldId="662"/>
            <ac:spMk id="183298" creationId="{00000000-0000-0000-0000-000000000000}"/>
          </ac:spMkLst>
        </pc:spChg>
        <pc:spChg chg="mod ord">
          <ac:chgData name="Martin Schedlbauer" userId="99666baf021553f1" providerId="LiveId" clId="{A8633CE2-B63B-B841-8517-4AE8393BE4D8}" dt="2020-07-07T21:46:56.586" v="17240" actId="20577"/>
          <ac:spMkLst>
            <pc:docMk/>
            <pc:sldMk cId="174491664" sldId="662"/>
            <ac:spMk id="183299" creationId="{00000000-0000-0000-0000-000000000000}"/>
          </ac:spMkLst>
        </pc:spChg>
      </pc:sldChg>
      <pc:sldChg chg="addSp modSp del ord">
        <pc:chgData name="Martin Schedlbauer" userId="99666baf021553f1" providerId="LiveId" clId="{A8633CE2-B63B-B841-8517-4AE8393BE4D8}" dt="2020-07-07T17:49:29.433" v="16698" actId="2696"/>
        <pc:sldMkLst>
          <pc:docMk/>
          <pc:sldMk cId="737863005" sldId="665"/>
        </pc:sldMkLst>
        <pc:spChg chg="mod">
          <ac:chgData name="Martin Schedlbauer" userId="99666baf021553f1" providerId="LiveId" clId="{A8633CE2-B63B-B841-8517-4AE8393BE4D8}" dt="2020-06-28T18:47:36.781" v="3713"/>
          <ac:spMkLst>
            <pc:docMk/>
            <pc:sldMk cId="737863005" sldId="665"/>
            <ac:spMk id="249865" creationId="{00000000-0000-0000-0000-000000000000}"/>
          </ac:spMkLst>
        </pc:spChg>
        <pc:spChg chg="mod">
          <ac:chgData name="Martin Schedlbauer" userId="99666baf021553f1" providerId="LiveId" clId="{A8633CE2-B63B-B841-8517-4AE8393BE4D8}" dt="2020-06-28T18:47:43.657" v="3714"/>
          <ac:spMkLst>
            <pc:docMk/>
            <pc:sldMk cId="737863005" sldId="665"/>
            <ac:spMk id="249866" creationId="{00000000-0000-0000-0000-000000000000}"/>
          </ac:spMkLst>
        </pc:spChg>
        <pc:spChg chg="mod">
          <ac:chgData name="Martin Schedlbauer" userId="99666baf021553f1" providerId="LiveId" clId="{A8633CE2-B63B-B841-8517-4AE8393BE4D8}" dt="2020-06-28T18:47:11.244" v="3712" actId="14100"/>
          <ac:spMkLst>
            <pc:docMk/>
            <pc:sldMk cId="737863005" sldId="665"/>
            <ac:spMk id="249867" creationId="{00000000-0000-0000-0000-000000000000}"/>
          </ac:spMkLst>
        </pc:spChg>
        <pc:spChg chg="mod">
          <ac:chgData name="Martin Schedlbauer" userId="99666baf021553f1" providerId="LiveId" clId="{A8633CE2-B63B-B841-8517-4AE8393BE4D8}" dt="2020-06-28T18:46:22.942" v="3699" actId="14100"/>
          <ac:spMkLst>
            <pc:docMk/>
            <pc:sldMk cId="737863005" sldId="665"/>
            <ac:spMk id="249876" creationId="{00000000-0000-0000-0000-000000000000}"/>
          </ac:spMkLst>
        </pc:spChg>
        <pc:picChg chg="add mod">
          <ac:chgData name="Martin Schedlbauer" userId="99666baf021553f1" providerId="LiveId" clId="{A8633CE2-B63B-B841-8517-4AE8393BE4D8}" dt="2020-06-28T18:46:37.158" v="3703" actId="1076"/>
          <ac:picMkLst>
            <pc:docMk/>
            <pc:sldMk cId="737863005" sldId="665"/>
            <ac:picMk id="5122" creationId="{F2980A21-3292-3C40-B54B-1AB1BC25B488}"/>
          </ac:picMkLst>
        </pc:picChg>
      </pc:sldChg>
      <pc:sldChg chg="del ord">
        <pc:chgData name="Martin Schedlbauer" userId="99666baf021553f1" providerId="LiveId" clId="{A8633CE2-B63B-B841-8517-4AE8393BE4D8}" dt="2020-07-07T17:29:35.097" v="16288" actId="2696"/>
        <pc:sldMkLst>
          <pc:docMk/>
          <pc:sldMk cId="3085365157" sldId="667"/>
        </pc:sldMkLst>
      </pc:sldChg>
      <pc:sldChg chg="del ord">
        <pc:chgData name="Martin Schedlbauer" userId="99666baf021553f1" providerId="LiveId" clId="{A8633CE2-B63B-B841-8517-4AE8393BE4D8}" dt="2020-07-07T17:29:36.806" v="16289" actId="2696"/>
        <pc:sldMkLst>
          <pc:docMk/>
          <pc:sldMk cId="616869132" sldId="668"/>
        </pc:sldMkLst>
      </pc:sldChg>
      <pc:sldChg chg="del">
        <pc:chgData name="Martin Schedlbauer" userId="99666baf021553f1" providerId="LiveId" clId="{A8633CE2-B63B-B841-8517-4AE8393BE4D8}" dt="2020-06-28T00:56:56.875" v="192" actId="2696"/>
        <pc:sldMkLst>
          <pc:docMk/>
          <pc:sldMk cId="2168148163" sldId="701"/>
        </pc:sldMkLst>
      </pc:sldChg>
      <pc:sldChg chg="del">
        <pc:chgData name="Martin Schedlbauer" userId="99666baf021553f1" providerId="LiveId" clId="{A8633CE2-B63B-B841-8517-4AE8393BE4D8}" dt="2020-06-28T00:56:56.778" v="172" actId="2696"/>
        <pc:sldMkLst>
          <pc:docMk/>
          <pc:sldMk cId="884475501" sldId="702"/>
        </pc:sldMkLst>
      </pc:sldChg>
      <pc:sldChg chg="del ord">
        <pc:chgData name="Martin Schedlbauer" userId="99666baf021553f1" providerId="LiveId" clId="{A8633CE2-B63B-B841-8517-4AE8393BE4D8}" dt="2020-06-28T18:18:58.980" v="2204" actId="2696"/>
        <pc:sldMkLst>
          <pc:docMk/>
          <pc:sldMk cId="1728774983" sldId="704"/>
        </pc:sldMkLst>
      </pc:sldChg>
      <pc:sldChg chg="modSp add">
        <pc:chgData name="Martin Schedlbauer" userId="99666baf021553f1" providerId="LiveId" clId="{A8633CE2-B63B-B841-8517-4AE8393BE4D8}" dt="2020-06-28T18:19:31.072" v="2221" actId="20577"/>
        <pc:sldMkLst>
          <pc:docMk/>
          <pc:sldMk cId="2575073276" sldId="704"/>
        </pc:sldMkLst>
        <pc:spChg chg="mod">
          <ac:chgData name="Martin Schedlbauer" userId="99666baf021553f1" providerId="LiveId" clId="{A8633CE2-B63B-B841-8517-4AE8393BE4D8}" dt="2020-06-28T18:19:10.559" v="2206" actId="1076"/>
          <ac:spMkLst>
            <pc:docMk/>
            <pc:sldMk cId="2575073276" sldId="704"/>
            <ac:spMk id="60" creationId="{00000000-0000-0000-0000-000000000000}"/>
          </ac:spMkLst>
        </pc:spChg>
        <pc:spChg chg="mod">
          <ac:chgData name="Martin Schedlbauer" userId="99666baf021553f1" providerId="LiveId" clId="{A8633CE2-B63B-B841-8517-4AE8393BE4D8}" dt="2020-06-28T18:19:18.247" v="2215" actId="20577"/>
          <ac:spMkLst>
            <pc:docMk/>
            <pc:sldMk cId="2575073276" sldId="704"/>
            <ac:spMk id="14338" creationId="{00000000-0000-0000-0000-000000000000}"/>
          </ac:spMkLst>
        </pc:spChg>
        <pc:spChg chg="mod">
          <ac:chgData name="Martin Schedlbauer" userId="99666baf021553f1" providerId="LiveId" clId="{A8633CE2-B63B-B841-8517-4AE8393BE4D8}" dt="2020-06-28T18:19:31.072" v="2221" actId="20577"/>
          <ac:spMkLst>
            <pc:docMk/>
            <pc:sldMk cId="2575073276" sldId="704"/>
            <ac:spMk id="14383" creationId="{00000000-0000-0000-0000-000000000000}"/>
          </ac:spMkLst>
        </pc:spChg>
      </pc:sldChg>
      <pc:sldChg chg="del">
        <pc:chgData name="Martin Schedlbauer" userId="99666baf021553f1" providerId="LiveId" clId="{A8633CE2-B63B-B841-8517-4AE8393BE4D8}" dt="2020-06-28T00:56:56.728" v="161" actId="2696"/>
        <pc:sldMkLst>
          <pc:docMk/>
          <pc:sldMk cId="1266790509" sldId="706"/>
        </pc:sldMkLst>
      </pc:sldChg>
      <pc:sldChg chg="modSp">
        <pc:chgData name="Martin Schedlbauer" userId="99666baf021553f1" providerId="LiveId" clId="{A8633CE2-B63B-B841-8517-4AE8393BE4D8}" dt="2020-06-28T18:52:44.059" v="3835" actId="20577"/>
        <pc:sldMkLst>
          <pc:docMk/>
          <pc:sldMk cId="278246286" sldId="709"/>
        </pc:sldMkLst>
        <pc:spChg chg="mod">
          <ac:chgData name="Martin Schedlbauer" userId="99666baf021553f1" providerId="LiveId" clId="{A8633CE2-B63B-B841-8517-4AE8393BE4D8}" dt="2020-06-28T18:52:21.934" v="3814" actId="114"/>
          <ac:spMkLst>
            <pc:docMk/>
            <pc:sldMk cId="278246286" sldId="709"/>
            <ac:spMk id="76802" creationId="{00000000-0000-0000-0000-000000000000}"/>
          </ac:spMkLst>
        </pc:spChg>
        <pc:spChg chg="mod">
          <ac:chgData name="Martin Schedlbauer" userId="99666baf021553f1" providerId="LiveId" clId="{A8633CE2-B63B-B841-8517-4AE8393BE4D8}" dt="2020-06-28T18:52:44.059" v="3835" actId="20577"/>
          <ac:spMkLst>
            <pc:docMk/>
            <pc:sldMk cId="278246286" sldId="709"/>
            <ac:spMk id="76805" creationId="{00000000-0000-0000-0000-000000000000}"/>
          </ac:spMkLst>
        </pc:spChg>
      </pc:sldChg>
      <pc:sldChg chg="del">
        <pc:chgData name="Martin Schedlbauer" userId="99666baf021553f1" providerId="LiveId" clId="{A8633CE2-B63B-B841-8517-4AE8393BE4D8}" dt="2020-06-28T18:48:53.348" v="3727" actId="2696"/>
        <pc:sldMkLst>
          <pc:docMk/>
          <pc:sldMk cId="790546721" sldId="714"/>
        </pc:sldMkLst>
      </pc:sldChg>
      <pc:sldChg chg="del">
        <pc:chgData name="Martin Schedlbauer" userId="99666baf021553f1" providerId="LiveId" clId="{A8633CE2-B63B-B841-8517-4AE8393BE4D8}" dt="2020-06-28T00:56:56.883" v="193" actId="2696"/>
        <pc:sldMkLst>
          <pc:docMk/>
          <pc:sldMk cId="2025378647" sldId="715"/>
        </pc:sldMkLst>
      </pc:sldChg>
      <pc:sldChg chg="del">
        <pc:chgData name="Martin Schedlbauer" userId="99666baf021553f1" providerId="LiveId" clId="{A8633CE2-B63B-B841-8517-4AE8393BE4D8}" dt="2020-06-28T18:48:53.333" v="3723" actId="2696"/>
        <pc:sldMkLst>
          <pc:docMk/>
          <pc:sldMk cId="2860127314" sldId="716"/>
        </pc:sldMkLst>
      </pc:sldChg>
      <pc:sldChg chg="del">
        <pc:chgData name="Martin Schedlbauer" userId="99666baf021553f1" providerId="LiveId" clId="{A8633CE2-B63B-B841-8517-4AE8393BE4D8}" dt="2020-06-28T18:48:53.352" v="3728" actId="2696"/>
        <pc:sldMkLst>
          <pc:docMk/>
          <pc:sldMk cId="4007031384" sldId="717"/>
        </pc:sldMkLst>
      </pc:sldChg>
      <pc:sldChg chg="del">
        <pc:chgData name="Martin Schedlbauer" userId="99666baf021553f1" providerId="LiveId" clId="{A8633CE2-B63B-B841-8517-4AE8393BE4D8}" dt="2020-06-28T18:48:53.356" v="3729" actId="2696"/>
        <pc:sldMkLst>
          <pc:docMk/>
          <pc:sldMk cId="4189527892" sldId="718"/>
        </pc:sldMkLst>
      </pc:sldChg>
      <pc:sldChg chg="del">
        <pc:chgData name="Martin Schedlbauer" userId="99666baf021553f1" providerId="LiveId" clId="{A8633CE2-B63B-B841-8517-4AE8393BE4D8}" dt="2020-06-28T18:48:53.337" v="3724" actId="2696"/>
        <pc:sldMkLst>
          <pc:docMk/>
          <pc:sldMk cId="3479291881" sldId="721"/>
        </pc:sldMkLst>
      </pc:sldChg>
      <pc:sldChg chg="del">
        <pc:chgData name="Martin Schedlbauer" userId="99666baf021553f1" providerId="LiveId" clId="{A8633CE2-B63B-B841-8517-4AE8393BE4D8}" dt="2020-06-28T18:49:40.337" v="3775" actId="2696"/>
        <pc:sldMkLst>
          <pc:docMk/>
          <pc:sldMk cId="1271121142" sldId="725"/>
        </pc:sldMkLst>
      </pc:sldChg>
      <pc:sldChg chg="del">
        <pc:chgData name="Martin Schedlbauer" userId="99666baf021553f1" providerId="LiveId" clId="{A8633CE2-B63B-B841-8517-4AE8393BE4D8}" dt="2020-06-28T18:48:53.312" v="3718" actId="2696"/>
        <pc:sldMkLst>
          <pc:docMk/>
          <pc:sldMk cId="1723523512" sldId="742"/>
        </pc:sldMkLst>
      </pc:sldChg>
      <pc:sldChg chg="del">
        <pc:chgData name="Martin Schedlbauer" userId="99666baf021553f1" providerId="LiveId" clId="{A8633CE2-B63B-B841-8517-4AE8393BE4D8}" dt="2020-06-28T18:49:40.236" v="3742" actId="2696"/>
        <pc:sldMkLst>
          <pc:docMk/>
          <pc:sldMk cId="930288037" sldId="744"/>
        </pc:sldMkLst>
      </pc:sldChg>
      <pc:sldChg chg="del">
        <pc:chgData name="Martin Schedlbauer" userId="99666baf021553f1" providerId="LiveId" clId="{A8633CE2-B63B-B841-8517-4AE8393BE4D8}" dt="2020-06-28T18:48:53.320" v="3720" actId="2696"/>
        <pc:sldMkLst>
          <pc:docMk/>
          <pc:sldMk cId="2414265967" sldId="745"/>
        </pc:sldMkLst>
      </pc:sldChg>
      <pc:sldChg chg="del">
        <pc:chgData name="Martin Schedlbauer" userId="99666baf021553f1" providerId="LiveId" clId="{A8633CE2-B63B-B841-8517-4AE8393BE4D8}" dt="2020-06-28T18:48:53.360" v="3730" actId="2696"/>
        <pc:sldMkLst>
          <pc:docMk/>
          <pc:sldMk cId="419908612" sldId="746"/>
        </pc:sldMkLst>
      </pc:sldChg>
      <pc:sldChg chg="del">
        <pc:chgData name="Martin Schedlbauer" userId="99666baf021553f1" providerId="LiveId" clId="{A8633CE2-B63B-B841-8517-4AE8393BE4D8}" dt="2020-06-28T18:49:40.242" v="3744" actId="2696"/>
        <pc:sldMkLst>
          <pc:docMk/>
          <pc:sldMk cId="2999016955" sldId="765"/>
        </pc:sldMkLst>
      </pc:sldChg>
      <pc:sldChg chg="del">
        <pc:chgData name="Martin Schedlbauer" userId="99666baf021553f1" providerId="LiveId" clId="{A8633CE2-B63B-B841-8517-4AE8393BE4D8}" dt="2020-06-28T18:49:40.275" v="3754" actId="2696"/>
        <pc:sldMkLst>
          <pc:docMk/>
          <pc:sldMk cId="2362098965" sldId="766"/>
        </pc:sldMkLst>
      </pc:sldChg>
      <pc:sldChg chg="del">
        <pc:chgData name="Martin Schedlbauer" userId="99666baf021553f1" providerId="LiveId" clId="{A8633CE2-B63B-B841-8517-4AE8393BE4D8}" dt="2020-06-28T18:49:40.320" v="3769" actId="2696"/>
        <pc:sldMkLst>
          <pc:docMk/>
          <pc:sldMk cId="4139679267" sldId="767"/>
        </pc:sldMkLst>
      </pc:sldChg>
      <pc:sldChg chg="del">
        <pc:chgData name="Martin Schedlbauer" userId="99666baf021553f1" providerId="LiveId" clId="{A8633CE2-B63B-B841-8517-4AE8393BE4D8}" dt="2020-06-28T18:49:40.284" v="3757" actId="2696"/>
        <pc:sldMkLst>
          <pc:docMk/>
          <pc:sldMk cId="247107902" sldId="768"/>
        </pc:sldMkLst>
      </pc:sldChg>
      <pc:sldChg chg="del">
        <pc:chgData name="Martin Schedlbauer" userId="99666baf021553f1" providerId="LiveId" clId="{A8633CE2-B63B-B841-8517-4AE8393BE4D8}" dt="2020-06-28T18:49:40.316" v="3768" actId="2696"/>
        <pc:sldMkLst>
          <pc:docMk/>
          <pc:sldMk cId="3692964770" sldId="769"/>
        </pc:sldMkLst>
      </pc:sldChg>
      <pc:sldChg chg="del">
        <pc:chgData name="Martin Schedlbauer" userId="99666baf021553f1" providerId="LiveId" clId="{A8633CE2-B63B-B841-8517-4AE8393BE4D8}" dt="2020-06-28T18:49:40.290" v="3759" actId="2696"/>
        <pc:sldMkLst>
          <pc:docMk/>
          <pc:sldMk cId="3152305377" sldId="770"/>
        </pc:sldMkLst>
      </pc:sldChg>
      <pc:sldChg chg="del">
        <pc:chgData name="Martin Schedlbauer" userId="99666baf021553f1" providerId="LiveId" clId="{A8633CE2-B63B-B841-8517-4AE8393BE4D8}" dt="2020-06-28T18:49:40.308" v="3765" actId="2696"/>
        <pc:sldMkLst>
          <pc:docMk/>
          <pc:sldMk cId="164378871" sldId="798"/>
        </pc:sldMkLst>
      </pc:sldChg>
      <pc:sldChg chg="del">
        <pc:chgData name="Martin Schedlbauer" userId="99666baf021553f1" providerId="LiveId" clId="{A8633CE2-B63B-B841-8517-4AE8393BE4D8}" dt="2020-06-28T18:49:40.352" v="3780" actId="2696"/>
        <pc:sldMkLst>
          <pc:docMk/>
          <pc:sldMk cId="69485526" sldId="800"/>
        </pc:sldMkLst>
      </pc:sldChg>
      <pc:sldChg chg="del">
        <pc:chgData name="Martin Schedlbauer" userId="99666baf021553f1" providerId="LiveId" clId="{A8633CE2-B63B-B841-8517-4AE8393BE4D8}" dt="2020-06-28T18:49:40.311" v="3766" actId="2696"/>
        <pc:sldMkLst>
          <pc:docMk/>
          <pc:sldMk cId="2432336627" sldId="801"/>
        </pc:sldMkLst>
      </pc:sldChg>
      <pc:sldChg chg="del">
        <pc:chgData name="Martin Schedlbauer" userId="99666baf021553f1" providerId="LiveId" clId="{A8633CE2-B63B-B841-8517-4AE8393BE4D8}" dt="2020-06-28T18:49:40.252" v="3747" actId="2696"/>
        <pc:sldMkLst>
          <pc:docMk/>
          <pc:sldMk cId="1425360388" sldId="802"/>
        </pc:sldMkLst>
      </pc:sldChg>
      <pc:sldChg chg="del">
        <pc:chgData name="Martin Schedlbauer" userId="99666baf021553f1" providerId="LiveId" clId="{A8633CE2-B63B-B841-8517-4AE8393BE4D8}" dt="2020-06-28T18:48:53.344" v="3726" actId="2696"/>
        <pc:sldMkLst>
          <pc:docMk/>
          <pc:sldMk cId="3206920293" sldId="804"/>
        </pc:sldMkLst>
      </pc:sldChg>
      <pc:sldChg chg="del">
        <pc:chgData name="Martin Schedlbauer" userId="99666baf021553f1" providerId="LiveId" clId="{A8633CE2-B63B-B841-8517-4AE8393BE4D8}" dt="2020-06-28T18:48:53.316" v="3719" actId="2696"/>
        <pc:sldMkLst>
          <pc:docMk/>
          <pc:sldMk cId="3354393766" sldId="805"/>
        </pc:sldMkLst>
      </pc:sldChg>
      <pc:sldChg chg="ord">
        <pc:chgData name="Martin Schedlbauer" userId="99666baf021553f1" providerId="LiveId" clId="{A8633CE2-B63B-B841-8517-4AE8393BE4D8}" dt="2020-06-28T18:19:51.032" v="2222" actId="20578"/>
        <pc:sldMkLst>
          <pc:docMk/>
          <pc:sldMk cId="2428575196" sldId="820"/>
        </pc:sldMkLst>
      </pc:sldChg>
      <pc:sldChg chg="modSp ord">
        <pc:chgData name="Martin Schedlbauer" userId="99666baf021553f1" providerId="LiveId" clId="{A8633CE2-B63B-B841-8517-4AE8393BE4D8}" dt="2020-06-28T18:33:40.192" v="2912" actId="20577"/>
        <pc:sldMkLst>
          <pc:docMk/>
          <pc:sldMk cId="3031893724" sldId="821"/>
        </pc:sldMkLst>
        <pc:spChg chg="mod">
          <ac:chgData name="Martin Schedlbauer" userId="99666baf021553f1" providerId="LiveId" clId="{A8633CE2-B63B-B841-8517-4AE8393BE4D8}" dt="2020-06-28T18:28:03.276" v="2676" actId="20577"/>
          <ac:spMkLst>
            <pc:docMk/>
            <pc:sldMk cId="3031893724" sldId="821"/>
            <ac:spMk id="2" creationId="{00000000-0000-0000-0000-000000000000}"/>
          </ac:spMkLst>
        </pc:spChg>
        <pc:spChg chg="mod">
          <ac:chgData name="Martin Schedlbauer" userId="99666baf021553f1" providerId="LiveId" clId="{A8633CE2-B63B-B841-8517-4AE8393BE4D8}" dt="2020-06-28T18:33:40.192" v="2912" actId="20577"/>
          <ac:spMkLst>
            <pc:docMk/>
            <pc:sldMk cId="3031893724" sldId="821"/>
            <ac:spMk id="3" creationId="{00000000-0000-0000-0000-000000000000}"/>
          </ac:spMkLst>
        </pc:spChg>
      </pc:sldChg>
      <pc:sldChg chg="modSp">
        <pc:chgData name="Martin Schedlbauer" userId="99666baf021553f1" providerId="LiveId" clId="{A8633CE2-B63B-B841-8517-4AE8393BE4D8}" dt="2020-06-28T19:46:00.176" v="3854" actId="20577"/>
        <pc:sldMkLst>
          <pc:docMk/>
          <pc:sldMk cId="858161274" sldId="828"/>
        </pc:sldMkLst>
        <pc:spChg chg="mod">
          <ac:chgData name="Martin Schedlbauer" userId="99666baf021553f1" providerId="LiveId" clId="{A8633CE2-B63B-B841-8517-4AE8393BE4D8}" dt="2020-06-28T19:46:00.176" v="3854" actId="20577"/>
          <ac:spMkLst>
            <pc:docMk/>
            <pc:sldMk cId="858161274" sldId="828"/>
            <ac:spMk id="7" creationId="{00000000-0000-0000-0000-000000000000}"/>
          </ac:spMkLst>
        </pc:spChg>
      </pc:sldChg>
      <pc:sldChg chg="del">
        <pc:chgData name="Martin Schedlbauer" userId="99666baf021553f1" providerId="LiveId" clId="{A8633CE2-B63B-B841-8517-4AE8393BE4D8}" dt="2020-06-28T00:54:15.358" v="112" actId="2696"/>
        <pc:sldMkLst>
          <pc:docMk/>
          <pc:sldMk cId="1803741950" sldId="834"/>
        </pc:sldMkLst>
      </pc:sldChg>
      <pc:sldChg chg="del">
        <pc:chgData name="Martin Schedlbauer" userId="99666baf021553f1" providerId="LiveId" clId="{A8633CE2-B63B-B841-8517-4AE8393BE4D8}" dt="2020-06-28T18:50:21.986" v="3801" actId="2696"/>
        <pc:sldMkLst>
          <pc:docMk/>
          <pc:sldMk cId="7874037" sldId="838"/>
        </pc:sldMkLst>
      </pc:sldChg>
      <pc:sldChg chg="del">
        <pc:chgData name="Martin Schedlbauer" userId="99666baf021553f1" providerId="LiveId" clId="{A8633CE2-B63B-B841-8517-4AE8393BE4D8}" dt="2020-06-28T00:55:36.597" v="128" actId="2696"/>
        <pc:sldMkLst>
          <pc:docMk/>
          <pc:sldMk cId="1072741795" sldId="842"/>
        </pc:sldMkLst>
      </pc:sldChg>
      <pc:sldChg chg="del">
        <pc:chgData name="Martin Schedlbauer" userId="99666baf021553f1" providerId="LiveId" clId="{A8633CE2-B63B-B841-8517-4AE8393BE4D8}" dt="2020-06-28T18:49:40.302" v="3763" actId="2696"/>
        <pc:sldMkLst>
          <pc:docMk/>
          <pc:sldMk cId="805783810" sldId="844"/>
        </pc:sldMkLst>
      </pc:sldChg>
      <pc:sldChg chg="del">
        <pc:chgData name="Martin Schedlbauer" userId="99666baf021553f1" providerId="LiveId" clId="{A8633CE2-B63B-B841-8517-4AE8393BE4D8}" dt="2020-06-28T18:49:40.249" v="3746" actId="2696"/>
        <pc:sldMkLst>
          <pc:docMk/>
          <pc:sldMk cId="191068750" sldId="845"/>
        </pc:sldMkLst>
      </pc:sldChg>
      <pc:sldChg chg="del">
        <pc:chgData name="Martin Schedlbauer" userId="99666baf021553f1" providerId="LiveId" clId="{A8633CE2-B63B-B841-8517-4AE8393BE4D8}" dt="2020-06-28T18:49:40.322" v="3770" actId="2696"/>
        <pc:sldMkLst>
          <pc:docMk/>
          <pc:sldMk cId="845998071" sldId="846"/>
        </pc:sldMkLst>
      </pc:sldChg>
      <pc:sldChg chg="del">
        <pc:chgData name="Martin Schedlbauer" userId="99666baf021553f1" providerId="LiveId" clId="{A8633CE2-B63B-B841-8517-4AE8393BE4D8}" dt="2020-06-28T18:49:40.229" v="3740" actId="2696"/>
        <pc:sldMkLst>
          <pc:docMk/>
          <pc:sldMk cId="70277074" sldId="847"/>
        </pc:sldMkLst>
      </pc:sldChg>
      <pc:sldChg chg="del">
        <pc:chgData name="Martin Schedlbauer" userId="99666baf021553f1" providerId="LiveId" clId="{A8633CE2-B63B-B841-8517-4AE8393BE4D8}" dt="2020-06-28T00:56:56.694" v="153" actId="2696"/>
        <pc:sldMkLst>
          <pc:docMk/>
          <pc:sldMk cId="1887441819" sldId="848"/>
        </pc:sldMkLst>
      </pc:sldChg>
      <pc:sldChg chg="delSp modSp">
        <pc:chgData name="Martin Schedlbauer" userId="99666baf021553f1" providerId="LiveId" clId="{A8633CE2-B63B-B841-8517-4AE8393BE4D8}" dt="2020-07-08T20:20:50.954" v="22494" actId="20577"/>
        <pc:sldMkLst>
          <pc:docMk/>
          <pc:sldMk cId="258072397" sldId="849"/>
        </pc:sldMkLst>
        <pc:spChg chg="mod">
          <ac:chgData name="Martin Schedlbauer" userId="99666baf021553f1" providerId="LiveId" clId="{A8633CE2-B63B-B841-8517-4AE8393BE4D8}" dt="2020-07-08T20:20:50.954" v="22494" actId="20577"/>
          <ac:spMkLst>
            <pc:docMk/>
            <pc:sldMk cId="258072397" sldId="849"/>
            <ac:spMk id="850946" creationId="{00000000-0000-0000-0000-000000000000}"/>
          </ac:spMkLst>
        </pc:spChg>
        <pc:spChg chg="del">
          <ac:chgData name="Martin Schedlbauer" userId="99666baf021553f1" providerId="LiveId" clId="{A8633CE2-B63B-B841-8517-4AE8393BE4D8}" dt="2020-06-28T00:58:01.674" v="201" actId="478"/>
          <ac:spMkLst>
            <pc:docMk/>
            <pc:sldMk cId="258072397" sldId="849"/>
            <ac:spMk id="850947" creationId="{00000000-0000-0000-0000-000000000000}"/>
          </ac:spMkLst>
        </pc:spChg>
      </pc:sldChg>
      <pc:sldChg chg="delSp modSp">
        <pc:chgData name="Martin Schedlbauer" userId="99666baf021553f1" providerId="LiveId" clId="{A8633CE2-B63B-B841-8517-4AE8393BE4D8}" dt="2020-06-28T00:57:42.426" v="199"/>
        <pc:sldMkLst>
          <pc:docMk/>
          <pc:sldMk cId="605987869" sldId="850"/>
        </pc:sldMkLst>
        <pc:spChg chg="mod">
          <ac:chgData name="Martin Schedlbauer" userId="99666baf021553f1" providerId="LiveId" clId="{A8633CE2-B63B-B841-8517-4AE8393BE4D8}" dt="2020-06-28T00:57:42.426" v="199"/>
          <ac:spMkLst>
            <pc:docMk/>
            <pc:sldMk cId="605987869" sldId="850"/>
            <ac:spMk id="850946" creationId="{00000000-0000-0000-0000-000000000000}"/>
          </ac:spMkLst>
        </pc:spChg>
        <pc:spChg chg="del">
          <ac:chgData name="Martin Schedlbauer" userId="99666baf021553f1" providerId="LiveId" clId="{A8633CE2-B63B-B841-8517-4AE8393BE4D8}" dt="2020-06-28T00:57:39.721" v="198" actId="478"/>
          <ac:spMkLst>
            <pc:docMk/>
            <pc:sldMk cId="605987869" sldId="850"/>
            <ac:spMk id="850947" creationId="{00000000-0000-0000-0000-000000000000}"/>
          </ac:spMkLst>
        </pc:spChg>
      </pc:sldChg>
      <pc:sldChg chg="del">
        <pc:chgData name="Martin Schedlbauer" userId="99666baf021553f1" providerId="LiveId" clId="{A8633CE2-B63B-B841-8517-4AE8393BE4D8}" dt="2020-06-28T18:48:53.294" v="3715" actId="2696"/>
        <pc:sldMkLst>
          <pc:docMk/>
          <pc:sldMk cId="1996839340" sldId="851"/>
        </pc:sldMkLst>
      </pc:sldChg>
      <pc:sldChg chg="del">
        <pc:chgData name="Martin Schedlbauer" userId="99666baf021553f1" providerId="LiveId" clId="{A8633CE2-B63B-B841-8517-4AE8393BE4D8}" dt="2020-06-28T18:49:40.211" v="3735" actId="2696"/>
        <pc:sldMkLst>
          <pc:docMk/>
          <pc:sldMk cId="130695650" sldId="852"/>
        </pc:sldMkLst>
      </pc:sldChg>
      <pc:sldChg chg="del">
        <pc:chgData name="Martin Schedlbauer" userId="99666baf021553f1" providerId="LiveId" clId="{A8633CE2-B63B-B841-8517-4AE8393BE4D8}" dt="2020-06-28T18:49:40.215" v="3736" actId="2696"/>
        <pc:sldMkLst>
          <pc:docMk/>
          <pc:sldMk cId="1548192698" sldId="853"/>
        </pc:sldMkLst>
      </pc:sldChg>
      <pc:sldChg chg="del">
        <pc:chgData name="Martin Schedlbauer" userId="99666baf021553f1" providerId="LiveId" clId="{A8633CE2-B63B-B841-8517-4AE8393BE4D8}" dt="2020-06-28T18:49:40.222" v="3738" actId="2696"/>
        <pc:sldMkLst>
          <pc:docMk/>
          <pc:sldMk cId="930227445" sldId="856"/>
        </pc:sldMkLst>
      </pc:sldChg>
      <pc:sldChg chg="del">
        <pc:chgData name="Martin Schedlbauer" userId="99666baf021553f1" providerId="LiveId" clId="{A8633CE2-B63B-B841-8517-4AE8393BE4D8}" dt="2020-06-28T18:49:40.265" v="3751" actId="2696"/>
        <pc:sldMkLst>
          <pc:docMk/>
          <pc:sldMk cId="1257069985" sldId="857"/>
        </pc:sldMkLst>
      </pc:sldChg>
      <pc:sldChg chg="del">
        <pc:chgData name="Martin Schedlbauer" userId="99666baf021553f1" providerId="LiveId" clId="{A8633CE2-B63B-B841-8517-4AE8393BE4D8}" dt="2020-06-28T18:49:40.271" v="3753" actId="2696"/>
        <pc:sldMkLst>
          <pc:docMk/>
          <pc:sldMk cId="981954972" sldId="859"/>
        </pc:sldMkLst>
      </pc:sldChg>
      <pc:sldChg chg="addSp delSp modSp ord">
        <pc:chgData name="Martin Schedlbauer" userId="99666baf021553f1" providerId="LiveId" clId="{A8633CE2-B63B-B841-8517-4AE8393BE4D8}" dt="2020-07-07T18:12:49.626" v="17068"/>
        <pc:sldMkLst>
          <pc:docMk/>
          <pc:sldMk cId="375247433" sldId="865"/>
        </pc:sldMkLst>
        <pc:spChg chg="add del mod">
          <ac:chgData name="Martin Schedlbauer" userId="99666baf021553f1" providerId="LiveId" clId="{A8633CE2-B63B-B841-8517-4AE8393BE4D8}" dt="2020-07-07T18:12:49.626" v="17068"/>
          <ac:spMkLst>
            <pc:docMk/>
            <pc:sldMk cId="375247433" sldId="865"/>
            <ac:spMk id="2" creationId="{0571C3C6-CA77-EA41-AA50-1FBE19939487}"/>
          </ac:spMkLst>
        </pc:spChg>
        <pc:spChg chg="mod">
          <ac:chgData name="Martin Schedlbauer" userId="99666baf021553f1" providerId="LiveId" clId="{A8633CE2-B63B-B841-8517-4AE8393BE4D8}" dt="2020-07-07T18:12:49.626" v="17068"/>
          <ac:spMkLst>
            <pc:docMk/>
            <pc:sldMk cId="375247433" sldId="865"/>
            <ac:spMk id="4" creationId="{00000000-0000-0000-0000-000000000000}"/>
          </ac:spMkLst>
        </pc:spChg>
      </pc:sldChg>
      <pc:sldChg chg="del">
        <pc:chgData name="Martin Schedlbauer" userId="99666baf021553f1" providerId="LiveId" clId="{A8633CE2-B63B-B841-8517-4AE8393BE4D8}" dt="2020-06-28T18:52:04.369" v="3806" actId="2696"/>
        <pc:sldMkLst>
          <pc:docMk/>
          <pc:sldMk cId="737061418" sldId="866"/>
        </pc:sldMkLst>
      </pc:sldChg>
      <pc:sldChg chg="del">
        <pc:chgData name="Martin Schedlbauer" userId="99666baf021553f1" providerId="LiveId" clId="{A8633CE2-B63B-B841-8517-4AE8393BE4D8}" dt="2020-06-28T18:48:53.308" v="3717" actId="2696"/>
        <pc:sldMkLst>
          <pc:docMk/>
          <pc:sldMk cId="1394545166" sldId="867"/>
        </pc:sldMkLst>
      </pc:sldChg>
      <pc:sldChg chg="del">
        <pc:chgData name="Martin Schedlbauer" userId="99666baf021553f1" providerId="LiveId" clId="{A8633CE2-B63B-B841-8517-4AE8393BE4D8}" dt="2020-06-28T18:49:40.256" v="3748" actId="2696"/>
        <pc:sldMkLst>
          <pc:docMk/>
          <pc:sldMk cId="1291463592" sldId="868"/>
        </pc:sldMkLst>
      </pc:sldChg>
      <pc:sldChg chg="del">
        <pc:chgData name="Martin Schedlbauer" userId="99666baf021553f1" providerId="LiveId" clId="{A8633CE2-B63B-B841-8517-4AE8393BE4D8}" dt="2020-06-28T18:49:40.343" v="3777" actId="2696"/>
        <pc:sldMkLst>
          <pc:docMk/>
          <pc:sldMk cId="771179600" sldId="869"/>
        </pc:sldMkLst>
      </pc:sldChg>
      <pc:sldChg chg="del">
        <pc:chgData name="Martin Schedlbauer" userId="99666baf021553f1" providerId="LiveId" clId="{A8633CE2-B63B-B841-8517-4AE8393BE4D8}" dt="2020-06-28T18:49:40.299" v="3762" actId="2696"/>
        <pc:sldMkLst>
          <pc:docMk/>
          <pc:sldMk cId="1565133721" sldId="872"/>
        </pc:sldMkLst>
      </pc:sldChg>
      <pc:sldChg chg="del">
        <pc:chgData name="Martin Schedlbauer" userId="99666baf021553f1" providerId="LiveId" clId="{A8633CE2-B63B-B841-8517-4AE8393BE4D8}" dt="2020-06-28T18:49:40.268" v="3752" actId="2696"/>
        <pc:sldMkLst>
          <pc:docMk/>
          <pc:sldMk cId="1736505660" sldId="873"/>
        </pc:sldMkLst>
      </pc:sldChg>
      <pc:sldChg chg="del">
        <pc:chgData name="Martin Schedlbauer" userId="99666baf021553f1" providerId="LiveId" clId="{A8633CE2-B63B-B841-8517-4AE8393BE4D8}" dt="2020-06-28T18:49:40.305" v="3764" actId="2696"/>
        <pc:sldMkLst>
          <pc:docMk/>
          <pc:sldMk cId="96242430" sldId="875"/>
        </pc:sldMkLst>
      </pc:sldChg>
      <pc:sldChg chg="del">
        <pc:chgData name="Martin Schedlbauer" userId="99666baf021553f1" providerId="LiveId" clId="{A8633CE2-B63B-B841-8517-4AE8393BE4D8}" dt="2020-06-28T18:49:40.334" v="3774" actId="2696"/>
        <pc:sldMkLst>
          <pc:docMk/>
          <pc:sldMk cId="1991558019" sldId="884"/>
        </pc:sldMkLst>
      </pc:sldChg>
      <pc:sldChg chg="del">
        <pc:chgData name="Martin Schedlbauer" userId="99666baf021553f1" providerId="LiveId" clId="{A8633CE2-B63B-B841-8517-4AE8393BE4D8}" dt="2020-06-28T18:49:40.287" v="3758" actId="2696"/>
        <pc:sldMkLst>
          <pc:docMk/>
          <pc:sldMk cId="1435503191" sldId="885"/>
        </pc:sldMkLst>
      </pc:sldChg>
      <pc:sldChg chg="del">
        <pc:chgData name="Martin Schedlbauer" userId="99666baf021553f1" providerId="LiveId" clId="{A8633CE2-B63B-B841-8517-4AE8393BE4D8}" dt="2020-06-28T18:49:40.325" v="3771" actId="2696"/>
        <pc:sldMkLst>
          <pc:docMk/>
          <pc:sldMk cId="316868346" sldId="888"/>
        </pc:sldMkLst>
      </pc:sldChg>
      <pc:sldChg chg="del">
        <pc:chgData name="Martin Schedlbauer" userId="99666baf021553f1" providerId="LiveId" clId="{A8633CE2-B63B-B841-8517-4AE8393BE4D8}" dt="2020-06-28T18:49:40.226" v="3739" actId="2696"/>
        <pc:sldMkLst>
          <pc:docMk/>
          <pc:sldMk cId="1994330309" sldId="889"/>
        </pc:sldMkLst>
      </pc:sldChg>
      <pc:sldChg chg="del">
        <pc:chgData name="Martin Schedlbauer" userId="99666baf021553f1" providerId="LiveId" clId="{A8633CE2-B63B-B841-8517-4AE8393BE4D8}" dt="2020-06-28T18:49:40.239" v="3743" actId="2696"/>
        <pc:sldMkLst>
          <pc:docMk/>
          <pc:sldMk cId="784740987" sldId="890"/>
        </pc:sldMkLst>
      </pc:sldChg>
      <pc:sldChg chg="del">
        <pc:chgData name="Martin Schedlbauer" userId="99666baf021553f1" providerId="LiveId" clId="{A8633CE2-B63B-B841-8517-4AE8393BE4D8}" dt="2020-06-28T18:51:41.539" v="3804" actId="2696"/>
        <pc:sldMkLst>
          <pc:docMk/>
          <pc:sldMk cId="1444692282" sldId="891"/>
        </pc:sldMkLst>
      </pc:sldChg>
      <pc:sldChg chg="delSp ord">
        <pc:chgData name="Martin Schedlbauer" userId="99666baf021553f1" providerId="LiveId" clId="{A8633CE2-B63B-B841-8517-4AE8393BE4D8}" dt="2020-07-07T23:24:47.524" v="19432" actId="478"/>
        <pc:sldMkLst>
          <pc:docMk/>
          <pc:sldMk cId="691024549" sldId="893"/>
        </pc:sldMkLst>
        <pc:spChg chg="del">
          <ac:chgData name="Martin Schedlbauer" userId="99666baf021553f1" providerId="LiveId" clId="{A8633CE2-B63B-B841-8517-4AE8393BE4D8}" dt="2020-07-07T23:24:47.524" v="19432" actId="478"/>
          <ac:spMkLst>
            <pc:docMk/>
            <pc:sldMk cId="691024549" sldId="893"/>
            <ac:spMk id="8" creationId="{00000000-0000-0000-0000-000000000000}"/>
          </ac:spMkLst>
        </pc:spChg>
      </pc:sldChg>
      <pc:sldChg chg="delSp">
        <pc:chgData name="Martin Schedlbauer" userId="99666baf021553f1" providerId="LiveId" clId="{A8633CE2-B63B-B841-8517-4AE8393BE4D8}" dt="2020-07-07T18:12:45.174" v="17067" actId="478"/>
        <pc:sldMkLst>
          <pc:docMk/>
          <pc:sldMk cId="1563559221" sldId="895"/>
        </pc:sldMkLst>
        <pc:spChg chg="del">
          <ac:chgData name="Martin Schedlbauer" userId="99666baf021553f1" providerId="LiveId" clId="{A8633CE2-B63B-B841-8517-4AE8393BE4D8}" dt="2020-07-07T18:12:45.174" v="17067" actId="478"/>
          <ac:spMkLst>
            <pc:docMk/>
            <pc:sldMk cId="1563559221" sldId="895"/>
            <ac:spMk id="8" creationId="{00000000-0000-0000-0000-000000000000}"/>
          </ac:spMkLst>
        </pc:spChg>
      </pc:sldChg>
      <pc:sldChg chg="del ord">
        <pc:chgData name="Martin Schedlbauer" userId="99666baf021553f1" providerId="LiveId" clId="{A8633CE2-B63B-B841-8517-4AE8393BE4D8}" dt="2020-06-28T18:50:19.093" v="3800" actId="2696"/>
        <pc:sldMkLst>
          <pc:docMk/>
          <pc:sldMk cId="2129922655" sldId="896"/>
        </pc:sldMkLst>
      </pc:sldChg>
      <pc:sldChg chg="del">
        <pc:chgData name="Martin Schedlbauer" userId="99666baf021553f1" providerId="LiveId" clId="{A8633CE2-B63B-B841-8517-4AE8393BE4D8}" dt="2020-06-28T00:54:32.775" v="117" actId="2696"/>
        <pc:sldMkLst>
          <pc:docMk/>
          <pc:sldMk cId="1186951264" sldId="897"/>
        </pc:sldMkLst>
      </pc:sldChg>
      <pc:sldChg chg="del">
        <pc:chgData name="Martin Schedlbauer" userId="99666baf021553f1" providerId="LiveId" clId="{A8633CE2-B63B-B841-8517-4AE8393BE4D8}" dt="2020-06-28T00:54:32.792" v="121" actId="2696"/>
        <pc:sldMkLst>
          <pc:docMk/>
          <pc:sldMk cId="1065798583" sldId="898"/>
        </pc:sldMkLst>
      </pc:sldChg>
      <pc:sldChg chg="del">
        <pc:chgData name="Martin Schedlbauer" userId="99666baf021553f1" providerId="LiveId" clId="{A8633CE2-B63B-B841-8517-4AE8393BE4D8}" dt="2020-06-28T00:54:32.796" v="122" actId="2696"/>
        <pc:sldMkLst>
          <pc:docMk/>
          <pc:sldMk cId="1660557582" sldId="899"/>
        </pc:sldMkLst>
      </pc:sldChg>
      <pc:sldChg chg="del">
        <pc:chgData name="Martin Schedlbauer" userId="99666baf021553f1" providerId="LiveId" clId="{A8633CE2-B63B-B841-8517-4AE8393BE4D8}" dt="2020-06-28T00:54:32.800" v="123" actId="2696"/>
        <pc:sldMkLst>
          <pc:docMk/>
          <pc:sldMk cId="903326981" sldId="900"/>
        </pc:sldMkLst>
      </pc:sldChg>
      <pc:sldChg chg="del">
        <pc:chgData name="Martin Schedlbauer" userId="99666baf021553f1" providerId="LiveId" clId="{A8633CE2-B63B-B841-8517-4AE8393BE4D8}" dt="2020-06-28T00:54:32.787" v="120" actId="2696"/>
        <pc:sldMkLst>
          <pc:docMk/>
          <pc:sldMk cId="1957504563" sldId="901"/>
        </pc:sldMkLst>
      </pc:sldChg>
      <pc:sldChg chg="del">
        <pc:chgData name="Martin Schedlbauer" userId="99666baf021553f1" providerId="LiveId" clId="{A8633CE2-B63B-B841-8517-4AE8393BE4D8}" dt="2020-06-28T00:54:32.783" v="119" actId="2696"/>
        <pc:sldMkLst>
          <pc:docMk/>
          <pc:sldMk cId="494035077" sldId="902"/>
        </pc:sldMkLst>
      </pc:sldChg>
      <pc:sldChg chg="del">
        <pc:chgData name="Martin Schedlbauer" userId="99666baf021553f1" providerId="LiveId" clId="{A8633CE2-B63B-B841-8517-4AE8393BE4D8}" dt="2020-06-28T00:54:32.779" v="118" actId="2696"/>
        <pc:sldMkLst>
          <pc:docMk/>
          <pc:sldMk cId="1083672792" sldId="903"/>
        </pc:sldMkLst>
      </pc:sldChg>
      <pc:sldChg chg="del">
        <pc:chgData name="Martin Schedlbauer" userId="99666baf021553f1" providerId="LiveId" clId="{A8633CE2-B63B-B841-8517-4AE8393BE4D8}" dt="2020-06-28T18:49:40.219" v="3737" actId="2696"/>
        <pc:sldMkLst>
          <pc:docMk/>
          <pc:sldMk cId="942564786" sldId="904"/>
        </pc:sldMkLst>
      </pc:sldChg>
      <pc:sldChg chg="del">
        <pc:chgData name="Martin Schedlbauer" userId="99666baf021553f1" providerId="LiveId" clId="{A8633CE2-B63B-B841-8517-4AE8393BE4D8}" dt="2020-06-28T18:49:40.355" v="3781" actId="2696"/>
        <pc:sldMkLst>
          <pc:docMk/>
          <pc:sldMk cId="283632825" sldId="905"/>
        </pc:sldMkLst>
      </pc:sldChg>
      <pc:sldChg chg="del">
        <pc:chgData name="Martin Schedlbauer" userId="99666baf021553f1" providerId="LiveId" clId="{A8633CE2-B63B-B841-8517-4AE8393BE4D8}" dt="2020-06-28T18:49:40.331" v="3773" actId="2696"/>
        <pc:sldMkLst>
          <pc:docMk/>
          <pc:sldMk cId="956269627" sldId="906"/>
        </pc:sldMkLst>
      </pc:sldChg>
      <pc:sldChg chg="del">
        <pc:chgData name="Martin Schedlbauer" userId="99666baf021553f1" providerId="LiveId" clId="{A8633CE2-B63B-B841-8517-4AE8393BE4D8}" dt="2020-06-28T18:49:40.246" v="3745" actId="2696"/>
        <pc:sldMkLst>
          <pc:docMk/>
          <pc:sldMk cId="1241111636" sldId="908"/>
        </pc:sldMkLst>
      </pc:sldChg>
      <pc:sldChg chg="del">
        <pc:chgData name="Martin Schedlbauer" userId="99666baf021553f1" providerId="LiveId" clId="{A8633CE2-B63B-B841-8517-4AE8393BE4D8}" dt="2020-06-28T18:49:40.281" v="3756" actId="2696"/>
        <pc:sldMkLst>
          <pc:docMk/>
          <pc:sldMk cId="940998251" sldId="909"/>
        </pc:sldMkLst>
      </pc:sldChg>
      <pc:sldChg chg="del">
        <pc:chgData name="Martin Schedlbauer" userId="99666baf021553f1" providerId="LiveId" clId="{A8633CE2-B63B-B841-8517-4AE8393BE4D8}" dt="2020-06-28T18:48:53.329" v="3722" actId="2696"/>
        <pc:sldMkLst>
          <pc:docMk/>
          <pc:sldMk cId="1735441429" sldId="911"/>
        </pc:sldMkLst>
      </pc:sldChg>
      <pc:sldChg chg="del">
        <pc:chgData name="Martin Schedlbauer" userId="99666baf021553f1" providerId="LiveId" clId="{A8633CE2-B63B-B841-8517-4AE8393BE4D8}" dt="2020-06-28T18:48:53.364" v="3731" actId="2696"/>
        <pc:sldMkLst>
          <pc:docMk/>
          <pc:sldMk cId="811359509" sldId="912"/>
        </pc:sldMkLst>
      </pc:sldChg>
      <pc:sldChg chg="del">
        <pc:chgData name="Martin Schedlbauer" userId="99666baf021553f1" providerId="LiveId" clId="{A8633CE2-B63B-B841-8517-4AE8393BE4D8}" dt="2020-06-28T18:48:53.341" v="3725" actId="2696"/>
        <pc:sldMkLst>
          <pc:docMk/>
          <pc:sldMk cId="435478296" sldId="913"/>
        </pc:sldMkLst>
      </pc:sldChg>
      <pc:sldChg chg="del">
        <pc:chgData name="Martin Schedlbauer" userId="99666baf021553f1" providerId="LiveId" clId="{A8633CE2-B63B-B841-8517-4AE8393BE4D8}" dt="2020-06-28T18:49:40.340" v="3776" actId="2696"/>
        <pc:sldMkLst>
          <pc:docMk/>
          <pc:sldMk cId="249833938" sldId="914"/>
        </pc:sldMkLst>
      </pc:sldChg>
      <pc:sldChg chg="del">
        <pc:chgData name="Martin Schedlbauer" userId="99666baf021553f1" providerId="LiveId" clId="{A8633CE2-B63B-B841-8517-4AE8393BE4D8}" dt="2020-06-28T18:49:40.349" v="3779" actId="2696"/>
        <pc:sldMkLst>
          <pc:docMk/>
          <pc:sldMk cId="1304847421" sldId="915"/>
        </pc:sldMkLst>
      </pc:sldChg>
      <pc:sldChg chg="del">
        <pc:chgData name="Martin Schedlbauer" userId="99666baf021553f1" providerId="LiveId" clId="{A8633CE2-B63B-B841-8517-4AE8393BE4D8}" dt="2020-06-28T18:49:40.328" v="3772" actId="2696"/>
        <pc:sldMkLst>
          <pc:docMk/>
          <pc:sldMk cId="1337141108" sldId="916"/>
        </pc:sldMkLst>
      </pc:sldChg>
      <pc:sldChg chg="ord">
        <pc:chgData name="Martin Schedlbauer" userId="99666baf021553f1" providerId="LiveId" clId="{A8633CE2-B63B-B841-8517-4AE8393BE4D8}" dt="2020-06-28T18:20:11.195" v="2224" actId="20578"/>
        <pc:sldMkLst>
          <pc:docMk/>
          <pc:sldMk cId="835219886" sldId="918"/>
        </pc:sldMkLst>
      </pc:sldChg>
      <pc:sldChg chg="del">
        <pc:chgData name="Martin Schedlbauer" userId="99666baf021553f1" providerId="LiveId" clId="{A8633CE2-B63B-B841-8517-4AE8393BE4D8}" dt="2020-06-28T00:54:15.690" v="116" actId="2696"/>
        <pc:sldMkLst>
          <pc:docMk/>
          <pc:sldMk cId="3056266197" sldId="919"/>
        </pc:sldMkLst>
      </pc:sldChg>
      <pc:sldChg chg="ord">
        <pc:chgData name="Martin Schedlbauer" userId="99666baf021553f1" providerId="LiveId" clId="{A8633CE2-B63B-B841-8517-4AE8393BE4D8}" dt="2020-06-28T18:49:08.464" v="3734" actId="20578"/>
        <pc:sldMkLst>
          <pc:docMk/>
          <pc:sldMk cId="1865621279" sldId="920"/>
        </pc:sldMkLst>
      </pc:sldChg>
      <pc:sldChg chg="del">
        <pc:chgData name="Martin Schedlbauer" userId="99666baf021553f1" providerId="LiveId" clId="{A8633CE2-B63B-B841-8517-4AE8393BE4D8}" dt="2020-06-28T18:48:53.367" v="3732" actId="2696"/>
        <pc:sldMkLst>
          <pc:docMk/>
          <pc:sldMk cId="271524066" sldId="923"/>
        </pc:sldMkLst>
      </pc:sldChg>
      <pc:sldChg chg="add">
        <pc:chgData name="Martin Schedlbauer" userId="99666baf021553f1" providerId="LiveId" clId="{A8633CE2-B63B-B841-8517-4AE8393BE4D8}" dt="2020-07-07T18:09:22.468" v="16990"/>
        <pc:sldMkLst>
          <pc:docMk/>
          <pc:sldMk cId="102923758" sldId="924"/>
        </pc:sldMkLst>
      </pc:sldChg>
      <pc:sldChg chg="del ord">
        <pc:chgData name="Martin Schedlbauer" userId="99666baf021553f1" providerId="LiveId" clId="{A8633CE2-B63B-B841-8517-4AE8393BE4D8}" dt="2020-07-07T18:09:15.948" v="16989" actId="2696"/>
        <pc:sldMkLst>
          <pc:docMk/>
          <pc:sldMk cId="1772883964" sldId="924"/>
        </pc:sldMkLst>
      </pc:sldChg>
      <pc:sldChg chg="del">
        <pc:chgData name="Martin Schedlbauer" userId="99666baf021553f1" providerId="LiveId" clId="{A8633CE2-B63B-B841-8517-4AE8393BE4D8}" dt="2020-06-28T18:49:40.278" v="3755" actId="2696"/>
        <pc:sldMkLst>
          <pc:docMk/>
          <pc:sldMk cId="33364659" sldId="925"/>
        </pc:sldMkLst>
      </pc:sldChg>
      <pc:sldChg chg="del">
        <pc:chgData name="Martin Schedlbauer" userId="99666baf021553f1" providerId="LiveId" clId="{A8633CE2-B63B-B841-8517-4AE8393BE4D8}" dt="2020-06-28T18:49:40.296" v="3761" actId="2696"/>
        <pc:sldMkLst>
          <pc:docMk/>
          <pc:sldMk cId="2020060933" sldId="926"/>
        </pc:sldMkLst>
      </pc:sldChg>
      <pc:sldChg chg="del">
        <pc:chgData name="Martin Schedlbauer" userId="99666baf021553f1" providerId="LiveId" clId="{A8633CE2-B63B-B841-8517-4AE8393BE4D8}" dt="2020-06-28T18:49:40.293" v="3760" actId="2696"/>
        <pc:sldMkLst>
          <pc:docMk/>
          <pc:sldMk cId="725414003" sldId="927"/>
        </pc:sldMkLst>
      </pc:sldChg>
      <pc:sldChg chg="del">
        <pc:chgData name="Martin Schedlbauer" userId="99666baf021553f1" providerId="LiveId" clId="{A8633CE2-B63B-B841-8517-4AE8393BE4D8}" dt="2020-06-28T18:49:40.232" v="3741" actId="2696"/>
        <pc:sldMkLst>
          <pc:docMk/>
          <pc:sldMk cId="2107646541" sldId="928"/>
        </pc:sldMkLst>
      </pc:sldChg>
      <pc:sldChg chg="del">
        <pc:chgData name="Martin Schedlbauer" userId="99666baf021553f1" providerId="LiveId" clId="{A8633CE2-B63B-B841-8517-4AE8393BE4D8}" dt="2020-06-28T18:49:40.345" v="3778" actId="2696"/>
        <pc:sldMkLst>
          <pc:docMk/>
          <pc:sldMk cId="1470111715" sldId="929"/>
        </pc:sldMkLst>
      </pc:sldChg>
      <pc:sldChg chg="del">
        <pc:chgData name="Martin Schedlbauer" userId="99666baf021553f1" providerId="LiveId" clId="{A8633CE2-B63B-B841-8517-4AE8393BE4D8}" dt="2020-06-28T18:49:40.262" v="3750" actId="2696"/>
        <pc:sldMkLst>
          <pc:docMk/>
          <pc:sldMk cId="1159423804" sldId="930"/>
        </pc:sldMkLst>
      </pc:sldChg>
      <pc:sldChg chg="del">
        <pc:chgData name="Martin Schedlbauer" userId="99666baf021553f1" providerId="LiveId" clId="{A8633CE2-B63B-B841-8517-4AE8393BE4D8}" dt="2020-06-28T18:49:40.259" v="3749" actId="2696"/>
        <pc:sldMkLst>
          <pc:docMk/>
          <pc:sldMk cId="969611382" sldId="931"/>
        </pc:sldMkLst>
      </pc:sldChg>
      <pc:sldChg chg="del">
        <pc:chgData name="Martin Schedlbauer" userId="99666baf021553f1" providerId="LiveId" clId="{A8633CE2-B63B-B841-8517-4AE8393BE4D8}" dt="2020-06-28T18:49:40.313" v="3767" actId="2696"/>
        <pc:sldMkLst>
          <pc:docMk/>
          <pc:sldMk cId="2549014493" sldId="932"/>
        </pc:sldMkLst>
      </pc:sldChg>
      <pc:sldChg chg="del">
        <pc:chgData name="Martin Schedlbauer" userId="99666baf021553f1" providerId="LiveId" clId="{A8633CE2-B63B-B841-8517-4AE8393BE4D8}" dt="2020-06-28T00:54:15.179" v="84" actId="2696"/>
        <pc:sldMkLst>
          <pc:docMk/>
          <pc:sldMk cId="3336470225" sldId="933"/>
        </pc:sldMkLst>
      </pc:sldChg>
      <pc:sldChg chg="del">
        <pc:chgData name="Martin Schedlbauer" userId="99666baf021553f1" providerId="LiveId" clId="{A8633CE2-B63B-B841-8517-4AE8393BE4D8}" dt="2020-06-28T00:54:15.281" v="98" actId="2696"/>
        <pc:sldMkLst>
          <pc:docMk/>
          <pc:sldMk cId="2261484584" sldId="934"/>
        </pc:sldMkLst>
      </pc:sldChg>
      <pc:sldChg chg="del">
        <pc:chgData name="Martin Schedlbauer" userId="99666baf021553f1" providerId="LiveId" clId="{A8633CE2-B63B-B841-8517-4AE8393BE4D8}" dt="2020-06-28T00:54:15.313" v="105" actId="2696"/>
        <pc:sldMkLst>
          <pc:docMk/>
          <pc:sldMk cId="1458962569" sldId="935"/>
        </pc:sldMkLst>
      </pc:sldChg>
      <pc:sldChg chg="del">
        <pc:chgData name="Martin Schedlbauer" userId="99666baf021553f1" providerId="LiveId" clId="{A8633CE2-B63B-B841-8517-4AE8393BE4D8}" dt="2020-06-28T18:50:27.167" v="3802" actId="2696"/>
        <pc:sldMkLst>
          <pc:docMk/>
          <pc:sldMk cId="1959143421" sldId="936"/>
        </pc:sldMkLst>
      </pc:sldChg>
      <pc:sldChg chg="del">
        <pc:chgData name="Martin Schedlbauer" userId="99666baf021553f1" providerId="LiveId" clId="{A8633CE2-B63B-B841-8517-4AE8393BE4D8}" dt="2020-06-28T00:54:15.309" v="104" actId="2696"/>
        <pc:sldMkLst>
          <pc:docMk/>
          <pc:sldMk cId="2675059945" sldId="937"/>
        </pc:sldMkLst>
      </pc:sldChg>
      <pc:sldChg chg="modSp add del">
        <pc:chgData name="Martin Schedlbauer" userId="99666baf021553f1" providerId="LiveId" clId="{A8633CE2-B63B-B841-8517-4AE8393BE4D8}" dt="2020-06-28T01:04:56.563" v="285" actId="20577"/>
        <pc:sldMkLst>
          <pc:docMk/>
          <pc:sldMk cId="3440046045" sldId="938"/>
        </pc:sldMkLst>
        <pc:spChg chg="mod">
          <ac:chgData name="Martin Schedlbauer" userId="99666baf021553f1" providerId="LiveId" clId="{A8633CE2-B63B-B841-8517-4AE8393BE4D8}" dt="2020-06-28T01:04:56.563" v="285" actId="20577"/>
          <ac:spMkLst>
            <pc:docMk/>
            <pc:sldMk cId="3440046045" sldId="938"/>
            <ac:spMk id="850946" creationId="{00000000-0000-0000-0000-000000000000}"/>
          </ac:spMkLst>
        </pc:spChg>
      </pc:sldChg>
      <pc:sldChg chg="del">
        <pc:chgData name="Martin Schedlbauer" userId="99666baf021553f1" providerId="LiveId" clId="{A8633CE2-B63B-B841-8517-4AE8393BE4D8}" dt="2020-06-28T00:54:15.295" v="101" actId="2696"/>
        <pc:sldMkLst>
          <pc:docMk/>
          <pc:sldMk cId="526228354" sldId="939"/>
        </pc:sldMkLst>
      </pc:sldChg>
      <pc:sldChg chg="del">
        <pc:chgData name="Martin Schedlbauer" userId="99666baf021553f1" providerId="LiveId" clId="{A8633CE2-B63B-B841-8517-4AE8393BE4D8}" dt="2020-06-28T00:54:15.237" v="95" actId="2696"/>
        <pc:sldMkLst>
          <pc:docMk/>
          <pc:sldMk cId="3146491796" sldId="940"/>
        </pc:sldMkLst>
      </pc:sldChg>
      <pc:sldChg chg="del">
        <pc:chgData name="Martin Schedlbauer" userId="99666baf021553f1" providerId="LiveId" clId="{A8633CE2-B63B-B841-8517-4AE8393BE4D8}" dt="2020-06-28T00:54:15.213" v="91" actId="2696"/>
        <pc:sldMkLst>
          <pc:docMk/>
          <pc:sldMk cId="642164525" sldId="941"/>
        </pc:sldMkLst>
      </pc:sldChg>
      <pc:sldChg chg="del">
        <pc:chgData name="Martin Schedlbauer" userId="99666baf021553f1" providerId="LiveId" clId="{A8633CE2-B63B-B841-8517-4AE8393BE4D8}" dt="2020-06-28T00:54:15.367" v="114" actId="2696"/>
        <pc:sldMkLst>
          <pc:docMk/>
          <pc:sldMk cId="1548534198" sldId="944"/>
        </pc:sldMkLst>
      </pc:sldChg>
      <pc:sldChg chg="del">
        <pc:chgData name="Martin Schedlbauer" userId="99666baf021553f1" providerId="LiveId" clId="{A8633CE2-B63B-B841-8517-4AE8393BE4D8}" dt="2020-06-28T00:56:56.843" v="186" actId="2696"/>
        <pc:sldMkLst>
          <pc:docMk/>
          <pc:sldMk cId="3923709129" sldId="945"/>
        </pc:sldMkLst>
      </pc:sldChg>
      <pc:sldChg chg="del">
        <pc:chgData name="Martin Schedlbauer" userId="99666baf021553f1" providerId="LiveId" clId="{A8633CE2-B63B-B841-8517-4AE8393BE4D8}" dt="2020-06-28T00:56:56.808" v="178" actId="2696"/>
        <pc:sldMkLst>
          <pc:docMk/>
          <pc:sldMk cId="595480075" sldId="1018"/>
        </pc:sldMkLst>
      </pc:sldChg>
      <pc:sldChg chg="del">
        <pc:chgData name="Martin Schedlbauer" userId="99666baf021553f1" providerId="LiveId" clId="{A8633CE2-B63B-B841-8517-4AE8393BE4D8}" dt="2020-06-28T00:56:56.724" v="160" actId="2696"/>
        <pc:sldMkLst>
          <pc:docMk/>
          <pc:sldMk cId="144751334" sldId="1020"/>
        </pc:sldMkLst>
      </pc:sldChg>
      <pc:sldChg chg="del">
        <pc:chgData name="Martin Schedlbauer" userId="99666baf021553f1" providerId="LiveId" clId="{A8633CE2-B63B-B841-8517-4AE8393BE4D8}" dt="2020-06-28T00:56:56.794" v="176" actId="2696"/>
        <pc:sldMkLst>
          <pc:docMk/>
          <pc:sldMk cId="111865490" sldId="1021"/>
        </pc:sldMkLst>
      </pc:sldChg>
      <pc:sldChg chg="del">
        <pc:chgData name="Martin Schedlbauer" userId="99666baf021553f1" providerId="LiveId" clId="{A8633CE2-B63B-B841-8517-4AE8393BE4D8}" dt="2020-06-28T00:56:56.832" v="184" actId="2696"/>
        <pc:sldMkLst>
          <pc:docMk/>
          <pc:sldMk cId="397408859" sldId="1023"/>
        </pc:sldMkLst>
      </pc:sldChg>
      <pc:sldChg chg="del">
        <pc:chgData name="Martin Schedlbauer" userId="99666baf021553f1" providerId="LiveId" clId="{A8633CE2-B63B-B841-8517-4AE8393BE4D8}" dt="2020-06-28T00:56:56.859" v="190" actId="2696"/>
        <pc:sldMkLst>
          <pc:docMk/>
          <pc:sldMk cId="2435872459" sldId="1024"/>
        </pc:sldMkLst>
      </pc:sldChg>
      <pc:sldChg chg="del">
        <pc:chgData name="Martin Schedlbauer" userId="99666baf021553f1" providerId="LiveId" clId="{A8633CE2-B63B-B841-8517-4AE8393BE4D8}" dt="2020-06-28T00:56:56.870" v="191" actId="2696"/>
        <pc:sldMkLst>
          <pc:docMk/>
          <pc:sldMk cId="3485093320" sldId="1025"/>
        </pc:sldMkLst>
      </pc:sldChg>
      <pc:sldChg chg="del">
        <pc:chgData name="Martin Schedlbauer" userId="99666baf021553f1" providerId="LiveId" clId="{A8633CE2-B63B-B841-8517-4AE8393BE4D8}" dt="2020-06-28T00:56:56.764" v="169" actId="2696"/>
        <pc:sldMkLst>
          <pc:docMk/>
          <pc:sldMk cId="3828095625" sldId="1026"/>
        </pc:sldMkLst>
      </pc:sldChg>
      <pc:sldChg chg="del">
        <pc:chgData name="Martin Schedlbauer" userId="99666baf021553f1" providerId="LiveId" clId="{A8633CE2-B63B-B841-8517-4AE8393BE4D8}" dt="2020-06-28T00:56:56.716" v="158" actId="2696"/>
        <pc:sldMkLst>
          <pc:docMk/>
          <pc:sldMk cId="2932619618" sldId="1027"/>
        </pc:sldMkLst>
      </pc:sldChg>
      <pc:sldChg chg="del">
        <pc:chgData name="Martin Schedlbauer" userId="99666baf021553f1" providerId="LiveId" clId="{A8633CE2-B63B-B841-8517-4AE8393BE4D8}" dt="2020-06-28T00:56:56.737" v="163" actId="2696"/>
        <pc:sldMkLst>
          <pc:docMk/>
          <pc:sldMk cId="3060951341" sldId="1028"/>
        </pc:sldMkLst>
      </pc:sldChg>
      <pc:sldChg chg="del">
        <pc:chgData name="Martin Schedlbauer" userId="99666baf021553f1" providerId="LiveId" clId="{A8633CE2-B63B-B841-8517-4AE8393BE4D8}" dt="2020-06-28T00:56:56.782" v="173" actId="2696"/>
        <pc:sldMkLst>
          <pc:docMk/>
          <pc:sldMk cId="4039334850" sldId="1029"/>
        </pc:sldMkLst>
      </pc:sldChg>
      <pc:sldChg chg="del">
        <pc:chgData name="Martin Schedlbauer" userId="99666baf021553f1" providerId="LiveId" clId="{A8633CE2-B63B-B841-8517-4AE8393BE4D8}" dt="2020-06-28T00:56:56.852" v="188" actId="2696"/>
        <pc:sldMkLst>
          <pc:docMk/>
          <pc:sldMk cId="1481611522" sldId="1030"/>
        </pc:sldMkLst>
      </pc:sldChg>
      <pc:sldChg chg="del">
        <pc:chgData name="Martin Schedlbauer" userId="99666baf021553f1" providerId="LiveId" clId="{A8633CE2-B63B-B841-8517-4AE8393BE4D8}" dt="2020-06-28T00:56:56.848" v="187" actId="2696"/>
        <pc:sldMkLst>
          <pc:docMk/>
          <pc:sldMk cId="2830715371" sldId="1032"/>
        </pc:sldMkLst>
      </pc:sldChg>
      <pc:sldChg chg="del">
        <pc:chgData name="Martin Schedlbauer" userId="99666baf021553f1" providerId="LiveId" clId="{A8633CE2-B63B-B841-8517-4AE8393BE4D8}" dt="2020-06-28T00:56:56.707" v="156" actId="2696"/>
        <pc:sldMkLst>
          <pc:docMk/>
          <pc:sldMk cId="317323238" sldId="1033"/>
        </pc:sldMkLst>
      </pc:sldChg>
      <pc:sldChg chg="del">
        <pc:chgData name="Martin Schedlbauer" userId="99666baf021553f1" providerId="LiveId" clId="{A8633CE2-B63B-B841-8517-4AE8393BE4D8}" dt="2020-06-28T00:56:56.769" v="170" actId="2696"/>
        <pc:sldMkLst>
          <pc:docMk/>
          <pc:sldMk cId="54755975" sldId="1035"/>
        </pc:sldMkLst>
      </pc:sldChg>
      <pc:sldChg chg="del">
        <pc:chgData name="Martin Schedlbauer" userId="99666baf021553f1" providerId="LiveId" clId="{A8633CE2-B63B-B841-8517-4AE8393BE4D8}" dt="2020-06-28T00:56:56.821" v="181" actId="2696"/>
        <pc:sldMkLst>
          <pc:docMk/>
          <pc:sldMk cId="92966886" sldId="1036"/>
        </pc:sldMkLst>
      </pc:sldChg>
      <pc:sldChg chg="del">
        <pc:chgData name="Martin Schedlbauer" userId="99666baf021553f1" providerId="LiveId" clId="{A8633CE2-B63B-B841-8517-4AE8393BE4D8}" dt="2020-06-28T00:56:56.816" v="180" actId="2696"/>
        <pc:sldMkLst>
          <pc:docMk/>
          <pc:sldMk cId="3911855031" sldId="1037"/>
        </pc:sldMkLst>
      </pc:sldChg>
      <pc:sldChg chg="del">
        <pc:chgData name="Martin Schedlbauer" userId="99666baf021553f1" providerId="LiveId" clId="{A8633CE2-B63B-B841-8517-4AE8393BE4D8}" dt="2020-06-28T00:56:56.888" v="194" actId="2696"/>
        <pc:sldMkLst>
          <pc:docMk/>
          <pc:sldMk cId="1383655357" sldId="1039"/>
        </pc:sldMkLst>
      </pc:sldChg>
      <pc:sldChg chg="del">
        <pc:chgData name="Martin Schedlbauer" userId="99666baf021553f1" providerId="LiveId" clId="{A8633CE2-B63B-B841-8517-4AE8393BE4D8}" dt="2020-06-28T00:56:56.895" v="196" actId="2696"/>
        <pc:sldMkLst>
          <pc:docMk/>
          <pc:sldMk cId="2307270763" sldId="1040"/>
        </pc:sldMkLst>
      </pc:sldChg>
      <pc:sldChg chg="del">
        <pc:chgData name="Martin Schedlbauer" userId="99666baf021553f1" providerId="LiveId" clId="{A8633CE2-B63B-B841-8517-4AE8393BE4D8}" dt="2020-06-28T00:56:56.756" v="167" actId="2696"/>
        <pc:sldMkLst>
          <pc:docMk/>
          <pc:sldMk cId="2879985671" sldId="1041"/>
        </pc:sldMkLst>
      </pc:sldChg>
      <pc:sldChg chg="modSp add">
        <pc:chgData name="Martin Schedlbauer" userId="99666baf021553f1" providerId="LiveId" clId="{A8633CE2-B63B-B841-8517-4AE8393BE4D8}" dt="2020-06-28T00:55:51.686" v="149" actId="20577"/>
        <pc:sldMkLst>
          <pc:docMk/>
          <pc:sldMk cId="507708242" sldId="1042"/>
        </pc:sldMkLst>
        <pc:spChg chg="mod">
          <ac:chgData name="Martin Schedlbauer" userId="99666baf021553f1" providerId="LiveId" clId="{A8633CE2-B63B-B841-8517-4AE8393BE4D8}" dt="2020-06-28T00:55:51.686" v="149" actId="20577"/>
          <ac:spMkLst>
            <pc:docMk/>
            <pc:sldMk cId="507708242" sldId="1042"/>
            <ac:spMk id="850946" creationId="{00000000-0000-0000-0000-000000000000}"/>
          </ac:spMkLst>
        </pc:spChg>
      </pc:sldChg>
      <pc:sldChg chg="addSp delSp modSp add ord">
        <pc:chgData name="Martin Schedlbauer" userId="99666baf021553f1" providerId="LiveId" clId="{A8633CE2-B63B-B841-8517-4AE8393BE4D8}" dt="2020-06-28T19:54:13.763" v="3872" actId="27636"/>
        <pc:sldMkLst>
          <pc:docMk/>
          <pc:sldMk cId="2835068203" sldId="1043"/>
        </pc:sldMkLst>
        <pc:spChg chg="mod">
          <ac:chgData name="Martin Schedlbauer" userId="99666baf021553f1" providerId="LiveId" clId="{A8633CE2-B63B-B841-8517-4AE8393BE4D8}" dt="2020-06-28T16:29:25.207" v="390" actId="404"/>
          <ac:spMkLst>
            <pc:docMk/>
            <pc:sldMk cId="2835068203" sldId="1043"/>
            <ac:spMk id="2" creationId="{A7F2387F-D8E6-134E-8CF7-CC63C8B913A1}"/>
          </ac:spMkLst>
        </pc:spChg>
        <pc:spChg chg="mod">
          <ac:chgData name="Martin Schedlbauer" userId="99666baf021553f1" providerId="LiveId" clId="{A8633CE2-B63B-B841-8517-4AE8393BE4D8}" dt="2020-06-28T19:54:13.763" v="3872" actId="27636"/>
          <ac:spMkLst>
            <pc:docMk/>
            <pc:sldMk cId="2835068203" sldId="1043"/>
            <ac:spMk id="3" creationId="{1695BEDF-86C9-F34C-B150-A23259AC1318}"/>
          </ac:spMkLst>
        </pc:spChg>
        <pc:spChg chg="del">
          <ac:chgData name="Martin Schedlbauer" userId="99666baf021553f1" providerId="LiveId" clId="{A8633CE2-B63B-B841-8517-4AE8393BE4D8}" dt="2020-06-28T01:05:49.884" v="304" actId="478"/>
          <ac:spMkLst>
            <pc:docMk/>
            <pc:sldMk cId="2835068203" sldId="1043"/>
            <ac:spMk id="4" creationId="{8109C920-E724-DA4C-8550-6A700E44B522}"/>
          </ac:spMkLst>
        </pc:spChg>
        <pc:spChg chg="add del mod">
          <ac:chgData name="Martin Schedlbauer" userId="99666baf021553f1" providerId="LiveId" clId="{A8633CE2-B63B-B841-8517-4AE8393BE4D8}" dt="2020-06-28T16:28:14.139" v="372"/>
          <ac:spMkLst>
            <pc:docMk/>
            <pc:sldMk cId="2835068203" sldId="1043"/>
            <ac:spMk id="5" creationId="{60E2FC7F-05C3-B348-9843-78898BB0A3B8}"/>
          </ac:spMkLst>
        </pc:spChg>
        <pc:spChg chg="add del mod">
          <ac:chgData name="Martin Schedlbauer" userId="99666baf021553f1" providerId="LiveId" clId="{A8633CE2-B63B-B841-8517-4AE8393BE4D8}" dt="2020-06-28T16:28:14.139" v="372"/>
          <ac:spMkLst>
            <pc:docMk/>
            <pc:sldMk cId="2835068203" sldId="1043"/>
            <ac:spMk id="6" creationId="{A33D6DDA-48C9-3A46-8EE1-BC497E0BD4B8}"/>
          </ac:spMkLst>
        </pc:spChg>
        <pc:spChg chg="add mod">
          <ac:chgData name="Martin Schedlbauer" userId="99666baf021553f1" providerId="LiveId" clId="{A8633CE2-B63B-B841-8517-4AE8393BE4D8}" dt="2020-06-28T19:53:40.615" v="3866" actId="403"/>
          <ac:spMkLst>
            <pc:docMk/>
            <pc:sldMk cId="2835068203" sldId="1043"/>
            <ac:spMk id="7" creationId="{5E009FC9-39AA-1540-80EB-4C6621DDBC62}"/>
          </ac:spMkLst>
        </pc:spChg>
        <pc:picChg chg="add mod">
          <ac:chgData name="Martin Schedlbauer" userId="99666baf021553f1" providerId="LiveId" clId="{A8633CE2-B63B-B841-8517-4AE8393BE4D8}" dt="2020-06-28T19:54:09.572" v="3870" actId="14100"/>
          <ac:picMkLst>
            <pc:docMk/>
            <pc:sldMk cId="2835068203" sldId="1043"/>
            <ac:picMk id="8" creationId="{2B6CED18-D23B-B741-912B-B73C9378FB35}"/>
          </ac:picMkLst>
        </pc:picChg>
      </pc:sldChg>
      <pc:sldChg chg="addSp delSp modSp add mod modClrScheme chgLayout">
        <pc:chgData name="Martin Schedlbauer" userId="99666baf021553f1" providerId="LiveId" clId="{A8633CE2-B63B-B841-8517-4AE8393BE4D8}" dt="2020-06-28T20:01:18.181" v="3927" actId="20577"/>
        <pc:sldMkLst>
          <pc:docMk/>
          <pc:sldMk cId="136134452" sldId="1044"/>
        </pc:sldMkLst>
        <pc:spChg chg="del mod ord">
          <ac:chgData name="Martin Schedlbauer" userId="99666baf021553f1" providerId="LiveId" clId="{A8633CE2-B63B-B841-8517-4AE8393BE4D8}" dt="2020-06-28T16:29:35.466" v="392" actId="700"/>
          <ac:spMkLst>
            <pc:docMk/>
            <pc:sldMk cId="136134452" sldId="1044"/>
            <ac:spMk id="2" creationId="{FE6824EB-F151-704C-B94C-3188EA35D8C0}"/>
          </ac:spMkLst>
        </pc:spChg>
        <pc:spChg chg="del mod ord">
          <ac:chgData name="Martin Schedlbauer" userId="99666baf021553f1" providerId="LiveId" clId="{A8633CE2-B63B-B841-8517-4AE8393BE4D8}" dt="2020-06-28T16:29:35.466" v="392" actId="700"/>
          <ac:spMkLst>
            <pc:docMk/>
            <pc:sldMk cId="136134452" sldId="1044"/>
            <ac:spMk id="3" creationId="{67336A1B-9E1F-2249-B99E-249F8839B0E3}"/>
          </ac:spMkLst>
        </pc:spChg>
        <pc:spChg chg="del">
          <ac:chgData name="Martin Schedlbauer" userId="99666baf021553f1" providerId="LiveId" clId="{A8633CE2-B63B-B841-8517-4AE8393BE4D8}" dt="2020-06-28T16:29:35.466" v="392" actId="700"/>
          <ac:spMkLst>
            <pc:docMk/>
            <pc:sldMk cId="136134452" sldId="1044"/>
            <ac:spMk id="4" creationId="{9FEBCD5C-9925-F245-8923-230D1CB25B37}"/>
          </ac:spMkLst>
        </pc:spChg>
        <pc:spChg chg="add del mod ord">
          <ac:chgData name="Martin Schedlbauer" userId="99666baf021553f1" providerId="LiveId" clId="{A8633CE2-B63B-B841-8517-4AE8393BE4D8}" dt="2020-06-28T16:32:03.677" v="452" actId="20577"/>
          <ac:spMkLst>
            <pc:docMk/>
            <pc:sldMk cId="136134452" sldId="1044"/>
            <ac:spMk id="5" creationId="{8D4A503E-BC09-8B4A-A139-0E3FA79EB26A}"/>
          </ac:spMkLst>
        </pc:spChg>
        <pc:spChg chg="add mod ord">
          <ac:chgData name="Martin Schedlbauer" userId="99666baf021553f1" providerId="LiveId" clId="{A8633CE2-B63B-B841-8517-4AE8393BE4D8}" dt="2020-06-28T20:01:18.181" v="3927" actId="20577"/>
          <ac:spMkLst>
            <pc:docMk/>
            <pc:sldMk cId="136134452" sldId="1044"/>
            <ac:spMk id="6" creationId="{88EA68F4-11F3-254C-9103-23A585BD516D}"/>
          </ac:spMkLst>
        </pc:spChg>
        <pc:spChg chg="add del mod">
          <ac:chgData name="Martin Schedlbauer" userId="99666baf021553f1" providerId="LiveId" clId="{A8633CE2-B63B-B841-8517-4AE8393BE4D8}" dt="2020-06-28T16:31:02.988" v="411"/>
          <ac:spMkLst>
            <pc:docMk/>
            <pc:sldMk cId="136134452" sldId="1044"/>
            <ac:spMk id="7" creationId="{827B08D9-1BC8-FB44-AFAF-18D2FB558AA9}"/>
          </ac:spMkLst>
        </pc:spChg>
        <pc:spChg chg="add del mod">
          <ac:chgData name="Martin Schedlbauer" userId="99666baf021553f1" providerId="LiveId" clId="{A8633CE2-B63B-B841-8517-4AE8393BE4D8}" dt="2020-06-28T16:31:02.988" v="411"/>
          <ac:spMkLst>
            <pc:docMk/>
            <pc:sldMk cId="136134452" sldId="1044"/>
            <ac:spMk id="8" creationId="{4C77AA54-C250-5C44-A18B-557E46D4380D}"/>
          </ac:spMkLst>
        </pc:spChg>
      </pc:sldChg>
      <pc:sldChg chg="modSp add">
        <pc:chgData name="Martin Schedlbauer" userId="99666baf021553f1" providerId="LiveId" clId="{A8633CE2-B63B-B841-8517-4AE8393BE4D8}" dt="2020-06-28T22:30:03.289" v="3993" actId="20577"/>
        <pc:sldMkLst>
          <pc:docMk/>
          <pc:sldMk cId="3940835737" sldId="1045"/>
        </pc:sldMkLst>
        <pc:spChg chg="mod">
          <ac:chgData name="Martin Schedlbauer" userId="99666baf021553f1" providerId="LiveId" clId="{A8633CE2-B63B-B841-8517-4AE8393BE4D8}" dt="2020-06-28T16:32:18.707" v="485" actId="20577"/>
          <ac:spMkLst>
            <pc:docMk/>
            <pc:sldMk cId="3940835737" sldId="1045"/>
            <ac:spMk id="2" creationId="{D32B88D0-44BD-0E44-A98B-B07AA503D089}"/>
          </ac:spMkLst>
        </pc:spChg>
        <pc:spChg chg="mod">
          <ac:chgData name="Martin Schedlbauer" userId="99666baf021553f1" providerId="LiveId" clId="{A8633CE2-B63B-B841-8517-4AE8393BE4D8}" dt="2020-06-28T22:30:03.289" v="3993" actId="20577"/>
          <ac:spMkLst>
            <pc:docMk/>
            <pc:sldMk cId="3940835737" sldId="1045"/>
            <ac:spMk id="3" creationId="{E54F3EEC-C9E8-DC44-AC9F-9FEE854CBAFD}"/>
          </ac:spMkLst>
        </pc:spChg>
      </pc:sldChg>
      <pc:sldChg chg="addSp modSp add ord">
        <pc:chgData name="Martin Schedlbauer" userId="99666baf021553f1" providerId="LiveId" clId="{A8633CE2-B63B-B841-8517-4AE8393BE4D8}" dt="2020-06-29T14:39:38.025" v="4368" actId="20577"/>
        <pc:sldMkLst>
          <pc:docMk/>
          <pc:sldMk cId="2711644038" sldId="1046"/>
        </pc:sldMkLst>
        <pc:spChg chg="mod">
          <ac:chgData name="Martin Schedlbauer" userId="99666baf021553f1" providerId="LiveId" clId="{A8633CE2-B63B-B841-8517-4AE8393BE4D8}" dt="2020-06-28T16:36:53.391" v="649" actId="27636"/>
          <ac:spMkLst>
            <pc:docMk/>
            <pc:sldMk cId="2711644038" sldId="1046"/>
            <ac:spMk id="2" creationId="{240A9D54-FD10-3247-8343-9EB3A003241C}"/>
          </ac:spMkLst>
        </pc:spChg>
        <pc:spChg chg="mod">
          <ac:chgData name="Martin Schedlbauer" userId="99666baf021553f1" providerId="LiveId" clId="{A8633CE2-B63B-B841-8517-4AE8393BE4D8}" dt="2020-06-29T14:39:38.025" v="4368" actId="20577"/>
          <ac:spMkLst>
            <pc:docMk/>
            <pc:sldMk cId="2711644038" sldId="1046"/>
            <ac:spMk id="3" creationId="{A5AEAA3A-B9B2-E540-A26F-50294ABCBF27}"/>
          </ac:spMkLst>
        </pc:spChg>
        <pc:picChg chg="add mod">
          <ac:chgData name="Martin Schedlbauer" userId="99666baf021553f1" providerId="LiveId" clId="{A8633CE2-B63B-B841-8517-4AE8393BE4D8}" dt="2020-06-28T20:02:37.620" v="3935" actId="1076"/>
          <ac:picMkLst>
            <pc:docMk/>
            <pc:sldMk cId="2711644038" sldId="1046"/>
            <ac:picMk id="4" creationId="{C4BD13AF-A0E7-6A4D-8B1F-862586C03482}"/>
          </ac:picMkLst>
        </pc:picChg>
      </pc:sldChg>
      <pc:sldChg chg="addSp modSp add">
        <pc:chgData name="Martin Schedlbauer" userId="99666baf021553f1" providerId="LiveId" clId="{A8633CE2-B63B-B841-8517-4AE8393BE4D8}" dt="2020-06-28T22:30:32.553" v="3994" actId="20577"/>
        <pc:sldMkLst>
          <pc:docMk/>
          <pc:sldMk cId="2701427527" sldId="1047"/>
        </pc:sldMkLst>
        <pc:spChg chg="mod">
          <ac:chgData name="Martin Schedlbauer" userId="99666baf021553f1" providerId="LiveId" clId="{A8633CE2-B63B-B841-8517-4AE8393BE4D8}" dt="2020-06-28T16:38:41.530" v="698" actId="20577"/>
          <ac:spMkLst>
            <pc:docMk/>
            <pc:sldMk cId="2701427527" sldId="1047"/>
            <ac:spMk id="2" creationId="{264B87E8-FC18-9241-9196-4D8D1F1FA646}"/>
          </ac:spMkLst>
        </pc:spChg>
        <pc:spChg chg="mod">
          <ac:chgData name="Martin Schedlbauer" userId="99666baf021553f1" providerId="LiveId" clId="{A8633CE2-B63B-B841-8517-4AE8393BE4D8}" dt="2020-06-28T22:30:32.553" v="3994" actId="20577"/>
          <ac:spMkLst>
            <pc:docMk/>
            <pc:sldMk cId="2701427527" sldId="1047"/>
            <ac:spMk id="3" creationId="{0F5B7692-2AF4-9041-9A6A-323F160C4E8D}"/>
          </ac:spMkLst>
        </pc:spChg>
        <pc:spChg chg="add mod">
          <ac:chgData name="Martin Schedlbauer" userId="99666baf021553f1" providerId="LiveId" clId="{A8633CE2-B63B-B841-8517-4AE8393BE4D8}" dt="2020-06-28T18:14:01.674" v="2052" actId="114"/>
          <ac:spMkLst>
            <pc:docMk/>
            <pc:sldMk cId="2701427527" sldId="1047"/>
            <ac:spMk id="4" creationId="{219B2B47-CE5F-5F46-9232-C4998E2D3674}"/>
          </ac:spMkLst>
        </pc:spChg>
      </pc:sldChg>
      <pc:sldChg chg="addSp modSp add">
        <pc:chgData name="Martin Schedlbauer" userId="99666baf021553f1" providerId="LiveId" clId="{A8633CE2-B63B-B841-8517-4AE8393BE4D8}" dt="2020-06-28T17:18:22.550" v="1313" actId="1076"/>
        <pc:sldMkLst>
          <pc:docMk/>
          <pc:sldMk cId="1669829652" sldId="1048"/>
        </pc:sldMkLst>
        <pc:spChg chg="mod">
          <ac:chgData name="Martin Schedlbauer" userId="99666baf021553f1" providerId="LiveId" clId="{A8633CE2-B63B-B841-8517-4AE8393BE4D8}" dt="2020-06-28T17:10:18.594" v="932" actId="20577"/>
          <ac:spMkLst>
            <pc:docMk/>
            <pc:sldMk cId="1669829652" sldId="1048"/>
            <ac:spMk id="2" creationId="{5FC2A1E7-BAA2-7F42-BD08-C5F16B33B35D}"/>
          </ac:spMkLst>
        </pc:spChg>
        <pc:spChg chg="mod">
          <ac:chgData name="Martin Schedlbauer" userId="99666baf021553f1" providerId="LiveId" clId="{A8633CE2-B63B-B841-8517-4AE8393BE4D8}" dt="2020-06-28T17:16:01.660" v="1218" actId="14100"/>
          <ac:spMkLst>
            <pc:docMk/>
            <pc:sldMk cId="1669829652" sldId="1048"/>
            <ac:spMk id="3" creationId="{EDD4AC36-6662-314B-84EB-2C5E40CD25CF}"/>
          </ac:spMkLst>
        </pc:spChg>
        <pc:spChg chg="add mod">
          <ac:chgData name="Martin Schedlbauer" userId="99666baf021553f1" providerId="LiveId" clId="{A8633CE2-B63B-B841-8517-4AE8393BE4D8}" dt="2020-06-28T17:16:25.774" v="1222" actId="207"/>
          <ac:spMkLst>
            <pc:docMk/>
            <pc:sldMk cId="1669829652" sldId="1048"/>
            <ac:spMk id="5" creationId="{2F8F069B-F75F-E040-8388-E2E9F0459699}"/>
          </ac:spMkLst>
        </pc:spChg>
        <pc:spChg chg="add mod">
          <ac:chgData name="Martin Schedlbauer" userId="99666baf021553f1" providerId="LiveId" clId="{A8633CE2-B63B-B841-8517-4AE8393BE4D8}" dt="2020-06-28T17:16:53.243" v="1230" actId="14100"/>
          <ac:spMkLst>
            <pc:docMk/>
            <pc:sldMk cId="1669829652" sldId="1048"/>
            <ac:spMk id="6" creationId="{C0942AA3-7661-5F4A-AA69-ED07BDED1716}"/>
          </ac:spMkLst>
        </pc:spChg>
        <pc:spChg chg="add mod">
          <ac:chgData name="Martin Schedlbauer" userId="99666baf021553f1" providerId="LiveId" clId="{A8633CE2-B63B-B841-8517-4AE8393BE4D8}" dt="2020-06-28T17:17:27.360" v="1255" actId="1076"/>
          <ac:spMkLst>
            <pc:docMk/>
            <pc:sldMk cId="1669829652" sldId="1048"/>
            <ac:spMk id="7" creationId="{C5D13BED-3318-AF43-B857-80AD94BBEBBB}"/>
          </ac:spMkLst>
        </pc:spChg>
        <pc:spChg chg="add mod">
          <ac:chgData name="Martin Schedlbauer" userId="99666baf021553f1" providerId="LiveId" clId="{A8633CE2-B63B-B841-8517-4AE8393BE4D8}" dt="2020-06-28T17:17:50.715" v="1285" actId="1076"/>
          <ac:spMkLst>
            <pc:docMk/>
            <pc:sldMk cId="1669829652" sldId="1048"/>
            <ac:spMk id="8" creationId="{9207F3F4-D1B3-004E-B2DD-E76057362675}"/>
          </ac:spMkLst>
        </pc:spChg>
        <pc:spChg chg="add mod">
          <ac:chgData name="Martin Schedlbauer" userId="99666baf021553f1" providerId="LiveId" clId="{A8633CE2-B63B-B841-8517-4AE8393BE4D8}" dt="2020-06-28T17:18:22.550" v="1313" actId="1076"/>
          <ac:spMkLst>
            <pc:docMk/>
            <pc:sldMk cId="1669829652" sldId="1048"/>
            <ac:spMk id="9" creationId="{42F64436-9231-9544-906F-E7DD18A0E380}"/>
          </ac:spMkLst>
        </pc:spChg>
        <pc:graphicFrameChg chg="add mod modGraphic">
          <ac:chgData name="Martin Schedlbauer" userId="99666baf021553f1" providerId="LiveId" clId="{A8633CE2-B63B-B841-8517-4AE8393BE4D8}" dt="2020-06-28T17:16:05.850" v="1219" actId="1076"/>
          <ac:graphicFrameMkLst>
            <pc:docMk/>
            <pc:sldMk cId="1669829652" sldId="1048"/>
            <ac:graphicFrameMk id="4" creationId="{60750C56-5C7E-9143-A6E3-AE8C39241BB4}"/>
          </ac:graphicFrameMkLst>
        </pc:graphicFrameChg>
      </pc:sldChg>
      <pc:sldChg chg="modSp add">
        <pc:chgData name="Martin Schedlbauer" userId="99666baf021553f1" providerId="LiveId" clId="{A8633CE2-B63B-B841-8517-4AE8393BE4D8}" dt="2020-06-29T14:43:42.143" v="4387" actId="20577"/>
        <pc:sldMkLst>
          <pc:docMk/>
          <pc:sldMk cId="1203914492" sldId="1049"/>
        </pc:sldMkLst>
        <pc:spChg chg="mod">
          <ac:chgData name="Martin Schedlbauer" userId="99666baf021553f1" providerId="LiveId" clId="{A8633CE2-B63B-B841-8517-4AE8393BE4D8}" dt="2020-06-28T17:19:04.025" v="1337" actId="20577"/>
          <ac:spMkLst>
            <pc:docMk/>
            <pc:sldMk cId="1203914492" sldId="1049"/>
            <ac:spMk id="2" creationId="{05ABB3EB-0F93-1E4D-B2BD-04D5E088FBDD}"/>
          </ac:spMkLst>
        </pc:spChg>
        <pc:spChg chg="mod">
          <ac:chgData name="Martin Schedlbauer" userId="99666baf021553f1" providerId="LiveId" clId="{A8633CE2-B63B-B841-8517-4AE8393BE4D8}" dt="2020-06-29T14:43:42.143" v="4387" actId="20577"/>
          <ac:spMkLst>
            <pc:docMk/>
            <pc:sldMk cId="1203914492" sldId="1049"/>
            <ac:spMk id="3" creationId="{1266B8BF-E21F-6D46-82B9-7355BA4BB97C}"/>
          </ac:spMkLst>
        </pc:spChg>
      </pc:sldChg>
      <pc:sldChg chg="modSp add">
        <pc:chgData name="Martin Schedlbauer" userId="99666baf021553f1" providerId="LiveId" clId="{A8633CE2-B63B-B841-8517-4AE8393BE4D8}" dt="2020-06-28T17:25:25.987" v="1675" actId="2711"/>
        <pc:sldMkLst>
          <pc:docMk/>
          <pc:sldMk cId="2514883028" sldId="1050"/>
        </pc:sldMkLst>
        <pc:spChg chg="mod">
          <ac:chgData name="Martin Schedlbauer" userId="99666baf021553f1" providerId="LiveId" clId="{A8633CE2-B63B-B841-8517-4AE8393BE4D8}" dt="2020-06-28T17:23:23.140" v="1528" actId="114"/>
          <ac:spMkLst>
            <pc:docMk/>
            <pc:sldMk cId="2514883028" sldId="1050"/>
            <ac:spMk id="2" creationId="{8BD2105B-AE98-FE49-82D0-1D7FB82C7149}"/>
          </ac:spMkLst>
        </pc:spChg>
        <pc:spChg chg="mod">
          <ac:chgData name="Martin Schedlbauer" userId="99666baf021553f1" providerId="LiveId" clId="{A8633CE2-B63B-B841-8517-4AE8393BE4D8}" dt="2020-06-28T17:25:25.987" v="1675" actId="2711"/>
          <ac:spMkLst>
            <pc:docMk/>
            <pc:sldMk cId="2514883028" sldId="1050"/>
            <ac:spMk id="3" creationId="{A71083B8-92FA-274C-913F-A564772EE66A}"/>
          </ac:spMkLst>
        </pc:spChg>
      </pc:sldChg>
      <pc:sldChg chg="modSp add">
        <pc:chgData name="Martin Schedlbauer" userId="99666baf021553f1" providerId="LiveId" clId="{A8633CE2-B63B-B841-8517-4AE8393BE4D8}" dt="2020-06-28T17:33:57.977" v="2048" actId="12"/>
        <pc:sldMkLst>
          <pc:docMk/>
          <pc:sldMk cId="2179592071" sldId="1051"/>
        </pc:sldMkLst>
        <pc:spChg chg="mod">
          <ac:chgData name="Martin Schedlbauer" userId="99666baf021553f1" providerId="LiveId" clId="{A8633CE2-B63B-B841-8517-4AE8393BE4D8}" dt="2020-06-28T17:25:53.521" v="1696" actId="20577"/>
          <ac:spMkLst>
            <pc:docMk/>
            <pc:sldMk cId="2179592071" sldId="1051"/>
            <ac:spMk id="2" creationId="{20E9951F-52FE-7044-81B8-3332D80E0A01}"/>
          </ac:spMkLst>
        </pc:spChg>
        <pc:spChg chg="mod">
          <ac:chgData name="Martin Schedlbauer" userId="99666baf021553f1" providerId="LiveId" clId="{A8633CE2-B63B-B841-8517-4AE8393BE4D8}" dt="2020-06-28T17:33:57.977" v="2048" actId="12"/>
          <ac:spMkLst>
            <pc:docMk/>
            <pc:sldMk cId="2179592071" sldId="1051"/>
            <ac:spMk id="3" creationId="{83118677-D5D7-9648-9A5B-353E39B6476E}"/>
          </ac:spMkLst>
        </pc:spChg>
      </pc:sldChg>
      <pc:sldChg chg="modSp add ord">
        <pc:chgData name="Martin Schedlbauer" userId="99666baf021553f1" providerId="LiveId" clId="{A8633CE2-B63B-B841-8517-4AE8393BE4D8}" dt="2020-07-03T16:23:07.596" v="5251" actId="20577"/>
        <pc:sldMkLst>
          <pc:docMk/>
          <pc:sldMk cId="718089432" sldId="1052"/>
        </pc:sldMkLst>
        <pc:spChg chg="mod">
          <ac:chgData name="Martin Schedlbauer" userId="99666baf021553f1" providerId="LiveId" clId="{A8633CE2-B63B-B841-8517-4AE8393BE4D8}" dt="2020-06-28T18:14:16.355" v="2072" actId="20577"/>
          <ac:spMkLst>
            <pc:docMk/>
            <pc:sldMk cId="718089432" sldId="1052"/>
            <ac:spMk id="2" creationId="{FAC16651-2804-2B48-88DA-4631372AA1A6}"/>
          </ac:spMkLst>
        </pc:spChg>
        <pc:spChg chg="mod">
          <ac:chgData name="Martin Schedlbauer" userId="99666baf021553f1" providerId="LiveId" clId="{A8633CE2-B63B-B841-8517-4AE8393BE4D8}" dt="2020-07-03T16:23:07.596" v="5251" actId="20577"/>
          <ac:spMkLst>
            <pc:docMk/>
            <pc:sldMk cId="718089432" sldId="1052"/>
            <ac:spMk id="3" creationId="{DC2C2A28-502D-704C-8780-614E8EBB7308}"/>
          </ac:spMkLst>
        </pc:spChg>
      </pc:sldChg>
      <pc:sldChg chg="modSp add">
        <pc:chgData name="Martin Schedlbauer" userId="99666baf021553f1" providerId="LiveId" clId="{A8633CE2-B63B-B841-8517-4AE8393BE4D8}" dt="2020-07-06T13:19:11.995" v="5459" actId="27636"/>
        <pc:sldMkLst>
          <pc:docMk/>
          <pc:sldMk cId="3321406693" sldId="1053"/>
        </pc:sldMkLst>
        <pc:spChg chg="mod">
          <ac:chgData name="Martin Schedlbauer" userId="99666baf021553f1" providerId="LiveId" clId="{A8633CE2-B63B-B841-8517-4AE8393BE4D8}" dt="2020-06-28T18:20:59.476" v="2244" actId="20577"/>
          <ac:spMkLst>
            <pc:docMk/>
            <pc:sldMk cId="3321406693" sldId="1053"/>
            <ac:spMk id="2" creationId="{70B888FE-0894-E440-A4CE-FAAC48DF12B1}"/>
          </ac:spMkLst>
        </pc:spChg>
        <pc:spChg chg="mod">
          <ac:chgData name="Martin Schedlbauer" userId="99666baf021553f1" providerId="LiveId" clId="{A8633CE2-B63B-B841-8517-4AE8393BE4D8}" dt="2020-07-06T13:19:11.995" v="5459" actId="27636"/>
          <ac:spMkLst>
            <pc:docMk/>
            <pc:sldMk cId="3321406693" sldId="1053"/>
            <ac:spMk id="3" creationId="{81ED3EF9-D3D7-8243-AD5A-BA579CBE1696}"/>
          </ac:spMkLst>
        </pc:spChg>
      </pc:sldChg>
      <pc:sldChg chg="modSp add">
        <pc:chgData name="Martin Schedlbauer" userId="99666baf021553f1" providerId="LiveId" clId="{A8633CE2-B63B-B841-8517-4AE8393BE4D8}" dt="2020-06-28T18:25:22.627" v="2555" actId="114"/>
        <pc:sldMkLst>
          <pc:docMk/>
          <pc:sldMk cId="4215705981" sldId="1054"/>
        </pc:sldMkLst>
        <pc:spChg chg="mod">
          <ac:chgData name="Martin Schedlbauer" userId="99666baf021553f1" providerId="LiveId" clId="{A8633CE2-B63B-B841-8517-4AE8393BE4D8}" dt="2020-06-28T18:22:09.937" v="2375" actId="20577"/>
          <ac:spMkLst>
            <pc:docMk/>
            <pc:sldMk cId="4215705981" sldId="1054"/>
            <ac:spMk id="2" creationId="{424D7536-564C-C24A-9521-2C6FD5FBF2BE}"/>
          </ac:spMkLst>
        </pc:spChg>
        <pc:spChg chg="mod">
          <ac:chgData name="Martin Schedlbauer" userId="99666baf021553f1" providerId="LiveId" clId="{A8633CE2-B63B-B841-8517-4AE8393BE4D8}" dt="2020-06-28T18:25:22.627" v="2555" actId="114"/>
          <ac:spMkLst>
            <pc:docMk/>
            <pc:sldMk cId="4215705981" sldId="1054"/>
            <ac:spMk id="3" creationId="{D2F14F21-1F74-664E-94F5-B7EECD2DC47F}"/>
          </ac:spMkLst>
        </pc:spChg>
      </pc:sldChg>
      <pc:sldChg chg="modSp add">
        <pc:chgData name="Martin Schedlbauer" userId="99666baf021553f1" providerId="LiveId" clId="{A8633CE2-B63B-B841-8517-4AE8393BE4D8}" dt="2020-07-03T16:51:10.400" v="5366" actId="20577"/>
        <pc:sldMkLst>
          <pc:docMk/>
          <pc:sldMk cId="1373422850" sldId="1055"/>
        </pc:sldMkLst>
        <pc:spChg chg="mod">
          <ac:chgData name="Martin Schedlbauer" userId="99666baf021553f1" providerId="LiveId" clId="{A8633CE2-B63B-B841-8517-4AE8393BE4D8}" dt="2020-06-28T18:25:58.964" v="2572" actId="20577"/>
          <ac:spMkLst>
            <pc:docMk/>
            <pc:sldMk cId="1373422850" sldId="1055"/>
            <ac:spMk id="2" creationId="{98DEFE04-3857-304A-91E3-4FD50A81DA29}"/>
          </ac:spMkLst>
        </pc:spChg>
        <pc:spChg chg="mod">
          <ac:chgData name="Martin Schedlbauer" userId="99666baf021553f1" providerId="LiveId" clId="{A8633CE2-B63B-B841-8517-4AE8393BE4D8}" dt="2020-07-03T16:51:10.400" v="5366" actId="20577"/>
          <ac:spMkLst>
            <pc:docMk/>
            <pc:sldMk cId="1373422850" sldId="1055"/>
            <ac:spMk id="3" creationId="{984CCDDB-CCB7-E546-B9CF-9B5E1225C6AD}"/>
          </ac:spMkLst>
        </pc:spChg>
      </pc:sldChg>
      <pc:sldChg chg="modSp add">
        <pc:chgData name="Martin Schedlbauer" userId="99666baf021553f1" providerId="LiveId" clId="{A8633CE2-B63B-B841-8517-4AE8393BE4D8}" dt="2020-06-28T18:35:33.031" v="3106" actId="6549"/>
        <pc:sldMkLst>
          <pc:docMk/>
          <pc:sldMk cId="819808666" sldId="1056"/>
        </pc:sldMkLst>
        <pc:spChg chg="mod">
          <ac:chgData name="Martin Schedlbauer" userId="99666baf021553f1" providerId="LiveId" clId="{A8633CE2-B63B-B841-8517-4AE8393BE4D8}" dt="2020-06-28T18:34:03.305" v="2938" actId="20577"/>
          <ac:spMkLst>
            <pc:docMk/>
            <pc:sldMk cId="819808666" sldId="1056"/>
            <ac:spMk id="2" creationId="{68E012C8-9676-9E4A-A28C-B88479663B5B}"/>
          </ac:spMkLst>
        </pc:spChg>
        <pc:spChg chg="mod">
          <ac:chgData name="Martin Schedlbauer" userId="99666baf021553f1" providerId="LiveId" clId="{A8633CE2-B63B-B841-8517-4AE8393BE4D8}" dt="2020-06-28T18:35:33.031" v="3106" actId="6549"/>
          <ac:spMkLst>
            <pc:docMk/>
            <pc:sldMk cId="819808666" sldId="1056"/>
            <ac:spMk id="3" creationId="{E107B6B9-188A-C244-AA2C-7F129C221FB9}"/>
          </ac:spMkLst>
        </pc:spChg>
      </pc:sldChg>
      <pc:sldChg chg="modSp add">
        <pc:chgData name="Martin Schedlbauer" userId="99666baf021553f1" providerId="LiveId" clId="{A8633CE2-B63B-B841-8517-4AE8393BE4D8}" dt="2020-06-28T18:38:45.126" v="3503" actId="20577"/>
        <pc:sldMkLst>
          <pc:docMk/>
          <pc:sldMk cId="1600700840" sldId="1057"/>
        </pc:sldMkLst>
        <pc:spChg chg="mod">
          <ac:chgData name="Martin Schedlbauer" userId="99666baf021553f1" providerId="LiveId" clId="{A8633CE2-B63B-B841-8517-4AE8393BE4D8}" dt="2020-06-28T18:36:07.425" v="3128" actId="20577"/>
          <ac:spMkLst>
            <pc:docMk/>
            <pc:sldMk cId="1600700840" sldId="1057"/>
            <ac:spMk id="2" creationId="{AE3D2CA9-1224-EA40-8042-7DD34551D156}"/>
          </ac:spMkLst>
        </pc:spChg>
        <pc:spChg chg="mod">
          <ac:chgData name="Martin Schedlbauer" userId="99666baf021553f1" providerId="LiveId" clId="{A8633CE2-B63B-B841-8517-4AE8393BE4D8}" dt="2020-06-28T18:38:45.126" v="3503" actId="20577"/>
          <ac:spMkLst>
            <pc:docMk/>
            <pc:sldMk cId="1600700840" sldId="1057"/>
            <ac:spMk id="3" creationId="{D8B9B175-D374-5343-A780-4A7AA20C15DA}"/>
          </ac:spMkLst>
        </pc:spChg>
      </pc:sldChg>
      <pc:sldChg chg="modSp add del">
        <pc:chgData name="Martin Schedlbauer" userId="99666baf021553f1" providerId="LiveId" clId="{A8633CE2-B63B-B841-8517-4AE8393BE4D8}" dt="2020-06-28T18:51:40.851" v="3803" actId="2696"/>
        <pc:sldMkLst>
          <pc:docMk/>
          <pc:sldMk cId="215614630" sldId="1058"/>
        </pc:sldMkLst>
        <pc:spChg chg="mod">
          <ac:chgData name="Martin Schedlbauer" userId="99666baf021553f1" providerId="LiveId" clId="{A8633CE2-B63B-B841-8517-4AE8393BE4D8}" dt="2020-06-28T18:50:08.378" v="3799" actId="20577"/>
          <ac:spMkLst>
            <pc:docMk/>
            <pc:sldMk cId="215614630" sldId="1058"/>
            <ac:spMk id="850946" creationId="{00000000-0000-0000-0000-000000000000}"/>
          </ac:spMkLst>
        </pc:spChg>
      </pc:sldChg>
      <pc:sldChg chg="modSp add">
        <pc:chgData name="Martin Schedlbauer" userId="99666baf021553f1" providerId="LiveId" clId="{A8633CE2-B63B-B841-8517-4AE8393BE4D8}" dt="2020-06-28T22:33:26.736" v="4362" actId="20577"/>
        <pc:sldMkLst>
          <pc:docMk/>
          <pc:sldMk cId="2222417668" sldId="1058"/>
        </pc:sldMkLst>
        <pc:spChg chg="mod">
          <ac:chgData name="Martin Schedlbauer" userId="99666baf021553f1" providerId="LiveId" clId="{A8633CE2-B63B-B841-8517-4AE8393BE4D8}" dt="2020-06-28T22:31:02.954" v="4013" actId="20577"/>
          <ac:spMkLst>
            <pc:docMk/>
            <pc:sldMk cId="2222417668" sldId="1058"/>
            <ac:spMk id="2" creationId="{E3AF7807-CE21-FD4F-9B84-1AA0392736BB}"/>
          </ac:spMkLst>
        </pc:spChg>
        <pc:spChg chg="mod">
          <ac:chgData name="Martin Schedlbauer" userId="99666baf021553f1" providerId="LiveId" clId="{A8633CE2-B63B-B841-8517-4AE8393BE4D8}" dt="2020-06-28T22:33:26.736" v="4362" actId="20577"/>
          <ac:spMkLst>
            <pc:docMk/>
            <pc:sldMk cId="2222417668" sldId="1058"/>
            <ac:spMk id="3" creationId="{2C2AC2F7-AB52-0241-9E97-D437C5D5CAFC}"/>
          </ac:spMkLst>
        </pc:spChg>
      </pc:sldChg>
      <pc:sldChg chg="delSp add">
        <pc:chgData name="Martin Schedlbauer" userId="99666baf021553f1" providerId="LiveId" clId="{A8633CE2-B63B-B841-8517-4AE8393BE4D8}" dt="2020-06-29T14:47:11.384" v="4388" actId="478"/>
        <pc:sldMkLst>
          <pc:docMk/>
          <pc:sldMk cId="97754077" sldId="1059"/>
        </pc:sldMkLst>
        <pc:spChg chg="del">
          <ac:chgData name="Martin Schedlbauer" userId="99666baf021553f1" providerId="LiveId" clId="{A8633CE2-B63B-B841-8517-4AE8393BE4D8}" dt="2020-06-29T14:47:11.384" v="4388" actId="478"/>
          <ac:spMkLst>
            <pc:docMk/>
            <pc:sldMk cId="97754077" sldId="1059"/>
            <ac:spMk id="8" creationId="{00000000-0000-0000-0000-000000000000}"/>
          </ac:spMkLst>
        </pc:spChg>
      </pc:sldChg>
      <pc:sldChg chg="addSp delSp modSp add">
        <pc:chgData name="Martin Schedlbauer" userId="99666baf021553f1" providerId="LiveId" clId="{A8633CE2-B63B-B841-8517-4AE8393BE4D8}" dt="2020-07-03T14:43:56.366" v="4883" actId="1076"/>
        <pc:sldMkLst>
          <pc:docMk/>
          <pc:sldMk cId="1578476549" sldId="1060"/>
        </pc:sldMkLst>
        <pc:spChg chg="mod">
          <ac:chgData name="Martin Schedlbauer" userId="99666baf021553f1" providerId="LiveId" clId="{A8633CE2-B63B-B841-8517-4AE8393BE4D8}" dt="2020-07-03T12:31:38.133" v="4420" actId="20577"/>
          <ac:spMkLst>
            <pc:docMk/>
            <pc:sldMk cId="1578476549" sldId="1060"/>
            <ac:spMk id="2" creationId="{D296D00B-6CD8-0D4C-9960-7DCBA431A39F}"/>
          </ac:spMkLst>
        </pc:spChg>
        <pc:spChg chg="del">
          <ac:chgData name="Martin Schedlbauer" userId="99666baf021553f1" providerId="LiveId" clId="{A8633CE2-B63B-B841-8517-4AE8393BE4D8}" dt="2020-07-03T12:33:12.268" v="4501" actId="478"/>
          <ac:spMkLst>
            <pc:docMk/>
            <pc:sldMk cId="1578476549" sldId="1060"/>
            <ac:spMk id="3" creationId="{5703228E-B830-3241-ADD4-E636C1CFAAF3}"/>
          </ac:spMkLst>
        </pc:spChg>
        <pc:spChg chg="add mod">
          <ac:chgData name="Martin Schedlbauer" userId="99666baf021553f1" providerId="LiveId" clId="{A8633CE2-B63B-B841-8517-4AE8393BE4D8}" dt="2020-07-03T14:43:09.896" v="4865" actId="1076"/>
          <ac:spMkLst>
            <pc:docMk/>
            <pc:sldMk cId="1578476549" sldId="1060"/>
            <ac:spMk id="5" creationId="{38A367D0-C294-764E-8FB4-69777901DB2A}"/>
          </ac:spMkLst>
        </pc:spChg>
        <pc:graphicFrameChg chg="add mod modGraphic">
          <ac:chgData name="Martin Schedlbauer" userId="99666baf021553f1" providerId="LiveId" clId="{A8633CE2-B63B-B841-8517-4AE8393BE4D8}" dt="2020-07-03T14:43:56.366" v="4883" actId="1076"/>
          <ac:graphicFrameMkLst>
            <pc:docMk/>
            <pc:sldMk cId="1578476549" sldId="1060"/>
            <ac:graphicFrameMk id="4" creationId="{5829A8C9-2D30-C645-8698-A1BB9544FD00}"/>
          </ac:graphicFrameMkLst>
        </pc:graphicFrameChg>
      </pc:sldChg>
      <pc:sldChg chg="modSp add">
        <pc:chgData name="Martin Schedlbauer" userId="99666baf021553f1" providerId="LiveId" clId="{A8633CE2-B63B-B841-8517-4AE8393BE4D8}" dt="2020-07-06T13:18:20.314" v="5444" actId="20577"/>
        <pc:sldMkLst>
          <pc:docMk/>
          <pc:sldMk cId="1918792808" sldId="1061"/>
        </pc:sldMkLst>
        <pc:spChg chg="mod">
          <ac:chgData name="Martin Schedlbauer" userId="99666baf021553f1" providerId="LiveId" clId="{A8633CE2-B63B-B841-8517-4AE8393BE4D8}" dt="2020-07-06T13:18:20.314" v="5444" actId="20577"/>
          <ac:spMkLst>
            <pc:docMk/>
            <pc:sldMk cId="1918792808" sldId="1061"/>
            <ac:spMk id="850946" creationId="{00000000-0000-0000-0000-000000000000}"/>
          </ac:spMkLst>
        </pc:spChg>
      </pc:sldChg>
      <pc:sldChg chg="add">
        <pc:chgData name="Martin Schedlbauer" userId="99666baf021553f1" providerId="LiveId" clId="{A8633CE2-B63B-B841-8517-4AE8393BE4D8}" dt="2020-07-04T01:54:55.767" v="5370"/>
        <pc:sldMkLst>
          <pc:docMk/>
          <pc:sldMk cId="2180909743" sldId="1062"/>
        </pc:sldMkLst>
      </pc:sldChg>
      <pc:sldChg chg="addSp delSp modSp add modNotesTx">
        <pc:chgData name="Martin Schedlbauer" userId="99666baf021553f1" providerId="LiveId" clId="{A8633CE2-B63B-B841-8517-4AE8393BE4D8}" dt="2020-07-04T02:11:52.838" v="5420" actId="478"/>
        <pc:sldMkLst>
          <pc:docMk/>
          <pc:sldMk cId="3685590800" sldId="1063"/>
        </pc:sldMkLst>
        <pc:spChg chg="mod">
          <ac:chgData name="Martin Schedlbauer" userId="99666baf021553f1" providerId="LiveId" clId="{A8633CE2-B63B-B841-8517-4AE8393BE4D8}" dt="2020-07-04T01:55:16.310" v="5373" actId="14100"/>
          <ac:spMkLst>
            <pc:docMk/>
            <pc:sldMk cId="3685590800" sldId="1063"/>
            <ac:spMk id="3" creationId="{19C4C472-C513-944F-B2CA-3F20DF7BE9B8}"/>
          </ac:spMkLst>
        </pc:spChg>
        <pc:spChg chg="add del mod">
          <ac:chgData name="Martin Schedlbauer" userId="99666baf021553f1" providerId="LiveId" clId="{A8633CE2-B63B-B841-8517-4AE8393BE4D8}" dt="2020-07-04T01:59:44.299" v="5400"/>
          <ac:spMkLst>
            <pc:docMk/>
            <pc:sldMk cId="3685590800" sldId="1063"/>
            <ac:spMk id="8" creationId="{48C3C938-A1AD-2E41-B0CE-A0B695C18518}"/>
          </ac:spMkLst>
        </pc:spChg>
        <pc:spChg chg="add del mod">
          <ac:chgData name="Martin Schedlbauer" userId="99666baf021553f1" providerId="LiveId" clId="{A8633CE2-B63B-B841-8517-4AE8393BE4D8}" dt="2020-07-04T02:00:12.791" v="5403" actId="478"/>
          <ac:spMkLst>
            <pc:docMk/>
            <pc:sldMk cId="3685590800" sldId="1063"/>
            <ac:spMk id="9" creationId="{57CEADE0-6526-D24B-8447-C088FF7C3EE4}"/>
          </ac:spMkLst>
        </pc:spChg>
        <pc:spChg chg="add del mod">
          <ac:chgData name="Martin Schedlbauer" userId="99666baf021553f1" providerId="LiveId" clId="{A8633CE2-B63B-B841-8517-4AE8393BE4D8}" dt="2020-07-04T02:03:47.516" v="5405"/>
          <ac:spMkLst>
            <pc:docMk/>
            <pc:sldMk cId="3685590800" sldId="1063"/>
            <ac:spMk id="10" creationId="{A670575D-6AA0-4149-BCEC-902B5115442E}"/>
          </ac:spMkLst>
        </pc:spChg>
        <pc:spChg chg="add del mod">
          <ac:chgData name="Martin Schedlbauer" userId="99666baf021553f1" providerId="LiveId" clId="{A8633CE2-B63B-B841-8517-4AE8393BE4D8}" dt="2020-07-04T02:03:53.528" v="5407"/>
          <ac:spMkLst>
            <pc:docMk/>
            <pc:sldMk cId="3685590800" sldId="1063"/>
            <ac:spMk id="11" creationId="{28FEA9E6-F017-1D4C-BC6D-EB8C1D4669E2}"/>
          </ac:spMkLst>
        </pc:spChg>
        <pc:spChg chg="add del mod">
          <ac:chgData name="Martin Schedlbauer" userId="99666baf021553f1" providerId="LiveId" clId="{A8633CE2-B63B-B841-8517-4AE8393BE4D8}" dt="2020-07-04T02:04:54.105" v="5411"/>
          <ac:spMkLst>
            <pc:docMk/>
            <pc:sldMk cId="3685590800" sldId="1063"/>
            <ac:spMk id="12" creationId="{5E2FF866-A415-8C4E-9DA7-954396EED5D0}"/>
          </ac:spMkLst>
        </pc:spChg>
        <pc:picChg chg="add del mod">
          <ac:chgData name="Martin Schedlbauer" userId="99666baf021553f1" providerId="LiveId" clId="{A8633CE2-B63B-B841-8517-4AE8393BE4D8}" dt="2020-07-04T01:55:38.049" v="5378" actId="478"/>
          <ac:picMkLst>
            <pc:docMk/>
            <pc:sldMk cId="3685590800" sldId="1063"/>
            <ac:picMk id="5" creationId="{AE70D935-E16E-A94F-91C4-17AB9C39599B}"/>
          </ac:picMkLst>
        </pc:picChg>
        <pc:picChg chg="add mod">
          <ac:chgData name="Martin Schedlbauer" userId="99666baf021553f1" providerId="LiveId" clId="{A8633CE2-B63B-B841-8517-4AE8393BE4D8}" dt="2020-07-04T01:56:13.482" v="5384" actId="14100"/>
          <ac:picMkLst>
            <pc:docMk/>
            <pc:sldMk cId="3685590800" sldId="1063"/>
            <ac:picMk id="7" creationId="{6F140C33-1E13-6D4C-B7E3-6DA82290573D}"/>
          </ac:picMkLst>
        </pc:picChg>
        <pc:picChg chg="add del">
          <ac:chgData name="Martin Schedlbauer" userId="99666baf021553f1" providerId="LiveId" clId="{A8633CE2-B63B-B841-8517-4AE8393BE4D8}" dt="2020-07-04T02:06:10.546" v="5413"/>
          <ac:picMkLst>
            <pc:docMk/>
            <pc:sldMk cId="3685590800" sldId="1063"/>
            <ac:picMk id="13" creationId="{0B41F0C0-AA8F-AB4F-84F4-29768D17D455}"/>
          </ac:picMkLst>
        </pc:picChg>
        <pc:picChg chg="add del mod">
          <ac:chgData name="Martin Schedlbauer" userId="99666baf021553f1" providerId="LiveId" clId="{A8633CE2-B63B-B841-8517-4AE8393BE4D8}" dt="2020-07-04T02:11:52.838" v="5420" actId="478"/>
          <ac:picMkLst>
            <pc:docMk/>
            <pc:sldMk cId="3685590800" sldId="1063"/>
            <ac:picMk id="14" creationId="{315AF048-A149-FE42-BADB-6020B3F281A1}"/>
          </ac:picMkLst>
        </pc:picChg>
        <pc:picChg chg="add mod">
          <ac:chgData name="Martin Schedlbauer" userId="99666baf021553f1" providerId="LiveId" clId="{A8633CE2-B63B-B841-8517-4AE8393BE4D8}" dt="2020-07-04T02:11:50.799" v="5418" actId="1076"/>
          <ac:picMkLst>
            <pc:docMk/>
            <pc:sldMk cId="3685590800" sldId="1063"/>
            <ac:picMk id="15" creationId="{7985249C-0A31-F247-AF1F-9160FFF8379A}"/>
          </ac:picMkLst>
        </pc:picChg>
      </pc:sldChg>
      <pc:sldChg chg="modSp add">
        <pc:chgData name="Martin Schedlbauer" userId="99666baf021553f1" providerId="LiveId" clId="{A8633CE2-B63B-B841-8517-4AE8393BE4D8}" dt="2020-07-06T13:19:17.190" v="5486" actId="20577"/>
        <pc:sldMkLst>
          <pc:docMk/>
          <pc:sldMk cId="2577071474" sldId="1064"/>
        </pc:sldMkLst>
        <pc:spChg chg="mod">
          <ac:chgData name="Martin Schedlbauer" userId="99666baf021553f1" providerId="LiveId" clId="{A8633CE2-B63B-B841-8517-4AE8393BE4D8}" dt="2020-07-06T13:19:17.190" v="5486" actId="20577"/>
          <ac:spMkLst>
            <pc:docMk/>
            <pc:sldMk cId="2577071474" sldId="1064"/>
            <ac:spMk id="850946" creationId="{00000000-0000-0000-0000-000000000000}"/>
          </ac:spMkLst>
        </pc:spChg>
      </pc:sldChg>
      <pc:sldChg chg="addSp delSp modSp add mod modClrScheme chgLayout">
        <pc:chgData name="Martin Schedlbauer" userId="99666baf021553f1" providerId="LiveId" clId="{A8633CE2-B63B-B841-8517-4AE8393BE4D8}" dt="2020-07-06T13:24:10.723" v="5961" actId="14100"/>
        <pc:sldMkLst>
          <pc:docMk/>
          <pc:sldMk cId="51935214" sldId="1065"/>
        </pc:sldMkLst>
        <pc:spChg chg="del">
          <ac:chgData name="Martin Schedlbauer" userId="99666baf021553f1" providerId="LiveId" clId="{A8633CE2-B63B-B841-8517-4AE8393BE4D8}" dt="2020-07-06T13:19:34.457" v="5489"/>
          <ac:spMkLst>
            <pc:docMk/>
            <pc:sldMk cId="51935214" sldId="1065"/>
            <ac:spMk id="2" creationId="{30621BB4-FCE9-A046-8301-9A1A247C56E3}"/>
          </ac:spMkLst>
        </pc:spChg>
        <pc:spChg chg="del">
          <ac:chgData name="Martin Schedlbauer" userId="99666baf021553f1" providerId="LiveId" clId="{A8633CE2-B63B-B841-8517-4AE8393BE4D8}" dt="2020-07-06T13:19:34.457" v="5489"/>
          <ac:spMkLst>
            <pc:docMk/>
            <pc:sldMk cId="51935214" sldId="1065"/>
            <ac:spMk id="3" creationId="{19C4C472-C513-944F-B2CA-3F20DF7BE9B8}"/>
          </ac:spMkLst>
        </pc:spChg>
        <pc:spChg chg="add mod">
          <ac:chgData name="Martin Schedlbauer" userId="99666baf021553f1" providerId="LiveId" clId="{A8633CE2-B63B-B841-8517-4AE8393BE4D8}" dt="2020-07-06T13:22:06.840" v="5777" actId="20577"/>
          <ac:spMkLst>
            <pc:docMk/>
            <pc:sldMk cId="51935214" sldId="1065"/>
            <ac:spMk id="4" creationId="{05A69736-A0A1-6146-A8BC-9DB40E6CD6E1}"/>
          </ac:spMkLst>
        </pc:spChg>
        <pc:spChg chg="add mod ord">
          <ac:chgData name="Martin Schedlbauer" userId="99666baf021553f1" providerId="LiveId" clId="{A8633CE2-B63B-B841-8517-4AE8393BE4D8}" dt="2020-07-06T13:24:10.723" v="5961" actId="14100"/>
          <ac:spMkLst>
            <pc:docMk/>
            <pc:sldMk cId="51935214" sldId="1065"/>
            <ac:spMk id="5" creationId="{DBC7F5EB-F97B-E44E-81F4-C1F4B38B007D}"/>
          </ac:spMkLst>
        </pc:spChg>
        <pc:graphicFrameChg chg="add mod modGraphic">
          <ac:chgData name="Martin Schedlbauer" userId="99666baf021553f1" providerId="LiveId" clId="{A8633CE2-B63B-B841-8517-4AE8393BE4D8}" dt="2020-07-06T13:24:07.297" v="5960" actId="1076"/>
          <ac:graphicFrameMkLst>
            <pc:docMk/>
            <pc:sldMk cId="51935214" sldId="1065"/>
            <ac:graphicFrameMk id="8" creationId="{5BDDB67C-74AD-CF4E-87D6-A6798D3DAE80}"/>
          </ac:graphicFrameMkLst>
        </pc:graphicFrameChg>
        <pc:picChg chg="add del mod">
          <ac:chgData name="Martin Schedlbauer" userId="99666baf021553f1" providerId="LiveId" clId="{A8633CE2-B63B-B841-8517-4AE8393BE4D8}" dt="2020-07-06T13:24:03.324" v="5959" actId="478"/>
          <ac:picMkLst>
            <pc:docMk/>
            <pc:sldMk cId="51935214" sldId="1065"/>
            <ac:picMk id="6" creationId="{F1C05AE3-422F-234A-96F8-640F2E0CC13F}"/>
          </ac:picMkLst>
        </pc:picChg>
        <pc:picChg chg="del">
          <ac:chgData name="Martin Schedlbauer" userId="99666baf021553f1" providerId="LiveId" clId="{A8633CE2-B63B-B841-8517-4AE8393BE4D8}" dt="2020-07-06T13:19:27.713" v="5487" actId="478"/>
          <ac:picMkLst>
            <pc:docMk/>
            <pc:sldMk cId="51935214" sldId="1065"/>
            <ac:picMk id="7" creationId="{6F140C33-1E13-6D4C-B7E3-6DA82290573D}"/>
          </ac:picMkLst>
        </pc:picChg>
        <pc:picChg chg="del">
          <ac:chgData name="Martin Schedlbauer" userId="99666baf021553f1" providerId="LiveId" clId="{A8633CE2-B63B-B841-8517-4AE8393BE4D8}" dt="2020-07-06T13:19:31.013" v="5488" actId="478"/>
          <ac:picMkLst>
            <pc:docMk/>
            <pc:sldMk cId="51935214" sldId="1065"/>
            <ac:picMk id="15" creationId="{7985249C-0A31-F247-AF1F-9160FFF8379A}"/>
          </ac:picMkLst>
        </pc:picChg>
      </pc:sldChg>
      <pc:sldChg chg="delSp add">
        <pc:chgData name="Martin Schedlbauer" userId="99666baf021553f1" providerId="LiveId" clId="{A8633CE2-B63B-B841-8517-4AE8393BE4D8}" dt="2020-07-06T19:23:54.839" v="12948" actId="478"/>
        <pc:sldMkLst>
          <pc:docMk/>
          <pc:sldMk cId="2488370498" sldId="1066"/>
        </pc:sldMkLst>
        <pc:spChg chg="del">
          <ac:chgData name="Martin Schedlbauer" userId="99666baf021553f1" providerId="LiveId" clId="{A8633CE2-B63B-B841-8517-4AE8393BE4D8}" dt="2020-07-06T19:23:54.839" v="12948" actId="478"/>
          <ac:spMkLst>
            <pc:docMk/>
            <pc:sldMk cId="2488370498" sldId="1066"/>
            <ac:spMk id="8" creationId="{00000000-0000-0000-0000-000000000000}"/>
          </ac:spMkLst>
        </pc:spChg>
      </pc:sldChg>
      <pc:sldChg chg="addSp delSp modSp add mod modClrScheme chgLayout">
        <pc:chgData name="Martin Schedlbauer" userId="99666baf021553f1" providerId="LiveId" clId="{A8633CE2-B63B-B841-8517-4AE8393BE4D8}" dt="2020-07-06T13:29:36.224" v="6311" actId="27636"/>
        <pc:sldMkLst>
          <pc:docMk/>
          <pc:sldMk cId="2210734287" sldId="1067"/>
        </pc:sldMkLst>
        <pc:spChg chg="mod ord">
          <ac:chgData name="Martin Schedlbauer" userId="99666baf021553f1" providerId="LiveId" clId="{A8633CE2-B63B-B841-8517-4AE8393BE4D8}" dt="2020-07-06T13:27:15.384" v="5990" actId="700"/>
          <ac:spMkLst>
            <pc:docMk/>
            <pc:sldMk cId="2210734287" sldId="1067"/>
            <ac:spMk id="2" creationId="{38D92D00-9CC5-EF4B-A311-067A4BBC6467}"/>
          </ac:spMkLst>
        </pc:spChg>
        <pc:spChg chg="del mod ord">
          <ac:chgData name="Martin Schedlbauer" userId="99666baf021553f1" providerId="LiveId" clId="{A8633CE2-B63B-B841-8517-4AE8393BE4D8}" dt="2020-07-06T13:27:15.384" v="5990" actId="700"/>
          <ac:spMkLst>
            <pc:docMk/>
            <pc:sldMk cId="2210734287" sldId="1067"/>
            <ac:spMk id="3" creationId="{A8AEC901-B51F-7049-AB55-8C8E2B619B5F}"/>
          </ac:spMkLst>
        </pc:spChg>
        <pc:spChg chg="del">
          <ac:chgData name="Martin Schedlbauer" userId="99666baf021553f1" providerId="LiveId" clId="{A8633CE2-B63B-B841-8517-4AE8393BE4D8}" dt="2020-07-06T13:27:15.384" v="5990" actId="700"/>
          <ac:spMkLst>
            <pc:docMk/>
            <pc:sldMk cId="2210734287" sldId="1067"/>
            <ac:spMk id="4" creationId="{F0CB8FBB-0938-CA4D-95A0-D67A9DA2C704}"/>
          </ac:spMkLst>
        </pc:spChg>
        <pc:spChg chg="add mod ord">
          <ac:chgData name="Martin Schedlbauer" userId="99666baf021553f1" providerId="LiveId" clId="{A8633CE2-B63B-B841-8517-4AE8393BE4D8}" dt="2020-07-06T13:29:36.224" v="6311" actId="27636"/>
          <ac:spMkLst>
            <pc:docMk/>
            <pc:sldMk cId="2210734287" sldId="1067"/>
            <ac:spMk id="5" creationId="{FECDFEE7-B4BD-3049-BBF8-D02D5982C13C}"/>
          </ac:spMkLst>
        </pc:spChg>
      </pc:sldChg>
      <pc:sldChg chg="modSp add">
        <pc:chgData name="Martin Schedlbauer" userId="99666baf021553f1" providerId="LiveId" clId="{A8633CE2-B63B-B841-8517-4AE8393BE4D8}" dt="2020-07-06T13:32:29.371" v="6599" actId="12"/>
        <pc:sldMkLst>
          <pc:docMk/>
          <pc:sldMk cId="977286308" sldId="1068"/>
        </pc:sldMkLst>
        <pc:spChg chg="mod">
          <ac:chgData name="Martin Schedlbauer" userId="99666baf021553f1" providerId="LiveId" clId="{A8633CE2-B63B-B841-8517-4AE8393BE4D8}" dt="2020-07-06T13:30:56.445" v="6485" actId="27636"/>
          <ac:spMkLst>
            <pc:docMk/>
            <pc:sldMk cId="977286308" sldId="1068"/>
            <ac:spMk id="2" creationId="{1D6FDE45-406E-8246-9A0E-7AFA39418808}"/>
          </ac:spMkLst>
        </pc:spChg>
        <pc:spChg chg="mod">
          <ac:chgData name="Martin Schedlbauer" userId="99666baf021553f1" providerId="LiveId" clId="{A8633CE2-B63B-B841-8517-4AE8393BE4D8}" dt="2020-07-06T13:32:29.371" v="6599" actId="12"/>
          <ac:spMkLst>
            <pc:docMk/>
            <pc:sldMk cId="977286308" sldId="1068"/>
            <ac:spMk id="3" creationId="{9F52489D-87EA-0943-A3E6-B77B97860DB3}"/>
          </ac:spMkLst>
        </pc:spChg>
      </pc:sldChg>
      <pc:sldChg chg="addSp modSp add">
        <pc:chgData name="Martin Schedlbauer" userId="99666baf021553f1" providerId="LiveId" clId="{A8633CE2-B63B-B841-8517-4AE8393BE4D8}" dt="2020-07-06T13:37:48.744" v="6783" actId="20577"/>
        <pc:sldMkLst>
          <pc:docMk/>
          <pc:sldMk cId="2388840745" sldId="1069"/>
        </pc:sldMkLst>
        <pc:spChg chg="mod">
          <ac:chgData name="Martin Schedlbauer" userId="99666baf021553f1" providerId="LiveId" clId="{A8633CE2-B63B-B841-8517-4AE8393BE4D8}" dt="2020-07-06T13:35:31.488" v="6657" actId="20577"/>
          <ac:spMkLst>
            <pc:docMk/>
            <pc:sldMk cId="2388840745" sldId="1069"/>
            <ac:spMk id="2" creationId="{575C6E0D-D32A-0945-A89A-F8A9218EB640}"/>
          </ac:spMkLst>
        </pc:spChg>
        <pc:spChg chg="mod">
          <ac:chgData name="Martin Schedlbauer" userId="99666baf021553f1" providerId="LiveId" clId="{A8633CE2-B63B-B841-8517-4AE8393BE4D8}" dt="2020-07-06T13:37:48.744" v="6783" actId="20577"/>
          <ac:spMkLst>
            <pc:docMk/>
            <pc:sldMk cId="2388840745" sldId="1069"/>
            <ac:spMk id="3" creationId="{414DAAF9-906D-8046-9CBB-BF8B0EBDCD0C}"/>
          </ac:spMkLst>
        </pc:spChg>
        <pc:graphicFrameChg chg="add mod">
          <ac:chgData name="Martin Schedlbauer" userId="99666baf021553f1" providerId="LiveId" clId="{A8633CE2-B63B-B841-8517-4AE8393BE4D8}" dt="2020-07-06T13:37:11.986" v="6667" actId="12100"/>
          <ac:graphicFrameMkLst>
            <pc:docMk/>
            <pc:sldMk cId="2388840745" sldId="1069"/>
            <ac:graphicFrameMk id="4" creationId="{C0998AF1-E774-0148-888F-A3F8D7B3709C}"/>
          </ac:graphicFrameMkLst>
        </pc:graphicFrameChg>
      </pc:sldChg>
      <pc:sldChg chg="addSp delSp modSp add">
        <pc:chgData name="Martin Schedlbauer" userId="99666baf021553f1" providerId="LiveId" clId="{A8633CE2-B63B-B841-8517-4AE8393BE4D8}" dt="2020-07-06T13:44:10.277" v="7234" actId="14100"/>
        <pc:sldMkLst>
          <pc:docMk/>
          <pc:sldMk cId="2576007777" sldId="1070"/>
        </pc:sldMkLst>
        <pc:spChg chg="mod">
          <ac:chgData name="Martin Schedlbauer" userId="99666baf021553f1" providerId="LiveId" clId="{A8633CE2-B63B-B841-8517-4AE8393BE4D8}" dt="2020-07-06T13:40:02.672" v="7190" actId="20577"/>
          <ac:spMkLst>
            <pc:docMk/>
            <pc:sldMk cId="2576007777" sldId="1070"/>
            <ac:spMk id="2" creationId="{F873EFF7-32FB-1148-A2A0-A26941E8CF91}"/>
          </ac:spMkLst>
        </pc:spChg>
        <pc:spChg chg="mod">
          <ac:chgData name="Martin Schedlbauer" userId="99666baf021553f1" providerId="LiveId" clId="{A8633CE2-B63B-B841-8517-4AE8393BE4D8}" dt="2020-07-06T13:41:55.695" v="7206" actId="14100"/>
          <ac:spMkLst>
            <pc:docMk/>
            <pc:sldMk cId="2576007777" sldId="1070"/>
            <ac:spMk id="3" creationId="{B38A193A-5699-1641-9A13-321E7DBB7481}"/>
          </ac:spMkLst>
        </pc:spChg>
        <pc:picChg chg="add mod">
          <ac:chgData name="Martin Schedlbauer" userId="99666baf021553f1" providerId="LiveId" clId="{A8633CE2-B63B-B841-8517-4AE8393BE4D8}" dt="2020-07-06T13:44:10.277" v="7234" actId="14100"/>
          <ac:picMkLst>
            <pc:docMk/>
            <pc:sldMk cId="2576007777" sldId="1070"/>
            <ac:picMk id="4" creationId="{1887208B-8910-A84F-9478-FABCD20F001A}"/>
          </ac:picMkLst>
        </pc:picChg>
        <pc:picChg chg="add mod">
          <ac:chgData name="Martin Schedlbauer" userId="99666baf021553f1" providerId="LiveId" clId="{A8633CE2-B63B-B841-8517-4AE8393BE4D8}" dt="2020-07-06T13:42:16.976" v="7210" actId="1440"/>
          <ac:picMkLst>
            <pc:docMk/>
            <pc:sldMk cId="2576007777" sldId="1070"/>
            <ac:picMk id="5" creationId="{4D3B9CA2-1031-B840-A12C-59F87AD9B2A4}"/>
          </ac:picMkLst>
        </pc:picChg>
        <pc:picChg chg="add del mod">
          <ac:chgData name="Martin Schedlbauer" userId="99666baf021553f1" providerId="LiveId" clId="{A8633CE2-B63B-B841-8517-4AE8393BE4D8}" dt="2020-07-06T13:44:01.425" v="7233" actId="1076"/>
          <ac:picMkLst>
            <pc:docMk/>
            <pc:sldMk cId="2576007777" sldId="1070"/>
            <ac:picMk id="6" creationId="{71AA061E-06C1-CE4F-BFAC-0C558D239839}"/>
          </ac:picMkLst>
        </pc:picChg>
      </pc:sldChg>
      <pc:sldChg chg="modSp add">
        <pc:chgData name="Martin Schedlbauer" userId="99666baf021553f1" providerId="LiveId" clId="{A8633CE2-B63B-B841-8517-4AE8393BE4D8}" dt="2020-07-06T18:08:27.606" v="10571" actId="20577"/>
        <pc:sldMkLst>
          <pc:docMk/>
          <pc:sldMk cId="3773086200" sldId="1071"/>
        </pc:sldMkLst>
        <pc:spChg chg="mod">
          <ac:chgData name="Martin Schedlbauer" userId="99666baf021553f1" providerId="LiveId" clId="{A8633CE2-B63B-B841-8517-4AE8393BE4D8}" dt="2020-07-06T14:29:45.285" v="7259" actId="20577"/>
          <ac:spMkLst>
            <pc:docMk/>
            <pc:sldMk cId="3773086200" sldId="1071"/>
            <ac:spMk id="2" creationId="{F3CFD86B-3906-B942-814C-0D8A0B738449}"/>
          </ac:spMkLst>
        </pc:spChg>
        <pc:spChg chg="mod">
          <ac:chgData name="Martin Schedlbauer" userId="99666baf021553f1" providerId="LiveId" clId="{A8633CE2-B63B-B841-8517-4AE8393BE4D8}" dt="2020-07-06T18:08:27.606" v="10571" actId="20577"/>
          <ac:spMkLst>
            <pc:docMk/>
            <pc:sldMk cId="3773086200" sldId="1071"/>
            <ac:spMk id="3" creationId="{88DBD7BB-B17D-F843-905A-E65A7298046E}"/>
          </ac:spMkLst>
        </pc:spChg>
      </pc:sldChg>
      <pc:sldChg chg="addSp modSp add">
        <pc:chgData name="Martin Schedlbauer" userId="99666baf021553f1" providerId="LiveId" clId="{A8633CE2-B63B-B841-8517-4AE8393BE4D8}" dt="2020-07-06T17:09:34.003" v="9872" actId="114"/>
        <pc:sldMkLst>
          <pc:docMk/>
          <pc:sldMk cId="2658778183" sldId="1072"/>
        </pc:sldMkLst>
        <pc:spChg chg="mod">
          <ac:chgData name="Martin Schedlbauer" userId="99666baf021553f1" providerId="LiveId" clId="{A8633CE2-B63B-B841-8517-4AE8393BE4D8}" dt="2020-07-06T14:34:37.153" v="7531" actId="20577"/>
          <ac:spMkLst>
            <pc:docMk/>
            <pc:sldMk cId="2658778183" sldId="1072"/>
            <ac:spMk id="2" creationId="{07199A60-67FA-804D-98E0-C5AFF8E23551}"/>
          </ac:spMkLst>
        </pc:spChg>
        <pc:spChg chg="mod">
          <ac:chgData name="Martin Schedlbauer" userId="99666baf021553f1" providerId="LiveId" clId="{A8633CE2-B63B-B841-8517-4AE8393BE4D8}" dt="2020-07-06T17:09:34.003" v="9872" actId="114"/>
          <ac:spMkLst>
            <pc:docMk/>
            <pc:sldMk cId="2658778183" sldId="1072"/>
            <ac:spMk id="3" creationId="{BCECF90B-262E-C44B-B271-1F10EFE0BD25}"/>
          </ac:spMkLst>
        </pc:spChg>
        <pc:picChg chg="add mod">
          <ac:chgData name="Martin Schedlbauer" userId="99666baf021553f1" providerId="LiveId" clId="{A8633CE2-B63B-B841-8517-4AE8393BE4D8}" dt="2020-07-06T14:42:02.963" v="8499" actId="1076"/>
          <ac:picMkLst>
            <pc:docMk/>
            <pc:sldMk cId="2658778183" sldId="1072"/>
            <ac:picMk id="5" creationId="{A1356974-05CA-BC43-A5CE-3B67FB0EE22B}"/>
          </ac:picMkLst>
        </pc:picChg>
      </pc:sldChg>
      <pc:sldChg chg="modSp add">
        <pc:chgData name="Martin Schedlbauer" userId="99666baf021553f1" providerId="LiveId" clId="{A8633CE2-B63B-B841-8517-4AE8393BE4D8}" dt="2020-07-06T14:36:16.645" v="7873" actId="114"/>
        <pc:sldMkLst>
          <pc:docMk/>
          <pc:sldMk cId="1642798324" sldId="1073"/>
        </pc:sldMkLst>
        <pc:spChg chg="mod">
          <ac:chgData name="Martin Schedlbauer" userId="99666baf021553f1" providerId="LiveId" clId="{A8633CE2-B63B-B841-8517-4AE8393BE4D8}" dt="2020-07-06T14:35:08.378" v="7631" actId="14100"/>
          <ac:spMkLst>
            <pc:docMk/>
            <pc:sldMk cId="1642798324" sldId="1073"/>
            <ac:spMk id="2" creationId="{8BCE2287-0EB0-604C-92FE-C36C6825782A}"/>
          </ac:spMkLst>
        </pc:spChg>
        <pc:spChg chg="mod">
          <ac:chgData name="Martin Schedlbauer" userId="99666baf021553f1" providerId="LiveId" clId="{A8633CE2-B63B-B841-8517-4AE8393BE4D8}" dt="2020-07-06T14:36:16.645" v="7873" actId="114"/>
          <ac:spMkLst>
            <pc:docMk/>
            <pc:sldMk cId="1642798324" sldId="1073"/>
            <ac:spMk id="3" creationId="{58468EBB-EE3F-3340-A781-6231FD27631F}"/>
          </ac:spMkLst>
        </pc:spChg>
      </pc:sldChg>
      <pc:sldChg chg="addSp modSp add">
        <pc:chgData name="Martin Schedlbauer" userId="99666baf021553f1" providerId="LiveId" clId="{A8633CE2-B63B-B841-8517-4AE8393BE4D8}" dt="2020-07-06T14:40:29.382" v="8385" actId="20577"/>
        <pc:sldMkLst>
          <pc:docMk/>
          <pc:sldMk cId="472359929" sldId="1074"/>
        </pc:sldMkLst>
        <pc:spChg chg="mod">
          <ac:chgData name="Martin Schedlbauer" userId="99666baf021553f1" providerId="LiveId" clId="{A8633CE2-B63B-B841-8517-4AE8393BE4D8}" dt="2020-07-06T14:40:29.382" v="8385" actId="20577"/>
          <ac:spMkLst>
            <pc:docMk/>
            <pc:sldMk cId="472359929" sldId="1074"/>
            <ac:spMk id="2" creationId="{2676CB0E-4433-0442-94C1-BCF78F5F8C4B}"/>
          </ac:spMkLst>
        </pc:spChg>
        <pc:spChg chg="mod">
          <ac:chgData name="Martin Schedlbauer" userId="99666baf021553f1" providerId="LiveId" clId="{A8633CE2-B63B-B841-8517-4AE8393BE4D8}" dt="2020-07-06T14:38:42.802" v="8352" actId="27636"/>
          <ac:spMkLst>
            <pc:docMk/>
            <pc:sldMk cId="472359929" sldId="1074"/>
            <ac:spMk id="3" creationId="{3202B2D2-070C-DD43-AD58-D63A615985F6}"/>
          </ac:spMkLst>
        </pc:spChg>
        <pc:spChg chg="add mod">
          <ac:chgData name="Martin Schedlbauer" userId="99666baf021553f1" providerId="LiveId" clId="{A8633CE2-B63B-B841-8517-4AE8393BE4D8}" dt="2020-07-06T14:40:03.434" v="8372" actId="1582"/>
          <ac:spMkLst>
            <pc:docMk/>
            <pc:sldMk cId="472359929" sldId="1074"/>
            <ac:spMk id="4" creationId="{382140FB-9FC1-4F43-BACD-894946EA1681}"/>
          </ac:spMkLst>
        </pc:spChg>
        <pc:spChg chg="add mod">
          <ac:chgData name="Martin Schedlbauer" userId="99666baf021553f1" providerId="LiveId" clId="{A8633CE2-B63B-B841-8517-4AE8393BE4D8}" dt="2020-07-06T14:40:03.434" v="8372" actId="1582"/>
          <ac:spMkLst>
            <pc:docMk/>
            <pc:sldMk cId="472359929" sldId="1074"/>
            <ac:spMk id="5" creationId="{B6F22B7F-C06B-B84F-9975-D7A3624A1A4B}"/>
          </ac:spMkLst>
        </pc:spChg>
        <pc:spChg chg="add mod">
          <ac:chgData name="Martin Schedlbauer" userId="99666baf021553f1" providerId="LiveId" clId="{A8633CE2-B63B-B841-8517-4AE8393BE4D8}" dt="2020-07-06T14:39:40.939" v="8365" actId="1076"/>
          <ac:spMkLst>
            <pc:docMk/>
            <pc:sldMk cId="472359929" sldId="1074"/>
            <ac:spMk id="6" creationId="{028543B8-7364-9C40-B029-348A087D6F2F}"/>
          </ac:spMkLst>
        </pc:spChg>
        <pc:spChg chg="add mod">
          <ac:chgData name="Martin Schedlbauer" userId="99666baf021553f1" providerId="LiveId" clId="{A8633CE2-B63B-B841-8517-4AE8393BE4D8}" dt="2020-07-06T14:39:49.566" v="8370" actId="1076"/>
          <ac:spMkLst>
            <pc:docMk/>
            <pc:sldMk cId="472359929" sldId="1074"/>
            <ac:spMk id="7" creationId="{CA284734-9238-3343-8E7D-404377455CFB}"/>
          </ac:spMkLst>
        </pc:spChg>
      </pc:sldChg>
      <pc:sldChg chg="addSp delSp modSp add">
        <pc:chgData name="Martin Schedlbauer" userId="99666baf021553f1" providerId="LiveId" clId="{A8633CE2-B63B-B841-8517-4AE8393BE4D8}" dt="2020-07-06T14:44:43.982" v="8843" actId="20577"/>
        <pc:sldMkLst>
          <pc:docMk/>
          <pc:sldMk cId="1686660847" sldId="1075"/>
        </pc:sldMkLst>
        <pc:spChg chg="mod">
          <ac:chgData name="Martin Schedlbauer" userId="99666baf021553f1" providerId="LiveId" clId="{A8633CE2-B63B-B841-8517-4AE8393BE4D8}" dt="2020-07-06T14:44:43.982" v="8843" actId="20577"/>
          <ac:spMkLst>
            <pc:docMk/>
            <pc:sldMk cId="1686660847" sldId="1075"/>
            <ac:spMk id="2" creationId="{E8A2686D-0889-D940-988A-043CD047E4E4}"/>
          </ac:spMkLst>
        </pc:spChg>
        <pc:spChg chg="mod">
          <ac:chgData name="Martin Schedlbauer" userId="99666baf021553f1" providerId="LiveId" clId="{A8633CE2-B63B-B841-8517-4AE8393BE4D8}" dt="2020-07-06T14:44:29.268" v="8815" actId="20577"/>
          <ac:spMkLst>
            <pc:docMk/>
            <pc:sldMk cId="1686660847" sldId="1075"/>
            <ac:spMk id="3" creationId="{93A8918F-51DA-8348-9C00-BBC1D420B4E4}"/>
          </ac:spMkLst>
        </pc:spChg>
        <pc:spChg chg="add del mod">
          <ac:chgData name="Martin Schedlbauer" userId="99666baf021553f1" providerId="LiveId" clId="{A8633CE2-B63B-B841-8517-4AE8393BE4D8}" dt="2020-07-06T14:42:30.165" v="8514"/>
          <ac:spMkLst>
            <pc:docMk/>
            <pc:sldMk cId="1686660847" sldId="1075"/>
            <ac:spMk id="4" creationId="{6B3BF57D-1520-D941-84BA-E1B7388FC474}"/>
          </ac:spMkLst>
        </pc:spChg>
        <pc:picChg chg="add mod">
          <ac:chgData name="Martin Schedlbauer" userId="99666baf021553f1" providerId="LiveId" clId="{A8633CE2-B63B-B841-8517-4AE8393BE4D8}" dt="2020-07-06T14:42:37.274" v="8516" actId="1076"/>
          <ac:picMkLst>
            <pc:docMk/>
            <pc:sldMk cId="1686660847" sldId="1075"/>
            <ac:picMk id="5" creationId="{75723B2B-5266-C248-AEE6-E306D68DFA6E}"/>
          </ac:picMkLst>
        </pc:picChg>
      </pc:sldChg>
      <pc:sldChg chg="addSp delSp modSp add">
        <pc:chgData name="Martin Schedlbauer" userId="99666baf021553f1" providerId="LiveId" clId="{A8633CE2-B63B-B841-8517-4AE8393BE4D8}" dt="2020-07-06T17:09:49.434" v="9875" actId="20577"/>
        <pc:sldMkLst>
          <pc:docMk/>
          <pc:sldMk cId="2828270866" sldId="1076"/>
        </pc:sldMkLst>
        <pc:spChg chg="mod">
          <ac:chgData name="Martin Schedlbauer" userId="99666baf021553f1" providerId="LiveId" clId="{A8633CE2-B63B-B841-8517-4AE8393BE4D8}" dt="2020-07-06T17:09:49.434" v="9875" actId="20577"/>
          <ac:spMkLst>
            <pc:docMk/>
            <pc:sldMk cId="2828270866" sldId="1076"/>
            <ac:spMk id="2" creationId="{5103869C-C01F-E246-8227-352F5A90AB13}"/>
          </ac:spMkLst>
        </pc:spChg>
        <pc:spChg chg="del">
          <ac:chgData name="Martin Schedlbauer" userId="99666baf021553f1" providerId="LiveId" clId="{A8633CE2-B63B-B841-8517-4AE8393BE4D8}" dt="2020-07-06T14:59:51.232" v="8882"/>
          <ac:spMkLst>
            <pc:docMk/>
            <pc:sldMk cId="2828270866" sldId="1076"/>
            <ac:spMk id="3" creationId="{B1161F69-355A-F047-8E9F-9FE157DCA669}"/>
          </ac:spMkLst>
        </pc:spChg>
        <pc:spChg chg="add del mod">
          <ac:chgData name="Martin Schedlbauer" userId="99666baf021553f1" providerId="LiveId" clId="{A8633CE2-B63B-B841-8517-4AE8393BE4D8}" dt="2020-07-06T14:59:51.232" v="8882"/>
          <ac:spMkLst>
            <pc:docMk/>
            <pc:sldMk cId="2828270866" sldId="1076"/>
            <ac:spMk id="4" creationId="{D45B1EA1-2436-6D4B-8E27-77211024EB25}"/>
          </ac:spMkLst>
        </pc:spChg>
        <pc:spChg chg="add mod">
          <ac:chgData name="Martin Schedlbauer" userId="99666baf021553f1" providerId="LiveId" clId="{A8633CE2-B63B-B841-8517-4AE8393BE4D8}" dt="2020-07-06T15:01:50.567" v="9093" actId="20577"/>
          <ac:spMkLst>
            <pc:docMk/>
            <pc:sldMk cId="2828270866" sldId="1076"/>
            <ac:spMk id="5" creationId="{688C2B11-DD61-2C46-9556-A6C98A25DC89}"/>
          </ac:spMkLst>
        </pc:spChg>
      </pc:sldChg>
      <pc:sldChg chg="addSp delSp modSp add">
        <pc:chgData name="Martin Schedlbauer" userId="99666baf021553f1" providerId="LiveId" clId="{A8633CE2-B63B-B841-8517-4AE8393BE4D8}" dt="2020-07-06T15:15:47.720" v="9348" actId="14100"/>
        <pc:sldMkLst>
          <pc:docMk/>
          <pc:sldMk cId="5733663" sldId="1077"/>
        </pc:sldMkLst>
        <pc:spChg chg="mod">
          <ac:chgData name="Martin Schedlbauer" userId="99666baf021553f1" providerId="LiveId" clId="{A8633CE2-B63B-B841-8517-4AE8393BE4D8}" dt="2020-07-06T15:13:41.235" v="9231"/>
          <ac:spMkLst>
            <pc:docMk/>
            <pc:sldMk cId="5733663" sldId="1077"/>
            <ac:spMk id="2" creationId="{9BCA49DC-EEC3-104F-A239-1EE9DC58B0BA}"/>
          </ac:spMkLst>
        </pc:spChg>
        <pc:spChg chg="mod">
          <ac:chgData name="Martin Schedlbauer" userId="99666baf021553f1" providerId="LiveId" clId="{A8633CE2-B63B-B841-8517-4AE8393BE4D8}" dt="2020-07-06T15:15:47.720" v="9348" actId="14100"/>
          <ac:spMkLst>
            <pc:docMk/>
            <pc:sldMk cId="5733663" sldId="1077"/>
            <ac:spMk id="3" creationId="{0072CFC5-A970-3340-BEB2-3CC351C83543}"/>
          </ac:spMkLst>
        </pc:spChg>
        <pc:spChg chg="add del mod">
          <ac:chgData name="Martin Schedlbauer" userId="99666baf021553f1" providerId="LiveId" clId="{A8633CE2-B63B-B841-8517-4AE8393BE4D8}" dt="2020-07-06T15:08:20.205" v="9137"/>
          <ac:spMkLst>
            <pc:docMk/>
            <pc:sldMk cId="5733663" sldId="1077"/>
            <ac:spMk id="4" creationId="{E19D4491-E68E-A04F-903A-AE80784365B3}"/>
          </ac:spMkLst>
        </pc:spChg>
        <pc:spChg chg="add mod">
          <ac:chgData name="Martin Schedlbauer" userId="99666baf021553f1" providerId="LiveId" clId="{A8633CE2-B63B-B841-8517-4AE8393BE4D8}" dt="2020-07-06T15:10:25.304" v="9164" actId="1076"/>
          <ac:spMkLst>
            <pc:docMk/>
            <pc:sldMk cId="5733663" sldId="1077"/>
            <ac:spMk id="5" creationId="{25628D75-6590-FE4C-89F3-4BE86241C55A}"/>
          </ac:spMkLst>
        </pc:spChg>
        <pc:spChg chg="add del mod">
          <ac:chgData name="Martin Schedlbauer" userId="99666baf021553f1" providerId="LiveId" clId="{A8633CE2-B63B-B841-8517-4AE8393BE4D8}" dt="2020-07-06T15:13:41.235" v="9231"/>
          <ac:spMkLst>
            <pc:docMk/>
            <pc:sldMk cId="5733663" sldId="1077"/>
            <ac:spMk id="6" creationId="{E8970EA7-2FD0-1542-8063-977D021D9324}"/>
          </ac:spMkLst>
        </pc:spChg>
        <pc:spChg chg="add del mod">
          <ac:chgData name="Martin Schedlbauer" userId="99666baf021553f1" providerId="LiveId" clId="{A8633CE2-B63B-B841-8517-4AE8393BE4D8}" dt="2020-07-06T15:13:41.235" v="9231"/>
          <ac:spMkLst>
            <pc:docMk/>
            <pc:sldMk cId="5733663" sldId="1077"/>
            <ac:spMk id="7" creationId="{3D18FD3E-EE08-9644-B8F9-5078E7EC2416}"/>
          </ac:spMkLst>
        </pc:spChg>
      </pc:sldChg>
      <pc:sldChg chg="addSp delSp modSp add">
        <pc:chgData name="Martin Schedlbauer" userId="99666baf021553f1" providerId="LiveId" clId="{A8633CE2-B63B-B841-8517-4AE8393BE4D8}" dt="2020-07-06T15:24:37.709" v="9871" actId="1076"/>
        <pc:sldMkLst>
          <pc:docMk/>
          <pc:sldMk cId="1461442006" sldId="1078"/>
        </pc:sldMkLst>
        <pc:spChg chg="mod">
          <ac:chgData name="Martin Schedlbauer" userId="99666baf021553f1" providerId="LiveId" clId="{A8633CE2-B63B-B841-8517-4AE8393BE4D8}" dt="2020-07-06T15:21:08.530" v="9704" actId="20577"/>
          <ac:spMkLst>
            <pc:docMk/>
            <pc:sldMk cId="1461442006" sldId="1078"/>
            <ac:spMk id="2" creationId="{75C6681D-2AF0-0E4C-9FC3-3564EE941752}"/>
          </ac:spMkLst>
        </pc:spChg>
        <pc:spChg chg="mod">
          <ac:chgData name="Martin Schedlbauer" userId="99666baf021553f1" providerId="LiveId" clId="{A8633CE2-B63B-B841-8517-4AE8393BE4D8}" dt="2020-07-06T15:24:24.843" v="9869" actId="14100"/>
          <ac:spMkLst>
            <pc:docMk/>
            <pc:sldMk cId="1461442006" sldId="1078"/>
            <ac:spMk id="3" creationId="{C75656B0-D1C0-524F-8BB4-FF59BE5AA9B2}"/>
          </ac:spMkLst>
        </pc:spChg>
        <pc:spChg chg="add del mod">
          <ac:chgData name="Martin Schedlbauer" userId="99666baf021553f1" providerId="LiveId" clId="{A8633CE2-B63B-B841-8517-4AE8393BE4D8}" dt="2020-07-06T15:23:21.604" v="9837" actId="478"/>
          <ac:spMkLst>
            <pc:docMk/>
            <pc:sldMk cId="1461442006" sldId="1078"/>
            <ac:spMk id="4" creationId="{0E888E51-E616-9B49-9DE9-5B92C46437F5}"/>
          </ac:spMkLst>
        </pc:spChg>
        <pc:spChg chg="add mod">
          <ac:chgData name="Martin Schedlbauer" userId="99666baf021553f1" providerId="LiveId" clId="{A8633CE2-B63B-B841-8517-4AE8393BE4D8}" dt="2020-07-06T15:23:43.732" v="9852" actId="1076"/>
          <ac:spMkLst>
            <pc:docMk/>
            <pc:sldMk cId="1461442006" sldId="1078"/>
            <ac:spMk id="5" creationId="{B9852E65-70CA-744D-BCAB-F4066F00BDD1}"/>
          </ac:spMkLst>
        </pc:spChg>
        <pc:spChg chg="add mod">
          <ac:chgData name="Martin Schedlbauer" userId="99666baf021553f1" providerId="LiveId" clId="{A8633CE2-B63B-B841-8517-4AE8393BE4D8}" dt="2020-07-06T15:24:33.789" v="9870" actId="1076"/>
          <ac:spMkLst>
            <pc:docMk/>
            <pc:sldMk cId="1461442006" sldId="1078"/>
            <ac:spMk id="6" creationId="{16FFA9AB-8A68-6A4A-BD5F-A06D164886C6}"/>
          </ac:spMkLst>
        </pc:spChg>
        <pc:spChg chg="add mod">
          <ac:chgData name="Martin Schedlbauer" userId="99666baf021553f1" providerId="LiveId" clId="{A8633CE2-B63B-B841-8517-4AE8393BE4D8}" dt="2020-07-06T15:24:37.709" v="9871" actId="1076"/>
          <ac:spMkLst>
            <pc:docMk/>
            <pc:sldMk cId="1461442006" sldId="1078"/>
            <ac:spMk id="7" creationId="{40FBD9F3-A602-3B43-9FAA-5E2902FDEE2B}"/>
          </ac:spMkLst>
        </pc:spChg>
      </pc:sldChg>
      <pc:sldChg chg="addSp modSp add mod modClrScheme chgLayout">
        <pc:chgData name="Martin Schedlbauer" userId="99666baf021553f1" providerId="LiveId" clId="{A8633CE2-B63B-B841-8517-4AE8393BE4D8}" dt="2020-07-06T17:12:59.396" v="10247" actId="1076"/>
        <pc:sldMkLst>
          <pc:docMk/>
          <pc:sldMk cId="1956042773" sldId="1079"/>
        </pc:sldMkLst>
        <pc:spChg chg="mod">
          <ac:chgData name="Martin Schedlbauer" userId="99666baf021553f1" providerId="LiveId" clId="{A8633CE2-B63B-B841-8517-4AE8393BE4D8}" dt="2020-07-06T17:12:45.712" v="10244" actId="26606"/>
          <ac:spMkLst>
            <pc:docMk/>
            <pc:sldMk cId="1956042773" sldId="1079"/>
            <ac:spMk id="2" creationId="{F1689961-54C0-1B40-89EE-A703EAA515D0}"/>
          </ac:spMkLst>
        </pc:spChg>
        <pc:spChg chg="mod">
          <ac:chgData name="Martin Schedlbauer" userId="99666baf021553f1" providerId="LiveId" clId="{A8633CE2-B63B-B841-8517-4AE8393BE4D8}" dt="2020-07-06T17:12:54.716" v="10246" actId="14100"/>
          <ac:spMkLst>
            <pc:docMk/>
            <pc:sldMk cId="1956042773" sldId="1079"/>
            <ac:spMk id="3" creationId="{8C637322-4FAF-2541-B1D1-A91BFE20721B}"/>
          </ac:spMkLst>
        </pc:spChg>
        <pc:picChg chg="add mod">
          <ac:chgData name="Martin Schedlbauer" userId="99666baf021553f1" providerId="LiveId" clId="{A8633CE2-B63B-B841-8517-4AE8393BE4D8}" dt="2020-07-06T17:12:59.396" v="10247" actId="1076"/>
          <ac:picMkLst>
            <pc:docMk/>
            <pc:sldMk cId="1956042773" sldId="1079"/>
            <ac:picMk id="4" creationId="{79E3E3F8-0A7C-ED4A-BC0C-313E3D524265}"/>
          </ac:picMkLst>
        </pc:picChg>
      </pc:sldChg>
      <pc:sldChg chg="addSp delSp modSp add">
        <pc:chgData name="Martin Schedlbauer" userId="99666baf021553f1" providerId="LiveId" clId="{A8633CE2-B63B-B841-8517-4AE8393BE4D8}" dt="2020-07-06T18:06:44.983" v="10504" actId="14100"/>
        <pc:sldMkLst>
          <pc:docMk/>
          <pc:sldMk cId="2416843249" sldId="1080"/>
        </pc:sldMkLst>
        <pc:spChg chg="mod">
          <ac:chgData name="Martin Schedlbauer" userId="99666baf021553f1" providerId="LiveId" clId="{A8633CE2-B63B-B841-8517-4AE8393BE4D8}" dt="2020-07-06T17:19:03.330" v="10265" actId="20577"/>
          <ac:spMkLst>
            <pc:docMk/>
            <pc:sldMk cId="2416843249" sldId="1080"/>
            <ac:spMk id="2" creationId="{4010C632-4B6D-814D-B4D9-68B52365C45E}"/>
          </ac:spMkLst>
        </pc:spChg>
        <pc:spChg chg="del">
          <ac:chgData name="Martin Schedlbauer" userId="99666baf021553f1" providerId="LiveId" clId="{A8633CE2-B63B-B841-8517-4AE8393BE4D8}" dt="2020-07-06T17:19:06.840" v="10266" actId="478"/>
          <ac:spMkLst>
            <pc:docMk/>
            <pc:sldMk cId="2416843249" sldId="1080"/>
            <ac:spMk id="3" creationId="{8C146A7B-1C70-2144-BF80-EFE612B7B11C}"/>
          </ac:spMkLst>
        </pc:spChg>
        <pc:spChg chg="mod">
          <ac:chgData name="Martin Schedlbauer" userId="99666baf021553f1" providerId="LiveId" clId="{A8633CE2-B63B-B841-8517-4AE8393BE4D8}" dt="2020-07-06T18:05:39.481" v="10494" actId="14100"/>
          <ac:spMkLst>
            <pc:docMk/>
            <pc:sldMk cId="2416843249" sldId="1080"/>
            <ac:spMk id="4" creationId="{1B8BCD37-2EEC-214D-A2DE-88343732B66E}"/>
          </ac:spMkLst>
        </pc:spChg>
        <pc:spChg chg="add mod">
          <ac:chgData name="Martin Schedlbauer" userId="99666baf021553f1" providerId="LiveId" clId="{A8633CE2-B63B-B841-8517-4AE8393BE4D8}" dt="2020-07-06T17:20:44.439" v="10425" actId="1076"/>
          <ac:spMkLst>
            <pc:docMk/>
            <pc:sldMk cId="2416843249" sldId="1080"/>
            <ac:spMk id="5" creationId="{28E27772-92D1-A84D-8786-393EDCFB01DD}"/>
          </ac:spMkLst>
        </pc:spChg>
        <pc:spChg chg="add mod">
          <ac:chgData name="Martin Schedlbauer" userId="99666baf021553f1" providerId="LiveId" clId="{A8633CE2-B63B-B841-8517-4AE8393BE4D8}" dt="2020-07-06T17:20:44.439" v="10425" actId="1076"/>
          <ac:spMkLst>
            <pc:docMk/>
            <pc:sldMk cId="2416843249" sldId="1080"/>
            <ac:spMk id="6" creationId="{6ED1049C-AA80-B24D-A336-2B16E5959289}"/>
          </ac:spMkLst>
        </pc:spChg>
        <pc:spChg chg="add mod">
          <ac:chgData name="Martin Schedlbauer" userId="99666baf021553f1" providerId="LiveId" clId="{A8633CE2-B63B-B841-8517-4AE8393BE4D8}" dt="2020-07-06T17:22:05.705" v="10460" actId="20577"/>
          <ac:spMkLst>
            <pc:docMk/>
            <pc:sldMk cId="2416843249" sldId="1080"/>
            <ac:spMk id="7" creationId="{A6A8705D-BDCE-5246-8858-1C7E87721C4A}"/>
          </ac:spMkLst>
        </pc:spChg>
        <pc:spChg chg="add mod">
          <ac:chgData name="Martin Schedlbauer" userId="99666baf021553f1" providerId="LiveId" clId="{A8633CE2-B63B-B841-8517-4AE8393BE4D8}" dt="2020-07-06T17:20:44.439" v="10425" actId="1076"/>
          <ac:spMkLst>
            <pc:docMk/>
            <pc:sldMk cId="2416843249" sldId="1080"/>
            <ac:spMk id="8" creationId="{DE481999-ADF1-E94D-ADD1-281EA7319CFC}"/>
          </ac:spMkLst>
        </pc:spChg>
        <pc:spChg chg="add mod">
          <ac:chgData name="Martin Schedlbauer" userId="99666baf021553f1" providerId="LiveId" clId="{A8633CE2-B63B-B841-8517-4AE8393BE4D8}" dt="2020-07-06T17:20:44.439" v="10425" actId="1076"/>
          <ac:spMkLst>
            <pc:docMk/>
            <pc:sldMk cId="2416843249" sldId="1080"/>
            <ac:spMk id="9" creationId="{95CF250C-D1AE-874A-ABE5-B7605A81138C}"/>
          </ac:spMkLst>
        </pc:spChg>
        <pc:spChg chg="add mod">
          <ac:chgData name="Martin Schedlbauer" userId="99666baf021553f1" providerId="LiveId" clId="{A8633CE2-B63B-B841-8517-4AE8393BE4D8}" dt="2020-07-06T17:21:36.813" v="10436" actId="14100"/>
          <ac:spMkLst>
            <pc:docMk/>
            <pc:sldMk cId="2416843249" sldId="1080"/>
            <ac:spMk id="10" creationId="{23F9CDA4-002F-0A4C-86C1-FA1EAA294226}"/>
          </ac:spMkLst>
        </pc:spChg>
        <pc:spChg chg="add mod">
          <ac:chgData name="Martin Schedlbauer" userId="99666baf021553f1" providerId="LiveId" clId="{A8633CE2-B63B-B841-8517-4AE8393BE4D8}" dt="2020-07-06T18:05:34.445" v="10491" actId="1076"/>
          <ac:spMkLst>
            <pc:docMk/>
            <pc:sldMk cId="2416843249" sldId="1080"/>
            <ac:spMk id="11" creationId="{BE619B55-C109-DD46-8FB3-A729093EB167}"/>
          </ac:spMkLst>
        </pc:spChg>
        <pc:spChg chg="add mod">
          <ac:chgData name="Martin Schedlbauer" userId="99666baf021553f1" providerId="LiveId" clId="{A8633CE2-B63B-B841-8517-4AE8393BE4D8}" dt="2020-07-06T18:05:34.445" v="10491" actId="1076"/>
          <ac:spMkLst>
            <pc:docMk/>
            <pc:sldMk cId="2416843249" sldId="1080"/>
            <ac:spMk id="12" creationId="{5F8BF2BC-ED1C-DD4D-867F-87031F5D1AC4}"/>
          </ac:spMkLst>
        </pc:spChg>
        <pc:spChg chg="add del mod">
          <ac:chgData name="Martin Schedlbauer" userId="99666baf021553f1" providerId="LiveId" clId="{A8633CE2-B63B-B841-8517-4AE8393BE4D8}" dt="2020-07-06T18:02:48.606" v="10466" actId="478"/>
          <ac:spMkLst>
            <pc:docMk/>
            <pc:sldMk cId="2416843249" sldId="1080"/>
            <ac:spMk id="13" creationId="{F4DF74E3-07C5-174D-8A1E-757E12C73E12}"/>
          </ac:spMkLst>
        </pc:spChg>
        <pc:spChg chg="add mod">
          <ac:chgData name="Martin Schedlbauer" userId="99666baf021553f1" providerId="LiveId" clId="{A8633CE2-B63B-B841-8517-4AE8393BE4D8}" dt="2020-07-06T18:05:54.657" v="10496" actId="207"/>
          <ac:spMkLst>
            <pc:docMk/>
            <pc:sldMk cId="2416843249" sldId="1080"/>
            <ac:spMk id="14" creationId="{17ABC676-4F93-6447-8244-0414383536B7}"/>
          </ac:spMkLst>
        </pc:spChg>
        <pc:spChg chg="add mod">
          <ac:chgData name="Martin Schedlbauer" userId="99666baf021553f1" providerId="LiveId" clId="{A8633CE2-B63B-B841-8517-4AE8393BE4D8}" dt="2020-07-06T18:05:54.657" v="10496" actId="207"/>
          <ac:spMkLst>
            <pc:docMk/>
            <pc:sldMk cId="2416843249" sldId="1080"/>
            <ac:spMk id="15" creationId="{A2B7B57D-78B4-6F4A-A328-0457EE05CDEE}"/>
          </ac:spMkLst>
        </pc:spChg>
        <pc:spChg chg="add del mod">
          <ac:chgData name="Martin Schedlbauer" userId="99666baf021553f1" providerId="LiveId" clId="{A8633CE2-B63B-B841-8517-4AE8393BE4D8}" dt="2020-07-06T18:02:46.958" v="10465" actId="478"/>
          <ac:spMkLst>
            <pc:docMk/>
            <pc:sldMk cId="2416843249" sldId="1080"/>
            <ac:spMk id="16" creationId="{C9E96992-5E34-0349-9C27-0BBC6FD32524}"/>
          </ac:spMkLst>
        </pc:spChg>
        <pc:spChg chg="add mod">
          <ac:chgData name="Martin Schedlbauer" userId="99666baf021553f1" providerId="LiveId" clId="{A8633CE2-B63B-B841-8517-4AE8393BE4D8}" dt="2020-07-06T18:05:43.537" v="10495" actId="1076"/>
          <ac:spMkLst>
            <pc:docMk/>
            <pc:sldMk cId="2416843249" sldId="1080"/>
            <ac:spMk id="17" creationId="{3FFD265F-1653-B940-ABE3-E617F96133B3}"/>
          </ac:spMkLst>
        </pc:spChg>
        <pc:spChg chg="add del mod">
          <ac:chgData name="Martin Schedlbauer" userId="99666baf021553f1" providerId="LiveId" clId="{A8633CE2-B63B-B841-8517-4AE8393BE4D8}" dt="2020-07-06T18:04:31.257" v="10468" actId="478"/>
          <ac:spMkLst>
            <pc:docMk/>
            <pc:sldMk cId="2416843249" sldId="1080"/>
            <ac:spMk id="18" creationId="{880F99C9-366B-3C45-A570-88FFC6474F47}"/>
          </ac:spMkLst>
        </pc:spChg>
        <pc:spChg chg="add mod">
          <ac:chgData name="Martin Schedlbauer" userId="99666baf021553f1" providerId="LiveId" clId="{A8633CE2-B63B-B841-8517-4AE8393BE4D8}" dt="2020-07-06T18:05:43.537" v="10495" actId="1076"/>
          <ac:spMkLst>
            <pc:docMk/>
            <pc:sldMk cId="2416843249" sldId="1080"/>
            <ac:spMk id="19" creationId="{BD94E1FB-D8E0-834A-90A6-822FE53FBDC2}"/>
          </ac:spMkLst>
        </pc:spChg>
        <pc:spChg chg="add mod">
          <ac:chgData name="Martin Schedlbauer" userId="99666baf021553f1" providerId="LiveId" clId="{A8633CE2-B63B-B841-8517-4AE8393BE4D8}" dt="2020-07-06T18:05:54.657" v="10496" actId="207"/>
          <ac:spMkLst>
            <pc:docMk/>
            <pc:sldMk cId="2416843249" sldId="1080"/>
            <ac:spMk id="20" creationId="{4964A576-180B-124F-8E9F-16565306CB75}"/>
          </ac:spMkLst>
        </pc:spChg>
        <pc:spChg chg="add del mod">
          <ac:chgData name="Martin Schedlbauer" userId="99666baf021553f1" providerId="LiveId" clId="{A8633CE2-B63B-B841-8517-4AE8393BE4D8}" dt="2020-07-06T18:04:30.251" v="10467" actId="478"/>
          <ac:spMkLst>
            <pc:docMk/>
            <pc:sldMk cId="2416843249" sldId="1080"/>
            <ac:spMk id="21" creationId="{1B37D483-37F9-734D-B509-485997C2C727}"/>
          </ac:spMkLst>
        </pc:spChg>
        <pc:spChg chg="add mod">
          <ac:chgData name="Martin Schedlbauer" userId="99666baf021553f1" providerId="LiveId" clId="{A8633CE2-B63B-B841-8517-4AE8393BE4D8}" dt="2020-07-06T18:05:54.657" v="10496" actId="207"/>
          <ac:spMkLst>
            <pc:docMk/>
            <pc:sldMk cId="2416843249" sldId="1080"/>
            <ac:spMk id="22" creationId="{47D17DF5-8492-DD41-94C6-D8A29A144268}"/>
          </ac:spMkLst>
        </pc:spChg>
        <pc:cxnChg chg="add mod">
          <ac:chgData name="Martin Schedlbauer" userId="99666baf021553f1" providerId="LiveId" clId="{A8633CE2-B63B-B841-8517-4AE8393BE4D8}" dt="2020-07-06T18:06:44.983" v="10504" actId="14100"/>
          <ac:cxnSpMkLst>
            <pc:docMk/>
            <pc:sldMk cId="2416843249" sldId="1080"/>
            <ac:cxnSpMk id="24" creationId="{DD726327-0EC1-3C49-8BEC-36043FE70B14}"/>
          </ac:cxnSpMkLst>
        </pc:cxnChg>
        <pc:cxnChg chg="add mod">
          <ac:chgData name="Martin Schedlbauer" userId="99666baf021553f1" providerId="LiveId" clId="{A8633CE2-B63B-B841-8517-4AE8393BE4D8}" dt="2020-07-06T18:06:39.738" v="10503" actId="14100"/>
          <ac:cxnSpMkLst>
            <pc:docMk/>
            <pc:sldMk cId="2416843249" sldId="1080"/>
            <ac:cxnSpMk id="27" creationId="{C0CBB9F6-45E6-CD48-BFAE-7DAC18F329AE}"/>
          </ac:cxnSpMkLst>
        </pc:cxnChg>
      </pc:sldChg>
      <pc:sldChg chg="addSp modSp add modNotesTx">
        <pc:chgData name="Martin Schedlbauer" userId="99666baf021553f1" providerId="LiveId" clId="{A8633CE2-B63B-B841-8517-4AE8393BE4D8}" dt="2020-07-06T18:25:32.612" v="11052" actId="20577"/>
        <pc:sldMkLst>
          <pc:docMk/>
          <pc:sldMk cId="2595514097" sldId="1081"/>
        </pc:sldMkLst>
        <pc:spChg chg="mod">
          <ac:chgData name="Martin Schedlbauer" userId="99666baf021553f1" providerId="LiveId" clId="{A8633CE2-B63B-B841-8517-4AE8393BE4D8}" dt="2020-07-06T18:09:18.828" v="10627" actId="14100"/>
          <ac:spMkLst>
            <pc:docMk/>
            <pc:sldMk cId="2595514097" sldId="1081"/>
            <ac:spMk id="2" creationId="{007A68DF-528D-1845-8234-99C18244C368}"/>
          </ac:spMkLst>
        </pc:spChg>
        <pc:spChg chg="mod">
          <ac:chgData name="Martin Schedlbauer" userId="99666baf021553f1" providerId="LiveId" clId="{A8633CE2-B63B-B841-8517-4AE8393BE4D8}" dt="2020-07-06T18:25:07.525" v="11042" actId="27636"/>
          <ac:spMkLst>
            <pc:docMk/>
            <pc:sldMk cId="2595514097" sldId="1081"/>
            <ac:spMk id="3" creationId="{75AD2499-8819-7B45-8FD3-2DBDE4C413CD}"/>
          </ac:spMkLst>
        </pc:spChg>
        <pc:spChg chg="mod">
          <ac:chgData name="Martin Schedlbauer" userId="99666baf021553f1" providerId="LiveId" clId="{A8633CE2-B63B-B841-8517-4AE8393BE4D8}" dt="2020-07-06T18:25:32.612" v="11052" actId="20577"/>
          <ac:spMkLst>
            <pc:docMk/>
            <pc:sldMk cId="2595514097" sldId="1081"/>
            <ac:spMk id="4" creationId="{9427E778-C93A-3B40-A7C7-901EFFAC8689}"/>
          </ac:spMkLst>
        </pc:spChg>
        <pc:picChg chg="add mod">
          <ac:chgData name="Martin Schedlbauer" userId="99666baf021553f1" providerId="LiveId" clId="{A8633CE2-B63B-B841-8517-4AE8393BE4D8}" dt="2020-07-06T18:25:25.342" v="11047" actId="1076"/>
          <ac:picMkLst>
            <pc:docMk/>
            <pc:sldMk cId="2595514097" sldId="1081"/>
            <ac:picMk id="5" creationId="{0B3E73E7-D004-FA43-8725-DD5BD96A3405}"/>
          </ac:picMkLst>
        </pc:picChg>
      </pc:sldChg>
      <pc:sldChg chg="addSp delSp modSp add mod modClrScheme chgLayout">
        <pc:chgData name="Martin Schedlbauer" userId="99666baf021553f1" providerId="LiveId" clId="{A8633CE2-B63B-B841-8517-4AE8393BE4D8}" dt="2020-07-06T18:29:04.960" v="11305" actId="5793"/>
        <pc:sldMkLst>
          <pc:docMk/>
          <pc:sldMk cId="47484124" sldId="1082"/>
        </pc:sldMkLst>
        <pc:spChg chg="mod ord">
          <ac:chgData name="Martin Schedlbauer" userId="99666baf021553f1" providerId="LiveId" clId="{A8633CE2-B63B-B841-8517-4AE8393BE4D8}" dt="2020-07-06T18:26:17.769" v="11077" actId="700"/>
          <ac:spMkLst>
            <pc:docMk/>
            <pc:sldMk cId="47484124" sldId="1082"/>
            <ac:spMk id="2" creationId="{FC8A9AA2-9CD2-5546-9723-A7D7397E20A4}"/>
          </ac:spMkLst>
        </pc:spChg>
        <pc:spChg chg="del mod ord">
          <ac:chgData name="Martin Schedlbauer" userId="99666baf021553f1" providerId="LiveId" clId="{A8633CE2-B63B-B841-8517-4AE8393BE4D8}" dt="2020-07-06T18:26:17.769" v="11077" actId="700"/>
          <ac:spMkLst>
            <pc:docMk/>
            <pc:sldMk cId="47484124" sldId="1082"/>
            <ac:spMk id="3" creationId="{ED9E1450-CD60-EB40-A709-90110EC34ABA}"/>
          </ac:spMkLst>
        </pc:spChg>
        <pc:spChg chg="del">
          <ac:chgData name="Martin Schedlbauer" userId="99666baf021553f1" providerId="LiveId" clId="{A8633CE2-B63B-B841-8517-4AE8393BE4D8}" dt="2020-07-06T18:26:17.769" v="11077" actId="700"/>
          <ac:spMkLst>
            <pc:docMk/>
            <pc:sldMk cId="47484124" sldId="1082"/>
            <ac:spMk id="4" creationId="{04038012-EF93-E848-BB47-CEC2D2FBD03F}"/>
          </ac:spMkLst>
        </pc:spChg>
        <pc:spChg chg="add mod ord">
          <ac:chgData name="Martin Schedlbauer" userId="99666baf021553f1" providerId="LiveId" clId="{A8633CE2-B63B-B841-8517-4AE8393BE4D8}" dt="2020-07-06T18:29:04.960" v="11305" actId="5793"/>
          <ac:spMkLst>
            <pc:docMk/>
            <pc:sldMk cId="47484124" sldId="1082"/>
            <ac:spMk id="5" creationId="{8EE9FE96-6AB8-1741-95F4-788317EF8A28}"/>
          </ac:spMkLst>
        </pc:spChg>
      </pc:sldChg>
      <pc:sldChg chg="addSp modSp add">
        <pc:chgData name="Martin Schedlbauer" userId="99666baf021553f1" providerId="LiveId" clId="{A8633CE2-B63B-B841-8517-4AE8393BE4D8}" dt="2020-07-07T16:06:29.986" v="15965" actId="20577"/>
        <pc:sldMkLst>
          <pc:docMk/>
          <pc:sldMk cId="2153358981" sldId="1083"/>
        </pc:sldMkLst>
        <pc:spChg chg="mod">
          <ac:chgData name="Martin Schedlbauer" userId="99666baf021553f1" providerId="LiveId" clId="{A8633CE2-B63B-B841-8517-4AE8393BE4D8}" dt="2020-07-06T18:29:34.987" v="11329" actId="20577"/>
          <ac:spMkLst>
            <pc:docMk/>
            <pc:sldMk cId="2153358981" sldId="1083"/>
            <ac:spMk id="2" creationId="{39A4EDB8-CB5F-8D44-B5A4-5CD81B5D5913}"/>
          </ac:spMkLst>
        </pc:spChg>
        <pc:spChg chg="mod">
          <ac:chgData name="Martin Schedlbauer" userId="99666baf021553f1" providerId="LiveId" clId="{A8633CE2-B63B-B841-8517-4AE8393BE4D8}" dt="2020-07-06T18:30:42.704" v="11355" actId="14100"/>
          <ac:spMkLst>
            <pc:docMk/>
            <pc:sldMk cId="2153358981" sldId="1083"/>
            <ac:spMk id="3" creationId="{F4101BA2-1C5B-DE4D-A955-AD9D65F06609}"/>
          </ac:spMkLst>
        </pc:spChg>
        <pc:spChg chg="add mod">
          <ac:chgData name="Martin Schedlbauer" userId="99666baf021553f1" providerId="LiveId" clId="{A8633CE2-B63B-B841-8517-4AE8393BE4D8}" dt="2020-07-07T16:06:29.986" v="15965" actId="20577"/>
          <ac:spMkLst>
            <pc:docMk/>
            <pc:sldMk cId="2153358981" sldId="1083"/>
            <ac:spMk id="4" creationId="{F3855CD6-556D-9344-BA7D-6F969464DA73}"/>
          </ac:spMkLst>
        </pc:spChg>
      </pc:sldChg>
      <pc:sldChg chg="addSp delSp modSp add">
        <pc:chgData name="Martin Schedlbauer" userId="99666baf021553f1" providerId="LiveId" clId="{A8633CE2-B63B-B841-8517-4AE8393BE4D8}" dt="2020-07-06T18:52:38.905" v="11724" actId="20577"/>
        <pc:sldMkLst>
          <pc:docMk/>
          <pc:sldMk cId="2795171500" sldId="1084"/>
        </pc:sldMkLst>
        <pc:spChg chg="mod">
          <ac:chgData name="Martin Schedlbauer" userId="99666baf021553f1" providerId="LiveId" clId="{A8633CE2-B63B-B841-8517-4AE8393BE4D8}" dt="2020-07-06T18:52:38.905" v="11724" actId="20577"/>
          <ac:spMkLst>
            <pc:docMk/>
            <pc:sldMk cId="2795171500" sldId="1084"/>
            <ac:spMk id="2" creationId="{78682B3C-51C8-414F-BE97-3C553E1BE7C5}"/>
          </ac:spMkLst>
        </pc:spChg>
        <pc:spChg chg="mod">
          <ac:chgData name="Martin Schedlbauer" userId="99666baf021553f1" providerId="LiveId" clId="{A8633CE2-B63B-B841-8517-4AE8393BE4D8}" dt="2020-07-06T18:52:27.120" v="11700" actId="14100"/>
          <ac:spMkLst>
            <pc:docMk/>
            <pc:sldMk cId="2795171500" sldId="1084"/>
            <ac:spMk id="3" creationId="{C5747321-0188-814C-82F9-08FC3703588A}"/>
          </ac:spMkLst>
        </pc:spChg>
        <pc:spChg chg="add del mod">
          <ac:chgData name="Martin Schedlbauer" userId="99666baf021553f1" providerId="LiveId" clId="{A8633CE2-B63B-B841-8517-4AE8393BE4D8}" dt="2020-07-06T18:47:03.228" v="11634" actId="478"/>
          <ac:spMkLst>
            <pc:docMk/>
            <pc:sldMk cId="2795171500" sldId="1084"/>
            <ac:spMk id="4" creationId="{DE73C783-440E-4B4C-BE9E-9813E26C2071}"/>
          </ac:spMkLst>
        </pc:spChg>
        <pc:spChg chg="add mod">
          <ac:chgData name="Martin Schedlbauer" userId="99666baf021553f1" providerId="LiveId" clId="{A8633CE2-B63B-B841-8517-4AE8393BE4D8}" dt="2020-07-06T18:52:14.956" v="11699" actId="1076"/>
          <ac:spMkLst>
            <pc:docMk/>
            <pc:sldMk cId="2795171500" sldId="1084"/>
            <ac:spMk id="5" creationId="{98077E4C-AAAD-D34D-AF14-203163AF3900}"/>
          </ac:spMkLst>
        </pc:spChg>
        <pc:spChg chg="add mod">
          <ac:chgData name="Martin Schedlbauer" userId="99666baf021553f1" providerId="LiveId" clId="{A8633CE2-B63B-B841-8517-4AE8393BE4D8}" dt="2020-07-06T18:52:14.956" v="11699" actId="1076"/>
          <ac:spMkLst>
            <pc:docMk/>
            <pc:sldMk cId="2795171500" sldId="1084"/>
            <ac:spMk id="6" creationId="{E7409DD5-8186-8F44-8E18-ABE4FE7F00A2}"/>
          </ac:spMkLst>
        </pc:spChg>
      </pc:sldChg>
      <pc:sldChg chg="add del">
        <pc:chgData name="Martin Schedlbauer" userId="99666baf021553f1" providerId="LiveId" clId="{A8633CE2-B63B-B841-8517-4AE8393BE4D8}" dt="2020-07-06T18:41:11.122" v="11529"/>
        <pc:sldMkLst>
          <pc:docMk/>
          <pc:sldMk cId="16484223" sldId="1085"/>
        </pc:sldMkLst>
      </pc:sldChg>
      <pc:sldChg chg="addSp modSp add mod setBg modNotesTx">
        <pc:chgData name="Martin Schedlbauer" userId="99666baf021553f1" providerId="LiveId" clId="{A8633CE2-B63B-B841-8517-4AE8393BE4D8}" dt="2020-07-06T19:17:51.652" v="12646" actId="20577"/>
        <pc:sldMkLst>
          <pc:docMk/>
          <pc:sldMk cId="1498124451" sldId="1085"/>
        </pc:sldMkLst>
        <pc:spChg chg="mod">
          <ac:chgData name="Martin Schedlbauer" userId="99666baf021553f1" providerId="LiveId" clId="{A8633CE2-B63B-B841-8517-4AE8393BE4D8}" dt="2020-07-06T19:03:58.146" v="11923" actId="26606"/>
          <ac:spMkLst>
            <pc:docMk/>
            <pc:sldMk cId="1498124451" sldId="1085"/>
            <ac:spMk id="2" creationId="{B05160B8-CA2E-5D47-9D3C-4E2409A7C302}"/>
          </ac:spMkLst>
        </pc:spChg>
        <pc:spChg chg="mod">
          <ac:chgData name="Martin Schedlbauer" userId="99666baf021553f1" providerId="LiveId" clId="{A8633CE2-B63B-B841-8517-4AE8393BE4D8}" dt="2020-07-06T19:04:30.484" v="11931" actId="1076"/>
          <ac:spMkLst>
            <pc:docMk/>
            <pc:sldMk cId="1498124451" sldId="1085"/>
            <ac:spMk id="3" creationId="{425E8A26-C6E7-FD4D-BD38-83DAD6F6C8CE}"/>
          </ac:spMkLst>
        </pc:spChg>
        <pc:spChg chg="add">
          <ac:chgData name="Martin Schedlbauer" userId="99666baf021553f1" providerId="LiveId" clId="{A8633CE2-B63B-B841-8517-4AE8393BE4D8}" dt="2020-07-06T19:03:58.146" v="11923" actId="26606"/>
          <ac:spMkLst>
            <pc:docMk/>
            <pc:sldMk cId="1498124451" sldId="1085"/>
            <ac:spMk id="9" creationId="{05C7EBC3-4672-4DAB-81C2-58661FAFAED6}"/>
          </ac:spMkLst>
        </pc:spChg>
        <pc:spChg chg="add">
          <ac:chgData name="Martin Schedlbauer" userId="99666baf021553f1" providerId="LiveId" clId="{A8633CE2-B63B-B841-8517-4AE8393BE4D8}" dt="2020-07-06T19:03:58.146" v="11923" actId="26606"/>
          <ac:spMkLst>
            <pc:docMk/>
            <pc:sldMk cId="1498124451" sldId="1085"/>
            <ac:spMk id="11" creationId="{40BF962F-4C6F-461E-86F2-C43F56CC939B}"/>
          </ac:spMkLst>
        </pc:spChg>
        <pc:spChg chg="add">
          <ac:chgData name="Martin Schedlbauer" userId="99666baf021553f1" providerId="LiveId" clId="{A8633CE2-B63B-B841-8517-4AE8393BE4D8}" dt="2020-07-06T19:03:58.146" v="11923" actId="26606"/>
          <ac:spMkLst>
            <pc:docMk/>
            <pc:sldMk cId="1498124451" sldId="1085"/>
            <ac:spMk id="13" creationId="{2E94A4F7-38E4-45EA-8E2E-CE1B5766B4F1}"/>
          </ac:spMkLst>
        </pc:spChg>
        <pc:picChg chg="add mod">
          <ac:chgData name="Martin Schedlbauer" userId="99666baf021553f1" providerId="LiveId" clId="{A8633CE2-B63B-B841-8517-4AE8393BE4D8}" dt="2020-07-06T19:04:12.462" v="11927" actId="1076"/>
          <ac:picMkLst>
            <pc:docMk/>
            <pc:sldMk cId="1498124451" sldId="1085"/>
            <ac:picMk id="4" creationId="{33C01E80-2ECD-6944-A36C-1DF0B24B8B80}"/>
          </ac:picMkLst>
        </pc:picChg>
      </pc:sldChg>
      <pc:sldChg chg="modSp add">
        <pc:chgData name="Martin Schedlbauer" userId="99666baf021553f1" providerId="LiveId" clId="{A8633CE2-B63B-B841-8517-4AE8393BE4D8}" dt="2020-07-07T16:05:52.021" v="15962"/>
        <pc:sldMkLst>
          <pc:docMk/>
          <pc:sldMk cId="1285587230" sldId="1086"/>
        </pc:sldMkLst>
        <pc:spChg chg="mod">
          <ac:chgData name="Martin Schedlbauer" userId="99666baf021553f1" providerId="LiveId" clId="{A8633CE2-B63B-B841-8517-4AE8393BE4D8}" dt="2020-07-06T19:12:35.260" v="11973" actId="114"/>
          <ac:spMkLst>
            <pc:docMk/>
            <pc:sldMk cId="1285587230" sldId="1086"/>
            <ac:spMk id="2" creationId="{67183308-3546-B949-A288-3E2256E48275}"/>
          </ac:spMkLst>
        </pc:spChg>
        <pc:spChg chg="mod">
          <ac:chgData name="Martin Schedlbauer" userId="99666baf021553f1" providerId="LiveId" clId="{A8633CE2-B63B-B841-8517-4AE8393BE4D8}" dt="2020-07-07T16:05:52.021" v="15962"/>
          <ac:spMkLst>
            <pc:docMk/>
            <pc:sldMk cId="1285587230" sldId="1086"/>
            <ac:spMk id="3" creationId="{F89B30F3-38E3-0641-982C-D55939C4D346}"/>
          </ac:spMkLst>
        </pc:spChg>
      </pc:sldChg>
      <pc:sldChg chg="addSp modSp add">
        <pc:chgData name="Martin Schedlbauer" userId="99666baf021553f1" providerId="LiveId" clId="{A8633CE2-B63B-B841-8517-4AE8393BE4D8}" dt="2020-07-06T19:16:47.550" v="12551" actId="1076"/>
        <pc:sldMkLst>
          <pc:docMk/>
          <pc:sldMk cId="1116265289" sldId="1087"/>
        </pc:sldMkLst>
        <pc:spChg chg="mod">
          <ac:chgData name="Martin Schedlbauer" userId="99666baf021553f1" providerId="LiveId" clId="{A8633CE2-B63B-B841-8517-4AE8393BE4D8}" dt="2020-07-06T19:16:08.305" v="12477" actId="20577"/>
          <ac:spMkLst>
            <pc:docMk/>
            <pc:sldMk cId="1116265289" sldId="1087"/>
            <ac:spMk id="2" creationId="{F10A5972-B80E-B04B-92F6-E926290D5780}"/>
          </ac:spMkLst>
        </pc:spChg>
        <pc:spChg chg="mod">
          <ac:chgData name="Martin Schedlbauer" userId="99666baf021553f1" providerId="LiveId" clId="{A8633CE2-B63B-B841-8517-4AE8393BE4D8}" dt="2020-07-06T19:16:33.734" v="12547" actId="14100"/>
          <ac:spMkLst>
            <pc:docMk/>
            <pc:sldMk cId="1116265289" sldId="1087"/>
            <ac:spMk id="3" creationId="{C61E04EF-3424-5346-AA4C-80EB1735A723}"/>
          </ac:spMkLst>
        </pc:spChg>
        <pc:picChg chg="add mod">
          <ac:chgData name="Martin Schedlbauer" userId="99666baf021553f1" providerId="LiveId" clId="{A8633CE2-B63B-B841-8517-4AE8393BE4D8}" dt="2020-07-06T19:16:47.550" v="12551" actId="1076"/>
          <ac:picMkLst>
            <pc:docMk/>
            <pc:sldMk cId="1116265289" sldId="1087"/>
            <ac:picMk id="4" creationId="{C18F8304-BC58-0F4B-A640-A299A8E7EE18}"/>
          </ac:picMkLst>
        </pc:picChg>
      </pc:sldChg>
      <pc:sldChg chg="addSp modSp add">
        <pc:chgData name="Martin Schedlbauer" userId="99666baf021553f1" providerId="LiveId" clId="{A8633CE2-B63B-B841-8517-4AE8393BE4D8}" dt="2020-07-07T16:07:04.399" v="15967" actId="20577"/>
        <pc:sldMkLst>
          <pc:docMk/>
          <pc:sldMk cId="285783094" sldId="1088"/>
        </pc:sldMkLst>
        <pc:spChg chg="mod">
          <ac:chgData name="Martin Schedlbauer" userId="99666baf021553f1" providerId="LiveId" clId="{A8633CE2-B63B-B841-8517-4AE8393BE4D8}" dt="2020-07-06T19:18:46.147" v="12677" actId="20577"/>
          <ac:spMkLst>
            <pc:docMk/>
            <pc:sldMk cId="285783094" sldId="1088"/>
            <ac:spMk id="2" creationId="{E5E5C332-114F-BA4A-973A-5EF7CB69D3AA}"/>
          </ac:spMkLst>
        </pc:spChg>
        <pc:spChg chg="mod">
          <ac:chgData name="Martin Schedlbauer" userId="99666baf021553f1" providerId="LiveId" clId="{A8633CE2-B63B-B841-8517-4AE8393BE4D8}" dt="2020-07-07T16:06:54.511" v="15966" actId="313"/>
          <ac:spMkLst>
            <pc:docMk/>
            <pc:sldMk cId="285783094" sldId="1088"/>
            <ac:spMk id="3" creationId="{1F47E355-EFF9-C64F-AD9B-3F55169CDECA}"/>
          </ac:spMkLst>
        </pc:spChg>
        <pc:spChg chg="add mod">
          <ac:chgData name="Martin Schedlbauer" userId="99666baf021553f1" providerId="LiveId" clId="{A8633CE2-B63B-B841-8517-4AE8393BE4D8}" dt="2020-07-07T16:07:04.399" v="15967" actId="20577"/>
          <ac:spMkLst>
            <pc:docMk/>
            <pc:sldMk cId="285783094" sldId="1088"/>
            <ac:spMk id="4" creationId="{8D0E6CCA-8F38-1349-9AED-C9BBC377E132}"/>
          </ac:spMkLst>
        </pc:spChg>
      </pc:sldChg>
      <pc:sldChg chg="addSp modSp add">
        <pc:chgData name="Martin Schedlbauer" userId="99666baf021553f1" providerId="LiveId" clId="{A8633CE2-B63B-B841-8517-4AE8393BE4D8}" dt="2020-07-07T16:05:27.513" v="15957" actId="108"/>
        <pc:sldMkLst>
          <pc:docMk/>
          <pc:sldMk cId="3973926423" sldId="1089"/>
        </pc:sldMkLst>
        <pc:spChg chg="mod">
          <ac:chgData name="Martin Schedlbauer" userId="99666baf021553f1" providerId="LiveId" clId="{A8633CE2-B63B-B841-8517-4AE8393BE4D8}" dt="2020-07-06T19:24:41.710" v="12969" actId="20577"/>
          <ac:spMkLst>
            <pc:docMk/>
            <pc:sldMk cId="3973926423" sldId="1089"/>
            <ac:spMk id="2" creationId="{18E67B6B-ABCC-CE45-B9B9-9ABB2C53E44D}"/>
          </ac:spMkLst>
        </pc:spChg>
        <pc:spChg chg="mod">
          <ac:chgData name="Martin Schedlbauer" userId="99666baf021553f1" providerId="LiveId" clId="{A8633CE2-B63B-B841-8517-4AE8393BE4D8}" dt="2020-07-07T16:05:27.513" v="15957" actId="108"/>
          <ac:spMkLst>
            <pc:docMk/>
            <pc:sldMk cId="3973926423" sldId="1089"/>
            <ac:spMk id="3" creationId="{D9962A48-17F9-0648-ACA0-7A90E4A8F3F7}"/>
          </ac:spMkLst>
        </pc:spChg>
        <pc:spChg chg="add mod">
          <ac:chgData name="Martin Schedlbauer" userId="99666baf021553f1" providerId="LiveId" clId="{A8633CE2-B63B-B841-8517-4AE8393BE4D8}" dt="2020-07-06T19:28:31.023" v="13078" actId="1076"/>
          <ac:spMkLst>
            <pc:docMk/>
            <pc:sldMk cId="3973926423" sldId="1089"/>
            <ac:spMk id="4" creationId="{0E08110D-2449-9249-9B3B-FAF70FC38468}"/>
          </ac:spMkLst>
        </pc:spChg>
      </pc:sldChg>
      <pc:sldChg chg="addSp delSp modSp add">
        <pc:chgData name="Martin Schedlbauer" userId="99666baf021553f1" providerId="LiveId" clId="{A8633CE2-B63B-B841-8517-4AE8393BE4D8}" dt="2020-07-07T16:05:12.289" v="15955" actId="20577"/>
        <pc:sldMkLst>
          <pc:docMk/>
          <pc:sldMk cId="456002096" sldId="1090"/>
        </pc:sldMkLst>
        <pc:spChg chg="mod">
          <ac:chgData name="Martin Schedlbauer" userId="99666baf021553f1" providerId="LiveId" clId="{A8633CE2-B63B-B841-8517-4AE8393BE4D8}" dt="2020-07-06T19:41:15.014" v="13285" actId="20577"/>
          <ac:spMkLst>
            <pc:docMk/>
            <pc:sldMk cId="456002096" sldId="1090"/>
            <ac:spMk id="2" creationId="{CB70EE0D-40CA-F24D-9A73-FF1D0BBD22D5}"/>
          </ac:spMkLst>
        </pc:spChg>
        <pc:spChg chg="del">
          <ac:chgData name="Martin Schedlbauer" userId="99666baf021553f1" providerId="LiveId" clId="{A8633CE2-B63B-B841-8517-4AE8393BE4D8}" dt="2020-07-06T19:29:44.988" v="13177" actId="478"/>
          <ac:spMkLst>
            <pc:docMk/>
            <pc:sldMk cId="456002096" sldId="1090"/>
            <ac:spMk id="3" creationId="{9A56DD5B-23AE-644E-A007-624094E49E88}"/>
          </ac:spMkLst>
        </pc:spChg>
        <pc:spChg chg="add mod">
          <ac:chgData name="Martin Schedlbauer" userId="99666baf021553f1" providerId="LiveId" clId="{A8633CE2-B63B-B841-8517-4AE8393BE4D8}" dt="2020-07-06T19:30:48.888" v="13215" actId="108"/>
          <ac:spMkLst>
            <pc:docMk/>
            <pc:sldMk cId="456002096" sldId="1090"/>
            <ac:spMk id="4" creationId="{909F2704-288D-7F4B-BB92-0BBE15330163}"/>
          </ac:spMkLst>
        </pc:spChg>
        <pc:spChg chg="add mod">
          <ac:chgData name="Martin Schedlbauer" userId="99666baf021553f1" providerId="LiveId" clId="{A8633CE2-B63B-B841-8517-4AE8393BE4D8}" dt="2020-07-06T19:41:35.744" v="13309" actId="1076"/>
          <ac:spMkLst>
            <pc:docMk/>
            <pc:sldMk cId="456002096" sldId="1090"/>
            <ac:spMk id="5" creationId="{A5EADE8E-8A54-974F-8B6B-91588390A198}"/>
          </ac:spMkLst>
        </pc:spChg>
        <pc:spChg chg="add mod">
          <ac:chgData name="Martin Schedlbauer" userId="99666baf021553f1" providerId="LiveId" clId="{A8633CE2-B63B-B841-8517-4AE8393BE4D8}" dt="2020-07-07T16:05:12.289" v="15955" actId="20577"/>
          <ac:spMkLst>
            <pc:docMk/>
            <pc:sldMk cId="456002096" sldId="1090"/>
            <ac:spMk id="6" creationId="{0CB35B15-401E-1A4F-B0EA-F645A7F61EEA}"/>
          </ac:spMkLst>
        </pc:spChg>
        <pc:spChg chg="add mod">
          <ac:chgData name="Martin Schedlbauer" userId="99666baf021553f1" providerId="LiveId" clId="{A8633CE2-B63B-B841-8517-4AE8393BE4D8}" dt="2020-07-06T19:41:31.781" v="13308" actId="113"/>
          <ac:spMkLst>
            <pc:docMk/>
            <pc:sldMk cId="456002096" sldId="1090"/>
            <ac:spMk id="7" creationId="{B690C782-781B-D843-BD06-2BCD77D23E35}"/>
          </ac:spMkLst>
        </pc:spChg>
        <pc:spChg chg="add mod">
          <ac:chgData name="Martin Schedlbauer" userId="99666baf021553f1" providerId="LiveId" clId="{A8633CE2-B63B-B841-8517-4AE8393BE4D8}" dt="2020-07-06T19:43:31.407" v="13394" actId="20577"/>
          <ac:spMkLst>
            <pc:docMk/>
            <pc:sldMk cId="456002096" sldId="1090"/>
            <ac:spMk id="8" creationId="{A002D7E2-BAEB-594B-ABE8-1F69B5708F13}"/>
          </ac:spMkLst>
        </pc:spChg>
        <pc:spChg chg="add mod">
          <ac:chgData name="Martin Schedlbauer" userId="99666baf021553f1" providerId="LiveId" clId="{A8633CE2-B63B-B841-8517-4AE8393BE4D8}" dt="2020-07-06T19:44:11.426" v="13408" actId="20577"/>
          <ac:spMkLst>
            <pc:docMk/>
            <pc:sldMk cId="456002096" sldId="1090"/>
            <ac:spMk id="9" creationId="{5C39B11D-DCCB-2B4B-B46D-9FB527CF56C1}"/>
          </ac:spMkLst>
        </pc:spChg>
        <pc:spChg chg="add mod">
          <ac:chgData name="Martin Schedlbauer" userId="99666baf021553f1" providerId="LiveId" clId="{A8633CE2-B63B-B841-8517-4AE8393BE4D8}" dt="2020-07-06T19:45:04.764" v="13426" actId="20577"/>
          <ac:spMkLst>
            <pc:docMk/>
            <pc:sldMk cId="456002096" sldId="1090"/>
            <ac:spMk id="10" creationId="{66B79864-D2A4-B840-BF93-A5A1F5018B3B}"/>
          </ac:spMkLst>
        </pc:spChg>
        <pc:spChg chg="add mod">
          <ac:chgData name="Martin Schedlbauer" userId="99666baf021553f1" providerId="LiveId" clId="{A8633CE2-B63B-B841-8517-4AE8393BE4D8}" dt="2020-07-06T19:42:10.661" v="13347" actId="20577"/>
          <ac:spMkLst>
            <pc:docMk/>
            <pc:sldMk cId="456002096" sldId="1090"/>
            <ac:spMk id="11" creationId="{88BB84F7-BA0C-E947-BF27-295B5FED3189}"/>
          </ac:spMkLst>
        </pc:spChg>
      </pc:sldChg>
      <pc:sldChg chg="addSp delSp modSp add">
        <pc:chgData name="Martin Schedlbauer" userId="99666baf021553f1" providerId="LiveId" clId="{A8633CE2-B63B-B841-8517-4AE8393BE4D8}" dt="2020-07-06T23:06:50.363" v="14280" actId="1076"/>
        <pc:sldMkLst>
          <pc:docMk/>
          <pc:sldMk cId="1501018765" sldId="1091"/>
        </pc:sldMkLst>
        <pc:spChg chg="mod">
          <ac:chgData name="Martin Schedlbauer" userId="99666baf021553f1" providerId="LiveId" clId="{A8633CE2-B63B-B841-8517-4AE8393BE4D8}" dt="2020-07-06T22:49:47.151" v="13514"/>
          <ac:spMkLst>
            <pc:docMk/>
            <pc:sldMk cId="1501018765" sldId="1091"/>
            <ac:spMk id="2" creationId="{F5F2563D-3A10-6843-96A3-ED7DF60C5306}"/>
          </ac:spMkLst>
        </pc:spChg>
        <pc:spChg chg="del">
          <ac:chgData name="Martin Schedlbauer" userId="99666baf021553f1" providerId="LiveId" clId="{A8633CE2-B63B-B841-8517-4AE8393BE4D8}" dt="2020-07-06T22:48:13.883" v="13443" actId="478"/>
          <ac:spMkLst>
            <pc:docMk/>
            <pc:sldMk cId="1501018765" sldId="1091"/>
            <ac:spMk id="3" creationId="{E9AEEC6E-BC1E-7E4E-AF31-E93C4929C917}"/>
          </ac:spMkLst>
        </pc:spChg>
        <pc:spChg chg="add mod">
          <ac:chgData name="Martin Schedlbauer" userId="99666baf021553f1" providerId="LiveId" clId="{A8633CE2-B63B-B841-8517-4AE8393BE4D8}" dt="2020-07-06T23:06:50.363" v="14280" actId="1076"/>
          <ac:spMkLst>
            <pc:docMk/>
            <pc:sldMk cId="1501018765" sldId="1091"/>
            <ac:spMk id="4" creationId="{848A84A3-69C7-0B41-BF8E-49C2124FF9EB}"/>
          </ac:spMkLst>
        </pc:spChg>
        <pc:spChg chg="add del mod">
          <ac:chgData name="Martin Schedlbauer" userId="99666baf021553f1" providerId="LiveId" clId="{A8633CE2-B63B-B841-8517-4AE8393BE4D8}" dt="2020-07-06T22:49:47.151" v="13514"/>
          <ac:spMkLst>
            <pc:docMk/>
            <pc:sldMk cId="1501018765" sldId="1091"/>
            <ac:spMk id="5" creationId="{0DD297E7-63AC-4A4A-9411-CD4D0AE50309}"/>
          </ac:spMkLst>
        </pc:spChg>
        <pc:spChg chg="add mod">
          <ac:chgData name="Martin Schedlbauer" userId="99666baf021553f1" providerId="LiveId" clId="{A8633CE2-B63B-B841-8517-4AE8393BE4D8}" dt="2020-07-06T22:57:45.574" v="14016" actId="14100"/>
          <ac:spMkLst>
            <pc:docMk/>
            <pc:sldMk cId="1501018765" sldId="1091"/>
            <ac:spMk id="6" creationId="{D6BEE60A-C34C-BA46-BA1B-C1E10B32E60E}"/>
          </ac:spMkLst>
        </pc:spChg>
      </pc:sldChg>
      <pc:sldChg chg="addSp modSp add">
        <pc:chgData name="Martin Schedlbauer" userId="99666baf021553f1" providerId="LiveId" clId="{A8633CE2-B63B-B841-8517-4AE8393BE4D8}" dt="2020-07-06T23:07:32.767" v="14287" actId="20577"/>
        <pc:sldMkLst>
          <pc:docMk/>
          <pc:sldMk cId="3156486487" sldId="1092"/>
        </pc:sldMkLst>
        <pc:spChg chg="mod">
          <ac:chgData name="Martin Schedlbauer" userId="99666baf021553f1" providerId="LiveId" clId="{A8633CE2-B63B-B841-8517-4AE8393BE4D8}" dt="2020-07-06T22:58:04.971" v="14032" actId="20577"/>
          <ac:spMkLst>
            <pc:docMk/>
            <pc:sldMk cId="3156486487" sldId="1092"/>
            <ac:spMk id="2" creationId="{128AA4C5-8B27-1C40-9C67-A640C09C3717}"/>
          </ac:spMkLst>
        </pc:spChg>
        <pc:spChg chg="mod">
          <ac:chgData name="Martin Schedlbauer" userId="99666baf021553f1" providerId="LiveId" clId="{A8633CE2-B63B-B841-8517-4AE8393BE4D8}" dt="2020-07-06T23:07:32.767" v="14287" actId="20577"/>
          <ac:spMkLst>
            <pc:docMk/>
            <pc:sldMk cId="3156486487" sldId="1092"/>
            <ac:spMk id="3" creationId="{8269E044-9A83-0A4B-BEB1-192F032EE582}"/>
          </ac:spMkLst>
        </pc:spChg>
        <pc:spChg chg="add mod">
          <ac:chgData name="Martin Schedlbauer" userId="99666baf021553f1" providerId="LiveId" clId="{A8633CE2-B63B-B841-8517-4AE8393BE4D8}" dt="2020-07-06T23:06:46.426" v="14279" actId="1076"/>
          <ac:spMkLst>
            <pc:docMk/>
            <pc:sldMk cId="3156486487" sldId="1092"/>
            <ac:spMk id="4" creationId="{92C698B3-02A8-F94B-9EF6-9E5195E79401}"/>
          </ac:spMkLst>
        </pc:spChg>
      </pc:sldChg>
      <pc:sldChg chg="addSp delSp modSp add">
        <pc:chgData name="Martin Schedlbauer" userId="99666baf021553f1" providerId="LiveId" clId="{A8633CE2-B63B-B841-8517-4AE8393BE4D8}" dt="2020-07-06T23:13:05.675" v="14426" actId="403"/>
        <pc:sldMkLst>
          <pc:docMk/>
          <pc:sldMk cId="1542440612" sldId="1093"/>
        </pc:sldMkLst>
        <pc:spChg chg="mod">
          <ac:chgData name="Martin Schedlbauer" userId="99666baf021553f1" providerId="LiveId" clId="{A8633CE2-B63B-B841-8517-4AE8393BE4D8}" dt="2020-07-06T23:08:22.894" v="14314" actId="20577"/>
          <ac:spMkLst>
            <pc:docMk/>
            <pc:sldMk cId="1542440612" sldId="1093"/>
            <ac:spMk id="2" creationId="{D9032A0A-4900-3846-8DB9-F929E8E1B7E3}"/>
          </ac:spMkLst>
        </pc:spChg>
        <pc:spChg chg="del">
          <ac:chgData name="Martin Schedlbauer" userId="99666baf021553f1" providerId="LiveId" clId="{A8633CE2-B63B-B841-8517-4AE8393BE4D8}" dt="2020-07-06T23:08:26.223" v="14315" actId="478"/>
          <ac:spMkLst>
            <pc:docMk/>
            <pc:sldMk cId="1542440612" sldId="1093"/>
            <ac:spMk id="3" creationId="{393DA39D-5AC8-334F-8800-2B429C75EA9C}"/>
          </ac:spMkLst>
        </pc:spChg>
        <pc:spChg chg="add mod">
          <ac:chgData name="Martin Schedlbauer" userId="99666baf021553f1" providerId="LiveId" clId="{A8633CE2-B63B-B841-8517-4AE8393BE4D8}" dt="2020-07-06T23:10:01.278" v="14336" actId="2085"/>
          <ac:spMkLst>
            <pc:docMk/>
            <pc:sldMk cId="1542440612" sldId="1093"/>
            <ac:spMk id="6" creationId="{C5F57885-711B-4F4B-A238-04E498C09A15}"/>
          </ac:spMkLst>
        </pc:spChg>
        <pc:spChg chg="add mod">
          <ac:chgData name="Martin Schedlbauer" userId="99666baf021553f1" providerId="LiveId" clId="{A8633CE2-B63B-B841-8517-4AE8393BE4D8}" dt="2020-07-06T23:11:21.326" v="14349" actId="404"/>
          <ac:spMkLst>
            <pc:docMk/>
            <pc:sldMk cId="1542440612" sldId="1093"/>
            <ac:spMk id="7" creationId="{CAA497F2-78A3-6944-96A9-714BC823C6F9}"/>
          </ac:spMkLst>
        </pc:spChg>
        <pc:spChg chg="add mod">
          <ac:chgData name="Martin Schedlbauer" userId="99666baf021553f1" providerId="LiveId" clId="{A8633CE2-B63B-B841-8517-4AE8393BE4D8}" dt="2020-07-06T23:13:05.675" v="14426" actId="403"/>
          <ac:spMkLst>
            <pc:docMk/>
            <pc:sldMk cId="1542440612" sldId="1093"/>
            <ac:spMk id="8" creationId="{0B5B08C6-B2CA-1540-B5F5-4419D2A4D2AF}"/>
          </ac:spMkLst>
        </pc:spChg>
        <pc:picChg chg="add mod">
          <ac:chgData name="Martin Schedlbauer" userId="99666baf021553f1" providerId="LiveId" clId="{A8633CE2-B63B-B841-8517-4AE8393BE4D8}" dt="2020-07-06T23:08:49.729" v="14323" actId="1076"/>
          <ac:picMkLst>
            <pc:docMk/>
            <pc:sldMk cId="1542440612" sldId="1093"/>
            <ac:picMk id="4" creationId="{81C38495-7870-8147-AD2C-68822670CFA9}"/>
          </ac:picMkLst>
        </pc:picChg>
        <pc:picChg chg="add mod">
          <ac:chgData name="Martin Schedlbauer" userId="99666baf021553f1" providerId="LiveId" clId="{A8633CE2-B63B-B841-8517-4AE8393BE4D8}" dt="2020-07-06T23:08:45.681" v="14321" actId="1076"/>
          <ac:picMkLst>
            <pc:docMk/>
            <pc:sldMk cId="1542440612" sldId="1093"/>
            <ac:picMk id="5" creationId="{F1DF895C-6544-3E41-BD67-6FE689E2D117}"/>
          </ac:picMkLst>
        </pc:picChg>
      </pc:sldChg>
      <pc:sldChg chg="modSp add">
        <pc:chgData name="Martin Schedlbauer" userId="99666baf021553f1" providerId="LiveId" clId="{A8633CE2-B63B-B841-8517-4AE8393BE4D8}" dt="2020-07-06T23:26:07.535" v="14736" actId="404"/>
        <pc:sldMkLst>
          <pc:docMk/>
          <pc:sldMk cId="3524526369" sldId="1094"/>
        </pc:sldMkLst>
        <pc:spChg chg="mod">
          <ac:chgData name="Martin Schedlbauer" userId="99666baf021553f1" providerId="LiveId" clId="{A8633CE2-B63B-B841-8517-4AE8393BE4D8}" dt="2020-07-06T23:14:33.766" v="14433" actId="20577"/>
          <ac:spMkLst>
            <pc:docMk/>
            <pc:sldMk cId="3524526369" sldId="1094"/>
            <ac:spMk id="2" creationId="{128AA4C5-8B27-1C40-9C67-A640C09C3717}"/>
          </ac:spMkLst>
        </pc:spChg>
        <pc:spChg chg="mod">
          <ac:chgData name="Martin Schedlbauer" userId="99666baf021553f1" providerId="LiveId" clId="{A8633CE2-B63B-B841-8517-4AE8393BE4D8}" dt="2020-07-06T23:26:07.535" v="14736" actId="404"/>
          <ac:spMkLst>
            <pc:docMk/>
            <pc:sldMk cId="3524526369" sldId="1094"/>
            <ac:spMk id="3" creationId="{8269E044-9A83-0A4B-BEB1-192F032EE582}"/>
          </ac:spMkLst>
        </pc:spChg>
        <pc:spChg chg="mod">
          <ac:chgData name="Martin Schedlbauer" userId="99666baf021553f1" providerId="LiveId" clId="{A8633CE2-B63B-B841-8517-4AE8393BE4D8}" dt="2020-07-06T23:24:19.184" v="14714" actId="108"/>
          <ac:spMkLst>
            <pc:docMk/>
            <pc:sldMk cId="3524526369" sldId="1094"/>
            <ac:spMk id="4" creationId="{92C698B3-02A8-F94B-9EF6-9E5195E79401}"/>
          </ac:spMkLst>
        </pc:spChg>
      </pc:sldChg>
      <pc:sldChg chg="modSp add">
        <pc:chgData name="Martin Schedlbauer" userId="99666baf021553f1" providerId="LiveId" clId="{A8633CE2-B63B-B841-8517-4AE8393BE4D8}" dt="2020-07-07T00:42:39.561" v="14742" actId="20577"/>
        <pc:sldMkLst>
          <pc:docMk/>
          <pc:sldMk cId="3104898970" sldId="1095"/>
        </pc:sldMkLst>
        <pc:spChg chg="mod">
          <ac:chgData name="Martin Schedlbauer" userId="99666baf021553f1" providerId="LiveId" clId="{A8633CE2-B63B-B841-8517-4AE8393BE4D8}" dt="2020-07-07T00:42:39.561" v="14742" actId="20577"/>
          <ac:spMkLst>
            <pc:docMk/>
            <pc:sldMk cId="3104898970" sldId="1095"/>
            <ac:spMk id="2" creationId="{D9032A0A-4900-3846-8DB9-F929E8E1B7E3}"/>
          </ac:spMkLst>
        </pc:spChg>
      </pc:sldChg>
      <pc:sldChg chg="addSp modSp add">
        <pc:chgData name="Martin Schedlbauer" userId="99666baf021553f1" providerId="LiveId" clId="{A8633CE2-B63B-B841-8517-4AE8393BE4D8}" dt="2020-07-07T00:47:55.320" v="14853" actId="20577"/>
        <pc:sldMkLst>
          <pc:docMk/>
          <pc:sldMk cId="2628049647" sldId="1096"/>
        </pc:sldMkLst>
        <pc:spChg chg="mod">
          <ac:chgData name="Martin Schedlbauer" userId="99666baf021553f1" providerId="LiveId" clId="{A8633CE2-B63B-B841-8517-4AE8393BE4D8}" dt="2020-07-07T00:44:36.292" v="14766" actId="20577"/>
          <ac:spMkLst>
            <pc:docMk/>
            <pc:sldMk cId="2628049647" sldId="1096"/>
            <ac:spMk id="2" creationId="{FD3FDA2D-41A7-2247-80A1-3CB8C7DD29CB}"/>
          </ac:spMkLst>
        </pc:spChg>
        <pc:spChg chg="mod">
          <ac:chgData name="Martin Schedlbauer" userId="99666baf021553f1" providerId="LiveId" clId="{A8633CE2-B63B-B841-8517-4AE8393BE4D8}" dt="2020-07-07T00:47:55.320" v="14853" actId="20577"/>
          <ac:spMkLst>
            <pc:docMk/>
            <pc:sldMk cId="2628049647" sldId="1096"/>
            <ac:spMk id="3" creationId="{89E437F6-69F1-254B-91F9-DAC799CCF35B}"/>
          </ac:spMkLst>
        </pc:spChg>
        <pc:spChg chg="add mod">
          <ac:chgData name="Martin Schedlbauer" userId="99666baf021553f1" providerId="LiveId" clId="{A8633CE2-B63B-B841-8517-4AE8393BE4D8}" dt="2020-07-07T00:47:44.072" v="14851" actId="20577"/>
          <ac:spMkLst>
            <pc:docMk/>
            <pc:sldMk cId="2628049647" sldId="1096"/>
            <ac:spMk id="4" creationId="{04A8A51D-9FE5-814C-8781-1CBA08409CB2}"/>
          </ac:spMkLst>
        </pc:spChg>
      </pc:sldChg>
      <pc:sldChg chg="addSp delSp modSp add mod setBg modNotesTx">
        <pc:chgData name="Martin Schedlbauer" userId="99666baf021553f1" providerId="LiveId" clId="{A8633CE2-B63B-B841-8517-4AE8393BE4D8}" dt="2020-07-07T01:16:17.281" v="15256" actId="20577"/>
        <pc:sldMkLst>
          <pc:docMk/>
          <pc:sldMk cId="4248455061" sldId="1097"/>
        </pc:sldMkLst>
        <pc:spChg chg="mod">
          <ac:chgData name="Martin Schedlbauer" userId="99666baf021553f1" providerId="LiveId" clId="{A8633CE2-B63B-B841-8517-4AE8393BE4D8}" dt="2020-07-07T00:49:18.485" v="14880" actId="26606"/>
          <ac:spMkLst>
            <pc:docMk/>
            <pc:sldMk cId="4248455061" sldId="1097"/>
            <ac:spMk id="2" creationId="{E191469B-8691-E240-9792-C8C29E841F8E}"/>
          </ac:spMkLst>
        </pc:spChg>
        <pc:spChg chg="del mod">
          <ac:chgData name="Martin Schedlbauer" userId="99666baf021553f1" providerId="LiveId" clId="{A8633CE2-B63B-B841-8517-4AE8393BE4D8}" dt="2020-07-07T00:49:08.732" v="14878"/>
          <ac:spMkLst>
            <pc:docMk/>
            <pc:sldMk cId="4248455061" sldId="1097"/>
            <ac:spMk id="3" creationId="{A614C550-A1BC-BF4B-B59F-3B86E0910749}"/>
          </ac:spMkLst>
        </pc:spChg>
        <pc:spChg chg="add mod">
          <ac:chgData name="Martin Schedlbauer" userId="99666baf021553f1" providerId="LiveId" clId="{A8633CE2-B63B-B841-8517-4AE8393BE4D8}" dt="2020-07-07T01:15:58" v="15255" actId="27636"/>
          <ac:spMkLst>
            <pc:docMk/>
            <pc:sldMk cId="4248455061" sldId="1097"/>
            <ac:spMk id="9" creationId="{C719FF48-7030-4208-B15D-3F7A8AC64DAD}"/>
          </ac:spMkLst>
        </pc:spChg>
        <pc:spChg chg="add">
          <ac:chgData name="Martin Schedlbauer" userId="99666baf021553f1" providerId="LiveId" clId="{A8633CE2-B63B-B841-8517-4AE8393BE4D8}" dt="2020-07-07T00:49:18.485" v="14880" actId="26606"/>
          <ac:spMkLst>
            <pc:docMk/>
            <pc:sldMk cId="4248455061" sldId="1097"/>
            <ac:spMk id="12" creationId="{42A5316D-ED2F-4F89-B4B4-8D9240B1A348}"/>
          </ac:spMkLst>
        </pc:spChg>
        <pc:graphicFrameChg chg="add del mod">
          <ac:chgData name="Martin Schedlbauer" userId="99666baf021553f1" providerId="LiveId" clId="{A8633CE2-B63B-B841-8517-4AE8393BE4D8}" dt="2020-07-07T00:49:18.485" v="14880" actId="26606"/>
          <ac:graphicFrameMkLst>
            <pc:docMk/>
            <pc:sldMk cId="4248455061" sldId="1097"/>
            <ac:graphicFrameMk id="4" creationId="{4A894D7F-5100-4945-AABE-1B978430C544}"/>
          </ac:graphicFrameMkLst>
        </pc:graphicFrameChg>
        <pc:graphicFrameChg chg="add mod modGraphic">
          <ac:chgData name="Martin Schedlbauer" userId="99666baf021553f1" providerId="LiveId" clId="{A8633CE2-B63B-B841-8517-4AE8393BE4D8}" dt="2020-07-07T01:14:42.095" v="15182" actId="20577"/>
          <ac:graphicFrameMkLst>
            <pc:docMk/>
            <pc:sldMk cId="4248455061" sldId="1097"/>
            <ac:graphicFrameMk id="7" creationId="{4A894D7F-5100-4945-AABE-1B978430C544}"/>
          </ac:graphicFrameMkLst>
        </pc:graphicFrameChg>
      </pc:sldChg>
      <pc:sldChg chg="addSp delSp modSp add">
        <pc:chgData name="Martin Schedlbauer" userId="99666baf021553f1" providerId="LiveId" clId="{A8633CE2-B63B-B841-8517-4AE8393BE4D8}" dt="2020-07-07T01:18:20.216" v="15323" actId="14100"/>
        <pc:sldMkLst>
          <pc:docMk/>
          <pc:sldMk cId="836196247" sldId="1098"/>
        </pc:sldMkLst>
        <pc:spChg chg="mod">
          <ac:chgData name="Martin Schedlbauer" userId="99666baf021553f1" providerId="LiveId" clId="{A8633CE2-B63B-B841-8517-4AE8393BE4D8}" dt="2020-07-07T01:17:31.905" v="15288" actId="20577"/>
          <ac:spMkLst>
            <pc:docMk/>
            <pc:sldMk cId="836196247" sldId="1098"/>
            <ac:spMk id="2" creationId="{0BBC16AD-DD0A-9946-8179-71DAFB919CAD}"/>
          </ac:spMkLst>
        </pc:spChg>
        <pc:spChg chg="del">
          <ac:chgData name="Martin Schedlbauer" userId="99666baf021553f1" providerId="LiveId" clId="{A8633CE2-B63B-B841-8517-4AE8393BE4D8}" dt="2020-07-07T01:17:15.540" v="15258" actId="478"/>
          <ac:spMkLst>
            <pc:docMk/>
            <pc:sldMk cId="836196247" sldId="1098"/>
            <ac:spMk id="3" creationId="{7506A2B0-09B8-084C-96FB-8643EF48F4BC}"/>
          </ac:spMkLst>
        </pc:spChg>
        <pc:spChg chg="add mod">
          <ac:chgData name="Martin Schedlbauer" userId="99666baf021553f1" providerId="LiveId" clId="{A8633CE2-B63B-B841-8517-4AE8393BE4D8}" dt="2020-07-07T01:18:14.110" v="15321" actId="1076"/>
          <ac:spMkLst>
            <pc:docMk/>
            <pc:sldMk cId="836196247" sldId="1098"/>
            <ac:spMk id="5" creationId="{5D0A2D28-6C21-A74D-B50B-41B302FE5883}"/>
          </ac:spMkLst>
        </pc:spChg>
        <pc:picChg chg="add mod">
          <ac:chgData name="Martin Schedlbauer" userId="99666baf021553f1" providerId="LiveId" clId="{A8633CE2-B63B-B841-8517-4AE8393BE4D8}" dt="2020-07-07T01:18:20.216" v="15323" actId="14100"/>
          <ac:picMkLst>
            <pc:docMk/>
            <pc:sldMk cId="836196247" sldId="1098"/>
            <ac:picMk id="4" creationId="{8B308866-B557-AC4D-8384-833B2A511107}"/>
          </ac:picMkLst>
        </pc:picChg>
      </pc:sldChg>
      <pc:sldChg chg="addSp modSp add setBg">
        <pc:chgData name="Martin Schedlbauer" userId="99666baf021553f1" providerId="LiveId" clId="{A8633CE2-B63B-B841-8517-4AE8393BE4D8}" dt="2020-07-07T01:22:37.434" v="15515" actId="1076"/>
        <pc:sldMkLst>
          <pc:docMk/>
          <pc:sldMk cId="541455702" sldId="1099"/>
        </pc:sldMkLst>
        <pc:spChg chg="mod">
          <ac:chgData name="Martin Schedlbauer" userId="99666baf021553f1" providerId="LiveId" clId="{A8633CE2-B63B-B841-8517-4AE8393BE4D8}" dt="2020-07-07T01:19:39.353" v="15359" actId="20577"/>
          <ac:spMkLst>
            <pc:docMk/>
            <pc:sldMk cId="541455702" sldId="1099"/>
            <ac:spMk id="2" creationId="{2067401A-00CA-8248-BAC2-FF76EB121127}"/>
          </ac:spMkLst>
        </pc:spChg>
        <pc:spChg chg="mod">
          <ac:chgData name="Martin Schedlbauer" userId="99666baf021553f1" providerId="LiveId" clId="{A8633CE2-B63B-B841-8517-4AE8393BE4D8}" dt="2020-07-07T01:21:38.069" v="15510" actId="20577"/>
          <ac:spMkLst>
            <pc:docMk/>
            <pc:sldMk cId="541455702" sldId="1099"/>
            <ac:spMk id="3" creationId="{85C2455B-51BB-D94B-9BD4-279ADBD3A96B}"/>
          </ac:spMkLst>
        </pc:spChg>
        <pc:spChg chg="add mod">
          <ac:chgData name="Martin Schedlbauer" userId="99666baf021553f1" providerId="LiveId" clId="{A8633CE2-B63B-B841-8517-4AE8393BE4D8}" dt="2020-07-07T01:22:37.434" v="15515" actId="1076"/>
          <ac:spMkLst>
            <pc:docMk/>
            <pc:sldMk cId="541455702" sldId="1099"/>
            <ac:spMk id="4" creationId="{7758AAC8-622C-544A-AF76-24110C343775}"/>
          </ac:spMkLst>
        </pc:spChg>
        <pc:picChg chg="add mod">
          <ac:chgData name="Martin Schedlbauer" userId="99666baf021553f1" providerId="LiveId" clId="{A8633CE2-B63B-B841-8517-4AE8393BE4D8}" dt="2020-07-07T01:20:59.253" v="15489" actId="1076"/>
          <ac:picMkLst>
            <pc:docMk/>
            <pc:sldMk cId="541455702" sldId="1099"/>
            <ac:picMk id="4099" creationId="{EAFED6CF-DB8D-5842-BBD6-5C2AFBC2B96A}"/>
          </ac:picMkLst>
        </pc:picChg>
      </pc:sldChg>
      <pc:sldChg chg="addSp delSp modSp add">
        <pc:chgData name="Martin Schedlbauer" userId="99666baf021553f1" providerId="LiveId" clId="{A8633CE2-B63B-B841-8517-4AE8393BE4D8}" dt="2020-07-07T01:36:31.267" v="15953" actId="20577"/>
        <pc:sldMkLst>
          <pc:docMk/>
          <pc:sldMk cId="1598873400" sldId="1100"/>
        </pc:sldMkLst>
        <pc:spChg chg="mod">
          <ac:chgData name="Martin Schedlbauer" userId="99666baf021553f1" providerId="LiveId" clId="{A8633CE2-B63B-B841-8517-4AE8393BE4D8}" dt="2020-07-07T01:23:22.982" v="15528"/>
          <ac:spMkLst>
            <pc:docMk/>
            <pc:sldMk cId="1598873400" sldId="1100"/>
            <ac:spMk id="2" creationId="{AB5E673A-AEA6-DE48-9696-0ADA538C06E5}"/>
          </ac:spMkLst>
        </pc:spChg>
        <pc:spChg chg="mod">
          <ac:chgData name="Martin Schedlbauer" userId="99666baf021553f1" providerId="LiveId" clId="{A8633CE2-B63B-B841-8517-4AE8393BE4D8}" dt="2020-07-07T01:36:31.267" v="15953" actId="20577"/>
          <ac:spMkLst>
            <pc:docMk/>
            <pc:sldMk cId="1598873400" sldId="1100"/>
            <ac:spMk id="3" creationId="{8B36879F-A5DA-9E4E-9AE3-316D1871A0DF}"/>
          </ac:spMkLst>
        </pc:spChg>
        <pc:spChg chg="add del mod">
          <ac:chgData name="Martin Schedlbauer" userId="99666baf021553f1" providerId="LiveId" clId="{A8633CE2-B63B-B841-8517-4AE8393BE4D8}" dt="2020-07-07T01:23:22.982" v="15528"/>
          <ac:spMkLst>
            <pc:docMk/>
            <pc:sldMk cId="1598873400" sldId="1100"/>
            <ac:spMk id="4" creationId="{271D5EF2-CC38-4C43-A99A-E850506B7C17}"/>
          </ac:spMkLst>
        </pc:spChg>
        <pc:spChg chg="add del mod">
          <ac:chgData name="Martin Schedlbauer" userId="99666baf021553f1" providerId="LiveId" clId="{A8633CE2-B63B-B841-8517-4AE8393BE4D8}" dt="2020-07-07T01:23:22.982" v="15528"/>
          <ac:spMkLst>
            <pc:docMk/>
            <pc:sldMk cId="1598873400" sldId="1100"/>
            <ac:spMk id="5" creationId="{64EA6090-0AFE-4146-A868-590CF204F0A7}"/>
          </ac:spMkLst>
        </pc:spChg>
        <pc:spChg chg="add mod">
          <ac:chgData name="Martin Schedlbauer" userId="99666baf021553f1" providerId="LiveId" clId="{A8633CE2-B63B-B841-8517-4AE8393BE4D8}" dt="2020-07-07T01:31:46.628" v="15801" actId="20577"/>
          <ac:spMkLst>
            <pc:docMk/>
            <pc:sldMk cId="1598873400" sldId="1100"/>
            <ac:spMk id="6" creationId="{FE4295E4-B6E4-5B4A-8CF1-798127B7A5DE}"/>
          </ac:spMkLst>
        </pc:spChg>
      </pc:sldChg>
      <pc:sldChg chg="addSp modSp add mod setBg">
        <pc:chgData name="Martin Schedlbauer" userId="99666baf021553f1" providerId="LiveId" clId="{A8633CE2-B63B-B841-8517-4AE8393BE4D8}" dt="2020-07-07T17:52:11.961" v="16716" actId="20577"/>
        <pc:sldMkLst>
          <pc:docMk/>
          <pc:sldMk cId="1171796703" sldId="1101"/>
        </pc:sldMkLst>
        <pc:spChg chg="mod">
          <ac:chgData name="Martin Schedlbauer" userId="99666baf021553f1" providerId="LiveId" clId="{A8633CE2-B63B-B841-8517-4AE8393BE4D8}" dt="2020-07-07T17:51:49.980" v="16704" actId="122"/>
          <ac:spMkLst>
            <pc:docMk/>
            <pc:sldMk cId="1171796703" sldId="1101"/>
            <ac:spMk id="2" creationId="{1851DC96-661D-DF4B-B311-036CD8057579}"/>
          </ac:spMkLst>
        </pc:spChg>
        <pc:spChg chg="mod">
          <ac:chgData name="Martin Schedlbauer" userId="99666baf021553f1" providerId="LiveId" clId="{A8633CE2-B63B-B841-8517-4AE8393BE4D8}" dt="2020-07-07T17:52:11.961" v="16716" actId="20577"/>
          <ac:spMkLst>
            <pc:docMk/>
            <pc:sldMk cId="1171796703" sldId="1101"/>
            <ac:spMk id="3" creationId="{EEBCEDFB-2BCB-CB40-872F-61FC029FBFBA}"/>
          </ac:spMkLst>
        </pc:spChg>
        <pc:spChg chg="add">
          <ac:chgData name="Martin Schedlbauer" userId="99666baf021553f1" providerId="LiveId" clId="{A8633CE2-B63B-B841-8517-4AE8393BE4D8}" dt="2020-07-07T17:50:09.533" v="16702" actId="26606"/>
          <ac:spMkLst>
            <pc:docMk/>
            <pc:sldMk cId="1171796703" sldId="1101"/>
            <ac:spMk id="8" creationId="{907EF6B7-1338-4443-8C46-6A318D952DFD}"/>
          </ac:spMkLst>
        </pc:spChg>
        <pc:spChg chg="add">
          <ac:chgData name="Martin Schedlbauer" userId="99666baf021553f1" providerId="LiveId" clId="{A8633CE2-B63B-B841-8517-4AE8393BE4D8}" dt="2020-07-07T17:50:09.533" v="16702" actId="26606"/>
          <ac:spMkLst>
            <pc:docMk/>
            <pc:sldMk cId="1171796703" sldId="1101"/>
            <ac:spMk id="10" creationId="{DAAE4CDD-124C-4DCF-9584-B6033B545DD5}"/>
          </ac:spMkLst>
        </pc:spChg>
        <pc:spChg chg="add">
          <ac:chgData name="Martin Schedlbauer" userId="99666baf021553f1" providerId="LiveId" clId="{A8633CE2-B63B-B841-8517-4AE8393BE4D8}" dt="2020-07-07T17:50:09.533" v="16702" actId="26606"/>
          <ac:spMkLst>
            <pc:docMk/>
            <pc:sldMk cId="1171796703" sldId="1101"/>
            <ac:spMk id="12" creationId="{081E4A58-353D-44AE-B2FC-2A74E2E400F7}"/>
          </ac:spMkLst>
        </pc:spChg>
      </pc:sldChg>
      <pc:sldChg chg="addSp delSp modSp add mod setBg">
        <pc:chgData name="Martin Schedlbauer" userId="99666baf021553f1" providerId="LiveId" clId="{A8633CE2-B63B-B841-8517-4AE8393BE4D8}" dt="2020-07-08T00:41:32.474" v="19589" actId="20577"/>
        <pc:sldMkLst>
          <pc:docMk/>
          <pc:sldMk cId="713469407" sldId="1102"/>
        </pc:sldMkLst>
        <pc:spChg chg="mod">
          <ac:chgData name="Martin Schedlbauer" userId="99666baf021553f1" providerId="LiveId" clId="{A8633CE2-B63B-B841-8517-4AE8393BE4D8}" dt="2020-07-07T17:49:38.820" v="16699" actId="26606"/>
          <ac:spMkLst>
            <pc:docMk/>
            <pc:sldMk cId="713469407" sldId="1102"/>
            <ac:spMk id="2" creationId="{0E703455-BF97-6947-A30F-F910A24E64F0}"/>
          </ac:spMkLst>
        </pc:spChg>
        <pc:spChg chg="mod">
          <ac:chgData name="Martin Schedlbauer" userId="99666baf021553f1" providerId="LiveId" clId="{A8633CE2-B63B-B841-8517-4AE8393BE4D8}" dt="2020-07-08T00:41:32.474" v="19589" actId="20577"/>
          <ac:spMkLst>
            <pc:docMk/>
            <pc:sldMk cId="713469407" sldId="1102"/>
            <ac:spMk id="3" creationId="{8238535A-0520-4744-BF41-6AB1719739EC}"/>
          </ac:spMkLst>
        </pc:spChg>
        <pc:spChg chg="add">
          <ac:chgData name="Martin Schedlbauer" userId="99666baf021553f1" providerId="LiveId" clId="{A8633CE2-B63B-B841-8517-4AE8393BE4D8}" dt="2020-07-07T17:49:38.820" v="16699" actId="26606"/>
          <ac:spMkLst>
            <pc:docMk/>
            <pc:sldMk cId="713469407" sldId="1102"/>
            <ac:spMk id="73" creationId="{B082622D-AAF3-4897-8629-FC918530DD86}"/>
          </ac:spMkLst>
        </pc:spChg>
        <pc:spChg chg="add">
          <ac:chgData name="Martin Schedlbauer" userId="99666baf021553f1" providerId="LiveId" clId="{A8633CE2-B63B-B841-8517-4AE8393BE4D8}" dt="2020-07-07T17:49:38.820" v="16699" actId="26606"/>
          <ac:spMkLst>
            <pc:docMk/>
            <pc:sldMk cId="713469407" sldId="1102"/>
            <ac:spMk id="75" creationId="{A7457DD9-5A45-400A-AB4B-4B4EDECA25F1}"/>
          </ac:spMkLst>
        </pc:spChg>
        <pc:spChg chg="add">
          <ac:chgData name="Martin Schedlbauer" userId="99666baf021553f1" providerId="LiveId" clId="{A8633CE2-B63B-B841-8517-4AE8393BE4D8}" dt="2020-07-07T17:49:38.820" v="16699" actId="26606"/>
          <ac:spMkLst>
            <pc:docMk/>
            <pc:sldMk cId="713469407" sldId="1102"/>
            <ac:spMk id="77" creationId="{441CF7D6-A660-431A-B0BB-140A0D5556B6}"/>
          </ac:spMkLst>
        </pc:spChg>
        <pc:spChg chg="add">
          <ac:chgData name="Martin Schedlbauer" userId="99666baf021553f1" providerId="LiveId" clId="{A8633CE2-B63B-B841-8517-4AE8393BE4D8}" dt="2020-07-07T17:49:38.820" v="16699" actId="26606"/>
          <ac:spMkLst>
            <pc:docMk/>
            <pc:sldMk cId="713469407" sldId="1102"/>
            <ac:spMk id="79" creationId="{0570A85B-3810-4F95-97B0-CBF4CCDB381C}"/>
          </ac:spMkLst>
        </pc:spChg>
        <pc:picChg chg="add del mod">
          <ac:chgData name="Martin Schedlbauer" userId="99666baf021553f1" providerId="LiveId" clId="{A8633CE2-B63B-B841-8517-4AE8393BE4D8}" dt="2020-07-07T17:32:29.233" v="16672" actId="478"/>
          <ac:picMkLst>
            <pc:docMk/>
            <pc:sldMk cId="713469407" sldId="1102"/>
            <ac:picMk id="2050" creationId="{4C173A98-B215-9848-8B2D-57998F4C37A3}"/>
          </ac:picMkLst>
        </pc:picChg>
        <pc:picChg chg="add del mod">
          <ac:chgData name="Martin Schedlbauer" userId="99666baf021553f1" providerId="LiveId" clId="{A8633CE2-B63B-B841-8517-4AE8393BE4D8}" dt="2020-07-07T22:38:01.677" v="17995" actId="478"/>
          <ac:picMkLst>
            <pc:docMk/>
            <pc:sldMk cId="713469407" sldId="1102"/>
            <ac:picMk id="2052" creationId="{3E145B26-0F46-E34C-B9F8-49B4378908E5}"/>
          </ac:picMkLst>
        </pc:picChg>
        <pc:picChg chg="add del mod">
          <ac:chgData name="Martin Schedlbauer" userId="99666baf021553f1" providerId="LiveId" clId="{A8633CE2-B63B-B841-8517-4AE8393BE4D8}" dt="2020-07-07T22:46:10.050" v="18215" actId="478"/>
          <ac:picMkLst>
            <pc:docMk/>
            <pc:sldMk cId="713469407" sldId="1102"/>
            <ac:picMk id="2054" creationId="{A7EBF534-6F52-DB43-918D-30678F0B9BD3}"/>
          </ac:picMkLst>
        </pc:picChg>
        <pc:picChg chg="add del mod">
          <ac:chgData name="Martin Schedlbauer" userId="99666baf021553f1" providerId="LiveId" clId="{A8633CE2-B63B-B841-8517-4AE8393BE4D8}" dt="2020-07-08T00:39:50.162" v="19497" actId="478"/>
          <ac:picMkLst>
            <pc:docMk/>
            <pc:sldMk cId="713469407" sldId="1102"/>
            <ac:picMk id="2056" creationId="{5DEDE5B5-D812-0C4F-974D-9DDD2082185A}"/>
          </ac:picMkLst>
        </pc:picChg>
        <pc:picChg chg="add mod">
          <ac:chgData name="Martin Schedlbauer" userId="99666baf021553f1" providerId="LiveId" clId="{A8633CE2-B63B-B841-8517-4AE8393BE4D8}" dt="2020-07-08T00:40:08.089" v="19500" actId="1076"/>
          <ac:picMkLst>
            <pc:docMk/>
            <pc:sldMk cId="713469407" sldId="1102"/>
            <ac:picMk id="2058" creationId="{9FE38C31-99B2-6F4B-8F62-E6505748289C}"/>
          </ac:picMkLst>
        </pc:picChg>
      </pc:sldChg>
      <pc:sldChg chg="addSp delSp modSp add ord setBg delDesignElem">
        <pc:chgData name="Martin Schedlbauer" userId="99666baf021553f1" providerId="LiveId" clId="{A8633CE2-B63B-B841-8517-4AE8393BE4D8}" dt="2020-07-07T23:02:27.574" v="18811" actId="20577"/>
        <pc:sldMkLst>
          <pc:docMk/>
          <pc:sldMk cId="2943123631" sldId="1103"/>
        </pc:sldMkLst>
        <pc:spChg chg="mod">
          <ac:chgData name="Martin Schedlbauer" userId="99666baf021553f1" providerId="LiveId" clId="{A8633CE2-B63B-B841-8517-4AE8393BE4D8}" dt="2020-07-07T18:07:58.314" v="16963" actId="114"/>
          <ac:spMkLst>
            <pc:docMk/>
            <pc:sldMk cId="2943123631" sldId="1103"/>
            <ac:spMk id="2" creationId="{0E703455-BF97-6947-A30F-F910A24E64F0}"/>
          </ac:spMkLst>
        </pc:spChg>
        <pc:spChg chg="mod">
          <ac:chgData name="Martin Schedlbauer" userId="99666baf021553f1" providerId="LiveId" clId="{A8633CE2-B63B-B841-8517-4AE8393BE4D8}" dt="2020-07-07T23:02:27.574" v="18811" actId="20577"/>
          <ac:spMkLst>
            <pc:docMk/>
            <pc:sldMk cId="2943123631" sldId="1103"/>
            <ac:spMk id="3" creationId="{8238535A-0520-4744-BF41-6AB1719739EC}"/>
          </ac:spMkLst>
        </pc:spChg>
        <pc:spChg chg="add mod">
          <ac:chgData name="Martin Schedlbauer" userId="99666baf021553f1" providerId="LiveId" clId="{A8633CE2-B63B-B841-8517-4AE8393BE4D8}" dt="2020-07-07T22:57:12.850" v="18706" actId="14100"/>
          <ac:spMkLst>
            <pc:docMk/>
            <pc:sldMk cId="2943123631" sldId="1103"/>
            <ac:spMk id="9" creationId="{A80F7595-9B98-E547-BDCB-910D684854E2}"/>
          </ac:spMkLst>
        </pc:spChg>
        <pc:spChg chg="add mod">
          <ac:chgData name="Martin Schedlbauer" userId="99666baf021553f1" providerId="LiveId" clId="{A8633CE2-B63B-B841-8517-4AE8393BE4D8}" dt="2020-07-07T23:01:33.837" v="18789" actId="14100"/>
          <ac:spMkLst>
            <pc:docMk/>
            <pc:sldMk cId="2943123631" sldId="1103"/>
            <ac:spMk id="12" creationId="{0ACAF28E-9141-0946-AADC-4199EFE5988A}"/>
          </ac:spMkLst>
        </pc:spChg>
        <pc:spChg chg="del">
          <ac:chgData name="Martin Schedlbauer" userId="99666baf021553f1" providerId="LiveId" clId="{A8633CE2-B63B-B841-8517-4AE8393BE4D8}" dt="2020-07-07T17:49:54.451" v="16701"/>
          <ac:spMkLst>
            <pc:docMk/>
            <pc:sldMk cId="2943123631" sldId="1103"/>
            <ac:spMk id="73" creationId="{B082622D-AAF3-4897-8629-FC918530DD86}"/>
          </ac:spMkLst>
        </pc:spChg>
        <pc:spChg chg="del">
          <ac:chgData name="Martin Schedlbauer" userId="99666baf021553f1" providerId="LiveId" clId="{A8633CE2-B63B-B841-8517-4AE8393BE4D8}" dt="2020-07-07T17:49:54.451" v="16701"/>
          <ac:spMkLst>
            <pc:docMk/>
            <pc:sldMk cId="2943123631" sldId="1103"/>
            <ac:spMk id="75" creationId="{A7457DD9-5A45-400A-AB4B-4B4EDECA25F1}"/>
          </ac:spMkLst>
        </pc:spChg>
        <pc:spChg chg="del">
          <ac:chgData name="Martin Schedlbauer" userId="99666baf021553f1" providerId="LiveId" clId="{A8633CE2-B63B-B841-8517-4AE8393BE4D8}" dt="2020-07-07T17:49:54.451" v="16701"/>
          <ac:spMkLst>
            <pc:docMk/>
            <pc:sldMk cId="2943123631" sldId="1103"/>
            <ac:spMk id="77" creationId="{441CF7D6-A660-431A-B0BB-140A0D5556B6}"/>
          </ac:spMkLst>
        </pc:spChg>
        <pc:spChg chg="del">
          <ac:chgData name="Martin Schedlbauer" userId="99666baf021553f1" providerId="LiveId" clId="{A8633CE2-B63B-B841-8517-4AE8393BE4D8}" dt="2020-07-07T17:49:54.451" v="16701"/>
          <ac:spMkLst>
            <pc:docMk/>
            <pc:sldMk cId="2943123631" sldId="1103"/>
            <ac:spMk id="79" creationId="{0570A85B-3810-4F95-97B0-CBF4CCDB381C}"/>
          </ac:spMkLst>
        </pc:spChg>
        <pc:picChg chg="del">
          <ac:chgData name="Martin Schedlbauer" userId="99666baf021553f1" providerId="LiveId" clId="{A8633CE2-B63B-B841-8517-4AE8393BE4D8}" dt="2020-07-07T22:56:36.169" v="18696" actId="478"/>
          <ac:picMkLst>
            <pc:docMk/>
            <pc:sldMk cId="2943123631" sldId="1103"/>
            <ac:picMk id="2052" creationId="{3E145B26-0F46-E34C-B9F8-49B4378908E5}"/>
          </ac:picMkLst>
        </pc:picChg>
        <pc:picChg chg="add mod">
          <ac:chgData name="Martin Schedlbauer" userId="99666baf021553f1" providerId="LiveId" clId="{A8633CE2-B63B-B841-8517-4AE8393BE4D8}" dt="2020-07-07T22:57:00.280" v="18702" actId="1076"/>
          <ac:picMkLst>
            <pc:docMk/>
            <pc:sldMk cId="2943123631" sldId="1103"/>
            <ac:picMk id="3074" creationId="{ACCC3CF6-3CC2-044E-9BDC-4BDE095484EF}"/>
          </ac:picMkLst>
        </pc:picChg>
        <pc:picChg chg="add mod">
          <ac:chgData name="Martin Schedlbauer" userId="99666baf021553f1" providerId="LiveId" clId="{A8633CE2-B63B-B841-8517-4AE8393BE4D8}" dt="2020-07-07T23:01:18.024" v="18784" actId="1076"/>
          <ac:picMkLst>
            <pc:docMk/>
            <pc:sldMk cId="2943123631" sldId="1103"/>
            <ac:picMk id="3076" creationId="{F4BF5AC3-AA5E-5549-8BB0-32F2B9FE625F}"/>
          </ac:picMkLst>
        </pc:picChg>
        <pc:cxnChg chg="add mod">
          <ac:chgData name="Martin Schedlbauer" userId="99666baf021553f1" providerId="LiveId" clId="{A8633CE2-B63B-B841-8517-4AE8393BE4D8}" dt="2020-07-07T23:01:49.551" v="18794" actId="14100"/>
          <ac:cxnSpMkLst>
            <pc:docMk/>
            <pc:sldMk cId="2943123631" sldId="1103"/>
            <ac:cxnSpMk id="13" creationId="{191B4D54-1406-B848-B3B2-CF9A05576B18}"/>
          </ac:cxnSpMkLst>
        </pc:cxnChg>
      </pc:sldChg>
      <pc:sldChg chg="delSp modSp add del ord setBg delDesignElem">
        <pc:chgData name="Martin Schedlbauer" userId="99666baf021553f1" providerId="LiveId" clId="{A8633CE2-B63B-B841-8517-4AE8393BE4D8}" dt="2020-07-07T22:35:17.215" v="17985" actId="2696"/>
        <pc:sldMkLst>
          <pc:docMk/>
          <pc:sldMk cId="3215604004" sldId="1104"/>
        </pc:sldMkLst>
        <pc:spChg chg="mod">
          <ac:chgData name="Martin Schedlbauer" userId="99666baf021553f1" providerId="LiveId" clId="{A8633CE2-B63B-B841-8517-4AE8393BE4D8}" dt="2020-07-07T17:56:49.837" v="16771" actId="20577"/>
          <ac:spMkLst>
            <pc:docMk/>
            <pc:sldMk cId="3215604004" sldId="1104"/>
            <ac:spMk id="2" creationId="{1851DC96-661D-DF4B-B311-036CD8057579}"/>
          </ac:spMkLst>
        </pc:spChg>
        <pc:spChg chg="del">
          <ac:chgData name="Martin Schedlbauer" userId="99666baf021553f1" providerId="LiveId" clId="{A8633CE2-B63B-B841-8517-4AE8393BE4D8}" dt="2020-07-07T17:56:11.905" v="16718"/>
          <ac:spMkLst>
            <pc:docMk/>
            <pc:sldMk cId="3215604004" sldId="1104"/>
            <ac:spMk id="8" creationId="{907EF6B7-1338-4443-8C46-6A318D952DFD}"/>
          </ac:spMkLst>
        </pc:spChg>
        <pc:spChg chg="del">
          <ac:chgData name="Martin Schedlbauer" userId="99666baf021553f1" providerId="LiveId" clId="{A8633CE2-B63B-B841-8517-4AE8393BE4D8}" dt="2020-07-07T17:56:11.905" v="16718"/>
          <ac:spMkLst>
            <pc:docMk/>
            <pc:sldMk cId="3215604004" sldId="1104"/>
            <ac:spMk id="10" creationId="{DAAE4CDD-124C-4DCF-9584-B6033B545DD5}"/>
          </ac:spMkLst>
        </pc:spChg>
        <pc:spChg chg="del">
          <ac:chgData name="Martin Schedlbauer" userId="99666baf021553f1" providerId="LiveId" clId="{A8633CE2-B63B-B841-8517-4AE8393BE4D8}" dt="2020-07-07T17:56:11.905" v="16718"/>
          <ac:spMkLst>
            <pc:docMk/>
            <pc:sldMk cId="3215604004" sldId="1104"/>
            <ac:spMk id="12" creationId="{081E4A58-353D-44AE-B2FC-2A74E2E400F7}"/>
          </ac:spMkLst>
        </pc:spChg>
      </pc:sldChg>
      <pc:sldChg chg="delSp modSp add del setBg delDesignElem">
        <pc:chgData name="Martin Schedlbauer" userId="99666baf021553f1" providerId="LiveId" clId="{A8633CE2-B63B-B841-8517-4AE8393BE4D8}" dt="2020-07-07T21:48:04.565" v="17368" actId="2696"/>
        <pc:sldMkLst>
          <pc:docMk/>
          <pc:sldMk cId="3988602035" sldId="1105"/>
        </pc:sldMkLst>
        <pc:spChg chg="mod">
          <ac:chgData name="Martin Schedlbauer" userId="99666baf021553f1" providerId="LiveId" clId="{A8633CE2-B63B-B841-8517-4AE8393BE4D8}" dt="2020-07-07T17:56:32.077" v="16738" actId="20577"/>
          <ac:spMkLst>
            <pc:docMk/>
            <pc:sldMk cId="3988602035" sldId="1105"/>
            <ac:spMk id="2" creationId="{1851DC96-661D-DF4B-B311-036CD8057579}"/>
          </ac:spMkLst>
        </pc:spChg>
        <pc:spChg chg="mod">
          <ac:chgData name="Martin Schedlbauer" userId="99666baf021553f1" providerId="LiveId" clId="{A8633CE2-B63B-B841-8517-4AE8393BE4D8}" dt="2020-07-07T21:47:57.948" v="17367" actId="20577"/>
          <ac:spMkLst>
            <pc:docMk/>
            <pc:sldMk cId="3988602035" sldId="1105"/>
            <ac:spMk id="3" creationId="{EEBCEDFB-2BCB-CB40-872F-61FC029FBFBA}"/>
          </ac:spMkLst>
        </pc:spChg>
        <pc:spChg chg="del">
          <ac:chgData name="Martin Schedlbauer" userId="99666baf021553f1" providerId="LiveId" clId="{A8633CE2-B63B-B841-8517-4AE8393BE4D8}" dt="2020-07-07T17:56:21.229" v="16720"/>
          <ac:spMkLst>
            <pc:docMk/>
            <pc:sldMk cId="3988602035" sldId="1105"/>
            <ac:spMk id="8" creationId="{907EF6B7-1338-4443-8C46-6A318D952DFD}"/>
          </ac:spMkLst>
        </pc:spChg>
        <pc:spChg chg="del">
          <ac:chgData name="Martin Schedlbauer" userId="99666baf021553f1" providerId="LiveId" clId="{A8633CE2-B63B-B841-8517-4AE8393BE4D8}" dt="2020-07-07T17:56:21.229" v="16720"/>
          <ac:spMkLst>
            <pc:docMk/>
            <pc:sldMk cId="3988602035" sldId="1105"/>
            <ac:spMk id="10" creationId="{DAAE4CDD-124C-4DCF-9584-B6033B545DD5}"/>
          </ac:spMkLst>
        </pc:spChg>
        <pc:spChg chg="del">
          <ac:chgData name="Martin Schedlbauer" userId="99666baf021553f1" providerId="LiveId" clId="{A8633CE2-B63B-B841-8517-4AE8393BE4D8}" dt="2020-07-07T17:56:21.229" v="16720"/>
          <ac:spMkLst>
            <pc:docMk/>
            <pc:sldMk cId="3988602035" sldId="1105"/>
            <ac:spMk id="12" creationId="{081E4A58-353D-44AE-B2FC-2A74E2E400F7}"/>
          </ac:spMkLst>
        </pc:spChg>
      </pc:sldChg>
      <pc:sldChg chg="delSp modSp add del setBg delDesignElem">
        <pc:chgData name="Martin Schedlbauer" userId="99666baf021553f1" providerId="LiveId" clId="{A8633CE2-B63B-B841-8517-4AE8393BE4D8}" dt="2020-07-07T22:33:10.665" v="17965" actId="2696"/>
        <pc:sldMkLst>
          <pc:docMk/>
          <pc:sldMk cId="1248034996" sldId="1106"/>
        </pc:sldMkLst>
        <pc:spChg chg="mod">
          <ac:chgData name="Martin Schedlbauer" userId="99666baf021553f1" providerId="LiveId" clId="{A8633CE2-B63B-B841-8517-4AE8393BE4D8}" dt="2020-07-07T17:56:38.964" v="16754" actId="20577"/>
          <ac:spMkLst>
            <pc:docMk/>
            <pc:sldMk cId="1248034996" sldId="1106"/>
            <ac:spMk id="2" creationId="{1851DC96-661D-DF4B-B311-036CD8057579}"/>
          </ac:spMkLst>
        </pc:spChg>
        <pc:spChg chg="mod">
          <ac:chgData name="Martin Schedlbauer" userId="99666baf021553f1" providerId="LiveId" clId="{A8633CE2-B63B-B841-8517-4AE8393BE4D8}" dt="2020-07-07T22:32:58.768" v="17964" actId="20577"/>
          <ac:spMkLst>
            <pc:docMk/>
            <pc:sldMk cId="1248034996" sldId="1106"/>
            <ac:spMk id="3" creationId="{EEBCEDFB-2BCB-CB40-872F-61FC029FBFBA}"/>
          </ac:spMkLst>
        </pc:spChg>
        <pc:spChg chg="del">
          <ac:chgData name="Martin Schedlbauer" userId="99666baf021553f1" providerId="LiveId" clId="{A8633CE2-B63B-B841-8517-4AE8393BE4D8}" dt="2020-07-07T17:56:25.627" v="16722"/>
          <ac:spMkLst>
            <pc:docMk/>
            <pc:sldMk cId="1248034996" sldId="1106"/>
            <ac:spMk id="8" creationId="{907EF6B7-1338-4443-8C46-6A318D952DFD}"/>
          </ac:spMkLst>
        </pc:spChg>
        <pc:spChg chg="del">
          <ac:chgData name="Martin Schedlbauer" userId="99666baf021553f1" providerId="LiveId" clId="{A8633CE2-B63B-B841-8517-4AE8393BE4D8}" dt="2020-07-07T17:56:25.627" v="16722"/>
          <ac:spMkLst>
            <pc:docMk/>
            <pc:sldMk cId="1248034996" sldId="1106"/>
            <ac:spMk id="10" creationId="{DAAE4CDD-124C-4DCF-9584-B6033B545DD5}"/>
          </ac:spMkLst>
        </pc:spChg>
        <pc:spChg chg="del">
          <ac:chgData name="Martin Schedlbauer" userId="99666baf021553f1" providerId="LiveId" clId="{A8633CE2-B63B-B841-8517-4AE8393BE4D8}" dt="2020-07-07T17:56:25.627" v="16722"/>
          <ac:spMkLst>
            <pc:docMk/>
            <pc:sldMk cId="1248034996" sldId="1106"/>
            <ac:spMk id="12" creationId="{081E4A58-353D-44AE-B2FC-2A74E2E400F7}"/>
          </ac:spMkLst>
        </pc:spChg>
      </pc:sldChg>
      <pc:sldChg chg="addSp delSp modSp add">
        <pc:chgData name="Martin Schedlbauer" userId="99666baf021553f1" providerId="LiveId" clId="{A8633CE2-B63B-B841-8517-4AE8393BE4D8}" dt="2020-07-08T20:27:41.680" v="22495" actId="12"/>
        <pc:sldMkLst>
          <pc:docMk/>
          <pc:sldMk cId="1175950893" sldId="1107"/>
        </pc:sldMkLst>
        <pc:spChg chg="mod">
          <ac:chgData name="Martin Schedlbauer" userId="99666baf021553f1" providerId="LiveId" clId="{A8633CE2-B63B-B841-8517-4AE8393BE4D8}" dt="2020-07-07T18:03:41.927" v="16895" actId="20577"/>
          <ac:spMkLst>
            <pc:docMk/>
            <pc:sldMk cId="1175950893" sldId="1107"/>
            <ac:spMk id="2" creationId="{0E703455-BF97-6947-A30F-F910A24E64F0}"/>
          </ac:spMkLst>
        </pc:spChg>
        <pc:spChg chg="mod">
          <ac:chgData name="Martin Schedlbauer" userId="99666baf021553f1" providerId="LiveId" clId="{A8633CE2-B63B-B841-8517-4AE8393BE4D8}" dt="2020-07-08T20:27:41.680" v="22495" actId="12"/>
          <ac:spMkLst>
            <pc:docMk/>
            <pc:sldMk cId="1175950893" sldId="1107"/>
            <ac:spMk id="3" creationId="{8238535A-0520-4744-BF41-6AB1719739EC}"/>
          </ac:spMkLst>
        </pc:spChg>
        <pc:spChg chg="add mod">
          <ac:chgData name="Martin Schedlbauer" userId="99666baf021553f1" providerId="LiveId" clId="{A8633CE2-B63B-B841-8517-4AE8393BE4D8}" dt="2020-07-07T21:51:28.749" v="17563" actId="1076"/>
          <ac:spMkLst>
            <pc:docMk/>
            <pc:sldMk cId="1175950893" sldId="1107"/>
            <ac:spMk id="4" creationId="{A9A8C907-8C13-6840-A658-38CEF6FCA7E1}"/>
          </ac:spMkLst>
        </pc:spChg>
        <pc:spChg chg="add mod">
          <ac:chgData name="Martin Schedlbauer" userId="99666baf021553f1" providerId="LiveId" clId="{A8633CE2-B63B-B841-8517-4AE8393BE4D8}" dt="2020-07-07T21:58:12.617" v="17610" actId="692"/>
          <ac:spMkLst>
            <pc:docMk/>
            <pc:sldMk cId="1175950893" sldId="1107"/>
            <ac:spMk id="12" creationId="{6FB5C4C9-FEF5-DB40-8F6F-A9ED477BFC13}"/>
          </ac:spMkLst>
        </pc:spChg>
        <pc:spChg chg="add mod">
          <ac:chgData name="Martin Schedlbauer" userId="99666baf021553f1" providerId="LiveId" clId="{A8633CE2-B63B-B841-8517-4AE8393BE4D8}" dt="2020-07-07T22:10:29.268" v="17612" actId="692"/>
          <ac:spMkLst>
            <pc:docMk/>
            <pc:sldMk cId="1175950893" sldId="1107"/>
            <ac:spMk id="15" creationId="{32059FDA-3DD1-944F-9110-D1B91B7E853B}"/>
          </ac:spMkLst>
        </pc:spChg>
        <pc:picChg chg="del">
          <ac:chgData name="Martin Schedlbauer" userId="99666baf021553f1" providerId="LiveId" clId="{A8633CE2-B63B-B841-8517-4AE8393BE4D8}" dt="2020-07-07T21:50:29.871" v="17550" actId="478"/>
          <ac:picMkLst>
            <pc:docMk/>
            <pc:sldMk cId="1175950893" sldId="1107"/>
            <ac:picMk id="2052" creationId="{3E145B26-0F46-E34C-B9F8-49B4378908E5}"/>
          </ac:picMkLst>
        </pc:picChg>
        <pc:picChg chg="add mod">
          <ac:chgData name="Martin Schedlbauer" userId="99666baf021553f1" providerId="LiveId" clId="{A8633CE2-B63B-B841-8517-4AE8393BE4D8}" dt="2020-07-07T21:51:28.749" v="17563" actId="1076"/>
          <ac:picMkLst>
            <pc:docMk/>
            <pc:sldMk cId="1175950893" sldId="1107"/>
            <ac:picMk id="4098" creationId="{5244B2E2-3606-E24B-8D9A-3544BDA31C52}"/>
          </ac:picMkLst>
        </pc:picChg>
        <pc:picChg chg="add mod">
          <ac:chgData name="Martin Schedlbauer" userId="99666baf021553f1" providerId="LiveId" clId="{A8633CE2-B63B-B841-8517-4AE8393BE4D8}" dt="2020-07-07T21:54:30.663" v="17586" actId="1076"/>
          <ac:picMkLst>
            <pc:docMk/>
            <pc:sldMk cId="1175950893" sldId="1107"/>
            <ac:picMk id="4100" creationId="{8819A176-F79E-4447-A94F-28C77E406918}"/>
          </ac:picMkLst>
        </pc:picChg>
        <pc:picChg chg="add mod">
          <ac:chgData name="Martin Schedlbauer" userId="99666baf021553f1" providerId="LiveId" clId="{A8633CE2-B63B-B841-8517-4AE8393BE4D8}" dt="2020-07-07T21:57:15.980" v="17598" actId="1076"/>
          <ac:picMkLst>
            <pc:docMk/>
            <pc:sldMk cId="1175950893" sldId="1107"/>
            <ac:picMk id="4102" creationId="{63648EC0-F0E6-6742-A2D4-4B27317866C4}"/>
          </ac:picMkLst>
        </pc:picChg>
        <pc:cxnChg chg="add mod">
          <ac:chgData name="Martin Schedlbauer" userId="99666baf021553f1" providerId="LiveId" clId="{A8633CE2-B63B-B841-8517-4AE8393BE4D8}" dt="2020-07-07T21:57:44.623" v="17608" actId="14100"/>
          <ac:cxnSpMkLst>
            <pc:docMk/>
            <pc:sldMk cId="1175950893" sldId="1107"/>
            <ac:cxnSpMk id="6" creationId="{4CAC764D-574E-D448-8896-4436A0E19999}"/>
          </ac:cxnSpMkLst>
        </pc:cxnChg>
        <pc:cxnChg chg="add mod">
          <ac:chgData name="Martin Schedlbauer" userId="99666baf021553f1" providerId="LiveId" clId="{A8633CE2-B63B-B841-8517-4AE8393BE4D8}" dt="2020-07-07T21:57:47.675" v="17609" actId="14100"/>
          <ac:cxnSpMkLst>
            <pc:docMk/>
            <pc:sldMk cId="1175950893" sldId="1107"/>
            <ac:cxnSpMk id="10" creationId="{29ACDBE3-E3CC-CE42-836C-480E5BB53AF9}"/>
          </ac:cxnSpMkLst>
        </pc:cxnChg>
      </pc:sldChg>
      <pc:sldChg chg="addSp delSp modSp add ord">
        <pc:chgData name="Martin Schedlbauer" userId="99666baf021553f1" providerId="LiveId" clId="{A8633CE2-B63B-B841-8517-4AE8393BE4D8}" dt="2020-07-07T22:51:44.382" v="18251" actId="1076"/>
        <pc:sldMkLst>
          <pc:docMk/>
          <pc:sldMk cId="3548869465" sldId="1108"/>
        </pc:sldMkLst>
        <pc:spChg chg="mod">
          <ac:chgData name="Martin Schedlbauer" userId="99666baf021553f1" providerId="LiveId" clId="{A8633CE2-B63B-B841-8517-4AE8393BE4D8}" dt="2020-07-07T22:39:34.389" v="18008" actId="20577"/>
          <ac:spMkLst>
            <pc:docMk/>
            <pc:sldMk cId="3548869465" sldId="1108"/>
            <ac:spMk id="2" creationId="{0E703455-BF97-6947-A30F-F910A24E64F0}"/>
          </ac:spMkLst>
        </pc:spChg>
        <pc:spChg chg="mod">
          <ac:chgData name="Martin Schedlbauer" userId="99666baf021553f1" providerId="LiveId" clId="{A8633CE2-B63B-B841-8517-4AE8393BE4D8}" dt="2020-07-07T22:42:14.698" v="18213" actId="20577"/>
          <ac:spMkLst>
            <pc:docMk/>
            <pc:sldMk cId="3548869465" sldId="1108"/>
            <ac:spMk id="3" creationId="{8238535A-0520-4744-BF41-6AB1719739EC}"/>
          </ac:spMkLst>
        </pc:spChg>
        <pc:spChg chg="del mod">
          <ac:chgData name="Martin Schedlbauer" userId="99666baf021553f1" providerId="LiveId" clId="{A8633CE2-B63B-B841-8517-4AE8393BE4D8}" dt="2020-07-07T22:33:31.136" v="17971" actId="478"/>
          <ac:spMkLst>
            <pc:docMk/>
            <pc:sldMk cId="3548869465" sldId="1108"/>
            <ac:spMk id="4" creationId="{A9A8C907-8C13-6840-A658-38CEF6FCA7E1}"/>
          </ac:spMkLst>
        </pc:spChg>
        <pc:spChg chg="add mod">
          <ac:chgData name="Martin Schedlbauer" userId="99666baf021553f1" providerId="LiveId" clId="{A8633CE2-B63B-B841-8517-4AE8393BE4D8}" dt="2020-07-07T22:46:48.354" v="18226" actId="14100"/>
          <ac:spMkLst>
            <pc:docMk/>
            <pc:sldMk cId="3548869465" sldId="1108"/>
            <ac:spMk id="7" creationId="{F0F79B21-8DD0-F941-898C-447F30B1A451}"/>
          </ac:spMkLst>
        </pc:spChg>
        <pc:spChg chg="add mod">
          <ac:chgData name="Martin Schedlbauer" userId="99666baf021553f1" providerId="LiveId" clId="{A8633CE2-B63B-B841-8517-4AE8393BE4D8}" dt="2020-07-07T22:51:44.382" v="18251" actId="1076"/>
          <ac:spMkLst>
            <pc:docMk/>
            <pc:sldMk cId="3548869465" sldId="1108"/>
            <ac:spMk id="11" creationId="{5B00FBFC-7285-1741-9DF5-4F3FD359C8E6}"/>
          </ac:spMkLst>
        </pc:spChg>
        <pc:picChg chg="del">
          <ac:chgData name="Martin Schedlbauer" userId="99666baf021553f1" providerId="LiveId" clId="{A8633CE2-B63B-B841-8517-4AE8393BE4D8}" dt="2020-07-07T22:33:27.940" v="17970" actId="478"/>
          <ac:picMkLst>
            <pc:docMk/>
            <pc:sldMk cId="3548869465" sldId="1108"/>
            <ac:picMk id="2052" creationId="{3E145B26-0F46-E34C-B9F8-49B4378908E5}"/>
          </ac:picMkLst>
        </pc:picChg>
        <pc:picChg chg="add del mod">
          <ac:chgData name="Martin Schedlbauer" userId="99666baf021553f1" providerId="LiveId" clId="{A8633CE2-B63B-B841-8517-4AE8393BE4D8}" dt="2020-07-07T22:46:33.884" v="18220" actId="478"/>
          <ac:picMkLst>
            <pc:docMk/>
            <pc:sldMk cId="3548869465" sldId="1108"/>
            <ac:picMk id="5122" creationId="{A86D23DD-E6C1-5445-8909-F0EECDBA4A70}"/>
          </ac:picMkLst>
        </pc:picChg>
        <pc:picChg chg="add del mod">
          <ac:chgData name="Martin Schedlbauer" userId="99666baf021553f1" providerId="LiveId" clId="{A8633CE2-B63B-B841-8517-4AE8393BE4D8}" dt="2020-07-07T22:42:18.595" v="18214" actId="478"/>
          <ac:picMkLst>
            <pc:docMk/>
            <pc:sldMk cId="3548869465" sldId="1108"/>
            <ac:picMk id="5124" creationId="{BAB7E895-5A81-E44B-81FE-DB9CC8717D4A}"/>
          </ac:picMkLst>
        </pc:picChg>
        <pc:picChg chg="add mod">
          <ac:chgData name="Martin Schedlbauer" userId="99666baf021553f1" providerId="LiveId" clId="{A8633CE2-B63B-B841-8517-4AE8393BE4D8}" dt="2020-07-07T22:46:41.081" v="18223" actId="1076"/>
          <ac:picMkLst>
            <pc:docMk/>
            <pc:sldMk cId="3548869465" sldId="1108"/>
            <ac:picMk id="5126" creationId="{7FBDA490-B049-9742-B4AB-F6D797934AD7}"/>
          </ac:picMkLst>
        </pc:picChg>
        <pc:picChg chg="add del mod">
          <ac:chgData name="Martin Schedlbauer" userId="99666baf021553f1" providerId="LiveId" clId="{A8633CE2-B63B-B841-8517-4AE8393BE4D8}" dt="2020-07-07T22:51:20.912" v="18245" actId="478"/>
          <ac:picMkLst>
            <pc:docMk/>
            <pc:sldMk cId="3548869465" sldId="1108"/>
            <ac:picMk id="5128" creationId="{1EC8B09E-63F9-CE4A-8A2D-E22D1E3B3C6F}"/>
          </ac:picMkLst>
        </pc:picChg>
        <pc:picChg chg="add mod">
          <ac:chgData name="Martin Schedlbauer" userId="99666baf021553f1" providerId="LiveId" clId="{A8633CE2-B63B-B841-8517-4AE8393BE4D8}" dt="2020-07-07T22:51:26.986" v="18248" actId="1076"/>
          <ac:picMkLst>
            <pc:docMk/>
            <pc:sldMk cId="3548869465" sldId="1108"/>
            <ac:picMk id="5130" creationId="{EE579330-9896-6B40-8073-C125C2453378}"/>
          </ac:picMkLst>
        </pc:picChg>
        <pc:cxnChg chg="add mod">
          <ac:chgData name="Martin Schedlbauer" userId="99666baf021553f1" providerId="LiveId" clId="{A8633CE2-B63B-B841-8517-4AE8393BE4D8}" dt="2020-07-07T22:49:34.938" v="18243" actId="14100"/>
          <ac:cxnSpMkLst>
            <pc:docMk/>
            <pc:sldMk cId="3548869465" sldId="1108"/>
            <ac:cxnSpMk id="12" creationId="{68092867-0C4D-C34B-9746-CE7FDFE1A326}"/>
          </ac:cxnSpMkLst>
        </pc:cxnChg>
      </pc:sldChg>
      <pc:sldChg chg="modSp add del">
        <pc:chgData name="Martin Schedlbauer" userId="99666baf021553f1" providerId="LiveId" clId="{A8633CE2-B63B-B841-8517-4AE8393BE4D8}" dt="2020-07-07T22:35:21.416" v="17986" actId="2696"/>
        <pc:sldMkLst>
          <pc:docMk/>
          <pc:sldMk cId="2565201366" sldId="1109"/>
        </pc:sldMkLst>
        <pc:spChg chg="mod">
          <ac:chgData name="Martin Schedlbauer" userId="99666baf021553f1" providerId="LiveId" clId="{A8633CE2-B63B-B841-8517-4AE8393BE4D8}" dt="2020-07-07T18:04:43.216" v="16912" actId="20577"/>
          <ac:spMkLst>
            <pc:docMk/>
            <pc:sldMk cId="2565201366" sldId="1109"/>
            <ac:spMk id="2" creationId="{0E703455-BF97-6947-A30F-F910A24E64F0}"/>
          </ac:spMkLst>
        </pc:spChg>
        <pc:spChg chg="mod">
          <ac:chgData name="Martin Schedlbauer" userId="99666baf021553f1" providerId="LiveId" clId="{A8633CE2-B63B-B841-8517-4AE8393BE4D8}" dt="2020-07-07T18:05:51.671" v="16914" actId="14100"/>
          <ac:spMkLst>
            <pc:docMk/>
            <pc:sldMk cId="2565201366" sldId="1109"/>
            <ac:spMk id="4" creationId="{A9A8C907-8C13-6840-A658-38CEF6FCA7E1}"/>
          </ac:spMkLst>
        </pc:spChg>
      </pc:sldChg>
      <pc:sldChg chg="add del">
        <pc:chgData name="Martin Schedlbauer" userId="99666baf021553f1" providerId="LiveId" clId="{A8633CE2-B63B-B841-8517-4AE8393BE4D8}" dt="2020-07-07T18:08:15.954" v="16965"/>
        <pc:sldMkLst>
          <pc:docMk/>
          <pc:sldMk cId="800974413" sldId="1110"/>
        </pc:sldMkLst>
      </pc:sldChg>
      <pc:sldChg chg="addSp delSp modSp add">
        <pc:chgData name="Martin Schedlbauer" userId="99666baf021553f1" providerId="LiveId" clId="{A8633CE2-B63B-B841-8517-4AE8393BE4D8}" dt="2020-07-08T20:15:07.063" v="22134" actId="20577"/>
        <pc:sldMkLst>
          <pc:docMk/>
          <pc:sldMk cId="2797021711" sldId="1110"/>
        </pc:sldMkLst>
        <pc:spChg chg="mod">
          <ac:chgData name="Martin Schedlbauer" userId="99666baf021553f1" providerId="LiveId" clId="{A8633CE2-B63B-B841-8517-4AE8393BE4D8}" dt="2020-07-07T18:08:45.666" v="16987" actId="20577"/>
          <ac:spMkLst>
            <pc:docMk/>
            <pc:sldMk cId="2797021711" sldId="1110"/>
            <ac:spMk id="2" creationId="{0E703455-BF97-6947-A30F-F910A24E64F0}"/>
          </ac:spMkLst>
        </pc:spChg>
        <pc:spChg chg="mod">
          <ac:chgData name="Martin Schedlbauer" userId="99666baf021553f1" providerId="LiveId" clId="{A8633CE2-B63B-B841-8517-4AE8393BE4D8}" dt="2020-07-08T20:15:07.063" v="22134" actId="20577"/>
          <ac:spMkLst>
            <pc:docMk/>
            <pc:sldMk cId="2797021711" sldId="1110"/>
            <ac:spMk id="3" creationId="{8238535A-0520-4744-BF41-6AB1719739EC}"/>
          </ac:spMkLst>
        </pc:spChg>
        <pc:spChg chg="add mod">
          <ac:chgData name="Martin Schedlbauer" userId="99666baf021553f1" providerId="LiveId" clId="{A8633CE2-B63B-B841-8517-4AE8393BE4D8}" dt="2020-07-07T23:10:00.780" v="19196" actId="14100"/>
          <ac:spMkLst>
            <pc:docMk/>
            <pc:sldMk cId="2797021711" sldId="1110"/>
            <ac:spMk id="7" creationId="{D58641F3-AF7A-1443-8C54-BB772E77ACDD}"/>
          </ac:spMkLst>
        </pc:spChg>
        <pc:spChg chg="del">
          <ac:chgData name="Martin Schedlbauer" userId="99666baf021553f1" providerId="LiveId" clId="{A8633CE2-B63B-B841-8517-4AE8393BE4D8}" dt="2020-07-07T23:02:45.829" v="18813" actId="478"/>
          <ac:spMkLst>
            <pc:docMk/>
            <pc:sldMk cId="2797021711" sldId="1110"/>
            <ac:spMk id="9" creationId="{A80F7595-9B98-E547-BDCB-910D684854E2}"/>
          </ac:spMkLst>
        </pc:spChg>
        <pc:spChg chg="add del mod">
          <ac:chgData name="Martin Schedlbauer" userId="99666baf021553f1" providerId="LiveId" clId="{A8633CE2-B63B-B841-8517-4AE8393BE4D8}" dt="2020-07-07T23:24:40.005" v="19431" actId="1076"/>
          <ac:spMkLst>
            <pc:docMk/>
            <pc:sldMk cId="2797021711" sldId="1110"/>
            <ac:spMk id="10" creationId="{A3FCB999-422D-594C-A4EC-753ACEAA0FB5}"/>
          </ac:spMkLst>
        </pc:spChg>
        <pc:picChg chg="add mod">
          <ac:chgData name="Martin Schedlbauer" userId="99666baf021553f1" providerId="LiveId" clId="{A8633CE2-B63B-B841-8517-4AE8393BE4D8}" dt="2020-07-07T23:09:54.387" v="19194" actId="1076"/>
          <ac:picMkLst>
            <pc:docMk/>
            <pc:sldMk cId="2797021711" sldId="1110"/>
            <ac:picMk id="6" creationId="{8FCE1333-C9E8-E44E-8B11-3137A887647D}"/>
          </ac:picMkLst>
        </pc:picChg>
        <pc:picChg chg="add del mod">
          <ac:chgData name="Martin Schedlbauer" userId="99666baf021553f1" providerId="LiveId" clId="{A8633CE2-B63B-B841-8517-4AE8393BE4D8}" dt="2020-07-07T23:08:04.881" v="19183" actId="478"/>
          <ac:picMkLst>
            <pc:docMk/>
            <pc:sldMk cId="2797021711" sldId="1110"/>
            <ac:picMk id="8" creationId="{93DFA5BE-3B6C-A541-8BFC-7FD8C4D58633}"/>
          </ac:picMkLst>
        </pc:picChg>
        <pc:picChg chg="del">
          <ac:chgData name="Martin Schedlbauer" userId="99666baf021553f1" providerId="LiveId" clId="{A8633CE2-B63B-B841-8517-4AE8393BE4D8}" dt="2020-07-07T23:02:43.848" v="18812" actId="478"/>
          <ac:picMkLst>
            <pc:docMk/>
            <pc:sldMk cId="2797021711" sldId="1110"/>
            <ac:picMk id="2052" creationId="{3E145B26-0F46-E34C-B9F8-49B4378908E5}"/>
          </ac:picMkLst>
        </pc:picChg>
        <pc:picChg chg="add del mod">
          <ac:chgData name="Martin Schedlbauer" userId="99666baf021553f1" providerId="LiveId" clId="{A8633CE2-B63B-B841-8517-4AE8393BE4D8}" dt="2020-07-07T23:11:29.102" v="19215" actId="478"/>
          <ac:picMkLst>
            <pc:docMk/>
            <pc:sldMk cId="2797021711" sldId="1110"/>
            <ac:picMk id="8194" creationId="{31BC4C2A-22D8-4040-8DEA-9A16B1B12365}"/>
          </ac:picMkLst>
        </pc:picChg>
        <pc:picChg chg="add del mod">
          <ac:chgData name="Martin Schedlbauer" userId="99666baf021553f1" providerId="LiveId" clId="{A8633CE2-B63B-B841-8517-4AE8393BE4D8}" dt="2020-07-07T23:24:27.318" v="19425" actId="478"/>
          <ac:picMkLst>
            <pc:docMk/>
            <pc:sldMk cId="2797021711" sldId="1110"/>
            <ac:picMk id="8196" creationId="{D11EF340-99ED-734D-9B09-6E6FE6345603}"/>
          </ac:picMkLst>
        </pc:picChg>
        <pc:picChg chg="add mod">
          <ac:chgData name="Martin Schedlbauer" userId="99666baf021553f1" providerId="LiveId" clId="{A8633CE2-B63B-B841-8517-4AE8393BE4D8}" dt="2020-07-07T23:24:32.697" v="19428" actId="1076"/>
          <ac:picMkLst>
            <pc:docMk/>
            <pc:sldMk cId="2797021711" sldId="1110"/>
            <ac:picMk id="8198" creationId="{76E7648B-0C05-8148-B585-5FC31B54F7F5}"/>
          </ac:picMkLst>
        </pc:picChg>
        <pc:cxnChg chg="add del mod">
          <ac:chgData name="Martin Schedlbauer" userId="99666baf021553f1" providerId="LiveId" clId="{A8633CE2-B63B-B841-8517-4AE8393BE4D8}" dt="2020-07-07T23:10:37.650" v="19208" actId="478"/>
          <ac:cxnSpMkLst>
            <pc:docMk/>
            <pc:sldMk cId="2797021711" sldId="1110"/>
            <ac:cxnSpMk id="11" creationId="{312AA3D1-3D34-0E45-BB9A-280A124FC2F4}"/>
          </ac:cxnSpMkLst>
        </pc:cxnChg>
        <pc:cxnChg chg="add mod">
          <ac:chgData name="Martin Schedlbauer" userId="99666baf021553f1" providerId="LiveId" clId="{A8633CE2-B63B-B841-8517-4AE8393BE4D8}" dt="2020-07-07T23:10:52.820" v="19211" actId="14100"/>
          <ac:cxnSpMkLst>
            <pc:docMk/>
            <pc:sldMk cId="2797021711" sldId="1110"/>
            <ac:cxnSpMk id="12" creationId="{E7A7EA02-D3DF-4B4D-9A8A-B4743BEDD15C}"/>
          </ac:cxnSpMkLst>
        </pc:cxnChg>
      </pc:sldChg>
      <pc:sldChg chg="addSp delSp modSp add">
        <pc:chgData name="Martin Schedlbauer" userId="99666baf021553f1" providerId="LiveId" clId="{A8633CE2-B63B-B841-8517-4AE8393BE4D8}" dt="2020-07-07T22:40:35.490" v="18019" actId="692"/>
        <pc:sldMkLst>
          <pc:docMk/>
          <pc:sldMk cId="1033588151" sldId="1111"/>
        </pc:sldMkLst>
        <pc:spChg chg="mod">
          <ac:chgData name="Martin Schedlbauer" userId="99666baf021553f1" providerId="LiveId" clId="{A8633CE2-B63B-B841-8517-4AE8393BE4D8}" dt="2020-07-07T22:36:11.235" v="17994" actId="14100"/>
          <ac:spMkLst>
            <pc:docMk/>
            <pc:sldMk cId="1033588151" sldId="1111"/>
            <ac:spMk id="7" creationId="{F0F79B21-8DD0-F941-898C-447F30B1A451}"/>
          </ac:spMkLst>
        </pc:spChg>
        <pc:spChg chg="add mod">
          <ac:chgData name="Martin Schedlbauer" userId="99666baf021553f1" providerId="LiveId" clId="{A8633CE2-B63B-B841-8517-4AE8393BE4D8}" dt="2020-07-07T22:39:46.982" v="18011" actId="14100"/>
          <ac:spMkLst>
            <pc:docMk/>
            <pc:sldMk cId="1033588151" sldId="1111"/>
            <ac:spMk id="8" creationId="{28075A9D-42DB-0446-9FA5-9EDC7D6C05EA}"/>
          </ac:spMkLst>
        </pc:spChg>
        <pc:picChg chg="del">
          <ac:chgData name="Martin Schedlbauer" userId="99666baf021553f1" providerId="LiveId" clId="{A8633CE2-B63B-B841-8517-4AE8393BE4D8}" dt="2020-07-07T22:35:54.978" v="17989" actId="478"/>
          <ac:picMkLst>
            <pc:docMk/>
            <pc:sldMk cId="1033588151" sldId="1111"/>
            <ac:picMk id="5122" creationId="{A86D23DD-E6C1-5445-8909-F0EECDBA4A70}"/>
          </ac:picMkLst>
        </pc:picChg>
        <pc:picChg chg="mod">
          <ac:chgData name="Martin Schedlbauer" userId="99666baf021553f1" providerId="LiveId" clId="{A8633CE2-B63B-B841-8517-4AE8393BE4D8}" dt="2020-07-07T22:36:01.165" v="17991" actId="14100"/>
          <ac:picMkLst>
            <pc:docMk/>
            <pc:sldMk cId="1033588151" sldId="1111"/>
            <ac:picMk id="5124" creationId="{BAB7E895-5A81-E44B-81FE-DB9CC8717D4A}"/>
          </ac:picMkLst>
        </pc:picChg>
        <pc:picChg chg="add mod">
          <ac:chgData name="Martin Schedlbauer" userId="99666baf021553f1" providerId="LiveId" clId="{A8633CE2-B63B-B841-8517-4AE8393BE4D8}" dt="2020-07-07T22:39:05.776" v="18002" actId="1076"/>
          <ac:picMkLst>
            <pc:docMk/>
            <pc:sldMk cId="1033588151" sldId="1111"/>
            <ac:picMk id="9218" creationId="{659041F3-C70E-254E-85CF-395872FF8F44}"/>
          </ac:picMkLst>
        </pc:picChg>
        <pc:cxnChg chg="add mod">
          <ac:chgData name="Martin Schedlbauer" userId="99666baf021553f1" providerId="LiveId" clId="{A8633CE2-B63B-B841-8517-4AE8393BE4D8}" dt="2020-07-07T22:40:35.490" v="18019" actId="692"/>
          <ac:cxnSpMkLst>
            <pc:docMk/>
            <pc:sldMk cId="1033588151" sldId="1111"/>
            <ac:cxnSpMk id="5" creationId="{7238CFB5-CBB9-FF49-AC1A-073DB13B242B}"/>
          </ac:cxnSpMkLst>
        </pc:cxnChg>
      </pc:sldChg>
      <pc:sldChg chg="addSp delSp modSp add">
        <pc:chgData name="Martin Schedlbauer" userId="99666baf021553f1" providerId="LiveId" clId="{A8633CE2-B63B-B841-8517-4AE8393BE4D8}" dt="2020-07-08T20:17:17.103" v="22427" actId="27636"/>
        <pc:sldMkLst>
          <pc:docMk/>
          <pc:sldMk cId="3685192097" sldId="1112"/>
        </pc:sldMkLst>
        <pc:spChg chg="mod">
          <ac:chgData name="Martin Schedlbauer" userId="99666baf021553f1" providerId="LiveId" clId="{A8633CE2-B63B-B841-8517-4AE8393BE4D8}" dt="2020-07-07T23:13:15.912" v="19367" actId="20577"/>
          <ac:spMkLst>
            <pc:docMk/>
            <pc:sldMk cId="3685192097" sldId="1112"/>
            <ac:spMk id="2" creationId="{0E703455-BF97-6947-A30F-F910A24E64F0}"/>
          </ac:spMkLst>
        </pc:spChg>
        <pc:spChg chg="mod">
          <ac:chgData name="Martin Schedlbauer" userId="99666baf021553f1" providerId="LiveId" clId="{A8633CE2-B63B-B841-8517-4AE8393BE4D8}" dt="2020-07-08T20:17:17.103" v="22427" actId="27636"/>
          <ac:spMkLst>
            <pc:docMk/>
            <pc:sldMk cId="3685192097" sldId="1112"/>
            <ac:spMk id="3" creationId="{8238535A-0520-4744-BF41-6AB1719739EC}"/>
          </ac:spMkLst>
        </pc:spChg>
        <pc:spChg chg="add mod">
          <ac:chgData name="Martin Schedlbauer" userId="99666baf021553f1" providerId="LiveId" clId="{A8633CE2-B63B-B841-8517-4AE8393BE4D8}" dt="2020-07-07T23:24:01.692" v="19423" actId="166"/>
          <ac:spMkLst>
            <pc:docMk/>
            <pc:sldMk cId="3685192097" sldId="1112"/>
            <ac:spMk id="4" creationId="{6DDC143F-D8A4-A44A-9731-0CA75D056433}"/>
          </ac:spMkLst>
        </pc:spChg>
        <pc:spChg chg="mod">
          <ac:chgData name="Martin Schedlbauer" userId="99666baf021553f1" providerId="LiveId" clId="{A8633CE2-B63B-B841-8517-4AE8393BE4D8}" dt="2020-07-08T20:07:22.289" v="22058" actId="14100"/>
          <ac:spMkLst>
            <pc:docMk/>
            <pc:sldMk cId="3685192097" sldId="1112"/>
            <ac:spMk id="7" creationId="{D58641F3-AF7A-1443-8C54-BB772E77ACDD}"/>
          </ac:spMkLst>
        </pc:spChg>
        <pc:spChg chg="mod">
          <ac:chgData name="Martin Schedlbauer" userId="99666baf021553f1" providerId="LiveId" clId="{A8633CE2-B63B-B841-8517-4AE8393BE4D8}" dt="2020-07-07T23:23:43.770" v="19419" actId="1076"/>
          <ac:spMkLst>
            <pc:docMk/>
            <pc:sldMk cId="3685192097" sldId="1112"/>
            <ac:spMk id="10" creationId="{A3FCB999-422D-594C-A4EC-753ACEAA0FB5}"/>
          </ac:spMkLst>
        </pc:spChg>
        <pc:spChg chg="add mod">
          <ac:chgData name="Martin Schedlbauer" userId="99666baf021553f1" providerId="LiveId" clId="{A8633CE2-B63B-B841-8517-4AE8393BE4D8}" dt="2020-07-07T23:24:01.692" v="19423" actId="166"/>
          <ac:spMkLst>
            <pc:docMk/>
            <pc:sldMk cId="3685192097" sldId="1112"/>
            <ac:spMk id="11" creationId="{9350AD31-88F7-4443-BEF8-28BE869F8956}"/>
          </ac:spMkLst>
        </pc:spChg>
        <pc:picChg chg="del">
          <ac:chgData name="Martin Schedlbauer" userId="99666baf021553f1" providerId="LiveId" clId="{A8633CE2-B63B-B841-8517-4AE8393BE4D8}" dt="2020-07-08T20:07:04.963" v="22052" actId="478"/>
          <ac:picMkLst>
            <pc:docMk/>
            <pc:sldMk cId="3685192097" sldId="1112"/>
            <ac:picMk id="6" creationId="{8FCE1333-C9E8-E44E-8B11-3137A887647D}"/>
          </ac:picMkLst>
        </pc:picChg>
        <pc:picChg chg="add mod">
          <ac:chgData name="Martin Schedlbauer" userId="99666baf021553f1" providerId="LiveId" clId="{A8633CE2-B63B-B841-8517-4AE8393BE4D8}" dt="2020-07-08T20:07:12.271" v="22055" actId="1076"/>
          <ac:picMkLst>
            <pc:docMk/>
            <pc:sldMk cId="3685192097" sldId="1112"/>
            <ac:picMk id="2050" creationId="{58AB1FF7-9929-3244-861F-3817FDF0650C}"/>
          </ac:picMkLst>
        </pc:picChg>
        <pc:picChg chg="del mod">
          <ac:chgData name="Martin Schedlbauer" userId="99666baf021553f1" providerId="LiveId" clId="{A8633CE2-B63B-B841-8517-4AE8393BE4D8}" dt="2020-07-07T23:13:40.089" v="19369" actId="478"/>
          <ac:picMkLst>
            <pc:docMk/>
            <pc:sldMk cId="3685192097" sldId="1112"/>
            <ac:picMk id="8196" creationId="{D11EF340-99ED-734D-9B09-6E6FE6345603}"/>
          </ac:picMkLst>
        </pc:picChg>
        <pc:picChg chg="add del mod">
          <ac:chgData name="Martin Schedlbauer" userId="99666baf021553f1" providerId="LiveId" clId="{A8633CE2-B63B-B841-8517-4AE8393BE4D8}" dt="2020-07-07T23:23:25.782" v="19414" actId="478"/>
          <ac:picMkLst>
            <pc:docMk/>
            <pc:sldMk cId="3685192097" sldId="1112"/>
            <ac:picMk id="10242" creationId="{F7BA7748-1674-FC4E-A467-6C2023D0051B}"/>
          </ac:picMkLst>
        </pc:picChg>
        <pc:picChg chg="add mod">
          <ac:chgData name="Martin Schedlbauer" userId="99666baf021553f1" providerId="LiveId" clId="{A8633CE2-B63B-B841-8517-4AE8393BE4D8}" dt="2020-07-07T23:23:46.917" v="19420" actId="1076"/>
          <ac:picMkLst>
            <pc:docMk/>
            <pc:sldMk cId="3685192097" sldId="1112"/>
            <ac:picMk id="10244" creationId="{EF7A8E39-97C0-8D4D-B9C9-41FDC9A9DB59}"/>
          </ac:picMkLst>
        </pc:picChg>
      </pc:sldChg>
      <pc:sldChg chg="addSp delSp modSp add">
        <pc:chgData name="Martin Schedlbauer" userId="99666baf021553f1" providerId="LiveId" clId="{A8633CE2-B63B-B841-8517-4AE8393BE4D8}" dt="2020-07-08T00:50:46.558" v="19839" actId="1076"/>
        <pc:sldMkLst>
          <pc:docMk/>
          <pc:sldMk cId="2770930661" sldId="1113"/>
        </pc:sldMkLst>
        <pc:spChg chg="mod">
          <ac:chgData name="Martin Schedlbauer" userId="99666baf021553f1" providerId="LiveId" clId="{A8633CE2-B63B-B841-8517-4AE8393BE4D8}" dt="2020-07-07T23:25:04.459" v="19460" actId="20577"/>
          <ac:spMkLst>
            <pc:docMk/>
            <pc:sldMk cId="2770930661" sldId="1113"/>
            <ac:spMk id="2" creationId="{DD19AB9C-51DE-EC4A-AAE4-2A52DE741A4C}"/>
          </ac:spMkLst>
        </pc:spChg>
        <pc:spChg chg="del">
          <ac:chgData name="Martin Schedlbauer" userId="99666baf021553f1" providerId="LiveId" clId="{A8633CE2-B63B-B841-8517-4AE8393BE4D8}" dt="2020-07-07T23:25:08.568" v="19461" actId="478"/>
          <ac:spMkLst>
            <pc:docMk/>
            <pc:sldMk cId="2770930661" sldId="1113"/>
            <ac:spMk id="3" creationId="{788CA510-AFF5-F043-9C1A-4BC2CA002558}"/>
          </ac:spMkLst>
        </pc:spChg>
        <pc:picChg chg="add del mod">
          <ac:chgData name="Martin Schedlbauer" userId="99666baf021553f1" providerId="LiveId" clId="{A8633CE2-B63B-B841-8517-4AE8393BE4D8}" dt="2020-07-08T00:50:29.104" v="19836" actId="478"/>
          <ac:picMkLst>
            <pc:docMk/>
            <pc:sldMk cId="2770930661" sldId="1113"/>
            <ac:picMk id="11266" creationId="{FA3D7AC7-AB5C-914A-8C41-E34DA984EF42}"/>
          </ac:picMkLst>
        </pc:picChg>
        <pc:picChg chg="add mod">
          <ac:chgData name="Martin Schedlbauer" userId="99666baf021553f1" providerId="LiveId" clId="{A8633CE2-B63B-B841-8517-4AE8393BE4D8}" dt="2020-07-08T00:50:46.558" v="19839" actId="1076"/>
          <ac:picMkLst>
            <pc:docMk/>
            <pc:sldMk cId="2770930661" sldId="1113"/>
            <ac:picMk id="11268" creationId="{B575F8CA-FC1C-9F4F-AB80-C7D2D64B2EAA}"/>
          </ac:picMkLst>
        </pc:picChg>
      </pc:sldChg>
      <pc:sldChg chg="addSp modSp add">
        <pc:chgData name="Martin Schedlbauer" userId="99666baf021553f1" providerId="LiveId" clId="{A8633CE2-B63B-B841-8517-4AE8393BE4D8}" dt="2020-07-08T01:43:13.443" v="19916" actId="14100"/>
        <pc:sldMkLst>
          <pc:docMk/>
          <pc:sldMk cId="248301209" sldId="1114"/>
        </pc:sldMkLst>
        <pc:spChg chg="mod">
          <ac:chgData name="Martin Schedlbauer" userId="99666baf021553f1" providerId="LiveId" clId="{A8633CE2-B63B-B841-8517-4AE8393BE4D8}" dt="2020-07-07T23:25:20.471" v="19474" actId="20577"/>
          <ac:spMkLst>
            <pc:docMk/>
            <pc:sldMk cId="248301209" sldId="1114"/>
            <ac:spMk id="2" creationId="{DD19AB9C-51DE-EC4A-AAE4-2A52DE741A4C}"/>
          </ac:spMkLst>
        </pc:spChg>
        <pc:picChg chg="add mod">
          <ac:chgData name="Martin Schedlbauer" userId="99666baf021553f1" providerId="LiveId" clId="{A8633CE2-B63B-B841-8517-4AE8393BE4D8}" dt="2020-07-08T01:43:13.443" v="19916" actId="14100"/>
          <ac:picMkLst>
            <pc:docMk/>
            <pc:sldMk cId="248301209" sldId="1114"/>
            <ac:picMk id="13314" creationId="{1E0BF7F7-FF29-4049-9896-8F1E859CB200}"/>
          </ac:picMkLst>
        </pc:picChg>
      </pc:sldChg>
      <pc:sldChg chg="modSp add del">
        <pc:chgData name="Martin Schedlbauer" userId="99666baf021553f1" providerId="LiveId" clId="{A8633CE2-B63B-B841-8517-4AE8393BE4D8}" dt="2020-07-08T20:17:37.793" v="22428" actId="2696"/>
        <pc:sldMkLst>
          <pc:docMk/>
          <pc:sldMk cId="808961151" sldId="1115"/>
        </pc:sldMkLst>
        <pc:spChg chg="mod">
          <ac:chgData name="Martin Schedlbauer" userId="99666baf021553f1" providerId="LiveId" clId="{A8633CE2-B63B-B841-8517-4AE8393BE4D8}" dt="2020-07-07T23:25:30.926" v="19492" actId="20577"/>
          <ac:spMkLst>
            <pc:docMk/>
            <pc:sldMk cId="808961151" sldId="1115"/>
            <ac:spMk id="2" creationId="{DD19AB9C-51DE-EC4A-AAE4-2A52DE741A4C}"/>
          </ac:spMkLst>
        </pc:spChg>
      </pc:sldChg>
      <pc:sldChg chg="addSp delSp modSp add">
        <pc:chgData name="Martin Schedlbauer" userId="99666baf021553f1" providerId="LiveId" clId="{A8633CE2-B63B-B841-8517-4AE8393BE4D8}" dt="2020-07-08T00:50:10.023" v="19835" actId="14100"/>
        <pc:sldMkLst>
          <pc:docMk/>
          <pc:sldMk cId="2985922099" sldId="1116"/>
        </pc:sldMkLst>
        <pc:spChg chg="mod">
          <ac:chgData name="Martin Schedlbauer" userId="99666baf021553f1" providerId="LiveId" clId="{A8633CE2-B63B-B841-8517-4AE8393BE4D8}" dt="2020-07-08T00:47:17.529" v="19612" actId="20577"/>
          <ac:spMkLst>
            <pc:docMk/>
            <pc:sldMk cId="2985922099" sldId="1116"/>
            <ac:spMk id="2" creationId="{0E703455-BF97-6947-A30F-F910A24E64F0}"/>
          </ac:spMkLst>
        </pc:spChg>
        <pc:spChg chg="mod">
          <ac:chgData name="Martin Schedlbauer" userId="99666baf021553f1" providerId="LiveId" clId="{A8633CE2-B63B-B841-8517-4AE8393BE4D8}" dt="2020-07-08T00:49:07.505" v="19824" actId="20577"/>
          <ac:spMkLst>
            <pc:docMk/>
            <pc:sldMk cId="2985922099" sldId="1116"/>
            <ac:spMk id="3" creationId="{8238535A-0520-4744-BF41-6AB1719739EC}"/>
          </ac:spMkLst>
        </pc:spChg>
        <pc:spChg chg="mod">
          <ac:chgData name="Martin Schedlbauer" userId="99666baf021553f1" providerId="LiveId" clId="{A8633CE2-B63B-B841-8517-4AE8393BE4D8}" dt="2020-07-08T00:48:26.748" v="19776" actId="1076"/>
          <ac:spMkLst>
            <pc:docMk/>
            <pc:sldMk cId="2985922099" sldId="1116"/>
            <ac:spMk id="4" creationId="{A9A8C907-8C13-6840-A658-38CEF6FCA7E1}"/>
          </ac:spMkLst>
        </pc:spChg>
        <pc:spChg chg="del">
          <ac:chgData name="Martin Schedlbauer" userId="99666baf021553f1" providerId="LiveId" clId="{A8633CE2-B63B-B841-8517-4AE8393BE4D8}" dt="2020-07-08T00:48:29.515" v="19777" actId="478"/>
          <ac:spMkLst>
            <pc:docMk/>
            <pc:sldMk cId="2985922099" sldId="1116"/>
            <ac:spMk id="12" creationId="{6FB5C4C9-FEF5-DB40-8F6F-A9ED477BFC13}"/>
          </ac:spMkLst>
        </pc:spChg>
        <pc:spChg chg="mod">
          <ac:chgData name="Martin Schedlbauer" userId="99666baf021553f1" providerId="LiveId" clId="{A8633CE2-B63B-B841-8517-4AE8393BE4D8}" dt="2020-07-08T00:50:10.023" v="19835" actId="14100"/>
          <ac:spMkLst>
            <pc:docMk/>
            <pc:sldMk cId="2985922099" sldId="1116"/>
            <ac:spMk id="15" creationId="{32059FDA-3DD1-944F-9110-D1B91B7E853B}"/>
          </ac:spMkLst>
        </pc:spChg>
        <pc:picChg chg="del">
          <ac:chgData name="Martin Schedlbauer" userId="99666baf021553f1" providerId="LiveId" clId="{A8633CE2-B63B-B841-8517-4AE8393BE4D8}" dt="2020-07-08T00:48:07.354" v="19771" actId="478"/>
          <ac:picMkLst>
            <pc:docMk/>
            <pc:sldMk cId="2985922099" sldId="1116"/>
            <ac:picMk id="4098" creationId="{5244B2E2-3606-E24B-8D9A-3544BDA31C52}"/>
          </ac:picMkLst>
        </pc:picChg>
        <pc:picChg chg="del">
          <ac:chgData name="Martin Schedlbauer" userId="99666baf021553f1" providerId="LiveId" clId="{A8633CE2-B63B-B841-8517-4AE8393BE4D8}" dt="2020-07-08T00:48:31.043" v="19778" actId="478"/>
          <ac:picMkLst>
            <pc:docMk/>
            <pc:sldMk cId="2985922099" sldId="1116"/>
            <ac:picMk id="4100" creationId="{8819A176-F79E-4447-A94F-28C77E406918}"/>
          </ac:picMkLst>
        </pc:picChg>
        <pc:picChg chg="del">
          <ac:chgData name="Martin Schedlbauer" userId="99666baf021553f1" providerId="LiveId" clId="{A8633CE2-B63B-B841-8517-4AE8393BE4D8}" dt="2020-07-08T00:48:35.137" v="19781" actId="478"/>
          <ac:picMkLst>
            <pc:docMk/>
            <pc:sldMk cId="2985922099" sldId="1116"/>
            <ac:picMk id="4102" creationId="{63648EC0-F0E6-6742-A2D4-4B27317866C4}"/>
          </ac:picMkLst>
        </pc:picChg>
        <pc:picChg chg="add mod">
          <ac:chgData name="Martin Schedlbauer" userId="99666baf021553f1" providerId="LiveId" clId="{A8633CE2-B63B-B841-8517-4AE8393BE4D8}" dt="2020-07-08T00:48:21.144" v="19774" actId="1076"/>
          <ac:picMkLst>
            <pc:docMk/>
            <pc:sldMk cId="2985922099" sldId="1116"/>
            <ac:picMk id="12290" creationId="{1C06B0DF-71FF-E741-8CEA-F029A654BB1E}"/>
          </ac:picMkLst>
        </pc:picChg>
        <pc:picChg chg="add del mod">
          <ac:chgData name="Martin Schedlbauer" userId="99666baf021553f1" providerId="LiveId" clId="{A8633CE2-B63B-B841-8517-4AE8393BE4D8}" dt="2020-07-08T00:49:48.920" v="19828" actId="478"/>
          <ac:picMkLst>
            <pc:docMk/>
            <pc:sldMk cId="2985922099" sldId="1116"/>
            <ac:picMk id="12292" creationId="{AAC31F07-3D53-6942-9DEB-3F00621237B3}"/>
          </ac:picMkLst>
        </pc:picChg>
        <pc:picChg chg="add mod">
          <ac:chgData name="Martin Schedlbauer" userId="99666baf021553f1" providerId="LiveId" clId="{A8633CE2-B63B-B841-8517-4AE8393BE4D8}" dt="2020-07-08T00:49:55.515" v="19831" actId="1076"/>
          <ac:picMkLst>
            <pc:docMk/>
            <pc:sldMk cId="2985922099" sldId="1116"/>
            <ac:picMk id="12294" creationId="{FD709233-9583-3442-B48C-969BDAC6E154}"/>
          </ac:picMkLst>
        </pc:picChg>
        <pc:cxnChg chg="del">
          <ac:chgData name="Martin Schedlbauer" userId="99666baf021553f1" providerId="LiveId" clId="{A8633CE2-B63B-B841-8517-4AE8393BE4D8}" dt="2020-07-08T00:48:34.134" v="19780" actId="478"/>
          <ac:cxnSpMkLst>
            <pc:docMk/>
            <pc:sldMk cId="2985922099" sldId="1116"/>
            <ac:cxnSpMk id="6" creationId="{4CAC764D-574E-D448-8896-4436A0E19999}"/>
          </ac:cxnSpMkLst>
        </pc:cxnChg>
        <pc:cxnChg chg="mod">
          <ac:chgData name="Martin Schedlbauer" userId="99666baf021553f1" providerId="LiveId" clId="{A8633CE2-B63B-B841-8517-4AE8393BE4D8}" dt="2020-07-08T00:50:03.763" v="19834" actId="14100"/>
          <ac:cxnSpMkLst>
            <pc:docMk/>
            <pc:sldMk cId="2985922099" sldId="1116"/>
            <ac:cxnSpMk id="10" creationId="{29ACDBE3-E3CC-CE42-836C-480E5BB53AF9}"/>
          </ac:cxnSpMkLst>
        </pc:cxnChg>
      </pc:sldChg>
      <pc:sldChg chg="addSp delSp modSp add">
        <pc:chgData name="Martin Schedlbauer" userId="99666baf021553f1" providerId="LiveId" clId="{A8633CE2-B63B-B841-8517-4AE8393BE4D8}" dt="2020-07-08T20:14:32.203" v="22130" actId="478"/>
        <pc:sldMkLst>
          <pc:docMk/>
          <pc:sldMk cId="985756026" sldId="1117"/>
        </pc:sldMkLst>
        <pc:spChg chg="mod">
          <ac:chgData name="Martin Schedlbauer" userId="99666baf021553f1" providerId="LiveId" clId="{A8633CE2-B63B-B841-8517-4AE8393BE4D8}" dt="2020-07-08T01:00:58.400" v="19877" actId="20577"/>
          <ac:spMkLst>
            <pc:docMk/>
            <pc:sldMk cId="985756026" sldId="1117"/>
            <ac:spMk id="2" creationId="{CAD51258-3715-AE40-9146-168905ED72E5}"/>
          </ac:spMkLst>
        </pc:spChg>
        <pc:spChg chg="add mod">
          <ac:chgData name="Martin Schedlbauer" userId="99666baf021553f1" providerId="LiveId" clId="{A8633CE2-B63B-B841-8517-4AE8393BE4D8}" dt="2020-07-08T14:05:53.454" v="20880" actId="20577"/>
          <ac:spMkLst>
            <pc:docMk/>
            <pc:sldMk cId="985756026" sldId="1117"/>
            <ac:spMk id="3" creationId="{4EF71A41-32BF-814F-8252-DA8E9DB3CDB7}"/>
          </ac:spMkLst>
        </pc:spChg>
        <pc:spChg chg="del">
          <ac:chgData name="Martin Schedlbauer" userId="99666baf021553f1" providerId="LiveId" clId="{A8633CE2-B63B-B841-8517-4AE8393BE4D8}" dt="2020-07-08T01:01:01.955" v="19878" actId="478"/>
          <ac:spMkLst>
            <pc:docMk/>
            <pc:sldMk cId="985756026" sldId="1117"/>
            <ac:spMk id="3" creationId="{BABB2C53-C506-9747-AE42-0CFC346BDC6D}"/>
          </ac:spMkLst>
        </pc:spChg>
        <pc:spChg chg="mod topLvl">
          <ac:chgData name="Martin Schedlbauer" userId="99666baf021553f1" providerId="LiveId" clId="{A8633CE2-B63B-B841-8517-4AE8393BE4D8}" dt="2020-07-08T11:58:17.934" v="20095" actId="165"/>
          <ac:spMkLst>
            <pc:docMk/>
            <pc:sldMk cId="985756026" sldId="1117"/>
            <ac:spMk id="5" creationId="{EAE032DE-1F19-E34D-9967-9780CDBF1565}"/>
          </ac:spMkLst>
        </pc:spChg>
        <pc:spChg chg="mod topLvl">
          <ac:chgData name="Martin Schedlbauer" userId="99666baf021553f1" providerId="LiveId" clId="{A8633CE2-B63B-B841-8517-4AE8393BE4D8}" dt="2020-07-08T11:58:17.934" v="20095" actId="165"/>
          <ac:spMkLst>
            <pc:docMk/>
            <pc:sldMk cId="985756026" sldId="1117"/>
            <ac:spMk id="6" creationId="{E0D6D78F-8A3C-AD45-94C5-9253DCB43621}"/>
          </ac:spMkLst>
        </pc:spChg>
        <pc:spChg chg="del mod topLvl">
          <ac:chgData name="Martin Schedlbauer" userId="99666baf021553f1" providerId="LiveId" clId="{A8633CE2-B63B-B841-8517-4AE8393BE4D8}" dt="2020-07-08T15:28:38.783" v="21853" actId="478"/>
          <ac:spMkLst>
            <pc:docMk/>
            <pc:sldMk cId="985756026" sldId="1117"/>
            <ac:spMk id="7" creationId="{4A5A5D69-2697-9C4E-81BD-C772DA8A8105}"/>
          </ac:spMkLst>
        </pc:spChg>
        <pc:spChg chg="mod topLvl">
          <ac:chgData name="Martin Schedlbauer" userId="99666baf021553f1" providerId="LiveId" clId="{A8633CE2-B63B-B841-8517-4AE8393BE4D8}" dt="2020-07-08T11:59:15.283" v="20101" actId="692"/>
          <ac:spMkLst>
            <pc:docMk/>
            <pc:sldMk cId="985756026" sldId="1117"/>
            <ac:spMk id="8" creationId="{38F3A556-4780-164C-AC83-544CDE74E7F5}"/>
          </ac:spMkLst>
        </pc:spChg>
        <pc:spChg chg="mod topLvl">
          <ac:chgData name="Martin Schedlbauer" userId="99666baf021553f1" providerId="LiveId" clId="{A8633CE2-B63B-B841-8517-4AE8393BE4D8}" dt="2020-07-08T11:59:15.283" v="20101" actId="692"/>
          <ac:spMkLst>
            <pc:docMk/>
            <pc:sldMk cId="985756026" sldId="1117"/>
            <ac:spMk id="9" creationId="{DF4777A8-F4D2-F44C-BC88-0ED4E05681A0}"/>
          </ac:spMkLst>
        </pc:spChg>
        <pc:spChg chg="del mod topLvl">
          <ac:chgData name="Martin Schedlbauer" userId="99666baf021553f1" providerId="LiveId" clId="{A8633CE2-B63B-B841-8517-4AE8393BE4D8}" dt="2020-07-08T15:28:38.783" v="21853" actId="478"/>
          <ac:spMkLst>
            <pc:docMk/>
            <pc:sldMk cId="985756026" sldId="1117"/>
            <ac:spMk id="10" creationId="{65C93901-115C-DB42-BCBE-329F9F3A7E5A}"/>
          </ac:spMkLst>
        </pc:spChg>
        <pc:spChg chg="del mod topLvl">
          <ac:chgData name="Martin Schedlbauer" userId="99666baf021553f1" providerId="LiveId" clId="{A8633CE2-B63B-B841-8517-4AE8393BE4D8}" dt="2020-07-08T15:28:38.783" v="21853" actId="478"/>
          <ac:spMkLst>
            <pc:docMk/>
            <pc:sldMk cId="985756026" sldId="1117"/>
            <ac:spMk id="11" creationId="{61A5B412-479E-9643-9FB0-0BD83460FAD4}"/>
          </ac:spMkLst>
        </pc:spChg>
        <pc:spChg chg="del mod topLvl">
          <ac:chgData name="Martin Schedlbauer" userId="99666baf021553f1" providerId="LiveId" clId="{A8633CE2-B63B-B841-8517-4AE8393BE4D8}" dt="2020-07-08T15:28:38.783" v="21853" actId="478"/>
          <ac:spMkLst>
            <pc:docMk/>
            <pc:sldMk cId="985756026" sldId="1117"/>
            <ac:spMk id="12" creationId="{7ACE5ABF-2C32-1A48-9D05-AC3DE034C5E1}"/>
          </ac:spMkLst>
        </pc:spChg>
        <pc:spChg chg="add mod topLvl">
          <ac:chgData name="Martin Schedlbauer" userId="99666baf021553f1" providerId="LiveId" clId="{A8633CE2-B63B-B841-8517-4AE8393BE4D8}" dt="2020-07-08T11:59:15.283" v="20101" actId="692"/>
          <ac:spMkLst>
            <pc:docMk/>
            <pc:sldMk cId="985756026" sldId="1117"/>
            <ac:spMk id="13" creationId="{8D1EFBE9-B6A4-9B43-8FBE-5B3008548F61}"/>
          </ac:spMkLst>
        </pc:spChg>
        <pc:spChg chg="mod topLvl">
          <ac:chgData name="Martin Schedlbauer" userId="99666baf021553f1" providerId="LiveId" clId="{A8633CE2-B63B-B841-8517-4AE8393BE4D8}" dt="2020-07-08T12:08:16.025" v="20345" actId="20577"/>
          <ac:spMkLst>
            <pc:docMk/>
            <pc:sldMk cId="985756026" sldId="1117"/>
            <ac:spMk id="16" creationId="{7596D8A8-FF55-5F4D-B087-FFFF4802413F}"/>
          </ac:spMkLst>
        </pc:spChg>
        <pc:spChg chg="mod topLvl">
          <ac:chgData name="Martin Schedlbauer" userId="99666baf021553f1" providerId="LiveId" clId="{A8633CE2-B63B-B841-8517-4AE8393BE4D8}" dt="2020-07-08T12:06:15.361" v="20308" actId="20577"/>
          <ac:spMkLst>
            <pc:docMk/>
            <pc:sldMk cId="985756026" sldId="1117"/>
            <ac:spMk id="17" creationId="{7E317846-F53A-0747-9476-9D5986C8E1DB}"/>
          </ac:spMkLst>
        </pc:spChg>
        <pc:spChg chg="mod topLvl">
          <ac:chgData name="Martin Schedlbauer" userId="99666baf021553f1" providerId="LiveId" clId="{A8633CE2-B63B-B841-8517-4AE8393BE4D8}" dt="2020-07-08T12:01:55.348" v="20148" actId="1076"/>
          <ac:spMkLst>
            <pc:docMk/>
            <pc:sldMk cId="985756026" sldId="1117"/>
            <ac:spMk id="18" creationId="{BB43B91E-00B3-5D48-B1DC-21D930C8D534}"/>
          </ac:spMkLst>
        </pc:spChg>
        <pc:spChg chg="mod topLvl">
          <ac:chgData name="Martin Schedlbauer" userId="99666baf021553f1" providerId="LiveId" clId="{A8633CE2-B63B-B841-8517-4AE8393BE4D8}" dt="2020-07-08T12:01:55.348" v="20148" actId="1076"/>
          <ac:spMkLst>
            <pc:docMk/>
            <pc:sldMk cId="985756026" sldId="1117"/>
            <ac:spMk id="19" creationId="{EB8E1E6F-B50C-4C47-A437-E6DE07F3EF4A}"/>
          </ac:spMkLst>
        </pc:spChg>
        <pc:spChg chg="mod topLvl">
          <ac:chgData name="Martin Schedlbauer" userId="99666baf021553f1" providerId="LiveId" clId="{A8633CE2-B63B-B841-8517-4AE8393BE4D8}" dt="2020-07-08T12:01:55.348" v="20148" actId="1076"/>
          <ac:spMkLst>
            <pc:docMk/>
            <pc:sldMk cId="985756026" sldId="1117"/>
            <ac:spMk id="20" creationId="{26B5F55C-AA24-594D-A429-F414CFF57183}"/>
          </ac:spMkLst>
        </pc:spChg>
        <pc:spChg chg="add mod">
          <ac:chgData name="Martin Schedlbauer" userId="99666baf021553f1" providerId="LiveId" clId="{A8633CE2-B63B-B841-8517-4AE8393BE4D8}" dt="2020-07-08T12:01:55.348" v="20148" actId="1076"/>
          <ac:spMkLst>
            <pc:docMk/>
            <pc:sldMk cId="985756026" sldId="1117"/>
            <ac:spMk id="21" creationId="{8C4E8A1A-BA58-BF4F-830B-A3E37CF3BD46}"/>
          </ac:spMkLst>
        </pc:spChg>
        <pc:spChg chg="add mod">
          <ac:chgData name="Martin Schedlbauer" userId="99666baf021553f1" providerId="LiveId" clId="{A8633CE2-B63B-B841-8517-4AE8393BE4D8}" dt="2020-07-08T12:06:19.911" v="20312" actId="20577"/>
          <ac:spMkLst>
            <pc:docMk/>
            <pc:sldMk cId="985756026" sldId="1117"/>
            <ac:spMk id="22" creationId="{FA6968B9-209B-D645-902E-9DE9779F25E2}"/>
          </ac:spMkLst>
        </pc:spChg>
        <pc:spChg chg="add mod">
          <ac:chgData name="Martin Schedlbauer" userId="99666baf021553f1" providerId="LiveId" clId="{A8633CE2-B63B-B841-8517-4AE8393BE4D8}" dt="2020-07-08T12:08:27.444" v="20347" actId="1076"/>
          <ac:spMkLst>
            <pc:docMk/>
            <pc:sldMk cId="985756026" sldId="1117"/>
            <ac:spMk id="23" creationId="{E268A9A9-21DC-7B4E-BD6A-E34C61ABCD2F}"/>
          </ac:spMkLst>
        </pc:spChg>
        <pc:spChg chg="add mod">
          <ac:chgData name="Martin Schedlbauer" userId="99666baf021553f1" providerId="LiveId" clId="{A8633CE2-B63B-B841-8517-4AE8393BE4D8}" dt="2020-07-08T12:08:27.444" v="20347" actId="1076"/>
          <ac:spMkLst>
            <pc:docMk/>
            <pc:sldMk cId="985756026" sldId="1117"/>
            <ac:spMk id="24" creationId="{B23C453D-0081-1445-927C-2ABD0909FA55}"/>
          </ac:spMkLst>
        </pc:spChg>
        <pc:spChg chg="add mod">
          <ac:chgData name="Martin Schedlbauer" userId="99666baf021553f1" providerId="LiveId" clId="{A8633CE2-B63B-B841-8517-4AE8393BE4D8}" dt="2020-07-08T12:08:27.444" v="20347" actId="1076"/>
          <ac:spMkLst>
            <pc:docMk/>
            <pc:sldMk cId="985756026" sldId="1117"/>
            <ac:spMk id="25" creationId="{D7A29803-3FAE-D943-929A-726162874275}"/>
          </ac:spMkLst>
        </pc:spChg>
        <pc:spChg chg="add mod">
          <ac:chgData name="Martin Schedlbauer" userId="99666baf021553f1" providerId="LiveId" clId="{A8633CE2-B63B-B841-8517-4AE8393BE4D8}" dt="2020-07-08T12:08:27.444" v="20347" actId="1076"/>
          <ac:spMkLst>
            <pc:docMk/>
            <pc:sldMk cId="985756026" sldId="1117"/>
            <ac:spMk id="26" creationId="{8C935912-C755-AA4B-B83B-5C6DDBCD7BBF}"/>
          </ac:spMkLst>
        </pc:spChg>
        <pc:spChg chg="add mod">
          <ac:chgData name="Martin Schedlbauer" userId="99666baf021553f1" providerId="LiveId" clId="{A8633CE2-B63B-B841-8517-4AE8393BE4D8}" dt="2020-07-08T12:08:27.444" v="20347" actId="1076"/>
          <ac:spMkLst>
            <pc:docMk/>
            <pc:sldMk cId="985756026" sldId="1117"/>
            <ac:spMk id="27" creationId="{4952D9D9-5159-0E4B-9B36-76FECE32A0B0}"/>
          </ac:spMkLst>
        </pc:spChg>
        <pc:spChg chg="add mod">
          <ac:chgData name="Martin Schedlbauer" userId="99666baf021553f1" providerId="LiveId" clId="{A8633CE2-B63B-B841-8517-4AE8393BE4D8}" dt="2020-07-08T12:08:27.444" v="20347" actId="1076"/>
          <ac:spMkLst>
            <pc:docMk/>
            <pc:sldMk cId="985756026" sldId="1117"/>
            <ac:spMk id="28" creationId="{882F02EF-1BC8-BD4B-9FAE-794B466BB693}"/>
          </ac:spMkLst>
        </pc:spChg>
        <pc:spChg chg="add mod">
          <ac:chgData name="Martin Schedlbauer" userId="99666baf021553f1" providerId="LiveId" clId="{A8633CE2-B63B-B841-8517-4AE8393BE4D8}" dt="2020-07-08T12:08:27.444" v="20347" actId="1076"/>
          <ac:spMkLst>
            <pc:docMk/>
            <pc:sldMk cId="985756026" sldId="1117"/>
            <ac:spMk id="29" creationId="{D53AB32F-B71A-B44F-8352-366D28E4D11F}"/>
          </ac:spMkLst>
        </pc:spChg>
        <pc:spChg chg="add mod">
          <ac:chgData name="Martin Schedlbauer" userId="99666baf021553f1" providerId="LiveId" clId="{A8633CE2-B63B-B841-8517-4AE8393BE4D8}" dt="2020-07-08T15:25:13.174" v="21674" actId="1076"/>
          <ac:spMkLst>
            <pc:docMk/>
            <pc:sldMk cId="985756026" sldId="1117"/>
            <ac:spMk id="30" creationId="{A023C14B-B140-B741-9341-20CB90CDBF21}"/>
          </ac:spMkLst>
        </pc:spChg>
        <pc:spChg chg="add mod">
          <ac:chgData name="Martin Schedlbauer" userId="99666baf021553f1" providerId="LiveId" clId="{A8633CE2-B63B-B841-8517-4AE8393BE4D8}" dt="2020-07-08T15:29:14.752" v="21869" actId="20577"/>
          <ac:spMkLst>
            <pc:docMk/>
            <pc:sldMk cId="985756026" sldId="1117"/>
            <ac:spMk id="31" creationId="{BAD60D41-7F86-4C42-9E4D-F4A113A9815A}"/>
          </ac:spMkLst>
        </pc:spChg>
        <pc:spChg chg="add mod">
          <ac:chgData name="Martin Schedlbauer" userId="99666baf021553f1" providerId="LiveId" clId="{A8633CE2-B63B-B841-8517-4AE8393BE4D8}" dt="2020-07-08T15:27:26.982" v="21722" actId="20577"/>
          <ac:spMkLst>
            <pc:docMk/>
            <pc:sldMk cId="985756026" sldId="1117"/>
            <ac:spMk id="32" creationId="{83B4EF68-8F9B-2448-86A2-A709502B8D8A}"/>
          </ac:spMkLst>
        </pc:spChg>
        <pc:spChg chg="add mod">
          <ac:chgData name="Martin Schedlbauer" userId="99666baf021553f1" providerId="LiveId" clId="{A8633CE2-B63B-B841-8517-4AE8393BE4D8}" dt="2020-07-08T15:27:58.076" v="21765" actId="20577"/>
          <ac:spMkLst>
            <pc:docMk/>
            <pc:sldMk cId="985756026" sldId="1117"/>
            <ac:spMk id="33" creationId="{9D374448-58BF-124F-AA19-A49C7B00FA22}"/>
          </ac:spMkLst>
        </pc:spChg>
        <pc:spChg chg="add mod">
          <ac:chgData name="Martin Schedlbauer" userId="99666baf021553f1" providerId="LiveId" clId="{A8633CE2-B63B-B841-8517-4AE8393BE4D8}" dt="2020-07-08T15:26:17.595" v="21689" actId="20577"/>
          <ac:spMkLst>
            <pc:docMk/>
            <pc:sldMk cId="985756026" sldId="1117"/>
            <ac:spMk id="34" creationId="{820A282D-6DBE-FE43-9293-2E1539460233}"/>
          </ac:spMkLst>
        </pc:spChg>
        <pc:spChg chg="add mod">
          <ac:chgData name="Martin Schedlbauer" userId="99666baf021553f1" providerId="LiveId" clId="{A8633CE2-B63B-B841-8517-4AE8393BE4D8}" dt="2020-07-08T15:26:26.489" v="21695" actId="20577"/>
          <ac:spMkLst>
            <pc:docMk/>
            <pc:sldMk cId="985756026" sldId="1117"/>
            <ac:spMk id="35" creationId="{3F13D3FE-7E30-C446-9C57-2A66592BD7F3}"/>
          </ac:spMkLst>
        </pc:spChg>
        <pc:spChg chg="add mod">
          <ac:chgData name="Martin Schedlbauer" userId="99666baf021553f1" providerId="LiveId" clId="{A8633CE2-B63B-B841-8517-4AE8393BE4D8}" dt="2020-07-08T15:26:10.876" v="21687" actId="692"/>
          <ac:spMkLst>
            <pc:docMk/>
            <pc:sldMk cId="985756026" sldId="1117"/>
            <ac:spMk id="36" creationId="{9CE821BA-617C-FB4F-A738-B5372758EB6D}"/>
          </ac:spMkLst>
        </pc:spChg>
        <pc:spChg chg="add mod">
          <ac:chgData name="Martin Schedlbauer" userId="99666baf021553f1" providerId="LiveId" clId="{A8633CE2-B63B-B841-8517-4AE8393BE4D8}" dt="2020-07-08T15:26:46.280" v="21704" actId="14100"/>
          <ac:spMkLst>
            <pc:docMk/>
            <pc:sldMk cId="985756026" sldId="1117"/>
            <ac:spMk id="37" creationId="{46C4A8FD-341D-1242-9046-D2B039D2E316}"/>
          </ac:spMkLst>
        </pc:spChg>
        <pc:spChg chg="add mod">
          <ac:chgData name="Martin Schedlbauer" userId="99666baf021553f1" providerId="LiveId" clId="{A8633CE2-B63B-B841-8517-4AE8393BE4D8}" dt="2020-07-08T15:28:11.468" v="21782" actId="20577"/>
          <ac:spMkLst>
            <pc:docMk/>
            <pc:sldMk cId="985756026" sldId="1117"/>
            <ac:spMk id="38" creationId="{47879D40-CA02-834F-8274-322706870B6C}"/>
          </ac:spMkLst>
        </pc:spChg>
        <pc:spChg chg="add mod">
          <ac:chgData name="Martin Schedlbauer" userId="99666baf021553f1" providerId="LiveId" clId="{A8633CE2-B63B-B841-8517-4AE8393BE4D8}" dt="2020-07-08T15:26:56.308" v="21708" actId="20577"/>
          <ac:spMkLst>
            <pc:docMk/>
            <pc:sldMk cId="985756026" sldId="1117"/>
            <ac:spMk id="39" creationId="{25AFC1C0-6EB4-3D45-9AEB-A894647A8F20}"/>
          </ac:spMkLst>
        </pc:spChg>
        <pc:spChg chg="add mod">
          <ac:chgData name="Martin Schedlbauer" userId="99666baf021553f1" providerId="LiveId" clId="{A8633CE2-B63B-B841-8517-4AE8393BE4D8}" dt="2020-07-08T20:05:05.948" v="22008" actId="20577"/>
          <ac:spMkLst>
            <pc:docMk/>
            <pc:sldMk cId="985756026" sldId="1117"/>
            <ac:spMk id="40" creationId="{06FAB3B0-C055-1242-BD57-A93EEF840296}"/>
          </ac:spMkLst>
        </pc:spChg>
        <pc:spChg chg="add mod">
          <ac:chgData name="Martin Schedlbauer" userId="99666baf021553f1" providerId="LiveId" clId="{A8633CE2-B63B-B841-8517-4AE8393BE4D8}" dt="2020-07-08T15:29:39.871" v="21871" actId="1076"/>
          <ac:spMkLst>
            <pc:docMk/>
            <pc:sldMk cId="985756026" sldId="1117"/>
            <ac:spMk id="41" creationId="{B3863AB1-38F3-3045-906D-5EFB53C82F3F}"/>
          </ac:spMkLst>
        </pc:spChg>
        <pc:spChg chg="add mod">
          <ac:chgData name="Martin Schedlbauer" userId="99666baf021553f1" providerId="LiveId" clId="{A8633CE2-B63B-B841-8517-4AE8393BE4D8}" dt="2020-07-08T20:05:48.666" v="22043" actId="14100"/>
          <ac:spMkLst>
            <pc:docMk/>
            <pc:sldMk cId="985756026" sldId="1117"/>
            <ac:spMk id="42" creationId="{DE1564F4-508E-764A-86E8-3FF3EFFAFDEC}"/>
          </ac:spMkLst>
        </pc:spChg>
        <pc:spChg chg="add mod">
          <ac:chgData name="Martin Schedlbauer" userId="99666baf021553f1" providerId="LiveId" clId="{A8633CE2-B63B-B841-8517-4AE8393BE4D8}" dt="2020-07-08T15:30:53.973" v="21894" actId="692"/>
          <ac:spMkLst>
            <pc:docMk/>
            <pc:sldMk cId="985756026" sldId="1117"/>
            <ac:spMk id="43" creationId="{F3643239-1671-D34B-BC2A-C4B5F6503DE5}"/>
          </ac:spMkLst>
        </pc:spChg>
        <pc:spChg chg="add mod">
          <ac:chgData name="Martin Schedlbauer" userId="99666baf021553f1" providerId="LiveId" clId="{A8633CE2-B63B-B841-8517-4AE8393BE4D8}" dt="2020-07-08T20:05:48.666" v="22043" actId="14100"/>
          <ac:spMkLst>
            <pc:docMk/>
            <pc:sldMk cId="985756026" sldId="1117"/>
            <ac:spMk id="44" creationId="{7515D6A7-DAB7-614C-9E85-220BEE3B81A4}"/>
          </ac:spMkLst>
        </pc:spChg>
        <pc:spChg chg="add mod">
          <ac:chgData name="Martin Schedlbauer" userId="99666baf021553f1" providerId="LiveId" clId="{A8633CE2-B63B-B841-8517-4AE8393BE4D8}" dt="2020-07-08T15:30:53.973" v="21894" actId="692"/>
          <ac:spMkLst>
            <pc:docMk/>
            <pc:sldMk cId="985756026" sldId="1117"/>
            <ac:spMk id="45" creationId="{35BD4457-FA72-A74C-9FB3-546219595112}"/>
          </ac:spMkLst>
        </pc:spChg>
        <pc:spChg chg="add mod">
          <ac:chgData name="Martin Schedlbauer" userId="99666baf021553f1" providerId="LiveId" clId="{A8633CE2-B63B-B841-8517-4AE8393BE4D8}" dt="2020-07-08T20:06:11.080" v="22048" actId="14100"/>
          <ac:spMkLst>
            <pc:docMk/>
            <pc:sldMk cId="985756026" sldId="1117"/>
            <ac:spMk id="46" creationId="{7493A999-6897-FB42-B51A-0209CB9FE461}"/>
          </ac:spMkLst>
        </pc:spChg>
        <pc:spChg chg="add mod">
          <ac:chgData name="Martin Schedlbauer" userId="99666baf021553f1" providerId="LiveId" clId="{A8633CE2-B63B-B841-8517-4AE8393BE4D8}" dt="2020-07-08T20:05:56.992" v="22044" actId="1076"/>
          <ac:spMkLst>
            <pc:docMk/>
            <pc:sldMk cId="985756026" sldId="1117"/>
            <ac:spMk id="47" creationId="{6FD566E2-86B4-5641-B8C8-9CA657ACC756}"/>
          </ac:spMkLst>
        </pc:spChg>
        <pc:spChg chg="add del mod">
          <ac:chgData name="Martin Schedlbauer" userId="99666baf021553f1" providerId="LiveId" clId="{A8633CE2-B63B-B841-8517-4AE8393BE4D8}" dt="2020-07-08T15:30:26.763" v="21890" actId="478"/>
          <ac:spMkLst>
            <pc:docMk/>
            <pc:sldMk cId="985756026" sldId="1117"/>
            <ac:spMk id="48" creationId="{C328027A-6A9E-934F-9C95-BFEC96A1B3AF}"/>
          </ac:spMkLst>
        </pc:spChg>
        <pc:spChg chg="add del mod">
          <ac:chgData name="Martin Schedlbauer" userId="99666baf021553f1" providerId="LiveId" clId="{A8633CE2-B63B-B841-8517-4AE8393BE4D8}" dt="2020-07-08T15:30:26.763" v="21890" actId="478"/>
          <ac:spMkLst>
            <pc:docMk/>
            <pc:sldMk cId="985756026" sldId="1117"/>
            <ac:spMk id="49" creationId="{9CCF83C3-6D1B-8542-8476-D90CC4832C97}"/>
          </ac:spMkLst>
        </pc:spChg>
        <pc:spChg chg="add mod">
          <ac:chgData name="Martin Schedlbauer" userId="99666baf021553f1" providerId="LiveId" clId="{A8633CE2-B63B-B841-8517-4AE8393BE4D8}" dt="2020-07-08T20:06:37.465" v="22050" actId="1076"/>
          <ac:spMkLst>
            <pc:docMk/>
            <pc:sldMk cId="985756026" sldId="1117"/>
            <ac:spMk id="50" creationId="{9D9D3CE7-90D4-104C-ABBB-A47691107F6C}"/>
          </ac:spMkLst>
        </pc:spChg>
        <pc:spChg chg="add mod">
          <ac:chgData name="Martin Schedlbauer" userId="99666baf021553f1" providerId="LiveId" clId="{A8633CE2-B63B-B841-8517-4AE8393BE4D8}" dt="2020-07-08T20:13:13.133" v="22110" actId="14100"/>
          <ac:spMkLst>
            <pc:docMk/>
            <pc:sldMk cId="985756026" sldId="1117"/>
            <ac:spMk id="51" creationId="{9D848878-5D04-6444-81DD-C85F2E178F11}"/>
          </ac:spMkLst>
        </pc:spChg>
        <pc:spChg chg="add mod">
          <ac:chgData name="Martin Schedlbauer" userId="99666baf021553f1" providerId="LiveId" clId="{A8633CE2-B63B-B841-8517-4AE8393BE4D8}" dt="2020-07-08T20:06:37.465" v="22050" actId="1076"/>
          <ac:spMkLst>
            <pc:docMk/>
            <pc:sldMk cId="985756026" sldId="1117"/>
            <ac:spMk id="52" creationId="{D23BB856-DA03-9244-8B67-42BD7988CF14}"/>
          </ac:spMkLst>
        </pc:spChg>
        <pc:spChg chg="add mod">
          <ac:chgData name="Martin Schedlbauer" userId="99666baf021553f1" providerId="LiveId" clId="{A8633CE2-B63B-B841-8517-4AE8393BE4D8}" dt="2020-07-08T20:13:16.335" v="22111" actId="14100"/>
          <ac:spMkLst>
            <pc:docMk/>
            <pc:sldMk cId="985756026" sldId="1117"/>
            <ac:spMk id="53" creationId="{7507BFD4-C906-AC41-B101-7054F83B14FD}"/>
          </ac:spMkLst>
        </pc:spChg>
        <pc:spChg chg="add mod">
          <ac:chgData name="Martin Schedlbauer" userId="99666baf021553f1" providerId="LiveId" clId="{A8633CE2-B63B-B841-8517-4AE8393BE4D8}" dt="2020-07-08T20:07:36.360" v="22059" actId="20577"/>
          <ac:spMkLst>
            <pc:docMk/>
            <pc:sldMk cId="985756026" sldId="1117"/>
            <ac:spMk id="54" creationId="{5E70EF8B-9470-6D4B-AB56-63921C80ABD6}"/>
          </ac:spMkLst>
        </pc:spChg>
        <pc:spChg chg="add mod">
          <ac:chgData name="Martin Schedlbauer" userId="99666baf021553f1" providerId="LiveId" clId="{A8633CE2-B63B-B841-8517-4AE8393BE4D8}" dt="2020-07-08T20:13:32.226" v="22114" actId="14100"/>
          <ac:spMkLst>
            <pc:docMk/>
            <pc:sldMk cId="985756026" sldId="1117"/>
            <ac:spMk id="55" creationId="{DEC8ACED-194D-464F-9EE8-4BEAFC5994DB}"/>
          </ac:spMkLst>
        </pc:spChg>
        <pc:spChg chg="add mod">
          <ac:chgData name="Martin Schedlbauer" userId="99666baf021553f1" providerId="LiveId" clId="{A8633CE2-B63B-B841-8517-4AE8393BE4D8}" dt="2020-07-08T20:14:26.925" v="22129" actId="20577"/>
          <ac:spMkLst>
            <pc:docMk/>
            <pc:sldMk cId="985756026" sldId="1117"/>
            <ac:spMk id="56" creationId="{5342C20F-32F8-3349-837B-D92EB192F37B}"/>
          </ac:spMkLst>
        </pc:spChg>
        <pc:spChg chg="add del mod">
          <ac:chgData name="Martin Schedlbauer" userId="99666baf021553f1" providerId="LiveId" clId="{A8633CE2-B63B-B841-8517-4AE8393BE4D8}" dt="2020-07-08T20:14:32.203" v="22130" actId="478"/>
          <ac:spMkLst>
            <pc:docMk/>
            <pc:sldMk cId="985756026" sldId="1117"/>
            <ac:spMk id="57" creationId="{48330250-C2A5-6741-AD9E-40E6E570E441}"/>
          </ac:spMkLst>
        </pc:spChg>
        <pc:spChg chg="add del mod">
          <ac:chgData name="Martin Schedlbauer" userId="99666baf021553f1" providerId="LiveId" clId="{A8633CE2-B63B-B841-8517-4AE8393BE4D8}" dt="2020-07-08T20:14:32.203" v="22130" actId="478"/>
          <ac:spMkLst>
            <pc:docMk/>
            <pc:sldMk cId="985756026" sldId="1117"/>
            <ac:spMk id="58" creationId="{FC525E74-5B1C-BA4B-AD71-1A657341DCD0}"/>
          </ac:spMkLst>
        </pc:spChg>
        <pc:grpChg chg="add del mod">
          <ac:chgData name="Martin Schedlbauer" userId="99666baf021553f1" providerId="LiveId" clId="{A8633CE2-B63B-B841-8517-4AE8393BE4D8}" dt="2020-07-08T11:50:38.506" v="19918" actId="165"/>
          <ac:grpSpMkLst>
            <pc:docMk/>
            <pc:sldMk cId="985756026" sldId="1117"/>
            <ac:grpSpMk id="4" creationId="{626DC4C9-39EC-814A-85E8-A525F6FB8BBF}"/>
          </ac:grpSpMkLst>
        </pc:grpChg>
        <pc:grpChg chg="add del mod">
          <ac:chgData name="Martin Schedlbauer" userId="99666baf021553f1" providerId="LiveId" clId="{A8633CE2-B63B-B841-8517-4AE8393BE4D8}" dt="2020-07-08T11:58:17.934" v="20095" actId="165"/>
          <ac:grpSpMkLst>
            <pc:docMk/>
            <pc:sldMk cId="985756026" sldId="1117"/>
            <ac:grpSpMk id="14" creationId="{F1AA54F2-2607-4B4A-9E0E-F9C888EA4D39}"/>
          </ac:grpSpMkLst>
        </pc:grpChg>
        <pc:grpChg chg="add del mod">
          <ac:chgData name="Martin Schedlbauer" userId="99666baf021553f1" providerId="LiveId" clId="{A8633CE2-B63B-B841-8517-4AE8393BE4D8}" dt="2020-07-08T12:00:01.440" v="20108" actId="165"/>
          <ac:grpSpMkLst>
            <pc:docMk/>
            <pc:sldMk cId="985756026" sldId="1117"/>
            <ac:grpSpMk id="15" creationId="{146544D9-C128-F643-9A47-5F201649378B}"/>
          </ac:grpSpMkLst>
        </pc:grpChg>
      </pc:sldChg>
      <pc:sldChg chg="modSp add del ord">
        <pc:chgData name="Martin Schedlbauer" userId="99666baf021553f1" providerId="LiveId" clId="{A8633CE2-B63B-B841-8517-4AE8393BE4D8}" dt="2020-07-08T21:42:24.745" v="22514" actId="2696"/>
        <pc:sldMkLst>
          <pc:docMk/>
          <pc:sldMk cId="3132820283" sldId="1118"/>
        </pc:sldMkLst>
        <pc:spChg chg="mod">
          <ac:chgData name="Martin Schedlbauer" userId="99666baf021553f1" providerId="LiveId" clId="{A8633CE2-B63B-B841-8517-4AE8393BE4D8}" dt="2020-07-08T01:01:19.430" v="19902" actId="20577"/>
          <ac:spMkLst>
            <pc:docMk/>
            <pc:sldMk cId="3132820283" sldId="1118"/>
            <ac:spMk id="2" creationId="{6ECF2560-64DF-C74E-A62E-DAD0B6831819}"/>
          </ac:spMkLst>
        </pc:spChg>
      </pc:sldChg>
      <pc:sldChg chg="addSp modSp add ord">
        <pc:chgData name="Martin Schedlbauer" userId="99666baf021553f1" providerId="LiveId" clId="{A8633CE2-B63B-B841-8517-4AE8393BE4D8}" dt="2020-07-08T20:43:36.341" v="22513" actId="207"/>
        <pc:sldMkLst>
          <pc:docMk/>
          <pc:sldMk cId="3875382252" sldId="1119"/>
        </pc:sldMkLst>
        <pc:spChg chg="mod">
          <ac:chgData name="Martin Schedlbauer" userId="99666baf021553f1" providerId="LiveId" clId="{A8633CE2-B63B-B841-8517-4AE8393BE4D8}" dt="2020-07-08T12:08:38.433" v="20372" actId="20577"/>
          <ac:spMkLst>
            <pc:docMk/>
            <pc:sldMk cId="3875382252" sldId="1119"/>
            <ac:spMk id="2" creationId="{9F15E481-57B0-CD4B-BD82-752BD2AB9841}"/>
          </ac:spMkLst>
        </pc:spChg>
        <pc:spChg chg="mod">
          <ac:chgData name="Martin Schedlbauer" userId="99666baf021553f1" providerId="LiveId" clId="{A8633CE2-B63B-B841-8517-4AE8393BE4D8}" dt="2020-07-08T20:43:36.341" v="22513" actId="207"/>
          <ac:spMkLst>
            <pc:docMk/>
            <pc:sldMk cId="3875382252" sldId="1119"/>
            <ac:spMk id="3" creationId="{94021968-1221-2548-B983-8B292DD335DF}"/>
          </ac:spMkLst>
        </pc:spChg>
        <pc:picChg chg="add mod">
          <ac:chgData name="Martin Schedlbauer" userId="99666baf021553f1" providerId="LiveId" clId="{A8633CE2-B63B-B841-8517-4AE8393BE4D8}" dt="2020-07-08T20:43:19.173" v="22511" actId="14100"/>
          <ac:picMkLst>
            <pc:docMk/>
            <pc:sldMk cId="3875382252" sldId="1119"/>
            <ac:picMk id="4" creationId="{88E7F8E7-7A69-B74F-964B-BD20573010E3}"/>
          </ac:picMkLst>
        </pc:picChg>
      </pc:sldChg>
      <pc:sldChg chg="modSp add">
        <pc:chgData name="Martin Schedlbauer" userId="99666baf021553f1" providerId="LiveId" clId="{A8633CE2-B63B-B841-8517-4AE8393BE4D8}" dt="2020-07-08T15:20:56.610" v="21253" actId="20577"/>
        <pc:sldMkLst>
          <pc:docMk/>
          <pc:sldMk cId="268355757" sldId="1120"/>
        </pc:sldMkLst>
        <pc:spChg chg="mod">
          <ac:chgData name="Martin Schedlbauer" userId="99666baf021553f1" providerId="LiveId" clId="{A8633CE2-B63B-B841-8517-4AE8393BE4D8}" dt="2020-07-08T15:20:56.610" v="21253" actId="20577"/>
          <ac:spMkLst>
            <pc:docMk/>
            <pc:sldMk cId="268355757" sldId="1120"/>
            <ac:spMk id="2" creationId="{37E8EA6B-053B-6146-9071-086807192FCA}"/>
          </ac:spMkLst>
        </pc:spChg>
        <pc:spChg chg="mod">
          <ac:chgData name="Martin Schedlbauer" userId="99666baf021553f1" providerId="LiveId" clId="{A8633CE2-B63B-B841-8517-4AE8393BE4D8}" dt="2020-07-08T15:20:50.520" v="21247" actId="20577"/>
          <ac:spMkLst>
            <pc:docMk/>
            <pc:sldMk cId="268355757" sldId="1120"/>
            <ac:spMk id="3" creationId="{4194C92E-970D-9F4D-B65C-5E37E944946C}"/>
          </ac:spMkLst>
        </pc:spChg>
      </pc:sldChg>
      <pc:sldChg chg="modSp add">
        <pc:chgData name="Martin Schedlbauer" userId="99666baf021553f1" providerId="LiveId" clId="{A8633CE2-B63B-B841-8517-4AE8393BE4D8}" dt="2020-07-08T15:24:03.261" v="21662" actId="20577"/>
        <pc:sldMkLst>
          <pc:docMk/>
          <pc:sldMk cId="3483656197" sldId="1121"/>
        </pc:sldMkLst>
        <pc:spChg chg="mod">
          <ac:chgData name="Martin Schedlbauer" userId="99666baf021553f1" providerId="LiveId" clId="{A8633CE2-B63B-B841-8517-4AE8393BE4D8}" dt="2020-07-08T15:21:29.278" v="21277" actId="20577"/>
          <ac:spMkLst>
            <pc:docMk/>
            <pc:sldMk cId="3483656197" sldId="1121"/>
            <ac:spMk id="2" creationId="{74CF16E2-284E-6640-BA89-60E3A7D0299E}"/>
          </ac:spMkLst>
        </pc:spChg>
        <pc:spChg chg="mod">
          <ac:chgData name="Martin Schedlbauer" userId="99666baf021553f1" providerId="LiveId" clId="{A8633CE2-B63B-B841-8517-4AE8393BE4D8}" dt="2020-07-08T15:24:03.261" v="21662" actId="20577"/>
          <ac:spMkLst>
            <pc:docMk/>
            <pc:sldMk cId="3483656197" sldId="1121"/>
            <ac:spMk id="3" creationId="{50A71215-9C0D-8E43-BFA5-7F0393FA2660}"/>
          </ac:spMkLst>
        </pc:spChg>
      </pc:sldChg>
      <pc:sldMasterChg chg="modSp modSldLayout">
        <pc:chgData name="Martin Schedlbauer" userId="99666baf021553f1" providerId="LiveId" clId="{A8633CE2-B63B-B841-8517-4AE8393BE4D8}" dt="2020-07-07T18:13:57.950" v="17079" actId="20577"/>
        <pc:sldMasterMkLst>
          <pc:docMk/>
          <pc:sldMasterMk cId="0" sldId="2147483648"/>
        </pc:sldMasterMkLst>
        <pc:spChg chg="mod">
          <ac:chgData name="Martin Schedlbauer" userId="99666baf021553f1" providerId="LiveId" clId="{A8633CE2-B63B-B841-8517-4AE8393BE4D8}" dt="2020-07-07T18:13:06.309" v="17069" actId="20577"/>
          <ac:spMkLst>
            <pc:docMk/>
            <pc:sldMasterMk cId="0" sldId="2147483648"/>
            <ac:spMk id="4" creationId="{00000000-0000-0000-0000-000000000000}"/>
          </ac:spMkLst>
        </pc:spChg>
        <pc:sldLayoutChg chg="modSp">
          <pc:chgData name="Martin Schedlbauer" userId="99666baf021553f1" providerId="LiveId" clId="{A8633CE2-B63B-B841-8517-4AE8393BE4D8}" dt="2020-07-07T18:13:57.950" v="17079" actId="20577"/>
          <pc:sldLayoutMkLst>
            <pc:docMk/>
            <pc:sldMasterMk cId="0" sldId="2147483648"/>
            <pc:sldLayoutMk cId="0" sldId="2147483651"/>
          </pc:sldLayoutMkLst>
          <pc:spChg chg="mod">
            <ac:chgData name="Martin Schedlbauer" userId="99666baf021553f1" providerId="LiveId" clId="{A8633CE2-B63B-B841-8517-4AE8393BE4D8}" dt="2020-07-07T18:13:57.950" v="17079" actId="20577"/>
            <ac:spMkLst>
              <pc:docMk/>
              <pc:sldMasterMk cId="0" sldId="2147483648"/>
              <pc:sldLayoutMk cId="0" sldId="2147483651"/>
              <ac:spMk id="4" creationId="{00000000-0000-0000-0000-000000000000}"/>
            </ac:spMkLst>
          </pc:spChg>
        </pc:sldLayoutChg>
        <pc:sldLayoutChg chg="modSp">
          <pc:chgData name="Martin Schedlbauer" userId="99666baf021553f1" providerId="LiveId" clId="{A8633CE2-B63B-B841-8517-4AE8393BE4D8}" dt="2020-07-07T18:13:53.480" v="17078" actId="20577"/>
          <pc:sldLayoutMkLst>
            <pc:docMk/>
            <pc:sldMasterMk cId="0" sldId="2147483648"/>
            <pc:sldLayoutMk cId="0" sldId="2147483652"/>
          </pc:sldLayoutMkLst>
          <pc:spChg chg="mod">
            <ac:chgData name="Martin Schedlbauer" userId="99666baf021553f1" providerId="LiveId" clId="{A8633CE2-B63B-B841-8517-4AE8393BE4D8}" dt="2020-07-07T18:13:53.480" v="17078" actId="20577"/>
            <ac:spMkLst>
              <pc:docMk/>
              <pc:sldMasterMk cId="0" sldId="2147483648"/>
              <pc:sldLayoutMk cId="0" sldId="2147483652"/>
              <ac:spMk id="5" creationId="{00000000-0000-0000-0000-000000000000}"/>
            </ac:spMkLst>
          </pc:spChg>
        </pc:sldLayoutChg>
        <pc:sldLayoutChg chg="modSp">
          <pc:chgData name="Martin Schedlbauer" userId="99666baf021553f1" providerId="LiveId" clId="{A8633CE2-B63B-B841-8517-4AE8393BE4D8}" dt="2020-07-07T18:13:48.905" v="17077" actId="20577"/>
          <pc:sldLayoutMkLst>
            <pc:docMk/>
            <pc:sldMasterMk cId="0" sldId="2147483648"/>
            <pc:sldLayoutMk cId="0" sldId="2147483654"/>
          </pc:sldLayoutMkLst>
          <pc:spChg chg="mod">
            <ac:chgData name="Martin Schedlbauer" userId="99666baf021553f1" providerId="LiveId" clId="{A8633CE2-B63B-B841-8517-4AE8393BE4D8}" dt="2020-07-07T18:13:48.905" v="17077" actId="20577"/>
            <ac:spMkLst>
              <pc:docMk/>
              <pc:sldMasterMk cId="0" sldId="2147483648"/>
              <pc:sldLayoutMk cId="0" sldId="2147483654"/>
              <ac:spMk id="3" creationId="{00000000-0000-0000-0000-000000000000}"/>
            </ac:spMkLst>
          </pc:spChg>
        </pc:sldLayoutChg>
        <pc:sldLayoutChg chg="modSp">
          <pc:chgData name="Martin Schedlbauer" userId="99666baf021553f1" providerId="LiveId" clId="{A8633CE2-B63B-B841-8517-4AE8393BE4D8}" dt="2020-07-07T18:13:39.562" v="17075" actId="20577"/>
          <pc:sldLayoutMkLst>
            <pc:docMk/>
            <pc:sldMasterMk cId="0" sldId="2147483648"/>
            <pc:sldLayoutMk cId="0" sldId="2147483655"/>
          </pc:sldLayoutMkLst>
          <pc:spChg chg="mod">
            <ac:chgData name="Martin Schedlbauer" userId="99666baf021553f1" providerId="LiveId" clId="{A8633CE2-B63B-B841-8517-4AE8393BE4D8}" dt="2020-07-07T18:13:39.562" v="17075" actId="20577"/>
            <ac:spMkLst>
              <pc:docMk/>
              <pc:sldMasterMk cId="0" sldId="2147483648"/>
              <pc:sldLayoutMk cId="0" sldId="2147483655"/>
              <ac:spMk id="2" creationId="{00000000-0000-0000-0000-000000000000}"/>
            </ac:spMkLst>
          </pc:spChg>
        </pc:sldLayoutChg>
        <pc:sldLayoutChg chg="modSp">
          <pc:chgData name="Martin Schedlbauer" userId="99666baf021553f1" providerId="LiveId" clId="{A8633CE2-B63B-B841-8517-4AE8393BE4D8}" dt="2020-07-07T18:13:34.327" v="17074" actId="20577"/>
          <pc:sldLayoutMkLst>
            <pc:docMk/>
            <pc:sldMasterMk cId="0" sldId="2147483648"/>
            <pc:sldLayoutMk cId="0" sldId="2147483657"/>
          </pc:sldLayoutMkLst>
          <pc:spChg chg="mod">
            <ac:chgData name="Martin Schedlbauer" userId="99666baf021553f1" providerId="LiveId" clId="{A8633CE2-B63B-B841-8517-4AE8393BE4D8}" dt="2020-07-07T18:13:34.327" v="17074" actId="20577"/>
            <ac:spMkLst>
              <pc:docMk/>
              <pc:sldMasterMk cId="0" sldId="2147483648"/>
              <pc:sldLayoutMk cId="0" sldId="2147483657"/>
              <ac:spMk id="5" creationId="{00000000-0000-0000-0000-000000000000}"/>
            </ac:spMkLst>
          </pc:spChg>
        </pc:sldLayoutChg>
        <pc:sldLayoutChg chg="modSp">
          <pc:chgData name="Martin Schedlbauer" userId="99666baf021553f1" providerId="LiveId" clId="{A8633CE2-B63B-B841-8517-4AE8393BE4D8}" dt="2020-06-28T00:56:19.656" v="151" actId="113"/>
          <pc:sldLayoutMkLst>
            <pc:docMk/>
            <pc:sldMasterMk cId="0" sldId="2147483648"/>
            <pc:sldLayoutMk cId="891452946" sldId="2147483662"/>
          </pc:sldLayoutMkLst>
          <pc:spChg chg="mod">
            <ac:chgData name="Martin Schedlbauer" userId="99666baf021553f1" providerId="LiveId" clId="{A8633CE2-B63B-B841-8517-4AE8393BE4D8}" dt="2020-06-28T00:56:19.656" v="151" actId="113"/>
            <ac:spMkLst>
              <pc:docMk/>
              <pc:sldMasterMk cId="0" sldId="2147483648"/>
              <pc:sldLayoutMk cId="891452946" sldId="2147483662"/>
              <ac:spMk id="414725" creationId="{00000000-0000-0000-0000-000000000000}"/>
            </ac:spMkLst>
          </pc:spChg>
        </pc:sldLayoutChg>
        <pc:sldLayoutChg chg="addSp delSp modSp">
          <pc:chgData name="Martin Schedlbauer" userId="99666baf021553f1" providerId="LiveId" clId="{A8633CE2-B63B-B841-8517-4AE8393BE4D8}" dt="2020-07-07T18:13:25.358" v="17073" actId="20577"/>
          <pc:sldLayoutMkLst>
            <pc:docMk/>
            <pc:sldMasterMk cId="0" sldId="2147483648"/>
            <pc:sldLayoutMk cId="882051962" sldId="2147483663"/>
          </pc:sldLayoutMkLst>
          <pc:spChg chg="mod">
            <ac:chgData name="Martin Schedlbauer" userId="99666baf021553f1" providerId="LiveId" clId="{A8633CE2-B63B-B841-8517-4AE8393BE4D8}" dt="2020-07-07T18:13:25.358" v="17073" actId="20577"/>
            <ac:spMkLst>
              <pc:docMk/>
              <pc:sldMasterMk cId="0" sldId="2147483648"/>
              <pc:sldLayoutMk cId="882051962" sldId="2147483663"/>
              <ac:spMk id="6" creationId="{00000000-0000-0000-0000-000000000000}"/>
            </ac:spMkLst>
          </pc:spChg>
          <pc:picChg chg="del">
            <ac:chgData name="Martin Schedlbauer" userId="99666baf021553f1" providerId="LiveId" clId="{A8633CE2-B63B-B841-8517-4AE8393BE4D8}" dt="2020-07-07T18:13:20.228" v="17071" actId="478"/>
            <ac:picMkLst>
              <pc:docMk/>
              <pc:sldMasterMk cId="0" sldId="2147483648"/>
              <pc:sldLayoutMk cId="882051962" sldId="2147483663"/>
              <ac:picMk id="9" creationId="{00000000-0000-0000-0000-000000000000}"/>
            </ac:picMkLst>
          </pc:picChg>
          <pc:picChg chg="del">
            <ac:chgData name="Martin Schedlbauer" userId="99666baf021553f1" providerId="LiveId" clId="{A8633CE2-B63B-B841-8517-4AE8393BE4D8}" dt="2020-07-07T18:13:17.678" v="17070" actId="478"/>
            <ac:picMkLst>
              <pc:docMk/>
              <pc:sldMasterMk cId="0" sldId="2147483648"/>
              <pc:sldLayoutMk cId="882051962" sldId="2147483663"/>
              <ac:picMk id="10" creationId="{00000000-0000-0000-0000-000000000000}"/>
            </ac:picMkLst>
          </pc:picChg>
          <pc:picChg chg="add mod">
            <ac:chgData name="Martin Schedlbauer" userId="99666baf021553f1" providerId="LiveId" clId="{A8633CE2-B63B-B841-8517-4AE8393BE4D8}" dt="2020-07-07T18:13:21.026" v="17072"/>
            <ac:picMkLst>
              <pc:docMk/>
              <pc:sldMasterMk cId="0" sldId="2147483648"/>
              <pc:sldLayoutMk cId="882051962" sldId="2147483663"/>
              <ac:picMk id="11" creationId="{2417C62F-69B0-074D-8F37-9BA7765070C6}"/>
            </ac:picMkLst>
          </pc:picChg>
        </pc:sldLayoutChg>
        <pc:sldLayoutChg chg="modSp">
          <pc:chgData name="Martin Schedlbauer" userId="99666baf021553f1" providerId="LiveId" clId="{A8633CE2-B63B-B841-8517-4AE8393BE4D8}" dt="2020-07-07T18:13:43.852" v="17076" actId="20577"/>
          <pc:sldLayoutMkLst>
            <pc:docMk/>
            <pc:sldMasterMk cId="0" sldId="2147483648"/>
            <pc:sldLayoutMk cId="0" sldId="2147483664"/>
          </pc:sldLayoutMkLst>
          <pc:spChg chg="mod">
            <ac:chgData name="Martin Schedlbauer" userId="99666baf021553f1" providerId="LiveId" clId="{A8633CE2-B63B-B841-8517-4AE8393BE4D8}" dt="2020-07-07T18:13:43.852" v="17076" actId="20577"/>
            <ac:spMkLst>
              <pc:docMk/>
              <pc:sldMasterMk cId="0" sldId="2147483648"/>
              <pc:sldLayoutMk cId="0" sldId="2147483664"/>
              <ac:spMk id="3" creationId="{00000000-0000-0000-0000-000000000000}"/>
            </ac:spMkLst>
          </pc:spChg>
        </pc:sldLayoutChg>
      </pc:sldMasterChg>
    </pc:docChg>
  </pc:docChgLst>
  <pc:docChgLst>
    <pc:chgData name="Martin Schedlbauer" userId="99666baf021553f1" providerId="LiveId" clId="{241278E6-EA07-9941-A887-B363BBB5F20A}"/>
    <pc:docChg chg="modSld">
      <pc:chgData name="Martin Schedlbauer" userId="99666baf021553f1" providerId="LiveId" clId="{241278E6-EA07-9941-A887-B363BBB5F20A}" dt="2020-10-15T17:29:18.141" v="7" actId="166"/>
      <pc:docMkLst>
        <pc:docMk/>
      </pc:docMkLst>
      <pc:sldChg chg="addSp delSp modSp mod">
        <pc:chgData name="Martin Schedlbauer" userId="99666baf021553f1" providerId="LiveId" clId="{241278E6-EA07-9941-A887-B363BBB5F20A}" dt="2020-10-15T17:29:18.141" v="7" actId="166"/>
        <pc:sldMkLst>
          <pc:docMk/>
          <pc:sldMk cId="2985922099" sldId="1116"/>
        </pc:sldMkLst>
        <pc:spChg chg="mod">
          <ac:chgData name="Martin Schedlbauer" userId="99666baf021553f1" providerId="LiveId" clId="{241278E6-EA07-9941-A887-B363BBB5F20A}" dt="2020-10-15T17:29:18.141" v="7" actId="166"/>
          <ac:spMkLst>
            <pc:docMk/>
            <pc:sldMk cId="2985922099" sldId="1116"/>
            <ac:spMk id="15" creationId="{32059FDA-3DD1-944F-9110-D1B91B7E853B}"/>
          </ac:spMkLst>
        </pc:spChg>
        <pc:picChg chg="add mod">
          <ac:chgData name="Martin Schedlbauer" userId="99666baf021553f1" providerId="LiveId" clId="{241278E6-EA07-9941-A887-B363BBB5F20A}" dt="2020-10-15T17:28:58.596" v="4" actId="1076"/>
          <ac:picMkLst>
            <pc:docMk/>
            <pc:sldMk cId="2985922099" sldId="1116"/>
            <ac:picMk id="5" creationId="{A30451CE-F1F7-594F-B055-4218A3E95106}"/>
          </ac:picMkLst>
        </pc:picChg>
        <pc:picChg chg="del">
          <ac:chgData name="Martin Schedlbauer" userId="99666baf021553f1" providerId="LiveId" clId="{241278E6-EA07-9941-A887-B363BBB5F20A}" dt="2020-10-15T17:28:52.502" v="1" actId="478"/>
          <ac:picMkLst>
            <pc:docMk/>
            <pc:sldMk cId="2985922099" sldId="1116"/>
            <ac:picMk id="12294" creationId="{FD709233-9583-3442-B48C-969BDAC6E154}"/>
          </ac:picMkLst>
        </pc:picChg>
      </pc:sldChg>
    </pc:docChg>
  </pc:docChgLst>
  <pc:docChgLst>
    <pc:chgData name="Martin Schedlbauer" userId="99666baf021553f1" providerId="LiveId" clId="{EF1A77EE-4442-E842-89D5-4A79647B26A7}"/>
    <pc:docChg chg="custSel addSld delSld modSld modSection">
      <pc:chgData name="Martin Schedlbauer" userId="99666baf021553f1" providerId="LiveId" clId="{EF1A77EE-4442-E842-89D5-4A79647B26A7}" dt="2021-09-18T23:44:06.790" v="270" actId="1076"/>
      <pc:docMkLst>
        <pc:docMk/>
      </pc:docMkLst>
      <pc:sldChg chg="addSp modSp mod">
        <pc:chgData name="Martin Schedlbauer" userId="99666baf021553f1" providerId="LiveId" clId="{EF1A77EE-4442-E842-89D5-4A79647B26A7}" dt="2021-09-18T23:44:06.790" v="270" actId="1076"/>
        <pc:sldMkLst>
          <pc:docMk/>
          <pc:sldMk cId="713469407" sldId="1102"/>
        </pc:sldMkLst>
        <pc:spChg chg="add mod">
          <ac:chgData name="Martin Schedlbauer" userId="99666baf021553f1" providerId="LiveId" clId="{EF1A77EE-4442-E842-89D5-4A79647B26A7}" dt="2021-09-18T23:44:06.790" v="270" actId="1076"/>
          <ac:spMkLst>
            <pc:docMk/>
            <pc:sldMk cId="713469407" sldId="1102"/>
            <ac:spMk id="4" creationId="{A13C1555-7E97-114C-8E6A-8C203999CE45}"/>
          </ac:spMkLst>
        </pc:spChg>
      </pc:sldChg>
      <pc:sldChg chg="addSp modSp del mod">
        <pc:chgData name="Martin Schedlbauer" userId="99666baf021553f1" providerId="LiveId" clId="{EF1A77EE-4442-E842-89D5-4A79647B26A7}" dt="2021-09-18T23:43:36.730" v="257" actId="2696"/>
        <pc:sldMkLst>
          <pc:docMk/>
          <pc:sldMk cId="2770930661" sldId="1113"/>
        </pc:sldMkLst>
        <pc:spChg chg="mod">
          <ac:chgData name="Martin Schedlbauer" userId="99666baf021553f1" providerId="LiveId" clId="{EF1A77EE-4442-E842-89D5-4A79647B26A7}" dt="2021-09-18T23:32:19.033" v="79" actId="14100"/>
          <ac:spMkLst>
            <pc:docMk/>
            <pc:sldMk cId="2770930661" sldId="1113"/>
            <ac:spMk id="2" creationId="{DD19AB9C-51DE-EC4A-AAE4-2A52DE741A4C}"/>
          </ac:spMkLst>
        </pc:spChg>
        <pc:spChg chg="add mod">
          <ac:chgData name="Martin Schedlbauer" userId="99666baf021553f1" providerId="LiveId" clId="{EF1A77EE-4442-E842-89D5-4A79647B26A7}" dt="2021-09-18T23:32:50.986" v="163" actId="114"/>
          <ac:spMkLst>
            <pc:docMk/>
            <pc:sldMk cId="2770930661" sldId="1113"/>
            <ac:spMk id="3" creationId="{F980D91F-0729-1342-BF81-8D2A3E34FA34}"/>
          </ac:spMkLst>
        </pc:spChg>
        <pc:picChg chg="mod">
          <ac:chgData name="Martin Schedlbauer" userId="99666baf021553f1" providerId="LiveId" clId="{EF1A77EE-4442-E842-89D5-4A79647B26A7}" dt="2021-09-18T23:31:04.610" v="0" actId="1076"/>
          <ac:picMkLst>
            <pc:docMk/>
            <pc:sldMk cId="2770930661" sldId="1113"/>
            <ac:picMk id="11268" creationId="{B575F8CA-FC1C-9F4F-AB80-C7D2D64B2EAA}"/>
          </ac:picMkLst>
        </pc:picChg>
      </pc:sldChg>
      <pc:sldChg chg="addSp delSp modSp del mod">
        <pc:chgData name="Martin Schedlbauer" userId="99666baf021553f1" providerId="LiveId" clId="{EF1A77EE-4442-E842-89D5-4A79647B26A7}" dt="2021-09-18T23:43:38.923" v="258" actId="2696"/>
        <pc:sldMkLst>
          <pc:docMk/>
          <pc:sldMk cId="248301209" sldId="1114"/>
        </pc:sldMkLst>
        <pc:spChg chg="mod">
          <ac:chgData name="Martin Schedlbauer" userId="99666baf021553f1" providerId="LiveId" clId="{EF1A77EE-4442-E842-89D5-4A79647B26A7}" dt="2021-09-18T23:34:23.171" v="232" actId="20577"/>
          <ac:spMkLst>
            <pc:docMk/>
            <pc:sldMk cId="248301209" sldId="1114"/>
            <ac:spMk id="2" creationId="{DD19AB9C-51DE-EC4A-AAE4-2A52DE741A4C}"/>
          </ac:spMkLst>
        </pc:spChg>
        <pc:spChg chg="add mod">
          <ac:chgData name="Martin Schedlbauer" userId="99666baf021553f1" providerId="LiveId" clId="{EF1A77EE-4442-E842-89D5-4A79647B26A7}" dt="2021-09-18T23:33:14.192" v="167" actId="166"/>
          <ac:spMkLst>
            <pc:docMk/>
            <pc:sldMk cId="248301209" sldId="1114"/>
            <ac:spMk id="4" creationId="{1C0B9C4B-AAFD-124A-8283-4F14FB281F50}"/>
          </ac:spMkLst>
        </pc:spChg>
        <pc:picChg chg="add mod">
          <ac:chgData name="Martin Schedlbauer" userId="99666baf021553f1" providerId="LiveId" clId="{EF1A77EE-4442-E842-89D5-4A79647B26A7}" dt="2021-09-18T23:33:01.763" v="166" actId="1076"/>
          <ac:picMkLst>
            <pc:docMk/>
            <pc:sldMk cId="248301209" sldId="1114"/>
            <ac:picMk id="3" creationId="{F6622264-701C-364B-8B67-FF0392E6C2F9}"/>
          </ac:picMkLst>
        </pc:picChg>
        <pc:picChg chg="del">
          <ac:chgData name="Martin Schedlbauer" userId="99666baf021553f1" providerId="LiveId" clId="{EF1A77EE-4442-E842-89D5-4A79647B26A7}" dt="2021-09-18T23:31:38.907" v="54" actId="478"/>
          <ac:picMkLst>
            <pc:docMk/>
            <pc:sldMk cId="248301209" sldId="1114"/>
            <ac:picMk id="13314" creationId="{1E0BF7F7-FF29-4049-9896-8F1E859CB200}"/>
          </ac:picMkLst>
        </pc:picChg>
      </pc:sldChg>
      <pc:sldChg chg="addSp delSp modSp add mod">
        <pc:chgData name="Martin Schedlbauer" userId="99666baf021553f1" providerId="LiveId" clId="{EF1A77EE-4442-E842-89D5-4A79647B26A7}" dt="2021-09-18T23:43:42.618" v="259" actId="478"/>
        <pc:sldMkLst>
          <pc:docMk/>
          <pc:sldMk cId="3956106615" sldId="1122"/>
        </pc:sldMkLst>
        <pc:spChg chg="mod">
          <ac:chgData name="Martin Schedlbauer" userId="99666baf021553f1" providerId="LiveId" clId="{EF1A77EE-4442-E842-89D5-4A79647B26A7}" dt="2021-09-18T23:33:47.682" v="202" actId="20577"/>
          <ac:spMkLst>
            <pc:docMk/>
            <pc:sldMk cId="3956106615" sldId="1122"/>
            <ac:spMk id="2" creationId="{DD19AB9C-51DE-EC4A-AAE4-2A52DE741A4C}"/>
          </ac:spMkLst>
        </pc:spChg>
        <pc:spChg chg="mod">
          <ac:chgData name="Martin Schedlbauer" userId="99666baf021553f1" providerId="LiveId" clId="{EF1A77EE-4442-E842-89D5-4A79647B26A7}" dt="2021-09-18T23:34:10.408" v="220" actId="20577"/>
          <ac:spMkLst>
            <pc:docMk/>
            <pc:sldMk cId="3956106615" sldId="1122"/>
            <ac:spMk id="3" creationId="{F980D91F-0729-1342-BF81-8D2A3E34FA34}"/>
          </ac:spMkLst>
        </pc:spChg>
        <pc:spChg chg="add del mod">
          <ac:chgData name="Martin Schedlbauer" userId="99666baf021553f1" providerId="LiveId" clId="{EF1A77EE-4442-E842-89D5-4A79647B26A7}" dt="2021-09-18T23:43:42.618" v="259" actId="478"/>
          <ac:spMkLst>
            <pc:docMk/>
            <pc:sldMk cId="3956106615" sldId="1122"/>
            <ac:spMk id="5" creationId="{5609BAFD-C3C0-924D-989B-868FF8E66111}"/>
          </ac:spMkLst>
        </pc:spChg>
        <pc:picChg chg="add mod">
          <ac:chgData name="Martin Schedlbauer" userId="99666baf021553f1" providerId="LiveId" clId="{EF1A77EE-4442-E842-89D5-4A79647B26A7}" dt="2021-09-18T23:34:50.128" v="237" actId="1076"/>
          <ac:picMkLst>
            <pc:docMk/>
            <pc:sldMk cId="3956106615" sldId="1122"/>
            <ac:picMk id="4" creationId="{028C2D6E-B292-D64A-A96F-98BF8ED82B15}"/>
          </ac:picMkLst>
        </pc:picChg>
        <pc:picChg chg="del">
          <ac:chgData name="Martin Schedlbauer" userId="99666baf021553f1" providerId="LiveId" clId="{EF1A77EE-4442-E842-89D5-4A79647B26A7}" dt="2021-09-18T23:34:43.066" v="233" actId="478"/>
          <ac:picMkLst>
            <pc:docMk/>
            <pc:sldMk cId="3956106615" sldId="1122"/>
            <ac:picMk id="11268" creationId="{B575F8CA-FC1C-9F4F-AB80-C7D2D64B2EAA}"/>
          </ac:picMkLst>
        </pc:picChg>
      </pc:sldChg>
      <pc:sldChg chg="addSp delSp modSp add mod">
        <pc:chgData name="Martin Schedlbauer" userId="99666baf021553f1" providerId="LiveId" clId="{EF1A77EE-4442-E842-89D5-4A79647B26A7}" dt="2021-09-18T23:36:06.763" v="256" actId="20577"/>
        <pc:sldMkLst>
          <pc:docMk/>
          <pc:sldMk cId="628751775" sldId="1123"/>
        </pc:sldMkLst>
        <pc:spChg chg="mod">
          <ac:chgData name="Martin Schedlbauer" userId="99666baf021553f1" providerId="LiveId" clId="{EF1A77EE-4442-E842-89D5-4A79647B26A7}" dt="2021-09-18T23:34:19.893" v="231" actId="20577"/>
          <ac:spMkLst>
            <pc:docMk/>
            <pc:sldMk cId="628751775" sldId="1123"/>
            <ac:spMk id="2" creationId="{DD19AB9C-51DE-EC4A-AAE4-2A52DE741A4C}"/>
          </ac:spMkLst>
        </pc:spChg>
        <pc:spChg chg="mod">
          <ac:chgData name="Martin Schedlbauer" userId="99666baf021553f1" providerId="LiveId" clId="{EF1A77EE-4442-E842-89D5-4A79647B26A7}" dt="2021-09-18T23:36:06.763" v="256" actId="20577"/>
          <ac:spMkLst>
            <pc:docMk/>
            <pc:sldMk cId="628751775" sldId="1123"/>
            <ac:spMk id="4" creationId="{1C0B9C4B-AAFD-124A-8283-4F14FB281F50}"/>
          </ac:spMkLst>
        </pc:spChg>
        <pc:picChg chg="del">
          <ac:chgData name="Martin Schedlbauer" userId="99666baf021553f1" providerId="LiveId" clId="{EF1A77EE-4442-E842-89D5-4A79647B26A7}" dt="2021-09-18T23:35:49.642" v="243" actId="478"/>
          <ac:picMkLst>
            <pc:docMk/>
            <pc:sldMk cId="628751775" sldId="1123"/>
            <ac:picMk id="3" creationId="{F6622264-701C-364B-8B67-FF0392E6C2F9}"/>
          </ac:picMkLst>
        </pc:picChg>
        <pc:picChg chg="add mod">
          <ac:chgData name="Martin Schedlbauer" userId="99666baf021553f1" providerId="LiveId" clId="{EF1A77EE-4442-E842-89D5-4A79647B26A7}" dt="2021-09-18T23:35:54.390" v="245" actId="1076"/>
          <ac:picMkLst>
            <pc:docMk/>
            <pc:sldMk cId="628751775" sldId="1123"/>
            <ac:picMk id="5" creationId="{CCBC88C1-5F87-C642-9C56-F10679C4F6AF}"/>
          </ac:picMkLst>
        </pc:picChg>
      </pc:sldChg>
    </pc:docChg>
  </pc:docChgLst>
  <pc:docChgLst>
    <pc:chgData name="Martin Schedlbauer" userId="99666baf021553f1" providerId="LiveId" clId="{CCB398F8-67CE-0845-BE88-90EC30A0B85F}"/>
    <pc:docChg chg="undo redo custSel addSld delSld modSld sldOrd modSection">
      <pc:chgData name="Martin Schedlbauer" userId="99666baf021553f1" providerId="LiveId" clId="{CCB398F8-67CE-0845-BE88-90EC30A0B85F}" dt="2020-06-23T19:56:11.342" v="5112" actId="114"/>
      <pc:docMkLst>
        <pc:docMk/>
      </pc:docMkLst>
      <pc:sldChg chg="modSp del">
        <pc:chgData name="Martin Schedlbauer" userId="99666baf021553f1" providerId="LiveId" clId="{CCB398F8-67CE-0845-BE88-90EC30A0B85F}" dt="2020-06-23T12:31:14.275" v="884" actId="2696"/>
        <pc:sldMkLst>
          <pc:docMk/>
          <pc:sldMk cId="1874022113" sldId="410"/>
        </pc:sldMkLst>
        <pc:spChg chg="mod">
          <ac:chgData name="Martin Schedlbauer" userId="99666baf021553f1" providerId="LiveId" clId="{CCB398F8-67CE-0845-BE88-90EC30A0B85F}" dt="2020-06-23T11:20:34.723" v="172" actId="20577"/>
          <ac:spMkLst>
            <pc:docMk/>
            <pc:sldMk cId="1874022113" sldId="410"/>
            <ac:spMk id="2" creationId="{00000000-0000-0000-0000-000000000000}"/>
          </ac:spMkLst>
        </pc:spChg>
        <pc:spChg chg="mod">
          <ac:chgData name="Martin Schedlbauer" userId="99666baf021553f1" providerId="LiveId" clId="{CCB398F8-67CE-0845-BE88-90EC30A0B85F}" dt="2020-06-23T11:21:30.807" v="219" actId="6549"/>
          <ac:spMkLst>
            <pc:docMk/>
            <pc:sldMk cId="1874022113" sldId="410"/>
            <ac:spMk id="3" creationId="{00000000-0000-0000-0000-000000000000}"/>
          </ac:spMkLst>
        </pc:spChg>
      </pc:sldChg>
      <pc:sldChg chg="modSp">
        <pc:chgData name="Martin Schedlbauer" userId="99666baf021553f1" providerId="LiveId" clId="{CCB398F8-67CE-0845-BE88-90EC30A0B85F}" dt="2020-06-23T12:29:15.771" v="853" actId="27636"/>
        <pc:sldMkLst>
          <pc:docMk/>
          <pc:sldMk cId="505710818" sldId="415"/>
        </pc:sldMkLst>
        <pc:spChg chg="mod">
          <ac:chgData name="Martin Schedlbauer" userId="99666baf021553f1" providerId="LiveId" clId="{CCB398F8-67CE-0845-BE88-90EC30A0B85F}" dt="2020-06-23T12:29:15.771" v="853" actId="27636"/>
          <ac:spMkLst>
            <pc:docMk/>
            <pc:sldMk cId="505710818" sldId="415"/>
            <ac:spMk id="17412" creationId="{00000000-0000-0000-0000-000000000000}"/>
          </ac:spMkLst>
        </pc:spChg>
      </pc:sldChg>
      <pc:sldChg chg="addSp delSp modSp">
        <pc:chgData name="Martin Schedlbauer" userId="99666baf021553f1" providerId="LiveId" clId="{CCB398F8-67CE-0845-BE88-90EC30A0B85F}" dt="2020-06-23T12:37:13.592" v="1026" actId="1076"/>
        <pc:sldMkLst>
          <pc:docMk/>
          <pc:sldMk cId="2845422823" sldId="416"/>
        </pc:sldMkLst>
        <pc:spChg chg="add del mod">
          <ac:chgData name="Martin Schedlbauer" userId="99666baf021553f1" providerId="LiveId" clId="{CCB398F8-67CE-0845-BE88-90EC30A0B85F}" dt="2020-06-23T12:35:55.445" v="982"/>
          <ac:spMkLst>
            <pc:docMk/>
            <pc:sldMk cId="2845422823" sldId="416"/>
            <ac:spMk id="4" creationId="{B2DFDF39-223E-3243-B1E1-575CE946F401}"/>
          </ac:spMkLst>
        </pc:spChg>
        <pc:spChg chg="mod">
          <ac:chgData name="Martin Schedlbauer" userId="99666baf021553f1" providerId="LiveId" clId="{CCB398F8-67CE-0845-BE88-90EC30A0B85F}" dt="2020-06-23T12:36:29.998" v="994" actId="404"/>
          <ac:spMkLst>
            <pc:docMk/>
            <pc:sldMk cId="2845422823" sldId="416"/>
            <ac:spMk id="6" creationId="{3CF68DCE-A563-FE44-A4D5-B55F4BE2D72B}"/>
          </ac:spMkLst>
        </pc:spChg>
        <pc:spChg chg="mod">
          <ac:chgData name="Martin Schedlbauer" userId="99666baf021553f1" providerId="LiveId" clId="{CCB398F8-67CE-0845-BE88-90EC30A0B85F}" dt="2020-06-23T12:36:29.998" v="994" actId="404"/>
          <ac:spMkLst>
            <pc:docMk/>
            <pc:sldMk cId="2845422823" sldId="416"/>
            <ac:spMk id="7" creationId="{AC876D8C-E889-F047-9F68-167841A9F843}"/>
          </ac:spMkLst>
        </pc:spChg>
        <pc:spChg chg="mod">
          <ac:chgData name="Martin Schedlbauer" userId="99666baf021553f1" providerId="LiveId" clId="{CCB398F8-67CE-0845-BE88-90EC30A0B85F}" dt="2020-06-23T12:36:29.998" v="994" actId="404"/>
          <ac:spMkLst>
            <pc:docMk/>
            <pc:sldMk cId="2845422823" sldId="416"/>
            <ac:spMk id="8" creationId="{63056316-F8E8-E74C-80F3-AC93A28A3149}"/>
          </ac:spMkLst>
        </pc:spChg>
        <pc:spChg chg="mod">
          <ac:chgData name="Martin Schedlbauer" userId="99666baf021553f1" providerId="LiveId" clId="{CCB398F8-67CE-0845-BE88-90EC30A0B85F}" dt="2020-06-23T12:36:29.998" v="994" actId="404"/>
          <ac:spMkLst>
            <pc:docMk/>
            <pc:sldMk cId="2845422823" sldId="416"/>
            <ac:spMk id="9" creationId="{1B4B4760-00D2-7641-9999-52E09A463D89}"/>
          </ac:spMkLst>
        </pc:spChg>
        <pc:spChg chg="mod">
          <ac:chgData name="Martin Schedlbauer" userId="99666baf021553f1" providerId="LiveId" clId="{CCB398F8-67CE-0845-BE88-90EC30A0B85F}" dt="2020-06-23T12:36:29.998" v="994" actId="404"/>
          <ac:spMkLst>
            <pc:docMk/>
            <pc:sldMk cId="2845422823" sldId="416"/>
            <ac:spMk id="10" creationId="{A59E22BB-AE12-1C4E-A9C3-C70D4659BCDB}"/>
          </ac:spMkLst>
        </pc:spChg>
        <pc:spChg chg="mod">
          <ac:chgData name="Martin Schedlbauer" userId="99666baf021553f1" providerId="LiveId" clId="{CCB398F8-67CE-0845-BE88-90EC30A0B85F}" dt="2020-06-23T12:36:29.998" v="994" actId="404"/>
          <ac:spMkLst>
            <pc:docMk/>
            <pc:sldMk cId="2845422823" sldId="416"/>
            <ac:spMk id="11" creationId="{15DD41C8-6AE1-D54C-8B7B-1E0451D5354A}"/>
          </ac:spMkLst>
        </pc:spChg>
        <pc:spChg chg="mod">
          <ac:chgData name="Martin Schedlbauer" userId="99666baf021553f1" providerId="LiveId" clId="{CCB398F8-67CE-0845-BE88-90EC30A0B85F}" dt="2020-06-23T12:36:29.998" v="994" actId="404"/>
          <ac:spMkLst>
            <pc:docMk/>
            <pc:sldMk cId="2845422823" sldId="416"/>
            <ac:spMk id="12" creationId="{EF4611A9-F770-BA4F-8EE6-605FC3B2A82F}"/>
          </ac:spMkLst>
        </pc:spChg>
        <pc:spChg chg="mod">
          <ac:chgData name="Martin Schedlbauer" userId="99666baf021553f1" providerId="LiveId" clId="{CCB398F8-67CE-0845-BE88-90EC30A0B85F}" dt="2020-06-23T12:36:29.998" v="994" actId="404"/>
          <ac:spMkLst>
            <pc:docMk/>
            <pc:sldMk cId="2845422823" sldId="416"/>
            <ac:spMk id="13" creationId="{87A06419-7211-0542-9036-1A2E8BEA2943}"/>
          </ac:spMkLst>
        </pc:spChg>
        <pc:spChg chg="mod">
          <ac:chgData name="Martin Schedlbauer" userId="99666baf021553f1" providerId="LiveId" clId="{CCB398F8-67CE-0845-BE88-90EC30A0B85F}" dt="2020-06-23T12:37:07.974" v="1025" actId="20577"/>
          <ac:spMkLst>
            <pc:docMk/>
            <pc:sldMk cId="2845422823" sldId="416"/>
            <ac:spMk id="16387" creationId="{00000000-0000-0000-0000-000000000000}"/>
          </ac:spMkLst>
        </pc:spChg>
        <pc:grpChg chg="add mod">
          <ac:chgData name="Martin Schedlbauer" userId="99666baf021553f1" providerId="LiveId" clId="{CCB398F8-67CE-0845-BE88-90EC30A0B85F}" dt="2020-06-23T12:37:13.592" v="1026" actId="1076"/>
          <ac:grpSpMkLst>
            <pc:docMk/>
            <pc:sldMk cId="2845422823" sldId="416"/>
            <ac:grpSpMk id="5" creationId="{4290FA60-7230-AA47-84DD-DF25E610F891}"/>
          </ac:grpSpMkLst>
        </pc:grpChg>
      </pc:sldChg>
      <pc:sldChg chg="modSp">
        <pc:chgData name="Martin Schedlbauer" userId="99666baf021553f1" providerId="LiveId" clId="{CCB398F8-67CE-0845-BE88-90EC30A0B85F}" dt="2020-06-23T12:32:23.132" v="904" actId="20577"/>
        <pc:sldMkLst>
          <pc:docMk/>
          <pc:sldMk cId="933869008" sldId="417"/>
        </pc:sldMkLst>
        <pc:spChg chg="mod">
          <ac:chgData name="Martin Schedlbauer" userId="99666baf021553f1" providerId="LiveId" clId="{CCB398F8-67CE-0845-BE88-90EC30A0B85F}" dt="2020-06-23T12:32:23.132" v="904" actId="20577"/>
          <ac:spMkLst>
            <pc:docMk/>
            <pc:sldMk cId="933869008" sldId="417"/>
            <ac:spMk id="2" creationId="{00000000-0000-0000-0000-000000000000}"/>
          </ac:spMkLst>
        </pc:spChg>
      </pc:sldChg>
      <pc:sldChg chg="addSp delSp modSp">
        <pc:chgData name="Martin Schedlbauer" userId="99666baf021553f1" providerId="LiveId" clId="{CCB398F8-67CE-0845-BE88-90EC30A0B85F}" dt="2020-06-23T12:36:12.571" v="983" actId="164"/>
        <pc:sldMkLst>
          <pc:docMk/>
          <pc:sldMk cId="362351487" sldId="418"/>
        </pc:sldMkLst>
        <pc:spChg chg="add del mod">
          <ac:chgData name="Martin Schedlbauer" userId="99666baf021553f1" providerId="LiveId" clId="{CCB398F8-67CE-0845-BE88-90EC30A0B85F}" dt="2020-06-23T11:16:34.315" v="47"/>
          <ac:spMkLst>
            <pc:docMk/>
            <pc:sldMk cId="362351487" sldId="418"/>
            <ac:spMk id="2" creationId="{3AD43AB0-422F-294C-ADD8-79F05B5C7EF3}"/>
          </ac:spMkLst>
        </pc:spChg>
        <pc:spChg chg="add del mod">
          <ac:chgData name="Martin Schedlbauer" userId="99666baf021553f1" providerId="LiveId" clId="{CCB398F8-67CE-0845-BE88-90EC30A0B85F}" dt="2020-06-23T11:16:37.118" v="48" actId="478"/>
          <ac:spMkLst>
            <pc:docMk/>
            <pc:sldMk cId="362351487" sldId="418"/>
            <ac:spMk id="3" creationId="{00BC43AF-EC83-8541-A281-49ACEA5E35E4}"/>
          </ac:spMkLst>
        </pc:spChg>
        <pc:spChg chg="mod">
          <ac:chgData name="Martin Schedlbauer" userId="99666baf021553f1" providerId="LiveId" clId="{CCB398F8-67CE-0845-BE88-90EC30A0B85F}" dt="2020-06-23T12:32:52.502" v="941" actId="20577"/>
          <ac:spMkLst>
            <pc:docMk/>
            <pc:sldMk cId="362351487" sldId="418"/>
            <ac:spMk id="18434" creationId="{00000000-0000-0000-0000-000000000000}"/>
          </ac:spMkLst>
        </pc:spChg>
        <pc:spChg chg="mod">
          <ac:chgData name="Martin Schedlbauer" userId="99666baf021553f1" providerId="LiveId" clId="{CCB398F8-67CE-0845-BE88-90EC30A0B85F}" dt="2020-06-23T12:36:12.571" v="983" actId="164"/>
          <ac:spMkLst>
            <pc:docMk/>
            <pc:sldMk cId="362351487" sldId="418"/>
            <ac:spMk id="18445" creationId="{00000000-0000-0000-0000-000000000000}"/>
          </ac:spMkLst>
        </pc:spChg>
        <pc:spChg chg="mod">
          <ac:chgData name="Martin Schedlbauer" userId="99666baf021553f1" providerId="LiveId" clId="{CCB398F8-67CE-0845-BE88-90EC30A0B85F}" dt="2020-06-23T12:36:12.571" v="983" actId="164"/>
          <ac:spMkLst>
            <pc:docMk/>
            <pc:sldMk cId="362351487" sldId="418"/>
            <ac:spMk id="18446" creationId="{00000000-0000-0000-0000-000000000000}"/>
          </ac:spMkLst>
        </pc:spChg>
        <pc:spChg chg="mod">
          <ac:chgData name="Martin Schedlbauer" userId="99666baf021553f1" providerId="LiveId" clId="{CCB398F8-67CE-0845-BE88-90EC30A0B85F}" dt="2020-06-23T12:36:12.571" v="983" actId="164"/>
          <ac:spMkLst>
            <pc:docMk/>
            <pc:sldMk cId="362351487" sldId="418"/>
            <ac:spMk id="18447" creationId="{00000000-0000-0000-0000-000000000000}"/>
          </ac:spMkLst>
        </pc:spChg>
        <pc:spChg chg="mod">
          <ac:chgData name="Martin Schedlbauer" userId="99666baf021553f1" providerId="LiveId" clId="{CCB398F8-67CE-0845-BE88-90EC30A0B85F}" dt="2020-06-23T12:36:12.571" v="983" actId="164"/>
          <ac:spMkLst>
            <pc:docMk/>
            <pc:sldMk cId="362351487" sldId="418"/>
            <ac:spMk id="18448" creationId="{00000000-0000-0000-0000-000000000000}"/>
          </ac:spMkLst>
        </pc:spChg>
        <pc:spChg chg="mod">
          <ac:chgData name="Martin Schedlbauer" userId="99666baf021553f1" providerId="LiveId" clId="{CCB398F8-67CE-0845-BE88-90EC30A0B85F}" dt="2020-06-23T12:36:12.571" v="983" actId="164"/>
          <ac:spMkLst>
            <pc:docMk/>
            <pc:sldMk cId="362351487" sldId="418"/>
            <ac:spMk id="18449" creationId="{00000000-0000-0000-0000-000000000000}"/>
          </ac:spMkLst>
        </pc:spChg>
        <pc:spChg chg="mod">
          <ac:chgData name="Martin Schedlbauer" userId="99666baf021553f1" providerId="LiveId" clId="{CCB398F8-67CE-0845-BE88-90EC30A0B85F}" dt="2020-06-23T12:36:12.571" v="983" actId="164"/>
          <ac:spMkLst>
            <pc:docMk/>
            <pc:sldMk cId="362351487" sldId="418"/>
            <ac:spMk id="18450" creationId="{00000000-0000-0000-0000-000000000000}"/>
          </ac:spMkLst>
        </pc:spChg>
        <pc:spChg chg="mod">
          <ac:chgData name="Martin Schedlbauer" userId="99666baf021553f1" providerId="LiveId" clId="{CCB398F8-67CE-0845-BE88-90EC30A0B85F}" dt="2020-06-23T12:36:12.571" v="983" actId="164"/>
          <ac:spMkLst>
            <pc:docMk/>
            <pc:sldMk cId="362351487" sldId="418"/>
            <ac:spMk id="18451" creationId="{00000000-0000-0000-0000-000000000000}"/>
          </ac:spMkLst>
        </pc:spChg>
        <pc:spChg chg="mod">
          <ac:chgData name="Martin Schedlbauer" userId="99666baf021553f1" providerId="LiveId" clId="{CCB398F8-67CE-0845-BE88-90EC30A0B85F}" dt="2020-06-23T12:36:12.571" v="983" actId="164"/>
          <ac:spMkLst>
            <pc:docMk/>
            <pc:sldMk cId="362351487" sldId="418"/>
            <ac:spMk id="18452" creationId="{00000000-0000-0000-0000-000000000000}"/>
          </ac:spMkLst>
        </pc:spChg>
        <pc:spChg chg="mod">
          <ac:chgData name="Martin Schedlbauer" userId="99666baf021553f1" providerId="LiveId" clId="{CCB398F8-67CE-0845-BE88-90EC30A0B85F}" dt="2020-06-23T11:16:17.893" v="46" actId="27107"/>
          <ac:spMkLst>
            <pc:docMk/>
            <pc:sldMk cId="362351487" sldId="418"/>
            <ac:spMk id="18454" creationId="{00000000-0000-0000-0000-000000000000}"/>
          </ac:spMkLst>
        </pc:spChg>
        <pc:grpChg chg="add mod">
          <ac:chgData name="Martin Schedlbauer" userId="99666baf021553f1" providerId="LiveId" clId="{CCB398F8-67CE-0845-BE88-90EC30A0B85F}" dt="2020-06-23T12:36:12.571" v="983" actId="164"/>
          <ac:grpSpMkLst>
            <pc:docMk/>
            <pc:sldMk cId="362351487" sldId="418"/>
            <ac:grpSpMk id="4" creationId="{2EB86890-5D45-9541-B87D-6A33ACBBC47F}"/>
          </ac:grpSpMkLst>
        </pc:grpChg>
      </pc:sldChg>
      <pc:sldChg chg="modSp">
        <pc:chgData name="Martin Schedlbauer" userId="99666baf021553f1" providerId="LiveId" clId="{CCB398F8-67CE-0845-BE88-90EC30A0B85F}" dt="2020-06-23T11:14:20.128" v="4" actId="27636"/>
        <pc:sldMkLst>
          <pc:docMk/>
          <pc:sldMk cId="3952316383" sldId="429"/>
        </pc:sldMkLst>
        <pc:spChg chg="mod">
          <ac:chgData name="Martin Schedlbauer" userId="99666baf021553f1" providerId="LiveId" clId="{CCB398F8-67CE-0845-BE88-90EC30A0B85F}" dt="2020-06-23T11:14:20.128" v="4" actId="27636"/>
          <ac:spMkLst>
            <pc:docMk/>
            <pc:sldMk cId="3952316383" sldId="429"/>
            <ac:spMk id="62467" creationId="{00000000-0000-0000-0000-000000000000}"/>
          </ac:spMkLst>
        </pc:spChg>
      </pc:sldChg>
      <pc:sldChg chg="modSp">
        <pc:chgData name="Martin Schedlbauer" userId="99666baf021553f1" providerId="LiveId" clId="{CCB398F8-67CE-0845-BE88-90EC30A0B85F}" dt="2020-06-23T11:16:48.492" v="50" actId="27636"/>
        <pc:sldMkLst>
          <pc:docMk/>
          <pc:sldMk cId="122532650" sldId="430"/>
        </pc:sldMkLst>
        <pc:spChg chg="mod">
          <ac:chgData name="Martin Schedlbauer" userId="99666baf021553f1" providerId="LiveId" clId="{CCB398F8-67CE-0845-BE88-90EC30A0B85F}" dt="2020-06-23T11:16:48.492" v="50" actId="27636"/>
          <ac:spMkLst>
            <pc:docMk/>
            <pc:sldMk cId="122532650" sldId="430"/>
            <ac:spMk id="3" creationId="{00000000-0000-0000-0000-000000000000}"/>
          </ac:spMkLst>
        </pc:spChg>
      </pc:sldChg>
      <pc:sldChg chg="addSp delSp modSp">
        <pc:chgData name="Martin Schedlbauer" userId="99666baf021553f1" providerId="LiveId" clId="{CCB398F8-67CE-0845-BE88-90EC30A0B85F}" dt="2020-06-23T19:22:48.278" v="5087" actId="20577"/>
        <pc:sldMkLst>
          <pc:docMk/>
          <pc:sldMk cId="3619908852" sldId="431"/>
        </pc:sldMkLst>
        <pc:spChg chg="add del mod">
          <ac:chgData name="Martin Schedlbauer" userId="99666baf021553f1" providerId="LiveId" clId="{CCB398F8-67CE-0845-BE88-90EC30A0B85F}" dt="2020-06-23T11:16:51.554" v="51"/>
          <ac:spMkLst>
            <pc:docMk/>
            <pc:sldMk cId="3619908852" sldId="431"/>
            <ac:spMk id="2" creationId="{AE6D366D-EF90-1342-ADD8-3A5447B4AD27}"/>
          </ac:spMkLst>
        </pc:spChg>
        <pc:spChg chg="add del mod">
          <ac:chgData name="Martin Schedlbauer" userId="99666baf021553f1" providerId="LiveId" clId="{CCB398F8-67CE-0845-BE88-90EC30A0B85F}" dt="2020-06-23T11:16:51.554" v="51"/>
          <ac:spMkLst>
            <pc:docMk/>
            <pc:sldMk cId="3619908852" sldId="431"/>
            <ac:spMk id="3" creationId="{B334E588-627A-3440-9B3B-1D47A1726AD4}"/>
          </ac:spMkLst>
        </pc:spChg>
        <pc:spChg chg="mod">
          <ac:chgData name="Martin Schedlbauer" userId="99666baf021553f1" providerId="LiveId" clId="{CCB398F8-67CE-0845-BE88-90EC30A0B85F}" dt="2020-06-23T11:16:51.554" v="51"/>
          <ac:spMkLst>
            <pc:docMk/>
            <pc:sldMk cId="3619908852" sldId="431"/>
            <ac:spMk id="70658" creationId="{00000000-0000-0000-0000-000000000000}"/>
          </ac:spMkLst>
        </pc:spChg>
        <pc:spChg chg="mod">
          <ac:chgData name="Martin Schedlbauer" userId="99666baf021553f1" providerId="LiveId" clId="{CCB398F8-67CE-0845-BE88-90EC30A0B85F}" dt="2020-06-23T19:22:48.278" v="5087" actId="20577"/>
          <ac:spMkLst>
            <pc:docMk/>
            <pc:sldMk cId="3619908852" sldId="431"/>
            <ac:spMk id="70659" creationId="{00000000-0000-0000-0000-000000000000}"/>
          </ac:spMkLst>
        </pc:spChg>
      </pc:sldChg>
      <pc:sldChg chg="addSp modSp mod modClrScheme chgLayout">
        <pc:chgData name="Martin Schedlbauer" userId="99666baf021553f1" providerId="LiveId" clId="{CCB398F8-67CE-0845-BE88-90EC30A0B85F}" dt="2020-06-23T17:47:43.350" v="3868" actId="108"/>
        <pc:sldMkLst>
          <pc:docMk/>
          <pc:sldMk cId="2704992429" sldId="432"/>
        </pc:sldMkLst>
        <pc:spChg chg="mod ord">
          <ac:chgData name="Martin Schedlbauer" userId="99666baf021553f1" providerId="LiveId" clId="{CCB398F8-67CE-0845-BE88-90EC30A0B85F}" dt="2020-06-23T12:59:07.539" v="1091" actId="700"/>
          <ac:spMkLst>
            <pc:docMk/>
            <pc:sldMk cId="2704992429" sldId="432"/>
            <ac:spMk id="2" creationId="{00000000-0000-0000-0000-000000000000}"/>
          </ac:spMkLst>
        </pc:spChg>
        <pc:spChg chg="mod ord">
          <ac:chgData name="Martin Schedlbauer" userId="99666baf021553f1" providerId="LiveId" clId="{CCB398F8-67CE-0845-BE88-90EC30A0B85F}" dt="2020-06-23T13:07:59.471" v="1365" actId="12"/>
          <ac:spMkLst>
            <pc:docMk/>
            <pc:sldMk cId="2704992429" sldId="432"/>
            <ac:spMk id="3" creationId="{00000000-0000-0000-0000-000000000000}"/>
          </ac:spMkLst>
        </pc:spChg>
        <pc:spChg chg="add mod ord">
          <ac:chgData name="Martin Schedlbauer" userId="99666baf021553f1" providerId="LiveId" clId="{CCB398F8-67CE-0845-BE88-90EC30A0B85F}" dt="2020-06-23T13:08:06.114" v="1367" actId="113"/>
          <ac:spMkLst>
            <pc:docMk/>
            <pc:sldMk cId="2704992429" sldId="432"/>
            <ac:spMk id="4" creationId="{609D5268-E0AD-8845-B241-CAF66EF5375A}"/>
          </ac:spMkLst>
        </pc:spChg>
        <pc:spChg chg="add mod">
          <ac:chgData name="Martin Schedlbauer" userId="99666baf021553f1" providerId="LiveId" clId="{CCB398F8-67CE-0845-BE88-90EC30A0B85F}" dt="2020-06-23T17:47:43.350" v="3868" actId="108"/>
          <ac:spMkLst>
            <pc:docMk/>
            <pc:sldMk cId="2704992429" sldId="432"/>
            <ac:spMk id="5" creationId="{8A83C128-CD06-C243-89D4-B08C01247C47}"/>
          </ac:spMkLst>
        </pc:spChg>
        <pc:picChg chg="add mod">
          <ac:chgData name="Martin Schedlbauer" userId="99666baf021553f1" providerId="LiveId" clId="{CCB398F8-67CE-0845-BE88-90EC30A0B85F}" dt="2020-06-23T13:05:44.421" v="1149" actId="1076"/>
          <ac:picMkLst>
            <pc:docMk/>
            <pc:sldMk cId="2704992429" sldId="432"/>
            <ac:picMk id="4098" creationId="{2D758875-C45D-EF4C-98FA-FAF6D769DE8C}"/>
          </ac:picMkLst>
        </pc:picChg>
        <pc:picChg chg="add mod">
          <ac:chgData name="Martin Schedlbauer" userId="99666baf021553f1" providerId="LiveId" clId="{CCB398F8-67CE-0845-BE88-90EC30A0B85F}" dt="2020-06-23T13:05:46.133" v="1150" actId="1076"/>
          <ac:picMkLst>
            <pc:docMk/>
            <pc:sldMk cId="2704992429" sldId="432"/>
            <ac:picMk id="4100" creationId="{930460B0-DDAC-D149-9CE7-731CB2AB1FD0}"/>
          </ac:picMkLst>
        </pc:picChg>
      </pc:sldChg>
      <pc:sldChg chg="del">
        <pc:chgData name="Martin Schedlbauer" userId="99666baf021553f1" providerId="LiveId" clId="{CCB398F8-67CE-0845-BE88-90EC30A0B85F}" dt="2020-06-23T11:19:38.556" v="139" actId="2696"/>
        <pc:sldMkLst>
          <pc:docMk/>
          <pc:sldMk cId="1384610713" sldId="433"/>
        </pc:sldMkLst>
      </pc:sldChg>
      <pc:sldChg chg="addSp delSp modSp">
        <pc:chgData name="Martin Schedlbauer" userId="99666baf021553f1" providerId="LiveId" clId="{CCB398F8-67CE-0845-BE88-90EC30A0B85F}" dt="2020-06-23T19:28:31.189" v="5105" actId="20577"/>
        <pc:sldMkLst>
          <pc:docMk/>
          <pc:sldMk cId="2512239148" sldId="434"/>
        </pc:sldMkLst>
        <pc:spChg chg="add del mod">
          <ac:chgData name="Martin Schedlbauer" userId="99666baf021553f1" providerId="LiveId" clId="{CCB398F8-67CE-0845-BE88-90EC30A0B85F}" dt="2020-06-23T11:17:01.427" v="52"/>
          <ac:spMkLst>
            <pc:docMk/>
            <pc:sldMk cId="2512239148" sldId="434"/>
            <ac:spMk id="2" creationId="{96AB8B2C-17C2-954D-A64C-C8F744E862E8}"/>
          </ac:spMkLst>
        </pc:spChg>
        <pc:spChg chg="add del mod">
          <ac:chgData name="Martin Schedlbauer" userId="99666baf021553f1" providerId="LiveId" clId="{CCB398F8-67CE-0845-BE88-90EC30A0B85F}" dt="2020-06-23T11:17:01.427" v="52"/>
          <ac:spMkLst>
            <pc:docMk/>
            <pc:sldMk cId="2512239148" sldId="434"/>
            <ac:spMk id="3" creationId="{39B1CDC4-F042-ED41-8B33-F848FDCD4880}"/>
          </ac:spMkLst>
        </pc:spChg>
        <pc:spChg chg="mod">
          <ac:chgData name="Martin Schedlbauer" userId="99666baf021553f1" providerId="LiveId" clId="{CCB398F8-67CE-0845-BE88-90EC30A0B85F}" dt="2020-06-23T11:17:01.427" v="52"/>
          <ac:spMkLst>
            <pc:docMk/>
            <pc:sldMk cId="2512239148" sldId="434"/>
            <ac:spMk id="74754" creationId="{00000000-0000-0000-0000-000000000000}"/>
          </ac:spMkLst>
        </pc:spChg>
        <pc:spChg chg="mod">
          <ac:chgData name="Martin Schedlbauer" userId="99666baf021553f1" providerId="LiveId" clId="{CCB398F8-67CE-0845-BE88-90EC30A0B85F}" dt="2020-06-23T19:28:31.189" v="5105" actId="20577"/>
          <ac:spMkLst>
            <pc:docMk/>
            <pc:sldMk cId="2512239148" sldId="434"/>
            <ac:spMk id="74755" creationId="{00000000-0000-0000-0000-000000000000}"/>
          </ac:spMkLst>
        </pc:spChg>
        <pc:picChg chg="add mod">
          <ac:chgData name="Martin Schedlbauer" userId="99666baf021553f1" providerId="LiveId" clId="{CCB398F8-67CE-0845-BE88-90EC30A0B85F}" dt="2020-06-23T17:52:42.108" v="4054" actId="1076"/>
          <ac:picMkLst>
            <pc:docMk/>
            <pc:sldMk cId="2512239148" sldId="434"/>
            <ac:picMk id="8194" creationId="{75AA9511-4750-3647-9B75-96EA6B67CDF3}"/>
          </ac:picMkLst>
        </pc:picChg>
      </pc:sldChg>
      <pc:sldChg chg="modSp del">
        <pc:chgData name="Martin Schedlbauer" userId="99666baf021553f1" providerId="LiveId" clId="{CCB398F8-67CE-0845-BE88-90EC30A0B85F}" dt="2020-06-23T17:52:53.116" v="4055" actId="2696"/>
        <pc:sldMkLst>
          <pc:docMk/>
          <pc:sldMk cId="996009993" sldId="435"/>
        </pc:sldMkLst>
        <pc:spChg chg="mod">
          <ac:chgData name="Martin Schedlbauer" userId="99666baf021553f1" providerId="LiveId" clId="{CCB398F8-67CE-0845-BE88-90EC30A0B85F}" dt="2020-06-23T11:20:19.049" v="167" actId="20577"/>
          <ac:spMkLst>
            <pc:docMk/>
            <pc:sldMk cId="996009993" sldId="435"/>
            <ac:spMk id="2" creationId="{00000000-0000-0000-0000-000000000000}"/>
          </ac:spMkLst>
        </pc:spChg>
        <pc:spChg chg="mod">
          <ac:chgData name="Martin Schedlbauer" userId="99666baf021553f1" providerId="LiveId" clId="{CCB398F8-67CE-0845-BE88-90EC30A0B85F}" dt="2020-06-23T15:50:51.119" v="2216" actId="1076"/>
          <ac:spMkLst>
            <pc:docMk/>
            <pc:sldMk cId="996009993" sldId="435"/>
            <ac:spMk id="7" creationId="{00000000-0000-0000-0000-000000000000}"/>
          </ac:spMkLst>
        </pc:spChg>
        <pc:spChg chg="mod">
          <ac:chgData name="Martin Schedlbauer" userId="99666baf021553f1" providerId="LiveId" clId="{CCB398F8-67CE-0845-BE88-90EC30A0B85F}" dt="2020-06-23T15:50:51.119" v="2216" actId="1076"/>
          <ac:spMkLst>
            <pc:docMk/>
            <pc:sldMk cId="996009993" sldId="435"/>
            <ac:spMk id="11" creationId="{00000000-0000-0000-0000-000000000000}"/>
          </ac:spMkLst>
        </pc:spChg>
        <pc:picChg chg="mod">
          <ac:chgData name="Martin Schedlbauer" userId="99666baf021553f1" providerId="LiveId" clId="{CCB398F8-67CE-0845-BE88-90EC30A0B85F}" dt="2020-06-23T15:50:51.119" v="2216" actId="1076"/>
          <ac:picMkLst>
            <pc:docMk/>
            <pc:sldMk cId="996009993" sldId="435"/>
            <ac:picMk id="71684" creationId="{00000000-0000-0000-0000-000000000000}"/>
          </ac:picMkLst>
        </pc:picChg>
        <pc:cxnChg chg="mod">
          <ac:chgData name="Martin Schedlbauer" userId="99666baf021553f1" providerId="LiveId" clId="{CCB398F8-67CE-0845-BE88-90EC30A0B85F}" dt="2020-06-23T15:50:51.119" v="2216" actId="1076"/>
          <ac:cxnSpMkLst>
            <pc:docMk/>
            <pc:sldMk cId="996009993" sldId="435"/>
            <ac:cxnSpMk id="10" creationId="{00000000-0000-0000-0000-000000000000}"/>
          </ac:cxnSpMkLst>
        </pc:cxnChg>
        <pc:cxnChg chg="mod">
          <ac:chgData name="Martin Schedlbauer" userId="99666baf021553f1" providerId="LiveId" clId="{CCB398F8-67CE-0845-BE88-90EC30A0B85F}" dt="2020-06-23T15:50:51.119" v="2216" actId="1076"/>
          <ac:cxnSpMkLst>
            <pc:docMk/>
            <pc:sldMk cId="996009993" sldId="435"/>
            <ac:cxnSpMk id="12" creationId="{00000000-0000-0000-0000-000000000000}"/>
          </ac:cxnSpMkLst>
        </pc:cxnChg>
      </pc:sldChg>
      <pc:sldChg chg="addSp delSp modSp">
        <pc:chgData name="Martin Schedlbauer" userId="99666baf021553f1" providerId="LiveId" clId="{CCB398F8-67CE-0845-BE88-90EC30A0B85F}" dt="2020-06-23T17:53:01.068" v="4056" actId="1076"/>
        <pc:sldMkLst>
          <pc:docMk/>
          <pc:sldMk cId="3146056910" sldId="436"/>
        </pc:sldMkLst>
        <pc:spChg chg="add del mod">
          <ac:chgData name="Martin Schedlbauer" userId="99666baf021553f1" providerId="LiveId" clId="{CCB398F8-67CE-0845-BE88-90EC30A0B85F}" dt="2020-06-23T13:21:54.212" v="1679"/>
          <ac:spMkLst>
            <pc:docMk/>
            <pc:sldMk cId="3146056910" sldId="436"/>
            <ac:spMk id="2" creationId="{6B518725-0845-FF4E-AD5F-2A4341551FDC}"/>
          </ac:spMkLst>
        </pc:spChg>
        <pc:spChg chg="add del mod">
          <ac:chgData name="Martin Schedlbauer" userId="99666baf021553f1" providerId="LiveId" clId="{CCB398F8-67CE-0845-BE88-90EC30A0B85F}" dt="2020-06-23T13:21:54.212" v="1679"/>
          <ac:spMkLst>
            <pc:docMk/>
            <pc:sldMk cId="3146056910" sldId="436"/>
            <ac:spMk id="3" creationId="{4AF2E277-4870-D945-9AFE-D03A45FAAC9E}"/>
          </ac:spMkLst>
        </pc:spChg>
        <pc:spChg chg="mod">
          <ac:chgData name="Martin Schedlbauer" userId="99666baf021553f1" providerId="LiveId" clId="{CCB398F8-67CE-0845-BE88-90EC30A0B85F}" dt="2020-06-23T13:21:54.212" v="1679"/>
          <ac:spMkLst>
            <pc:docMk/>
            <pc:sldMk cId="3146056910" sldId="436"/>
            <ac:spMk id="457731" creationId="{00000000-0000-0000-0000-000000000000}"/>
          </ac:spMkLst>
        </pc:spChg>
        <pc:spChg chg="mod">
          <ac:chgData name="Martin Schedlbauer" userId="99666baf021553f1" providerId="LiveId" clId="{CCB398F8-67CE-0845-BE88-90EC30A0B85F}" dt="2020-06-23T15:51:11.342" v="2227" actId="20577"/>
          <ac:spMkLst>
            <pc:docMk/>
            <pc:sldMk cId="3146056910" sldId="436"/>
            <ac:spMk id="457732" creationId="{00000000-0000-0000-0000-000000000000}"/>
          </ac:spMkLst>
        </pc:spChg>
        <pc:picChg chg="mod">
          <ac:chgData name="Martin Schedlbauer" userId="99666baf021553f1" providerId="LiveId" clId="{CCB398F8-67CE-0845-BE88-90EC30A0B85F}" dt="2020-06-23T17:53:01.068" v="4056" actId="1076"/>
          <ac:picMkLst>
            <pc:docMk/>
            <pc:sldMk cId="3146056910" sldId="436"/>
            <ac:picMk id="72706" creationId="{00000000-0000-0000-0000-000000000000}"/>
          </ac:picMkLst>
        </pc:picChg>
      </pc:sldChg>
      <pc:sldChg chg="addSp delSp modSp del">
        <pc:chgData name="Martin Schedlbauer" userId="99666baf021553f1" providerId="LiveId" clId="{CCB398F8-67CE-0845-BE88-90EC30A0B85F}" dt="2020-06-23T17:54:08.685" v="4065" actId="2696"/>
        <pc:sldMkLst>
          <pc:docMk/>
          <pc:sldMk cId="2887165952" sldId="437"/>
        </pc:sldMkLst>
        <pc:spChg chg="add del mod">
          <ac:chgData name="Martin Schedlbauer" userId="99666baf021553f1" providerId="LiveId" clId="{CCB398F8-67CE-0845-BE88-90EC30A0B85F}" dt="2020-06-23T13:21:44.081" v="1677"/>
          <ac:spMkLst>
            <pc:docMk/>
            <pc:sldMk cId="2887165952" sldId="437"/>
            <ac:spMk id="2" creationId="{59468CDB-726C-6447-A9B3-7ACB45D93B5C}"/>
          </ac:spMkLst>
        </pc:spChg>
        <pc:spChg chg="add del mod">
          <ac:chgData name="Martin Schedlbauer" userId="99666baf021553f1" providerId="LiveId" clId="{CCB398F8-67CE-0845-BE88-90EC30A0B85F}" dt="2020-06-23T13:21:47.370" v="1678" actId="478"/>
          <ac:spMkLst>
            <pc:docMk/>
            <pc:sldMk cId="2887165952" sldId="437"/>
            <ac:spMk id="3" creationId="{782A721E-766D-B14F-810B-87E1EABB8443}"/>
          </ac:spMkLst>
        </pc:spChg>
        <pc:spChg chg="mod">
          <ac:chgData name="Martin Schedlbauer" userId="99666baf021553f1" providerId="LiveId" clId="{CCB398F8-67CE-0845-BE88-90EC30A0B85F}" dt="2020-06-23T13:21:44.081" v="1677"/>
          <ac:spMkLst>
            <pc:docMk/>
            <pc:sldMk cId="2887165952" sldId="437"/>
            <ac:spMk id="24579" creationId="{00000000-0000-0000-0000-000000000000}"/>
          </ac:spMkLst>
        </pc:spChg>
        <pc:spChg chg="mod">
          <ac:chgData name="Martin Schedlbauer" userId="99666baf021553f1" providerId="LiveId" clId="{CCB398F8-67CE-0845-BE88-90EC30A0B85F}" dt="2020-06-23T15:51:24.732" v="2228" actId="1076"/>
          <ac:spMkLst>
            <pc:docMk/>
            <pc:sldMk cId="2887165952" sldId="437"/>
            <ac:spMk id="24580" creationId="{00000000-0000-0000-0000-000000000000}"/>
          </ac:spMkLst>
        </pc:spChg>
        <pc:spChg chg="mod">
          <ac:chgData name="Martin Schedlbauer" userId="99666baf021553f1" providerId="LiveId" clId="{CCB398F8-67CE-0845-BE88-90EC30A0B85F}" dt="2020-06-23T15:51:24.732" v="2228" actId="1076"/>
          <ac:spMkLst>
            <pc:docMk/>
            <pc:sldMk cId="2887165952" sldId="437"/>
            <ac:spMk id="24581" creationId="{00000000-0000-0000-0000-000000000000}"/>
          </ac:spMkLst>
        </pc:spChg>
        <pc:spChg chg="mod">
          <ac:chgData name="Martin Schedlbauer" userId="99666baf021553f1" providerId="LiveId" clId="{CCB398F8-67CE-0845-BE88-90EC30A0B85F}" dt="2020-06-23T15:51:24.732" v="2228" actId="1076"/>
          <ac:spMkLst>
            <pc:docMk/>
            <pc:sldMk cId="2887165952" sldId="437"/>
            <ac:spMk id="24582" creationId="{00000000-0000-0000-0000-000000000000}"/>
          </ac:spMkLst>
        </pc:spChg>
        <pc:spChg chg="mod">
          <ac:chgData name="Martin Schedlbauer" userId="99666baf021553f1" providerId="LiveId" clId="{CCB398F8-67CE-0845-BE88-90EC30A0B85F}" dt="2020-06-23T15:51:24.732" v="2228" actId="1076"/>
          <ac:spMkLst>
            <pc:docMk/>
            <pc:sldMk cId="2887165952" sldId="437"/>
            <ac:spMk id="24583" creationId="{00000000-0000-0000-0000-000000000000}"/>
          </ac:spMkLst>
        </pc:spChg>
        <pc:spChg chg="mod">
          <ac:chgData name="Martin Schedlbauer" userId="99666baf021553f1" providerId="LiveId" clId="{CCB398F8-67CE-0845-BE88-90EC30A0B85F}" dt="2020-06-23T15:51:24.732" v="2228" actId="1076"/>
          <ac:spMkLst>
            <pc:docMk/>
            <pc:sldMk cId="2887165952" sldId="437"/>
            <ac:spMk id="24584" creationId="{00000000-0000-0000-0000-000000000000}"/>
          </ac:spMkLst>
        </pc:spChg>
        <pc:spChg chg="mod">
          <ac:chgData name="Martin Schedlbauer" userId="99666baf021553f1" providerId="LiveId" clId="{CCB398F8-67CE-0845-BE88-90EC30A0B85F}" dt="2020-06-23T15:51:24.732" v="2228" actId="1076"/>
          <ac:spMkLst>
            <pc:docMk/>
            <pc:sldMk cId="2887165952" sldId="437"/>
            <ac:spMk id="24585" creationId="{00000000-0000-0000-0000-000000000000}"/>
          </ac:spMkLst>
        </pc:spChg>
        <pc:spChg chg="mod">
          <ac:chgData name="Martin Schedlbauer" userId="99666baf021553f1" providerId="LiveId" clId="{CCB398F8-67CE-0845-BE88-90EC30A0B85F}" dt="2020-06-23T15:51:24.732" v="2228" actId="1076"/>
          <ac:spMkLst>
            <pc:docMk/>
            <pc:sldMk cId="2887165952" sldId="437"/>
            <ac:spMk id="24586" creationId="{00000000-0000-0000-0000-000000000000}"/>
          </ac:spMkLst>
        </pc:spChg>
        <pc:spChg chg="mod">
          <ac:chgData name="Martin Schedlbauer" userId="99666baf021553f1" providerId="LiveId" clId="{CCB398F8-67CE-0845-BE88-90EC30A0B85F}" dt="2020-06-23T15:51:24.732" v="2228" actId="1076"/>
          <ac:spMkLst>
            <pc:docMk/>
            <pc:sldMk cId="2887165952" sldId="437"/>
            <ac:spMk id="24587" creationId="{00000000-0000-0000-0000-000000000000}"/>
          </ac:spMkLst>
        </pc:spChg>
        <pc:spChg chg="mod">
          <ac:chgData name="Martin Schedlbauer" userId="99666baf021553f1" providerId="LiveId" clId="{CCB398F8-67CE-0845-BE88-90EC30A0B85F}" dt="2020-06-23T15:51:24.732" v="2228" actId="1076"/>
          <ac:spMkLst>
            <pc:docMk/>
            <pc:sldMk cId="2887165952" sldId="437"/>
            <ac:spMk id="24588" creationId="{00000000-0000-0000-0000-000000000000}"/>
          </ac:spMkLst>
        </pc:spChg>
        <pc:spChg chg="mod">
          <ac:chgData name="Martin Schedlbauer" userId="99666baf021553f1" providerId="LiveId" clId="{CCB398F8-67CE-0845-BE88-90EC30A0B85F}" dt="2020-06-23T15:51:24.732" v="2228" actId="1076"/>
          <ac:spMkLst>
            <pc:docMk/>
            <pc:sldMk cId="2887165952" sldId="437"/>
            <ac:spMk id="24589" creationId="{00000000-0000-0000-0000-000000000000}"/>
          </ac:spMkLst>
        </pc:spChg>
        <pc:spChg chg="mod">
          <ac:chgData name="Martin Schedlbauer" userId="99666baf021553f1" providerId="LiveId" clId="{CCB398F8-67CE-0845-BE88-90EC30A0B85F}" dt="2020-06-23T15:51:24.732" v="2228" actId="1076"/>
          <ac:spMkLst>
            <pc:docMk/>
            <pc:sldMk cId="2887165952" sldId="437"/>
            <ac:spMk id="24590" creationId="{00000000-0000-0000-0000-000000000000}"/>
          </ac:spMkLst>
        </pc:spChg>
        <pc:spChg chg="mod">
          <ac:chgData name="Martin Schedlbauer" userId="99666baf021553f1" providerId="LiveId" clId="{CCB398F8-67CE-0845-BE88-90EC30A0B85F}" dt="2020-06-23T15:51:24.732" v="2228" actId="1076"/>
          <ac:spMkLst>
            <pc:docMk/>
            <pc:sldMk cId="2887165952" sldId="437"/>
            <ac:spMk id="24591" creationId="{00000000-0000-0000-0000-000000000000}"/>
          </ac:spMkLst>
        </pc:spChg>
        <pc:picChg chg="mod">
          <ac:chgData name="Martin Schedlbauer" userId="99666baf021553f1" providerId="LiveId" clId="{CCB398F8-67CE-0845-BE88-90EC30A0B85F}" dt="2020-06-23T15:51:24.732" v="2228" actId="1076"/>
          <ac:picMkLst>
            <pc:docMk/>
            <pc:sldMk cId="2887165952" sldId="437"/>
            <ac:picMk id="539649" creationId="{00000000-0000-0000-0000-000000000000}"/>
          </ac:picMkLst>
        </pc:picChg>
      </pc:sldChg>
      <pc:sldChg chg="modSp del">
        <pc:chgData name="Martin Schedlbauer" userId="99666baf021553f1" providerId="LiveId" clId="{CCB398F8-67CE-0845-BE88-90EC30A0B85F}" dt="2020-06-23T16:44:13.410" v="3066" actId="2696"/>
        <pc:sldMkLst>
          <pc:docMk/>
          <pc:sldMk cId="1814293898" sldId="438"/>
        </pc:sldMkLst>
        <pc:spChg chg="mod">
          <ac:chgData name="Martin Schedlbauer" userId="99666baf021553f1" providerId="LiveId" clId="{CCB398F8-67CE-0845-BE88-90EC30A0B85F}" dt="2020-06-23T15:52:09.447" v="2266" actId="20577"/>
          <ac:spMkLst>
            <pc:docMk/>
            <pc:sldMk cId="1814293898" sldId="438"/>
            <ac:spMk id="3" creationId="{00000000-0000-0000-0000-000000000000}"/>
          </ac:spMkLst>
        </pc:spChg>
        <pc:picChg chg="mod">
          <ac:chgData name="Martin Schedlbauer" userId="99666baf021553f1" providerId="LiveId" clId="{CCB398F8-67CE-0845-BE88-90EC30A0B85F}" dt="2020-06-23T15:51:58.014" v="2230" actId="1076"/>
          <ac:picMkLst>
            <pc:docMk/>
            <pc:sldMk cId="1814293898" sldId="438"/>
            <ac:picMk id="182274" creationId="{00000000-0000-0000-0000-000000000000}"/>
          </ac:picMkLst>
        </pc:picChg>
      </pc:sldChg>
      <pc:sldChg chg="addSp delSp modSp">
        <pc:chgData name="Martin Schedlbauer" userId="99666baf021553f1" providerId="LiveId" clId="{CCB398F8-67CE-0845-BE88-90EC30A0B85F}" dt="2020-06-23T18:09:21.100" v="4087" actId="1076"/>
        <pc:sldMkLst>
          <pc:docMk/>
          <pc:sldMk cId="244470434" sldId="439"/>
        </pc:sldMkLst>
        <pc:spChg chg="add del mod">
          <ac:chgData name="Martin Schedlbauer" userId="99666baf021553f1" providerId="LiveId" clId="{CCB398F8-67CE-0845-BE88-90EC30A0B85F}" dt="2020-06-23T15:58:51.021" v="2554"/>
          <ac:spMkLst>
            <pc:docMk/>
            <pc:sldMk cId="244470434" sldId="439"/>
            <ac:spMk id="2" creationId="{4394A8D7-8369-EF4D-9E15-17BD2E97FFDE}"/>
          </ac:spMkLst>
        </pc:spChg>
        <pc:spChg chg="add del mod">
          <ac:chgData name="Martin Schedlbauer" userId="99666baf021553f1" providerId="LiveId" clId="{CCB398F8-67CE-0845-BE88-90EC30A0B85F}" dt="2020-06-23T15:58:51.021" v="2554"/>
          <ac:spMkLst>
            <pc:docMk/>
            <pc:sldMk cId="244470434" sldId="439"/>
            <ac:spMk id="3" creationId="{ED4313A3-2E5E-E748-B013-8BF88BA71924}"/>
          </ac:spMkLst>
        </pc:spChg>
        <pc:spChg chg="add mod">
          <ac:chgData name="Martin Schedlbauer" userId="99666baf021553f1" providerId="LiveId" clId="{CCB398F8-67CE-0845-BE88-90EC30A0B85F}" dt="2020-06-23T18:09:21.100" v="4087" actId="1076"/>
          <ac:spMkLst>
            <pc:docMk/>
            <pc:sldMk cId="244470434" sldId="439"/>
            <ac:spMk id="8" creationId="{34C20980-5637-194F-A0CC-B3E2A431CE14}"/>
          </ac:spMkLst>
        </pc:spChg>
        <pc:spChg chg="add mod">
          <ac:chgData name="Martin Schedlbauer" userId="99666baf021553f1" providerId="LiveId" clId="{CCB398F8-67CE-0845-BE88-90EC30A0B85F}" dt="2020-06-23T18:09:04.693" v="4085" actId="14100"/>
          <ac:spMkLst>
            <pc:docMk/>
            <pc:sldMk cId="244470434" sldId="439"/>
            <ac:spMk id="9" creationId="{2B0C07EB-0642-474B-9C08-58DC44495E4E}"/>
          </ac:spMkLst>
        </pc:spChg>
        <pc:spChg chg="add mod">
          <ac:chgData name="Martin Schedlbauer" userId="99666baf021553f1" providerId="LiveId" clId="{CCB398F8-67CE-0845-BE88-90EC30A0B85F}" dt="2020-06-23T18:08:35.629" v="4074" actId="1076"/>
          <ac:spMkLst>
            <pc:docMk/>
            <pc:sldMk cId="244470434" sldId="439"/>
            <ac:spMk id="10" creationId="{9AA89DB2-2DE4-5C4C-B929-3ABA28BE2496}"/>
          </ac:spMkLst>
        </pc:spChg>
        <pc:spChg chg="add mod">
          <ac:chgData name="Martin Schedlbauer" userId="99666baf021553f1" providerId="LiveId" clId="{CCB398F8-67CE-0845-BE88-90EC30A0B85F}" dt="2020-06-23T18:08:44.858" v="4077" actId="14100"/>
          <ac:spMkLst>
            <pc:docMk/>
            <pc:sldMk cId="244470434" sldId="439"/>
            <ac:spMk id="11" creationId="{1238F372-2D39-7E48-900D-46A277F01606}"/>
          </ac:spMkLst>
        </pc:spChg>
        <pc:spChg chg="add mod">
          <ac:chgData name="Martin Schedlbauer" userId="99666baf021553f1" providerId="LiveId" clId="{CCB398F8-67CE-0845-BE88-90EC30A0B85F}" dt="2020-06-23T18:08:53.156" v="4081" actId="14100"/>
          <ac:spMkLst>
            <pc:docMk/>
            <pc:sldMk cId="244470434" sldId="439"/>
            <ac:spMk id="13" creationId="{DC693C84-07CA-5A46-89FB-984D590D97C8}"/>
          </ac:spMkLst>
        </pc:spChg>
        <pc:spChg chg="mod">
          <ac:chgData name="Martin Schedlbauer" userId="99666baf021553f1" providerId="LiveId" clId="{CCB398F8-67CE-0845-BE88-90EC30A0B85F}" dt="2020-06-23T15:58:51.021" v="2554"/>
          <ac:spMkLst>
            <pc:docMk/>
            <pc:sldMk cId="244470434" sldId="439"/>
            <ac:spMk id="82946" creationId="{00000000-0000-0000-0000-000000000000}"/>
          </ac:spMkLst>
        </pc:spChg>
        <pc:spChg chg="mod">
          <ac:chgData name="Martin Schedlbauer" userId="99666baf021553f1" providerId="LiveId" clId="{CCB398F8-67CE-0845-BE88-90EC30A0B85F}" dt="2020-06-23T16:46:28.775" v="3170" actId="20577"/>
          <ac:spMkLst>
            <pc:docMk/>
            <pc:sldMk cId="244470434" sldId="439"/>
            <ac:spMk id="82947" creationId="{00000000-0000-0000-0000-000000000000}"/>
          </ac:spMkLst>
        </pc:spChg>
        <pc:picChg chg="add del mod">
          <ac:chgData name="Martin Schedlbauer" userId="99666baf021553f1" providerId="LiveId" clId="{CCB398F8-67CE-0845-BE88-90EC30A0B85F}" dt="2020-06-23T18:08:08.002" v="4066" actId="478"/>
          <ac:picMkLst>
            <pc:docMk/>
            <pc:sldMk cId="244470434" sldId="439"/>
            <ac:picMk id="6" creationId="{884B790B-EC5D-2344-B546-04829D42DFEA}"/>
          </ac:picMkLst>
        </pc:picChg>
        <pc:picChg chg="add del mod">
          <ac:chgData name="Martin Schedlbauer" userId="99666baf021553f1" providerId="LiveId" clId="{CCB398F8-67CE-0845-BE88-90EC30A0B85F}" dt="2020-06-23T16:45:27.485" v="3111" actId="21"/>
          <ac:picMkLst>
            <pc:docMk/>
            <pc:sldMk cId="244470434" sldId="439"/>
            <ac:picMk id="7" creationId="{54A166AC-0F3D-4B46-9C4E-2A4943155532}"/>
          </ac:picMkLst>
        </pc:picChg>
        <pc:picChg chg="add mod">
          <ac:chgData name="Martin Schedlbauer" userId="99666baf021553f1" providerId="LiveId" clId="{CCB398F8-67CE-0845-BE88-90EC30A0B85F}" dt="2020-06-23T18:08:28.774" v="4073" actId="1076"/>
          <ac:picMkLst>
            <pc:docMk/>
            <pc:sldMk cId="244470434" sldId="439"/>
            <ac:picMk id="6146" creationId="{4BC2CABA-B383-2141-ACAB-94E238629662}"/>
          </ac:picMkLst>
        </pc:picChg>
      </pc:sldChg>
      <pc:sldChg chg="addSp modSp del">
        <pc:chgData name="Martin Schedlbauer" userId="99666baf021553f1" providerId="LiveId" clId="{CCB398F8-67CE-0845-BE88-90EC30A0B85F}" dt="2020-06-23T16:32:31.071" v="2823" actId="2696"/>
        <pc:sldMkLst>
          <pc:docMk/>
          <pc:sldMk cId="2919857391" sldId="440"/>
        </pc:sldMkLst>
        <pc:spChg chg="mod">
          <ac:chgData name="Martin Schedlbauer" userId="99666baf021553f1" providerId="LiveId" clId="{CCB398F8-67CE-0845-BE88-90EC30A0B85F}" dt="2020-06-23T16:31:14.087" v="2781" actId="21"/>
          <ac:spMkLst>
            <pc:docMk/>
            <pc:sldMk cId="2919857391" sldId="440"/>
            <ac:spMk id="3" creationId="{00000000-0000-0000-0000-000000000000}"/>
          </ac:spMkLst>
        </pc:spChg>
        <pc:picChg chg="add mod">
          <ac:chgData name="Martin Schedlbauer" userId="99666baf021553f1" providerId="LiveId" clId="{CCB398F8-67CE-0845-BE88-90EC30A0B85F}" dt="2020-06-23T16:04:09.224" v="2595" actId="207"/>
          <ac:picMkLst>
            <pc:docMk/>
            <pc:sldMk cId="2919857391" sldId="440"/>
            <ac:picMk id="4" creationId="{C1B404F9-FF44-6B4B-8081-5B88A10081D4}"/>
          </ac:picMkLst>
        </pc:picChg>
        <pc:picChg chg="add mod">
          <ac:chgData name="Martin Schedlbauer" userId="99666baf021553f1" providerId="LiveId" clId="{CCB398F8-67CE-0845-BE88-90EC30A0B85F}" dt="2020-06-23T16:03:57.996" v="2593" actId="14100"/>
          <ac:picMkLst>
            <pc:docMk/>
            <pc:sldMk cId="2919857391" sldId="440"/>
            <ac:picMk id="5" creationId="{C3EEE48C-DE39-7A4A-A17C-A4F720157EAC}"/>
          </ac:picMkLst>
        </pc:picChg>
      </pc:sldChg>
      <pc:sldChg chg="del">
        <pc:chgData name="Martin Schedlbauer" userId="99666baf021553f1" providerId="LiveId" clId="{CCB398F8-67CE-0845-BE88-90EC30A0B85F}" dt="2020-06-23T15:55:44.323" v="2440" actId="2696"/>
        <pc:sldMkLst>
          <pc:docMk/>
          <pc:sldMk cId="863198587" sldId="441"/>
        </pc:sldMkLst>
      </pc:sldChg>
      <pc:sldChg chg="addSp delSp modSp">
        <pc:chgData name="Martin Schedlbauer" userId="99666baf021553f1" providerId="LiveId" clId="{CCB398F8-67CE-0845-BE88-90EC30A0B85F}" dt="2020-06-23T16:45:53.707" v="3127" actId="20577"/>
        <pc:sldMkLst>
          <pc:docMk/>
          <pc:sldMk cId="2709736610" sldId="442"/>
        </pc:sldMkLst>
        <pc:spChg chg="add del mod">
          <ac:chgData name="Martin Schedlbauer" userId="99666baf021553f1" providerId="LiveId" clId="{CCB398F8-67CE-0845-BE88-90EC30A0B85F}" dt="2020-06-23T15:58:42.407" v="2552"/>
          <ac:spMkLst>
            <pc:docMk/>
            <pc:sldMk cId="2709736610" sldId="442"/>
            <ac:spMk id="2" creationId="{417BC2A2-F4DD-4E4E-9460-C4C6EECB1111}"/>
          </ac:spMkLst>
        </pc:spChg>
        <pc:spChg chg="add del mod">
          <ac:chgData name="Martin Schedlbauer" userId="99666baf021553f1" providerId="LiveId" clId="{CCB398F8-67CE-0845-BE88-90EC30A0B85F}" dt="2020-06-23T15:58:42.407" v="2552"/>
          <ac:spMkLst>
            <pc:docMk/>
            <pc:sldMk cId="2709736610" sldId="442"/>
            <ac:spMk id="3" creationId="{C9CA625D-310B-214D-A482-5D2FA2424E7E}"/>
          </ac:spMkLst>
        </pc:spChg>
        <pc:spChg chg="mod">
          <ac:chgData name="Martin Schedlbauer" userId="99666baf021553f1" providerId="LiveId" clId="{CCB398F8-67CE-0845-BE88-90EC30A0B85F}" dt="2020-06-23T16:45:47.556" v="3122" actId="20577"/>
          <ac:spMkLst>
            <pc:docMk/>
            <pc:sldMk cId="2709736610" sldId="442"/>
            <ac:spMk id="22530" creationId="{00000000-0000-0000-0000-000000000000}"/>
          </ac:spMkLst>
        </pc:spChg>
        <pc:spChg chg="mod">
          <ac:chgData name="Martin Schedlbauer" userId="99666baf021553f1" providerId="LiveId" clId="{CCB398F8-67CE-0845-BE88-90EC30A0B85F}" dt="2020-06-23T16:45:53.707" v="3127" actId="20577"/>
          <ac:spMkLst>
            <pc:docMk/>
            <pc:sldMk cId="2709736610" sldId="442"/>
            <ac:spMk id="22531" creationId="{00000000-0000-0000-0000-000000000000}"/>
          </ac:spMkLst>
        </pc:spChg>
      </pc:sldChg>
      <pc:sldChg chg="modSp del">
        <pc:chgData name="Martin Schedlbauer" userId="99666baf021553f1" providerId="LiveId" clId="{CCB398F8-67CE-0845-BE88-90EC30A0B85F}" dt="2020-06-23T19:56:04.415" v="5111" actId="2696"/>
        <pc:sldMkLst>
          <pc:docMk/>
          <pc:sldMk cId="126372043" sldId="443"/>
        </pc:sldMkLst>
        <pc:spChg chg="mod">
          <ac:chgData name="Martin Schedlbauer" userId="99666baf021553f1" providerId="LiveId" clId="{CCB398F8-67CE-0845-BE88-90EC30A0B85F}" dt="2020-06-23T16:57:33.878" v="3406" actId="14100"/>
          <ac:spMkLst>
            <pc:docMk/>
            <pc:sldMk cId="126372043" sldId="443"/>
            <ac:spMk id="49155" creationId="{00000000-0000-0000-0000-000000000000}"/>
          </ac:spMkLst>
        </pc:spChg>
      </pc:sldChg>
      <pc:sldChg chg="del">
        <pc:chgData name="Martin Schedlbauer" userId="99666baf021553f1" providerId="LiveId" clId="{CCB398F8-67CE-0845-BE88-90EC30A0B85F}" dt="2020-06-23T17:08:52.644" v="3450" actId="2696"/>
        <pc:sldMkLst>
          <pc:docMk/>
          <pc:sldMk cId="1354982629" sldId="444"/>
        </pc:sldMkLst>
      </pc:sldChg>
      <pc:sldChg chg="addSp modSp">
        <pc:chgData name="Martin Schedlbauer" userId="99666baf021553f1" providerId="LiveId" clId="{CCB398F8-67CE-0845-BE88-90EC30A0B85F}" dt="2020-06-23T19:56:11.342" v="5112" actId="114"/>
        <pc:sldMkLst>
          <pc:docMk/>
          <pc:sldMk cId="3408621129" sldId="445"/>
        </pc:sldMkLst>
        <pc:spChg chg="mod">
          <ac:chgData name="Martin Schedlbauer" userId="99666baf021553f1" providerId="LiveId" clId="{CCB398F8-67CE-0845-BE88-90EC30A0B85F}" dt="2020-06-23T19:56:11.342" v="5112" actId="114"/>
          <ac:spMkLst>
            <pc:docMk/>
            <pc:sldMk cId="3408621129" sldId="445"/>
            <ac:spMk id="113667" creationId="{00000000-0000-0000-0000-000000000000}"/>
          </ac:spMkLst>
        </pc:spChg>
        <pc:picChg chg="add mod">
          <ac:chgData name="Martin Schedlbauer" userId="99666baf021553f1" providerId="LiveId" clId="{CCB398F8-67CE-0845-BE88-90EC30A0B85F}" dt="2020-06-23T17:13:03.988" v="3573" actId="1076"/>
          <ac:picMkLst>
            <pc:docMk/>
            <pc:sldMk cId="3408621129" sldId="445"/>
            <ac:picMk id="7170" creationId="{044D6962-285C-C249-8D45-776C6C226108}"/>
          </ac:picMkLst>
        </pc:picChg>
        <pc:picChg chg="add mod">
          <ac:chgData name="Martin Schedlbauer" userId="99666baf021553f1" providerId="LiveId" clId="{CCB398F8-67CE-0845-BE88-90EC30A0B85F}" dt="2020-06-23T17:13:00.676" v="3571" actId="1076"/>
          <ac:picMkLst>
            <pc:docMk/>
            <pc:sldMk cId="3408621129" sldId="445"/>
            <ac:picMk id="7172" creationId="{958BFAEB-603E-E14F-9060-3F10A05C73C7}"/>
          </ac:picMkLst>
        </pc:picChg>
      </pc:sldChg>
      <pc:sldChg chg="modSp">
        <pc:chgData name="Martin Schedlbauer" userId="99666baf021553f1" providerId="LiveId" clId="{CCB398F8-67CE-0845-BE88-90EC30A0B85F}" dt="2020-06-23T17:13:27.279" v="3577" actId="20577"/>
        <pc:sldMkLst>
          <pc:docMk/>
          <pc:sldMk cId="4220123820" sldId="446"/>
        </pc:sldMkLst>
        <pc:spChg chg="mod">
          <ac:chgData name="Martin Schedlbauer" userId="99666baf021553f1" providerId="LiveId" clId="{CCB398F8-67CE-0845-BE88-90EC30A0B85F}" dt="2020-06-23T17:13:27.279" v="3577" actId="20577"/>
          <ac:spMkLst>
            <pc:docMk/>
            <pc:sldMk cId="4220123820" sldId="446"/>
            <ac:spMk id="125955" creationId="{00000000-0000-0000-0000-000000000000}"/>
          </ac:spMkLst>
        </pc:spChg>
      </pc:sldChg>
      <pc:sldChg chg="delSp add">
        <pc:chgData name="Martin Schedlbauer" userId="99666baf021553f1" providerId="LiveId" clId="{CCB398F8-67CE-0845-BE88-90EC30A0B85F}" dt="2020-06-23T12:21:36.777" v="696"/>
        <pc:sldMkLst>
          <pc:docMk/>
          <pc:sldMk cId="984548560" sldId="447"/>
        </pc:sldMkLst>
        <pc:spChg chg="del">
          <ac:chgData name="Martin Schedlbauer" userId="99666baf021553f1" providerId="LiveId" clId="{CCB398F8-67CE-0845-BE88-90EC30A0B85F}" dt="2020-06-23T12:21:36.777" v="696"/>
          <ac:spMkLst>
            <pc:docMk/>
            <pc:sldMk cId="984548560" sldId="447"/>
            <ac:spMk id="4" creationId="{E20C52A8-D1E2-4094-B0D0-A1011C9BEE95}"/>
          </ac:spMkLst>
        </pc:spChg>
        <pc:spChg chg="del">
          <ac:chgData name="Martin Schedlbauer" userId="99666baf021553f1" providerId="LiveId" clId="{CCB398F8-67CE-0845-BE88-90EC30A0B85F}" dt="2020-06-23T12:21:36.777" v="696"/>
          <ac:spMkLst>
            <pc:docMk/>
            <pc:sldMk cId="984548560" sldId="447"/>
            <ac:spMk id="6" creationId="{2A1FAA81-B7E8-4606-AD0B-F0FEEBF31583}"/>
          </ac:spMkLst>
        </pc:spChg>
        <pc:spChg chg="del">
          <ac:chgData name="Martin Schedlbauer" userId="99666baf021553f1" providerId="LiveId" clId="{CCB398F8-67CE-0845-BE88-90EC30A0B85F}" dt="2020-06-23T12:21:36.777" v="696"/>
          <ac:spMkLst>
            <pc:docMk/>
            <pc:sldMk cId="984548560" sldId="447"/>
            <ac:spMk id="7" creationId="{5A4F4958-AEF6-420B-9127-82E9942DC12C}"/>
          </ac:spMkLst>
        </pc:spChg>
      </pc:sldChg>
      <pc:sldChg chg="delSp modSp add">
        <pc:chgData name="Martin Schedlbauer" userId="99666baf021553f1" providerId="LiveId" clId="{CCB398F8-67CE-0845-BE88-90EC30A0B85F}" dt="2020-06-23T18:22:42.526" v="4678" actId="20577"/>
        <pc:sldMkLst>
          <pc:docMk/>
          <pc:sldMk cId="275618267" sldId="448"/>
        </pc:sldMkLst>
        <pc:spChg chg="del">
          <ac:chgData name="Martin Schedlbauer" userId="99666baf021553f1" providerId="LiveId" clId="{CCB398F8-67CE-0845-BE88-90EC30A0B85F}" dt="2020-06-23T12:21:36.777" v="696"/>
          <ac:spMkLst>
            <pc:docMk/>
            <pc:sldMk cId="275618267" sldId="448"/>
            <ac:spMk id="3" creationId="{947FB21D-C522-4A59-9DDB-D290F2535BED}"/>
          </ac:spMkLst>
        </pc:spChg>
        <pc:spChg chg="del">
          <ac:chgData name="Martin Schedlbauer" userId="99666baf021553f1" providerId="LiveId" clId="{CCB398F8-67CE-0845-BE88-90EC30A0B85F}" dt="2020-06-23T12:21:36.777" v="696"/>
          <ac:spMkLst>
            <pc:docMk/>
            <pc:sldMk cId="275618267" sldId="448"/>
            <ac:spMk id="4" creationId="{921D68DA-45DF-4E5B-908F-9BCC14548820}"/>
          </ac:spMkLst>
        </pc:spChg>
        <pc:spChg chg="mod">
          <ac:chgData name="Martin Schedlbauer" userId="99666baf021553f1" providerId="LiveId" clId="{CCB398F8-67CE-0845-BE88-90EC30A0B85F}" dt="2020-06-23T18:22:42.526" v="4678" actId="20577"/>
          <ac:spMkLst>
            <pc:docMk/>
            <pc:sldMk cId="275618267" sldId="448"/>
            <ac:spMk id="5" creationId="{00000000-0000-0000-0000-000000000000}"/>
          </ac:spMkLst>
        </pc:spChg>
        <pc:spChg chg="del">
          <ac:chgData name="Martin Schedlbauer" userId="99666baf021553f1" providerId="LiveId" clId="{CCB398F8-67CE-0845-BE88-90EC30A0B85F}" dt="2020-06-23T12:21:36.777" v="696"/>
          <ac:spMkLst>
            <pc:docMk/>
            <pc:sldMk cId="275618267" sldId="448"/>
            <ac:spMk id="6" creationId="{0A5C1D9F-32C1-4EA5-BDE5-F3A5B7B67595}"/>
          </ac:spMkLst>
        </pc:spChg>
        <pc:picChg chg="mod">
          <ac:chgData name="Martin Schedlbauer" userId="99666baf021553f1" providerId="LiveId" clId="{CCB398F8-67CE-0845-BE88-90EC30A0B85F}" dt="2020-06-23T18:22:31.807" v="4664" actId="1076"/>
          <ac:picMkLst>
            <pc:docMk/>
            <pc:sldMk cId="275618267" sldId="448"/>
            <ac:picMk id="173058" creationId="{00000000-0000-0000-0000-000000000000}"/>
          </ac:picMkLst>
        </pc:picChg>
      </pc:sldChg>
      <pc:sldChg chg="delSp modSp add">
        <pc:chgData name="Martin Schedlbauer" userId="99666baf021553f1" providerId="LiveId" clId="{CCB398F8-67CE-0845-BE88-90EC30A0B85F}" dt="2020-06-23T18:23:15.023" v="4726" actId="20577"/>
        <pc:sldMkLst>
          <pc:docMk/>
          <pc:sldMk cId="161750208" sldId="449"/>
        </pc:sldMkLst>
        <pc:spChg chg="mod">
          <ac:chgData name="Martin Schedlbauer" userId="99666baf021553f1" providerId="LiveId" clId="{CCB398F8-67CE-0845-BE88-90EC30A0B85F}" dt="2020-06-23T18:23:15.023" v="4726" actId="20577"/>
          <ac:spMkLst>
            <pc:docMk/>
            <pc:sldMk cId="161750208" sldId="449"/>
            <ac:spMk id="3" creationId="{00000000-0000-0000-0000-000000000000}"/>
          </ac:spMkLst>
        </pc:spChg>
        <pc:spChg chg="del">
          <ac:chgData name="Martin Schedlbauer" userId="99666baf021553f1" providerId="LiveId" clId="{CCB398F8-67CE-0845-BE88-90EC30A0B85F}" dt="2020-06-23T12:21:36.777" v="696"/>
          <ac:spMkLst>
            <pc:docMk/>
            <pc:sldMk cId="161750208" sldId="449"/>
            <ac:spMk id="4" creationId="{A392EAA2-F8D2-44F1-956A-A7A0284E413C}"/>
          </ac:spMkLst>
        </pc:spChg>
        <pc:spChg chg="del">
          <ac:chgData name="Martin Schedlbauer" userId="99666baf021553f1" providerId="LiveId" clId="{CCB398F8-67CE-0845-BE88-90EC30A0B85F}" dt="2020-06-23T12:21:36.777" v="696"/>
          <ac:spMkLst>
            <pc:docMk/>
            <pc:sldMk cId="161750208" sldId="449"/>
            <ac:spMk id="6" creationId="{6E36F8E5-4554-4021-BE0B-AB75A06590D7}"/>
          </ac:spMkLst>
        </pc:spChg>
        <pc:spChg chg="del">
          <ac:chgData name="Martin Schedlbauer" userId="99666baf021553f1" providerId="LiveId" clId="{CCB398F8-67CE-0845-BE88-90EC30A0B85F}" dt="2020-06-23T12:21:36.777" v="696"/>
          <ac:spMkLst>
            <pc:docMk/>
            <pc:sldMk cId="161750208" sldId="449"/>
            <ac:spMk id="7" creationId="{1E23A665-9B45-4262-B1A4-8D57F471B480}"/>
          </ac:spMkLst>
        </pc:spChg>
      </pc:sldChg>
      <pc:sldChg chg="delSp add">
        <pc:chgData name="Martin Schedlbauer" userId="99666baf021553f1" providerId="LiveId" clId="{CCB398F8-67CE-0845-BE88-90EC30A0B85F}" dt="2020-06-23T12:21:36.777" v="696"/>
        <pc:sldMkLst>
          <pc:docMk/>
          <pc:sldMk cId="3123521699" sldId="451"/>
        </pc:sldMkLst>
        <pc:spChg chg="del">
          <ac:chgData name="Martin Schedlbauer" userId="99666baf021553f1" providerId="LiveId" clId="{CCB398F8-67CE-0845-BE88-90EC30A0B85F}" dt="2020-06-23T12:21:36.777" v="696"/>
          <ac:spMkLst>
            <pc:docMk/>
            <pc:sldMk cId="3123521699" sldId="451"/>
            <ac:spMk id="2" creationId="{05A31DE0-EEAB-4D99-9627-ACB2DD60F5FF}"/>
          </ac:spMkLst>
        </pc:spChg>
        <pc:spChg chg="del">
          <ac:chgData name="Martin Schedlbauer" userId="99666baf021553f1" providerId="LiveId" clId="{CCB398F8-67CE-0845-BE88-90EC30A0B85F}" dt="2020-06-23T12:21:36.777" v="696"/>
          <ac:spMkLst>
            <pc:docMk/>
            <pc:sldMk cId="3123521699" sldId="451"/>
            <ac:spMk id="3" creationId="{4AAC749C-7491-41D9-9A8A-9FC009C93EA6}"/>
          </ac:spMkLst>
        </pc:spChg>
        <pc:spChg chg="del">
          <ac:chgData name="Martin Schedlbauer" userId="99666baf021553f1" providerId="LiveId" clId="{CCB398F8-67CE-0845-BE88-90EC30A0B85F}" dt="2020-06-23T12:21:36.777" v="696"/>
          <ac:spMkLst>
            <pc:docMk/>
            <pc:sldMk cId="3123521699" sldId="451"/>
            <ac:spMk id="4" creationId="{F0140B76-3BF1-4A37-B4A1-3C41F87D93A3}"/>
          </ac:spMkLst>
        </pc:spChg>
      </pc:sldChg>
      <pc:sldChg chg="addSp delSp modSp add del ord">
        <pc:chgData name="Martin Schedlbauer" userId="99666baf021553f1" providerId="LiveId" clId="{CCB398F8-67CE-0845-BE88-90EC30A0B85F}" dt="2020-06-23T17:13:43.753" v="3579" actId="2696"/>
        <pc:sldMkLst>
          <pc:docMk/>
          <pc:sldMk cId="1557264045" sldId="466"/>
        </pc:sldMkLst>
        <pc:spChg chg="add del mod">
          <ac:chgData name="Martin Schedlbauer" userId="99666baf021553f1" providerId="LiveId" clId="{CCB398F8-67CE-0845-BE88-90EC30A0B85F}" dt="2020-06-23T16:12:10.401" v="2741" actId="478"/>
          <ac:spMkLst>
            <pc:docMk/>
            <pc:sldMk cId="1557264045" sldId="466"/>
            <ac:spMk id="3" creationId="{6ECDA265-F306-4343-B794-060BB9095399}"/>
          </ac:spMkLst>
        </pc:spChg>
        <pc:spChg chg="del">
          <ac:chgData name="Martin Schedlbauer" userId="99666baf021553f1" providerId="LiveId" clId="{CCB398F8-67CE-0845-BE88-90EC30A0B85F}" dt="2020-06-23T16:11:56.211" v="2736"/>
          <ac:spMkLst>
            <pc:docMk/>
            <pc:sldMk cId="1557264045" sldId="466"/>
            <ac:spMk id="4" creationId="{50D31D05-19AF-5F4E-9968-14CB2837527A}"/>
          </ac:spMkLst>
        </pc:spChg>
        <pc:spChg chg="del">
          <ac:chgData name="Martin Schedlbauer" userId="99666baf021553f1" providerId="LiveId" clId="{CCB398F8-67CE-0845-BE88-90EC30A0B85F}" dt="2020-06-23T16:11:56.211" v="2736"/>
          <ac:spMkLst>
            <pc:docMk/>
            <pc:sldMk cId="1557264045" sldId="466"/>
            <ac:spMk id="5" creationId="{FE10BD9A-11F9-C94C-BC1B-9487074C8A1F}"/>
          </ac:spMkLst>
        </pc:spChg>
        <pc:spChg chg="del">
          <ac:chgData name="Martin Schedlbauer" userId="99666baf021553f1" providerId="LiveId" clId="{CCB398F8-67CE-0845-BE88-90EC30A0B85F}" dt="2020-06-23T16:11:56.211" v="2736"/>
          <ac:spMkLst>
            <pc:docMk/>
            <pc:sldMk cId="1557264045" sldId="466"/>
            <ac:spMk id="6" creationId="{4605CBC8-C00C-4049-84F2-FDABE3566661}"/>
          </ac:spMkLst>
        </pc:spChg>
        <pc:spChg chg="mod">
          <ac:chgData name="Martin Schedlbauer" userId="99666baf021553f1" providerId="LiveId" clId="{CCB398F8-67CE-0845-BE88-90EC30A0B85F}" dt="2020-06-23T16:12:06.111" v="2740" actId="20577"/>
          <ac:spMkLst>
            <pc:docMk/>
            <pc:sldMk cId="1557264045" sldId="466"/>
            <ac:spMk id="7" creationId="{FE2BA011-67F9-5B46-929D-2DF60B315C1E}"/>
          </ac:spMkLst>
        </pc:spChg>
        <pc:spChg chg="del mod">
          <ac:chgData name="Martin Schedlbauer" userId="99666baf021553f1" providerId="LiveId" clId="{CCB398F8-67CE-0845-BE88-90EC30A0B85F}" dt="2020-06-23T16:11:48.976" v="2735" actId="478"/>
          <ac:spMkLst>
            <pc:docMk/>
            <pc:sldMk cId="1557264045" sldId="466"/>
            <ac:spMk id="8" creationId="{21E1FDD2-E574-E84D-8EE2-B6B9E0D59C7A}"/>
          </ac:spMkLst>
        </pc:spChg>
        <pc:spChg chg="del mod">
          <ac:chgData name="Martin Schedlbauer" userId="99666baf021553f1" providerId="LiveId" clId="{CCB398F8-67CE-0845-BE88-90EC30A0B85F}" dt="2020-06-23T16:11:48.976" v="2735" actId="478"/>
          <ac:spMkLst>
            <pc:docMk/>
            <pc:sldMk cId="1557264045" sldId="466"/>
            <ac:spMk id="10" creationId="{BBC2ECDC-963F-564F-842D-5CB89A46CA00}"/>
          </ac:spMkLst>
        </pc:spChg>
      </pc:sldChg>
      <pc:sldChg chg="del">
        <pc:chgData name="Martin Schedlbauer" userId="99666baf021553f1" providerId="LiveId" clId="{CCB398F8-67CE-0845-BE88-90EC30A0B85F}" dt="2020-06-23T11:14:46.156" v="40" actId="2696"/>
        <pc:sldMkLst>
          <pc:docMk/>
          <pc:sldMk cId="1506396278" sldId="471"/>
        </pc:sldMkLst>
      </pc:sldChg>
      <pc:sldChg chg="delSp modSp add">
        <pc:chgData name="Martin Schedlbauer" userId="99666baf021553f1" providerId="LiveId" clId="{CCB398F8-67CE-0845-BE88-90EC30A0B85F}" dt="2020-06-23T16:11:56.211" v="2736"/>
        <pc:sldMkLst>
          <pc:docMk/>
          <pc:sldMk cId="280315965" sldId="473"/>
        </pc:sldMkLst>
        <pc:spChg chg="mod">
          <ac:chgData name="Martin Schedlbauer" userId="99666baf021553f1" providerId="LiveId" clId="{CCB398F8-67CE-0845-BE88-90EC30A0B85F}" dt="2020-06-23T16:07:30.017" v="2694" actId="20577"/>
          <ac:spMkLst>
            <pc:docMk/>
            <pc:sldMk cId="280315965" sldId="473"/>
            <ac:spMk id="2" creationId="{0DF8A68C-AC2E-094F-B357-2FEEE9DADDA6}"/>
          </ac:spMkLst>
        </pc:spChg>
        <pc:spChg chg="del">
          <ac:chgData name="Martin Schedlbauer" userId="99666baf021553f1" providerId="LiveId" clId="{CCB398F8-67CE-0845-BE88-90EC30A0B85F}" dt="2020-06-23T16:11:56.211" v="2736"/>
          <ac:spMkLst>
            <pc:docMk/>
            <pc:sldMk cId="280315965" sldId="473"/>
            <ac:spMk id="4" creationId="{AE84635A-465F-3D49-964A-F3AEC2236965}"/>
          </ac:spMkLst>
        </pc:spChg>
        <pc:spChg chg="del">
          <ac:chgData name="Martin Schedlbauer" userId="99666baf021553f1" providerId="LiveId" clId="{CCB398F8-67CE-0845-BE88-90EC30A0B85F}" dt="2020-06-23T16:11:56.211" v="2736"/>
          <ac:spMkLst>
            <pc:docMk/>
            <pc:sldMk cId="280315965" sldId="473"/>
            <ac:spMk id="5" creationId="{173E1F56-CEAC-F14F-831D-CB1D4753EE46}"/>
          </ac:spMkLst>
        </pc:spChg>
        <pc:spChg chg="del">
          <ac:chgData name="Martin Schedlbauer" userId="99666baf021553f1" providerId="LiveId" clId="{CCB398F8-67CE-0845-BE88-90EC30A0B85F}" dt="2020-06-23T16:11:56.211" v="2736"/>
          <ac:spMkLst>
            <pc:docMk/>
            <pc:sldMk cId="280315965" sldId="473"/>
            <ac:spMk id="6" creationId="{3031789C-2AB6-6643-9393-86875FA1EECB}"/>
          </ac:spMkLst>
        </pc:spChg>
      </pc:sldChg>
      <pc:sldChg chg="add del">
        <pc:chgData name="Martin Schedlbauer" userId="99666baf021553f1" providerId="LiveId" clId="{CCB398F8-67CE-0845-BE88-90EC30A0B85F}" dt="2020-06-23T16:06:15.296" v="2649" actId="2696"/>
        <pc:sldMkLst>
          <pc:docMk/>
          <pc:sldMk cId="2748765852" sldId="473"/>
        </pc:sldMkLst>
      </pc:sldChg>
      <pc:sldChg chg="addSp delSp modSp add">
        <pc:chgData name="Martin Schedlbauer" userId="99666baf021553f1" providerId="LiveId" clId="{CCB398F8-67CE-0845-BE88-90EC30A0B85F}" dt="2020-06-23T12:21:36.777" v="696"/>
        <pc:sldMkLst>
          <pc:docMk/>
          <pc:sldMk cId="294009836" sldId="546"/>
        </pc:sldMkLst>
        <pc:spChg chg="mod">
          <ac:chgData name="Martin Schedlbauer" userId="99666baf021553f1" providerId="LiveId" clId="{CCB398F8-67CE-0845-BE88-90EC30A0B85F}" dt="2020-06-23T11:56:13.830" v="221"/>
          <ac:spMkLst>
            <pc:docMk/>
            <pc:sldMk cId="294009836" sldId="546"/>
            <ac:spMk id="2" creationId="{00000000-0000-0000-0000-000000000000}"/>
          </ac:spMkLst>
        </pc:spChg>
        <pc:spChg chg="add del mod">
          <ac:chgData name="Martin Schedlbauer" userId="99666baf021553f1" providerId="LiveId" clId="{CCB398F8-67CE-0845-BE88-90EC30A0B85F}" dt="2020-06-23T11:56:13.830" v="221"/>
          <ac:spMkLst>
            <pc:docMk/>
            <pc:sldMk cId="294009836" sldId="546"/>
            <ac:spMk id="3" creationId="{CBAD4567-93EF-C043-BB18-8F47DEA4186A}"/>
          </ac:spMkLst>
        </pc:spChg>
        <pc:spChg chg="del mod">
          <ac:chgData name="Martin Schedlbauer" userId="99666baf021553f1" providerId="LiveId" clId="{CCB398F8-67CE-0845-BE88-90EC30A0B85F}" dt="2020-06-23T12:21:36.777" v="696"/>
          <ac:spMkLst>
            <pc:docMk/>
            <pc:sldMk cId="294009836" sldId="546"/>
            <ac:spMk id="4" creationId="{00000000-0000-0000-0000-000000000000}"/>
          </ac:spMkLst>
        </pc:spChg>
        <pc:spChg chg="add del mod">
          <ac:chgData name="Martin Schedlbauer" userId="99666baf021553f1" providerId="LiveId" clId="{CCB398F8-67CE-0845-BE88-90EC30A0B85F}" dt="2020-06-23T11:56:13.830" v="221"/>
          <ac:spMkLst>
            <pc:docMk/>
            <pc:sldMk cId="294009836" sldId="546"/>
            <ac:spMk id="5" creationId="{607DFE6E-E44D-BE4E-82B6-60AACB4C01CC}"/>
          </ac:spMkLst>
        </pc:spChg>
        <pc:spChg chg="mod">
          <ac:chgData name="Martin Schedlbauer" userId="99666baf021553f1" providerId="LiveId" clId="{CCB398F8-67CE-0845-BE88-90EC30A0B85F}" dt="2020-06-23T12:01:34.266" v="249" actId="20577"/>
          <ac:spMkLst>
            <pc:docMk/>
            <pc:sldMk cId="294009836" sldId="546"/>
            <ac:spMk id="33795" creationId="{00000000-0000-0000-0000-000000000000}"/>
          </ac:spMkLst>
        </pc:spChg>
      </pc:sldChg>
      <pc:sldChg chg="addSp delSp modSp add del">
        <pc:chgData name="Martin Schedlbauer" userId="99666baf021553f1" providerId="LiveId" clId="{CCB398F8-67CE-0845-BE88-90EC30A0B85F}" dt="2020-06-23T12:01:48.715" v="251" actId="2696"/>
        <pc:sldMkLst>
          <pc:docMk/>
          <pc:sldMk cId="2838145132" sldId="550"/>
        </pc:sldMkLst>
        <pc:spChg chg="mod">
          <ac:chgData name="Martin Schedlbauer" userId="99666baf021553f1" providerId="LiveId" clId="{CCB398F8-67CE-0845-BE88-90EC30A0B85F}" dt="2020-06-23T11:56:13.830" v="221"/>
          <ac:spMkLst>
            <pc:docMk/>
            <pc:sldMk cId="2838145132" sldId="550"/>
            <ac:spMk id="2" creationId="{00000000-0000-0000-0000-000000000000}"/>
          </ac:spMkLst>
        </pc:spChg>
        <pc:spChg chg="add del mod">
          <ac:chgData name="Martin Schedlbauer" userId="99666baf021553f1" providerId="LiveId" clId="{CCB398F8-67CE-0845-BE88-90EC30A0B85F}" dt="2020-06-23T11:56:13.830" v="221"/>
          <ac:spMkLst>
            <pc:docMk/>
            <pc:sldMk cId="2838145132" sldId="550"/>
            <ac:spMk id="3" creationId="{877D44EC-87FF-AB48-BB0B-77B83F3E13E9}"/>
          </ac:spMkLst>
        </pc:spChg>
        <pc:spChg chg="mod">
          <ac:chgData name="Martin Schedlbauer" userId="99666baf021553f1" providerId="LiveId" clId="{CCB398F8-67CE-0845-BE88-90EC30A0B85F}" dt="2020-06-23T11:56:13.830" v="221"/>
          <ac:spMkLst>
            <pc:docMk/>
            <pc:sldMk cId="2838145132" sldId="550"/>
            <ac:spMk id="4" creationId="{00000000-0000-0000-0000-000000000000}"/>
          </ac:spMkLst>
        </pc:spChg>
        <pc:spChg chg="add del mod">
          <ac:chgData name="Martin Schedlbauer" userId="99666baf021553f1" providerId="LiveId" clId="{CCB398F8-67CE-0845-BE88-90EC30A0B85F}" dt="2020-06-23T11:56:13.830" v="221"/>
          <ac:spMkLst>
            <pc:docMk/>
            <pc:sldMk cId="2838145132" sldId="550"/>
            <ac:spMk id="5" creationId="{1C95EAC3-D41A-9747-B6DE-585412469E3D}"/>
          </ac:spMkLst>
        </pc:spChg>
        <pc:spChg chg="mod">
          <ac:chgData name="Martin Schedlbauer" userId="99666baf021553f1" providerId="LiveId" clId="{CCB398F8-67CE-0845-BE88-90EC30A0B85F}" dt="2020-06-23T12:01:41.525" v="250" actId="114"/>
          <ac:spMkLst>
            <pc:docMk/>
            <pc:sldMk cId="2838145132" sldId="550"/>
            <ac:spMk id="34819" creationId="{00000000-0000-0000-0000-000000000000}"/>
          </ac:spMkLst>
        </pc:spChg>
      </pc:sldChg>
      <pc:sldChg chg="addSp delSp modSp add ord">
        <pc:chgData name="Martin Schedlbauer" userId="99666baf021553f1" providerId="LiveId" clId="{CCB398F8-67CE-0845-BE88-90EC30A0B85F}" dt="2020-06-23T16:02:55.318" v="2582" actId="20577"/>
        <pc:sldMkLst>
          <pc:docMk/>
          <pc:sldMk cId="2168148163" sldId="701"/>
        </pc:sldMkLst>
        <pc:spChg chg="mod">
          <ac:chgData name="Martin Schedlbauer" userId="99666baf021553f1" providerId="LiveId" clId="{CCB398F8-67CE-0845-BE88-90EC30A0B85F}" dt="2020-06-23T11:56:13.830" v="221"/>
          <ac:spMkLst>
            <pc:docMk/>
            <pc:sldMk cId="2168148163" sldId="701"/>
            <ac:spMk id="2" creationId="{00000000-0000-0000-0000-000000000000}"/>
          </ac:spMkLst>
        </pc:spChg>
        <pc:spChg chg="add del mod">
          <ac:chgData name="Martin Schedlbauer" userId="99666baf021553f1" providerId="LiveId" clId="{CCB398F8-67CE-0845-BE88-90EC30A0B85F}" dt="2020-06-23T11:56:13.830" v="221"/>
          <ac:spMkLst>
            <pc:docMk/>
            <pc:sldMk cId="2168148163" sldId="701"/>
            <ac:spMk id="3" creationId="{56FC51E4-874E-1B4E-9995-DC62B7D709BA}"/>
          </ac:spMkLst>
        </pc:spChg>
        <pc:spChg chg="add del mod">
          <ac:chgData name="Martin Schedlbauer" userId="99666baf021553f1" providerId="LiveId" clId="{CCB398F8-67CE-0845-BE88-90EC30A0B85F}" dt="2020-06-23T16:02:45.479" v="2569" actId="478"/>
          <ac:spMkLst>
            <pc:docMk/>
            <pc:sldMk cId="2168148163" sldId="701"/>
            <ac:spMk id="4" creationId="{6EDBB4E1-08E4-AE44-BCC6-961BAE74B3FF}"/>
          </ac:spMkLst>
        </pc:spChg>
        <pc:spChg chg="del mod">
          <ac:chgData name="Martin Schedlbauer" userId="99666baf021553f1" providerId="LiveId" clId="{CCB398F8-67CE-0845-BE88-90EC30A0B85F}" dt="2020-06-23T12:21:36.777" v="696"/>
          <ac:spMkLst>
            <pc:docMk/>
            <pc:sldMk cId="2168148163" sldId="701"/>
            <ac:spMk id="9" creationId="{00000000-0000-0000-0000-000000000000}"/>
          </ac:spMkLst>
        </pc:spChg>
        <pc:spChg chg="mod">
          <ac:chgData name="Martin Schedlbauer" userId="99666baf021553f1" providerId="LiveId" clId="{CCB398F8-67CE-0845-BE88-90EC30A0B85F}" dt="2020-06-23T16:02:50.021" v="2570" actId="1076"/>
          <ac:spMkLst>
            <pc:docMk/>
            <pc:sldMk cId="2168148163" sldId="701"/>
            <ac:spMk id="13" creationId="{00000000-0000-0000-0000-000000000000}"/>
          </ac:spMkLst>
        </pc:spChg>
        <pc:spChg chg="mod">
          <ac:chgData name="Martin Schedlbauer" userId="99666baf021553f1" providerId="LiveId" clId="{CCB398F8-67CE-0845-BE88-90EC30A0B85F}" dt="2020-06-23T16:02:55.318" v="2582" actId="20577"/>
          <ac:spMkLst>
            <pc:docMk/>
            <pc:sldMk cId="2168148163" sldId="701"/>
            <ac:spMk id="14" creationId="{00000000-0000-0000-0000-000000000000}"/>
          </ac:spMkLst>
        </pc:spChg>
        <pc:spChg chg="mod">
          <ac:chgData name="Martin Schedlbauer" userId="99666baf021553f1" providerId="LiveId" clId="{CCB398F8-67CE-0845-BE88-90EC30A0B85F}" dt="2020-06-23T16:02:50.021" v="2570" actId="1076"/>
          <ac:spMkLst>
            <pc:docMk/>
            <pc:sldMk cId="2168148163" sldId="701"/>
            <ac:spMk id="15" creationId="{00000000-0000-0000-0000-000000000000}"/>
          </ac:spMkLst>
        </pc:spChg>
        <pc:picChg chg="mod">
          <ac:chgData name="Martin Schedlbauer" userId="99666baf021553f1" providerId="LiveId" clId="{CCB398F8-67CE-0845-BE88-90EC30A0B85F}" dt="2020-06-23T16:02:50.021" v="2570" actId="1076"/>
          <ac:picMkLst>
            <pc:docMk/>
            <pc:sldMk cId="2168148163" sldId="701"/>
            <ac:picMk id="66567" creationId="{00000000-0000-0000-0000-000000000000}"/>
          </ac:picMkLst>
        </pc:picChg>
        <pc:picChg chg="mod">
          <ac:chgData name="Martin Schedlbauer" userId="99666baf021553f1" providerId="LiveId" clId="{CCB398F8-67CE-0845-BE88-90EC30A0B85F}" dt="2020-06-23T16:02:50.021" v="2570" actId="1076"/>
          <ac:picMkLst>
            <pc:docMk/>
            <pc:sldMk cId="2168148163" sldId="701"/>
            <ac:picMk id="66568" creationId="{00000000-0000-0000-0000-000000000000}"/>
          </ac:picMkLst>
        </pc:picChg>
        <pc:picChg chg="mod">
          <ac:chgData name="Martin Schedlbauer" userId="99666baf021553f1" providerId="LiveId" clId="{CCB398F8-67CE-0845-BE88-90EC30A0B85F}" dt="2020-06-23T16:02:50.021" v="2570" actId="1076"/>
          <ac:picMkLst>
            <pc:docMk/>
            <pc:sldMk cId="2168148163" sldId="701"/>
            <ac:picMk id="66569" creationId="{00000000-0000-0000-0000-000000000000}"/>
          </ac:picMkLst>
        </pc:picChg>
      </pc:sldChg>
      <pc:sldChg chg="addSp delSp modSp add ord">
        <pc:chgData name="Martin Schedlbauer" userId="99666baf021553f1" providerId="LiveId" clId="{CCB398F8-67CE-0845-BE88-90EC30A0B85F}" dt="2020-06-23T12:30:16.463" v="882" actId="20577"/>
        <pc:sldMkLst>
          <pc:docMk/>
          <pc:sldMk cId="884475501" sldId="702"/>
        </pc:sldMkLst>
        <pc:spChg chg="mod">
          <ac:chgData name="Martin Schedlbauer" userId="99666baf021553f1" providerId="LiveId" clId="{CCB398F8-67CE-0845-BE88-90EC30A0B85F}" dt="2020-06-23T12:30:00.322" v="875" actId="20577"/>
          <ac:spMkLst>
            <pc:docMk/>
            <pc:sldMk cId="884475501" sldId="702"/>
            <ac:spMk id="2" creationId="{00000000-0000-0000-0000-000000000000}"/>
          </ac:spMkLst>
        </pc:spChg>
        <pc:spChg chg="add del mod">
          <ac:chgData name="Martin Schedlbauer" userId="99666baf021553f1" providerId="LiveId" clId="{CCB398F8-67CE-0845-BE88-90EC30A0B85F}" dt="2020-06-23T11:56:13.830" v="221"/>
          <ac:spMkLst>
            <pc:docMk/>
            <pc:sldMk cId="884475501" sldId="702"/>
            <ac:spMk id="3" creationId="{E2FA8014-4038-CB4C-A854-5EDF1E64E7F9}"/>
          </ac:spMkLst>
        </pc:spChg>
        <pc:spChg chg="add del mod">
          <ac:chgData name="Martin Schedlbauer" userId="99666baf021553f1" providerId="LiveId" clId="{CCB398F8-67CE-0845-BE88-90EC30A0B85F}" dt="2020-06-23T11:56:13.830" v="221"/>
          <ac:spMkLst>
            <pc:docMk/>
            <pc:sldMk cId="884475501" sldId="702"/>
            <ac:spMk id="4" creationId="{8D116F85-6A8C-994B-8385-0CFA0F264CBD}"/>
          </ac:spMkLst>
        </pc:spChg>
        <pc:spChg chg="del mod">
          <ac:chgData name="Martin Schedlbauer" userId="99666baf021553f1" providerId="LiveId" clId="{CCB398F8-67CE-0845-BE88-90EC30A0B85F}" dt="2020-06-23T12:21:36.777" v="696"/>
          <ac:spMkLst>
            <pc:docMk/>
            <pc:sldMk cId="884475501" sldId="702"/>
            <ac:spMk id="8" creationId="{00000000-0000-0000-0000-000000000000}"/>
          </ac:spMkLst>
        </pc:spChg>
        <pc:spChg chg="mod">
          <ac:chgData name="Martin Schedlbauer" userId="99666baf021553f1" providerId="LiveId" clId="{CCB398F8-67CE-0845-BE88-90EC30A0B85F}" dt="2020-06-23T12:30:16.463" v="882" actId="20577"/>
          <ac:spMkLst>
            <pc:docMk/>
            <pc:sldMk cId="884475501" sldId="702"/>
            <ac:spMk id="10243" creationId="{00000000-0000-0000-0000-000000000000}"/>
          </ac:spMkLst>
        </pc:spChg>
        <pc:graphicFrameChg chg="add mod modGraphic">
          <ac:chgData name="Martin Schedlbauer" userId="99666baf021553f1" providerId="LiveId" clId="{CCB398F8-67CE-0845-BE88-90EC30A0B85F}" dt="2020-06-23T12:19:34.795" v="607" actId="114"/>
          <ac:graphicFrameMkLst>
            <pc:docMk/>
            <pc:sldMk cId="884475501" sldId="702"/>
            <ac:graphicFrameMk id="6" creationId="{4B53CFBE-53F9-C04A-BB6D-3CAF475EDC2D}"/>
          </ac:graphicFrameMkLst>
        </pc:graphicFrameChg>
        <pc:picChg chg="mod">
          <ac:chgData name="Martin Schedlbauer" userId="99666baf021553f1" providerId="LiveId" clId="{CCB398F8-67CE-0845-BE88-90EC30A0B85F}" dt="2020-06-23T12:17:08.238" v="544" actId="1076"/>
          <ac:picMkLst>
            <pc:docMk/>
            <pc:sldMk cId="884475501" sldId="702"/>
            <ac:picMk id="5" creationId="{00000000-0000-0000-0000-000000000000}"/>
          </ac:picMkLst>
        </pc:picChg>
      </pc:sldChg>
      <pc:sldChg chg="addSp delSp modSp add ord">
        <pc:chgData name="Martin Schedlbauer" userId="99666baf021553f1" providerId="LiveId" clId="{CCB398F8-67CE-0845-BE88-90EC30A0B85F}" dt="2020-06-23T12:21:36.777" v="696"/>
        <pc:sldMkLst>
          <pc:docMk/>
          <pc:sldMk cId="1728774983" sldId="704"/>
        </pc:sldMkLst>
        <pc:spChg chg="add del mod">
          <ac:chgData name="Martin Schedlbauer" userId="99666baf021553f1" providerId="LiveId" clId="{CCB398F8-67CE-0845-BE88-90EC30A0B85F}" dt="2020-06-23T11:56:13.830" v="221"/>
          <ac:spMkLst>
            <pc:docMk/>
            <pc:sldMk cId="1728774983" sldId="704"/>
            <ac:spMk id="8" creationId="{8A74A61B-FA33-0E45-A11C-B7FBB769BF50}"/>
          </ac:spMkLst>
        </pc:spChg>
        <pc:spChg chg="add del mod">
          <ac:chgData name="Martin Schedlbauer" userId="99666baf021553f1" providerId="LiveId" clId="{CCB398F8-67CE-0845-BE88-90EC30A0B85F}" dt="2020-06-23T12:04:22.124" v="277" actId="478"/>
          <ac:spMkLst>
            <pc:docMk/>
            <pc:sldMk cId="1728774983" sldId="704"/>
            <ac:spMk id="9" creationId="{04167B49-9BA9-864F-AAC9-339B6B2136C3}"/>
          </ac:spMkLst>
        </pc:spChg>
        <pc:spChg chg="mod">
          <ac:chgData name="Martin Schedlbauer" userId="99666baf021553f1" providerId="LiveId" clId="{CCB398F8-67CE-0845-BE88-90EC30A0B85F}" dt="2020-06-23T12:04:30.374" v="278" actId="1076"/>
          <ac:spMkLst>
            <pc:docMk/>
            <pc:sldMk cId="1728774983" sldId="704"/>
            <ac:spMk id="60" creationId="{00000000-0000-0000-0000-000000000000}"/>
          </ac:spMkLst>
        </pc:spChg>
        <pc:spChg chg="del mod">
          <ac:chgData name="Martin Schedlbauer" userId="99666baf021553f1" providerId="LiveId" clId="{CCB398F8-67CE-0845-BE88-90EC30A0B85F}" dt="2020-06-23T12:21:36.777" v="696"/>
          <ac:spMkLst>
            <pc:docMk/>
            <pc:sldMk cId="1728774983" sldId="704"/>
            <ac:spMk id="61" creationId="{00000000-0000-0000-0000-000000000000}"/>
          </ac:spMkLst>
        </pc:spChg>
        <pc:spChg chg="mod">
          <ac:chgData name="Martin Schedlbauer" userId="99666baf021553f1" providerId="LiveId" clId="{CCB398F8-67CE-0845-BE88-90EC30A0B85F}" dt="2020-06-23T11:56:13.830" v="221"/>
          <ac:spMkLst>
            <pc:docMk/>
            <pc:sldMk cId="1728774983" sldId="704"/>
            <ac:spMk id="14338" creationId="{00000000-0000-0000-0000-000000000000}"/>
          </ac:spMkLst>
        </pc:spChg>
        <pc:spChg chg="mod">
          <ac:chgData name="Martin Schedlbauer" userId="99666baf021553f1" providerId="LiveId" clId="{CCB398F8-67CE-0845-BE88-90EC30A0B85F}" dt="2020-06-23T12:04:30.374" v="278" actId="1076"/>
          <ac:spMkLst>
            <pc:docMk/>
            <pc:sldMk cId="1728774983" sldId="704"/>
            <ac:spMk id="14340" creationId="{00000000-0000-0000-0000-000000000000}"/>
          </ac:spMkLst>
        </pc:spChg>
        <pc:spChg chg="mod">
          <ac:chgData name="Martin Schedlbauer" userId="99666baf021553f1" providerId="LiveId" clId="{CCB398F8-67CE-0845-BE88-90EC30A0B85F}" dt="2020-06-23T12:04:30.374" v="278" actId="1076"/>
          <ac:spMkLst>
            <pc:docMk/>
            <pc:sldMk cId="1728774983" sldId="704"/>
            <ac:spMk id="14342" creationId="{00000000-0000-0000-0000-000000000000}"/>
          </ac:spMkLst>
        </pc:spChg>
        <pc:spChg chg="mod">
          <ac:chgData name="Martin Schedlbauer" userId="99666baf021553f1" providerId="LiveId" clId="{CCB398F8-67CE-0845-BE88-90EC30A0B85F}" dt="2020-06-23T12:06:01.090" v="291" actId="1076"/>
          <ac:spMkLst>
            <pc:docMk/>
            <pc:sldMk cId="1728774983" sldId="704"/>
            <ac:spMk id="14344" creationId="{00000000-0000-0000-0000-000000000000}"/>
          </ac:spMkLst>
        </pc:spChg>
        <pc:spChg chg="mod">
          <ac:chgData name="Martin Schedlbauer" userId="99666baf021553f1" providerId="LiveId" clId="{CCB398F8-67CE-0845-BE88-90EC30A0B85F}" dt="2020-06-23T12:05:15.013" v="282" actId="693"/>
          <ac:spMkLst>
            <pc:docMk/>
            <pc:sldMk cId="1728774983" sldId="704"/>
            <ac:spMk id="14345" creationId="{00000000-0000-0000-0000-000000000000}"/>
          </ac:spMkLst>
        </pc:spChg>
        <pc:spChg chg="mod">
          <ac:chgData name="Martin Schedlbauer" userId="99666baf021553f1" providerId="LiveId" clId="{CCB398F8-67CE-0845-BE88-90EC30A0B85F}" dt="2020-06-23T12:05:15.013" v="282" actId="693"/>
          <ac:spMkLst>
            <pc:docMk/>
            <pc:sldMk cId="1728774983" sldId="704"/>
            <ac:spMk id="14347" creationId="{00000000-0000-0000-0000-000000000000}"/>
          </ac:spMkLst>
        </pc:spChg>
        <pc:spChg chg="mod">
          <ac:chgData name="Martin Schedlbauer" userId="99666baf021553f1" providerId="LiveId" clId="{CCB398F8-67CE-0845-BE88-90EC30A0B85F}" dt="2020-06-23T12:06:07.553" v="292" actId="1076"/>
          <ac:spMkLst>
            <pc:docMk/>
            <pc:sldMk cId="1728774983" sldId="704"/>
            <ac:spMk id="14348" creationId="{00000000-0000-0000-0000-000000000000}"/>
          </ac:spMkLst>
        </pc:spChg>
        <pc:spChg chg="mod">
          <ac:chgData name="Martin Schedlbauer" userId="99666baf021553f1" providerId="LiveId" clId="{CCB398F8-67CE-0845-BE88-90EC30A0B85F}" dt="2020-06-23T12:04:30.374" v="278" actId="1076"/>
          <ac:spMkLst>
            <pc:docMk/>
            <pc:sldMk cId="1728774983" sldId="704"/>
            <ac:spMk id="14357" creationId="{00000000-0000-0000-0000-000000000000}"/>
          </ac:spMkLst>
        </pc:spChg>
        <pc:spChg chg="mod">
          <ac:chgData name="Martin Schedlbauer" userId="99666baf021553f1" providerId="LiveId" clId="{CCB398F8-67CE-0845-BE88-90EC30A0B85F}" dt="2020-06-23T12:04:44.677" v="279" actId="208"/>
          <ac:spMkLst>
            <pc:docMk/>
            <pc:sldMk cId="1728774983" sldId="704"/>
            <ac:spMk id="14358" creationId="{00000000-0000-0000-0000-000000000000}"/>
          </ac:spMkLst>
        </pc:spChg>
        <pc:spChg chg="mod">
          <ac:chgData name="Martin Schedlbauer" userId="99666baf021553f1" providerId="LiveId" clId="{CCB398F8-67CE-0845-BE88-90EC30A0B85F}" dt="2020-06-23T12:04:44.677" v="279" actId="208"/>
          <ac:spMkLst>
            <pc:docMk/>
            <pc:sldMk cId="1728774983" sldId="704"/>
            <ac:spMk id="14359" creationId="{00000000-0000-0000-0000-000000000000}"/>
          </ac:spMkLst>
        </pc:spChg>
        <pc:spChg chg="mod">
          <ac:chgData name="Martin Schedlbauer" userId="99666baf021553f1" providerId="LiveId" clId="{CCB398F8-67CE-0845-BE88-90EC30A0B85F}" dt="2020-06-23T12:04:44.677" v="279" actId="208"/>
          <ac:spMkLst>
            <pc:docMk/>
            <pc:sldMk cId="1728774983" sldId="704"/>
            <ac:spMk id="14360" creationId="{00000000-0000-0000-0000-000000000000}"/>
          </ac:spMkLst>
        </pc:spChg>
        <pc:spChg chg="mod">
          <ac:chgData name="Martin Schedlbauer" userId="99666baf021553f1" providerId="LiveId" clId="{CCB398F8-67CE-0845-BE88-90EC30A0B85F}" dt="2020-06-23T12:04:44.677" v="279" actId="208"/>
          <ac:spMkLst>
            <pc:docMk/>
            <pc:sldMk cId="1728774983" sldId="704"/>
            <ac:spMk id="14361" creationId="{00000000-0000-0000-0000-000000000000}"/>
          </ac:spMkLst>
        </pc:spChg>
        <pc:spChg chg="mod">
          <ac:chgData name="Martin Schedlbauer" userId="99666baf021553f1" providerId="LiveId" clId="{CCB398F8-67CE-0845-BE88-90EC30A0B85F}" dt="2020-06-23T12:04:44.677" v="279" actId="208"/>
          <ac:spMkLst>
            <pc:docMk/>
            <pc:sldMk cId="1728774983" sldId="704"/>
            <ac:spMk id="14363" creationId="{00000000-0000-0000-0000-000000000000}"/>
          </ac:spMkLst>
        </pc:spChg>
        <pc:spChg chg="mod">
          <ac:chgData name="Martin Schedlbauer" userId="99666baf021553f1" providerId="LiveId" clId="{CCB398F8-67CE-0845-BE88-90EC30A0B85F}" dt="2020-06-23T12:04:44.677" v="279" actId="208"/>
          <ac:spMkLst>
            <pc:docMk/>
            <pc:sldMk cId="1728774983" sldId="704"/>
            <ac:spMk id="14364" creationId="{00000000-0000-0000-0000-000000000000}"/>
          </ac:spMkLst>
        </pc:spChg>
        <pc:spChg chg="mod">
          <ac:chgData name="Martin Schedlbauer" userId="99666baf021553f1" providerId="LiveId" clId="{CCB398F8-67CE-0845-BE88-90EC30A0B85F}" dt="2020-06-23T12:04:44.677" v="279" actId="208"/>
          <ac:spMkLst>
            <pc:docMk/>
            <pc:sldMk cId="1728774983" sldId="704"/>
            <ac:spMk id="14365" creationId="{00000000-0000-0000-0000-000000000000}"/>
          </ac:spMkLst>
        </pc:spChg>
        <pc:spChg chg="mod">
          <ac:chgData name="Martin Schedlbauer" userId="99666baf021553f1" providerId="LiveId" clId="{CCB398F8-67CE-0845-BE88-90EC30A0B85F}" dt="2020-06-23T12:04:44.677" v="279" actId="208"/>
          <ac:spMkLst>
            <pc:docMk/>
            <pc:sldMk cId="1728774983" sldId="704"/>
            <ac:spMk id="14366" creationId="{00000000-0000-0000-0000-000000000000}"/>
          </ac:spMkLst>
        </pc:spChg>
        <pc:spChg chg="mod">
          <ac:chgData name="Martin Schedlbauer" userId="99666baf021553f1" providerId="LiveId" clId="{CCB398F8-67CE-0845-BE88-90EC30A0B85F}" dt="2020-06-23T12:04:44.677" v="279" actId="208"/>
          <ac:spMkLst>
            <pc:docMk/>
            <pc:sldMk cId="1728774983" sldId="704"/>
            <ac:spMk id="14368" creationId="{00000000-0000-0000-0000-000000000000}"/>
          </ac:spMkLst>
        </pc:spChg>
        <pc:spChg chg="mod">
          <ac:chgData name="Martin Schedlbauer" userId="99666baf021553f1" providerId="LiveId" clId="{CCB398F8-67CE-0845-BE88-90EC30A0B85F}" dt="2020-06-23T12:04:44.677" v="279" actId="208"/>
          <ac:spMkLst>
            <pc:docMk/>
            <pc:sldMk cId="1728774983" sldId="704"/>
            <ac:spMk id="14369" creationId="{00000000-0000-0000-0000-000000000000}"/>
          </ac:spMkLst>
        </pc:spChg>
        <pc:spChg chg="mod">
          <ac:chgData name="Martin Schedlbauer" userId="99666baf021553f1" providerId="LiveId" clId="{CCB398F8-67CE-0845-BE88-90EC30A0B85F}" dt="2020-06-23T12:04:44.677" v="279" actId="208"/>
          <ac:spMkLst>
            <pc:docMk/>
            <pc:sldMk cId="1728774983" sldId="704"/>
            <ac:spMk id="14370" creationId="{00000000-0000-0000-0000-000000000000}"/>
          </ac:spMkLst>
        </pc:spChg>
        <pc:spChg chg="mod">
          <ac:chgData name="Martin Schedlbauer" userId="99666baf021553f1" providerId="LiveId" clId="{CCB398F8-67CE-0845-BE88-90EC30A0B85F}" dt="2020-06-23T12:04:44.677" v="279" actId="208"/>
          <ac:spMkLst>
            <pc:docMk/>
            <pc:sldMk cId="1728774983" sldId="704"/>
            <ac:spMk id="14371" creationId="{00000000-0000-0000-0000-000000000000}"/>
          </ac:spMkLst>
        </pc:spChg>
        <pc:spChg chg="mod">
          <ac:chgData name="Martin Schedlbauer" userId="99666baf021553f1" providerId="LiveId" clId="{CCB398F8-67CE-0845-BE88-90EC30A0B85F}" dt="2020-06-23T12:04:44.677" v="279" actId="208"/>
          <ac:spMkLst>
            <pc:docMk/>
            <pc:sldMk cId="1728774983" sldId="704"/>
            <ac:spMk id="14373" creationId="{00000000-0000-0000-0000-000000000000}"/>
          </ac:spMkLst>
        </pc:spChg>
        <pc:spChg chg="mod">
          <ac:chgData name="Martin Schedlbauer" userId="99666baf021553f1" providerId="LiveId" clId="{CCB398F8-67CE-0845-BE88-90EC30A0B85F}" dt="2020-06-23T12:04:44.677" v="279" actId="208"/>
          <ac:spMkLst>
            <pc:docMk/>
            <pc:sldMk cId="1728774983" sldId="704"/>
            <ac:spMk id="14374" creationId="{00000000-0000-0000-0000-000000000000}"/>
          </ac:spMkLst>
        </pc:spChg>
        <pc:spChg chg="mod">
          <ac:chgData name="Martin Schedlbauer" userId="99666baf021553f1" providerId="LiveId" clId="{CCB398F8-67CE-0845-BE88-90EC30A0B85F}" dt="2020-06-23T12:04:44.677" v="279" actId="208"/>
          <ac:spMkLst>
            <pc:docMk/>
            <pc:sldMk cId="1728774983" sldId="704"/>
            <ac:spMk id="14375" creationId="{00000000-0000-0000-0000-000000000000}"/>
          </ac:spMkLst>
        </pc:spChg>
        <pc:spChg chg="mod">
          <ac:chgData name="Martin Schedlbauer" userId="99666baf021553f1" providerId="LiveId" clId="{CCB398F8-67CE-0845-BE88-90EC30A0B85F}" dt="2020-06-23T12:04:44.677" v="279" actId="208"/>
          <ac:spMkLst>
            <pc:docMk/>
            <pc:sldMk cId="1728774983" sldId="704"/>
            <ac:spMk id="14376" creationId="{00000000-0000-0000-0000-000000000000}"/>
          </ac:spMkLst>
        </pc:spChg>
        <pc:spChg chg="mod">
          <ac:chgData name="Martin Schedlbauer" userId="99666baf021553f1" providerId="LiveId" clId="{CCB398F8-67CE-0845-BE88-90EC30A0B85F}" dt="2020-06-23T12:04:44.677" v="279" actId="208"/>
          <ac:spMkLst>
            <pc:docMk/>
            <pc:sldMk cId="1728774983" sldId="704"/>
            <ac:spMk id="14378" creationId="{00000000-0000-0000-0000-000000000000}"/>
          </ac:spMkLst>
        </pc:spChg>
        <pc:spChg chg="mod">
          <ac:chgData name="Martin Schedlbauer" userId="99666baf021553f1" providerId="LiveId" clId="{CCB398F8-67CE-0845-BE88-90EC30A0B85F}" dt="2020-06-23T12:04:44.677" v="279" actId="208"/>
          <ac:spMkLst>
            <pc:docMk/>
            <pc:sldMk cId="1728774983" sldId="704"/>
            <ac:spMk id="14379" creationId="{00000000-0000-0000-0000-000000000000}"/>
          </ac:spMkLst>
        </pc:spChg>
        <pc:spChg chg="mod">
          <ac:chgData name="Martin Schedlbauer" userId="99666baf021553f1" providerId="LiveId" clId="{CCB398F8-67CE-0845-BE88-90EC30A0B85F}" dt="2020-06-23T12:04:44.677" v="279" actId="208"/>
          <ac:spMkLst>
            <pc:docMk/>
            <pc:sldMk cId="1728774983" sldId="704"/>
            <ac:spMk id="14380" creationId="{00000000-0000-0000-0000-000000000000}"/>
          </ac:spMkLst>
        </pc:spChg>
        <pc:spChg chg="mod">
          <ac:chgData name="Martin Schedlbauer" userId="99666baf021553f1" providerId="LiveId" clId="{CCB398F8-67CE-0845-BE88-90EC30A0B85F}" dt="2020-06-23T12:04:44.677" v="279" actId="208"/>
          <ac:spMkLst>
            <pc:docMk/>
            <pc:sldMk cId="1728774983" sldId="704"/>
            <ac:spMk id="14381" creationId="{00000000-0000-0000-0000-000000000000}"/>
          </ac:spMkLst>
        </pc:spChg>
        <pc:spChg chg="mod">
          <ac:chgData name="Martin Schedlbauer" userId="99666baf021553f1" providerId="LiveId" clId="{CCB398F8-67CE-0845-BE88-90EC30A0B85F}" dt="2020-06-23T12:04:30.374" v="278" actId="1076"/>
          <ac:spMkLst>
            <pc:docMk/>
            <pc:sldMk cId="1728774983" sldId="704"/>
            <ac:spMk id="14383" creationId="{00000000-0000-0000-0000-000000000000}"/>
          </ac:spMkLst>
        </pc:spChg>
        <pc:spChg chg="mod">
          <ac:chgData name="Martin Schedlbauer" userId="99666baf021553f1" providerId="LiveId" clId="{CCB398F8-67CE-0845-BE88-90EC30A0B85F}" dt="2020-06-23T12:04:30.374" v="278" actId="1076"/>
          <ac:spMkLst>
            <pc:docMk/>
            <pc:sldMk cId="1728774983" sldId="704"/>
            <ac:spMk id="14384" creationId="{00000000-0000-0000-0000-000000000000}"/>
          </ac:spMkLst>
        </pc:spChg>
        <pc:spChg chg="mod">
          <ac:chgData name="Martin Schedlbauer" userId="99666baf021553f1" providerId="LiveId" clId="{CCB398F8-67CE-0845-BE88-90EC30A0B85F}" dt="2020-06-23T12:04:30.374" v="278" actId="1076"/>
          <ac:spMkLst>
            <pc:docMk/>
            <pc:sldMk cId="1728774983" sldId="704"/>
            <ac:spMk id="14385" creationId="{00000000-0000-0000-0000-000000000000}"/>
          </ac:spMkLst>
        </pc:spChg>
        <pc:spChg chg="mod">
          <ac:chgData name="Martin Schedlbauer" userId="99666baf021553f1" providerId="LiveId" clId="{CCB398F8-67CE-0845-BE88-90EC30A0B85F}" dt="2020-06-23T12:04:30.374" v="278" actId="1076"/>
          <ac:spMkLst>
            <pc:docMk/>
            <pc:sldMk cId="1728774983" sldId="704"/>
            <ac:spMk id="14386" creationId="{00000000-0000-0000-0000-000000000000}"/>
          </ac:spMkLst>
        </pc:spChg>
        <pc:spChg chg="mod">
          <ac:chgData name="Martin Schedlbauer" userId="99666baf021553f1" providerId="LiveId" clId="{CCB398F8-67CE-0845-BE88-90EC30A0B85F}" dt="2020-06-23T12:04:30.374" v="278" actId="1076"/>
          <ac:spMkLst>
            <pc:docMk/>
            <pc:sldMk cId="1728774983" sldId="704"/>
            <ac:spMk id="14387" creationId="{00000000-0000-0000-0000-000000000000}"/>
          </ac:spMkLst>
        </pc:spChg>
        <pc:spChg chg="mod">
          <ac:chgData name="Martin Schedlbauer" userId="99666baf021553f1" providerId="LiveId" clId="{CCB398F8-67CE-0845-BE88-90EC30A0B85F}" dt="2020-06-23T12:04:30.374" v="278" actId="1076"/>
          <ac:spMkLst>
            <pc:docMk/>
            <pc:sldMk cId="1728774983" sldId="704"/>
            <ac:spMk id="14388" creationId="{00000000-0000-0000-0000-000000000000}"/>
          </ac:spMkLst>
        </pc:spChg>
        <pc:spChg chg="mod">
          <ac:chgData name="Martin Schedlbauer" userId="99666baf021553f1" providerId="LiveId" clId="{CCB398F8-67CE-0845-BE88-90EC30A0B85F}" dt="2020-06-23T12:04:30.374" v="278" actId="1076"/>
          <ac:spMkLst>
            <pc:docMk/>
            <pc:sldMk cId="1728774983" sldId="704"/>
            <ac:spMk id="14389" creationId="{00000000-0000-0000-0000-000000000000}"/>
          </ac:spMkLst>
        </pc:spChg>
        <pc:spChg chg="mod">
          <ac:chgData name="Martin Schedlbauer" userId="99666baf021553f1" providerId="LiveId" clId="{CCB398F8-67CE-0845-BE88-90EC30A0B85F}" dt="2020-06-23T12:04:30.374" v="278" actId="1076"/>
          <ac:spMkLst>
            <pc:docMk/>
            <pc:sldMk cId="1728774983" sldId="704"/>
            <ac:spMk id="14390" creationId="{00000000-0000-0000-0000-000000000000}"/>
          </ac:spMkLst>
        </pc:spChg>
        <pc:spChg chg="mod">
          <ac:chgData name="Martin Schedlbauer" userId="99666baf021553f1" providerId="LiveId" clId="{CCB398F8-67CE-0845-BE88-90EC30A0B85F}" dt="2020-06-23T12:04:30.374" v="278" actId="1076"/>
          <ac:spMkLst>
            <pc:docMk/>
            <pc:sldMk cId="1728774983" sldId="704"/>
            <ac:spMk id="14391" creationId="{00000000-0000-0000-0000-000000000000}"/>
          </ac:spMkLst>
        </pc:spChg>
        <pc:spChg chg="mod">
          <ac:chgData name="Martin Schedlbauer" userId="99666baf021553f1" providerId="LiveId" clId="{CCB398F8-67CE-0845-BE88-90EC30A0B85F}" dt="2020-06-23T12:04:30.374" v="278" actId="1076"/>
          <ac:spMkLst>
            <pc:docMk/>
            <pc:sldMk cId="1728774983" sldId="704"/>
            <ac:spMk id="14392" creationId="{00000000-0000-0000-0000-000000000000}"/>
          </ac:spMkLst>
        </pc:spChg>
        <pc:spChg chg="mod">
          <ac:chgData name="Martin Schedlbauer" userId="99666baf021553f1" providerId="LiveId" clId="{CCB398F8-67CE-0845-BE88-90EC30A0B85F}" dt="2020-06-23T12:04:30.374" v="278" actId="1076"/>
          <ac:spMkLst>
            <pc:docMk/>
            <pc:sldMk cId="1728774983" sldId="704"/>
            <ac:spMk id="14393" creationId="{00000000-0000-0000-0000-000000000000}"/>
          </ac:spMkLst>
        </pc:spChg>
        <pc:spChg chg="mod">
          <ac:chgData name="Martin Schedlbauer" userId="99666baf021553f1" providerId="LiveId" clId="{CCB398F8-67CE-0845-BE88-90EC30A0B85F}" dt="2020-06-23T12:04:30.374" v="278" actId="1076"/>
          <ac:spMkLst>
            <pc:docMk/>
            <pc:sldMk cId="1728774983" sldId="704"/>
            <ac:spMk id="14394" creationId="{00000000-0000-0000-0000-000000000000}"/>
          </ac:spMkLst>
        </pc:spChg>
        <pc:spChg chg="mod">
          <ac:chgData name="Martin Schedlbauer" userId="99666baf021553f1" providerId="LiveId" clId="{CCB398F8-67CE-0845-BE88-90EC30A0B85F}" dt="2020-06-23T12:04:30.374" v="278" actId="1076"/>
          <ac:spMkLst>
            <pc:docMk/>
            <pc:sldMk cId="1728774983" sldId="704"/>
            <ac:spMk id="14395" creationId="{00000000-0000-0000-0000-000000000000}"/>
          </ac:spMkLst>
        </pc:spChg>
        <pc:grpChg chg="mod">
          <ac:chgData name="Martin Schedlbauer" userId="99666baf021553f1" providerId="LiveId" clId="{CCB398F8-67CE-0845-BE88-90EC30A0B85F}" dt="2020-06-23T12:04:30.374" v="278" actId="1076"/>
          <ac:grpSpMkLst>
            <pc:docMk/>
            <pc:sldMk cId="1728774983" sldId="704"/>
            <ac:grpSpMk id="2" creationId="{00000000-0000-0000-0000-000000000000}"/>
          </ac:grpSpMkLst>
        </pc:grpChg>
        <pc:grpChg chg="mod">
          <ac:chgData name="Martin Schedlbauer" userId="99666baf021553f1" providerId="LiveId" clId="{CCB398F8-67CE-0845-BE88-90EC30A0B85F}" dt="2020-06-23T12:04:30.374" v="278" actId="1076"/>
          <ac:grpSpMkLst>
            <pc:docMk/>
            <pc:sldMk cId="1728774983" sldId="704"/>
            <ac:grpSpMk id="3" creationId="{00000000-0000-0000-0000-000000000000}"/>
          </ac:grpSpMkLst>
        </pc:grpChg>
        <pc:grpChg chg="mod">
          <ac:chgData name="Martin Schedlbauer" userId="99666baf021553f1" providerId="LiveId" clId="{CCB398F8-67CE-0845-BE88-90EC30A0B85F}" dt="2020-06-23T12:04:30.374" v="278" actId="1076"/>
          <ac:grpSpMkLst>
            <pc:docMk/>
            <pc:sldMk cId="1728774983" sldId="704"/>
            <ac:grpSpMk id="4" creationId="{00000000-0000-0000-0000-000000000000}"/>
          </ac:grpSpMkLst>
        </pc:grpChg>
        <pc:grpChg chg="mod">
          <ac:chgData name="Martin Schedlbauer" userId="99666baf021553f1" providerId="LiveId" clId="{CCB398F8-67CE-0845-BE88-90EC30A0B85F}" dt="2020-06-23T12:04:30.374" v="278" actId="1076"/>
          <ac:grpSpMkLst>
            <pc:docMk/>
            <pc:sldMk cId="1728774983" sldId="704"/>
            <ac:grpSpMk id="5" creationId="{00000000-0000-0000-0000-000000000000}"/>
          </ac:grpSpMkLst>
        </pc:grpChg>
        <pc:grpChg chg="mod">
          <ac:chgData name="Martin Schedlbauer" userId="99666baf021553f1" providerId="LiveId" clId="{CCB398F8-67CE-0845-BE88-90EC30A0B85F}" dt="2020-06-23T12:04:30.374" v="278" actId="1076"/>
          <ac:grpSpMkLst>
            <pc:docMk/>
            <pc:sldMk cId="1728774983" sldId="704"/>
            <ac:grpSpMk id="6" creationId="{00000000-0000-0000-0000-000000000000}"/>
          </ac:grpSpMkLst>
        </pc:grpChg>
        <pc:grpChg chg="mod">
          <ac:chgData name="Martin Schedlbauer" userId="99666baf021553f1" providerId="LiveId" clId="{CCB398F8-67CE-0845-BE88-90EC30A0B85F}" dt="2020-06-23T12:04:30.374" v="278" actId="1076"/>
          <ac:grpSpMkLst>
            <pc:docMk/>
            <pc:sldMk cId="1728774983" sldId="704"/>
            <ac:grpSpMk id="7" creationId="{00000000-0000-0000-0000-000000000000}"/>
          </ac:grpSpMkLst>
        </pc:grpChg>
        <pc:graphicFrameChg chg="mod">
          <ac:chgData name="Martin Schedlbauer" userId="99666baf021553f1" providerId="LiveId" clId="{CCB398F8-67CE-0845-BE88-90EC30A0B85F}" dt="2020-06-23T12:04:30.374" v="278" actId="1076"/>
          <ac:graphicFrameMkLst>
            <pc:docMk/>
            <pc:sldMk cId="1728774983" sldId="704"/>
            <ac:graphicFrameMk id="14339" creationId="{00000000-0000-0000-0000-000000000000}"/>
          </ac:graphicFrameMkLst>
        </pc:graphicFrameChg>
        <pc:graphicFrameChg chg="mod">
          <ac:chgData name="Martin Schedlbauer" userId="99666baf021553f1" providerId="LiveId" clId="{CCB398F8-67CE-0845-BE88-90EC30A0B85F}" dt="2020-06-23T12:04:30.374" v="278" actId="1076"/>
          <ac:graphicFrameMkLst>
            <pc:docMk/>
            <pc:sldMk cId="1728774983" sldId="704"/>
            <ac:graphicFrameMk id="14341" creationId="{00000000-0000-0000-0000-000000000000}"/>
          </ac:graphicFrameMkLst>
        </pc:graphicFrameChg>
        <pc:graphicFrameChg chg="mod">
          <ac:chgData name="Martin Schedlbauer" userId="99666baf021553f1" providerId="LiveId" clId="{CCB398F8-67CE-0845-BE88-90EC30A0B85F}" dt="2020-06-23T12:04:30.374" v="278" actId="1076"/>
          <ac:graphicFrameMkLst>
            <pc:docMk/>
            <pc:sldMk cId="1728774983" sldId="704"/>
            <ac:graphicFrameMk id="14343" creationId="{00000000-0000-0000-0000-000000000000}"/>
          </ac:graphicFrameMkLst>
        </pc:graphicFrameChg>
        <pc:graphicFrameChg chg="mod">
          <ac:chgData name="Martin Schedlbauer" userId="99666baf021553f1" providerId="LiveId" clId="{CCB398F8-67CE-0845-BE88-90EC30A0B85F}" dt="2020-06-23T12:04:30.374" v="278" actId="1076"/>
          <ac:graphicFrameMkLst>
            <pc:docMk/>
            <pc:sldMk cId="1728774983" sldId="704"/>
            <ac:graphicFrameMk id="14346" creationId="{00000000-0000-0000-0000-000000000000}"/>
          </ac:graphicFrameMkLst>
        </pc:graphicFrameChg>
      </pc:sldChg>
      <pc:sldChg chg="addSp delSp modSp add del ord">
        <pc:chgData name="Martin Schedlbauer" userId="99666baf021553f1" providerId="LiveId" clId="{CCB398F8-67CE-0845-BE88-90EC30A0B85F}" dt="2020-06-23T12:12:23.763" v="472" actId="2696"/>
        <pc:sldMkLst>
          <pc:docMk/>
          <pc:sldMk cId="1777661266" sldId="705"/>
        </pc:sldMkLst>
        <pc:spChg chg="add del mod">
          <ac:chgData name="Martin Schedlbauer" userId="99666baf021553f1" providerId="LiveId" clId="{CCB398F8-67CE-0845-BE88-90EC30A0B85F}" dt="2020-06-23T11:56:13.830" v="221"/>
          <ac:spMkLst>
            <pc:docMk/>
            <pc:sldMk cId="1777661266" sldId="705"/>
            <ac:spMk id="2" creationId="{25200070-AEA8-BC42-A0AA-3DE24CBF3784}"/>
          </ac:spMkLst>
        </pc:spChg>
        <pc:spChg chg="add del mod">
          <ac:chgData name="Martin Schedlbauer" userId="99666baf021553f1" providerId="LiveId" clId="{CCB398F8-67CE-0845-BE88-90EC30A0B85F}" dt="2020-06-23T11:56:13.830" v="221"/>
          <ac:spMkLst>
            <pc:docMk/>
            <pc:sldMk cId="1777661266" sldId="705"/>
            <ac:spMk id="3" creationId="{1D95B44E-8E65-E94C-85F6-F5A300B8143D}"/>
          </ac:spMkLst>
        </pc:spChg>
        <pc:spChg chg="add del mod">
          <ac:chgData name="Martin Schedlbauer" userId="99666baf021553f1" providerId="LiveId" clId="{CCB398F8-67CE-0845-BE88-90EC30A0B85F}" dt="2020-06-23T11:56:13.830" v="221"/>
          <ac:spMkLst>
            <pc:docMk/>
            <pc:sldMk cId="1777661266" sldId="705"/>
            <ac:spMk id="4" creationId="{E7378AEF-9B88-2044-AC5F-09FF1A4367C2}"/>
          </ac:spMkLst>
        </pc:spChg>
        <pc:spChg chg="add del mod">
          <ac:chgData name="Martin Schedlbauer" userId="99666baf021553f1" providerId="LiveId" clId="{CCB398F8-67CE-0845-BE88-90EC30A0B85F}" dt="2020-06-23T12:07:19.041" v="335" actId="478"/>
          <ac:spMkLst>
            <pc:docMk/>
            <pc:sldMk cId="1777661266" sldId="705"/>
            <ac:spMk id="5" creationId="{738AF565-3B58-A54C-B27F-D4C8D82A6666}"/>
          </ac:spMkLst>
        </pc:spChg>
        <pc:spChg chg="mod">
          <ac:chgData name="Martin Schedlbauer" userId="99666baf021553f1" providerId="LiveId" clId="{CCB398F8-67CE-0845-BE88-90EC30A0B85F}" dt="2020-06-23T11:56:13.830" v="221"/>
          <ac:spMkLst>
            <pc:docMk/>
            <pc:sldMk cId="1777661266" sldId="705"/>
            <ac:spMk id="10" creationId="{00000000-0000-0000-0000-000000000000}"/>
          </ac:spMkLst>
        </pc:spChg>
        <pc:spChg chg="mod">
          <ac:chgData name="Martin Schedlbauer" userId="99666baf021553f1" providerId="LiveId" clId="{CCB398F8-67CE-0845-BE88-90EC30A0B85F}" dt="2020-06-23T11:56:13.830" v="221"/>
          <ac:spMkLst>
            <pc:docMk/>
            <pc:sldMk cId="1777661266" sldId="705"/>
            <ac:spMk id="391170" creationId="{00000000-0000-0000-0000-000000000000}"/>
          </ac:spMkLst>
        </pc:spChg>
        <pc:spChg chg="mod">
          <ac:chgData name="Martin Schedlbauer" userId="99666baf021553f1" providerId="LiveId" clId="{CCB398F8-67CE-0845-BE88-90EC30A0B85F}" dt="2020-06-23T12:07:59.121" v="346" actId="12"/>
          <ac:spMkLst>
            <pc:docMk/>
            <pc:sldMk cId="1777661266" sldId="705"/>
            <ac:spMk id="391171" creationId="{00000000-0000-0000-0000-000000000000}"/>
          </ac:spMkLst>
        </pc:spChg>
        <pc:picChg chg="mod">
          <ac:chgData name="Martin Schedlbauer" userId="99666baf021553f1" providerId="LiveId" clId="{CCB398F8-67CE-0845-BE88-90EC30A0B85F}" dt="2020-06-23T12:07:29.229" v="337" actId="1076"/>
          <ac:picMkLst>
            <pc:docMk/>
            <pc:sldMk cId="1777661266" sldId="705"/>
            <ac:picMk id="63490" creationId="{00000000-0000-0000-0000-000000000000}"/>
          </ac:picMkLst>
        </pc:picChg>
        <pc:picChg chg="mod">
          <ac:chgData name="Martin Schedlbauer" userId="99666baf021553f1" providerId="LiveId" clId="{CCB398F8-67CE-0845-BE88-90EC30A0B85F}" dt="2020-06-23T12:07:33.042" v="338" actId="1076"/>
          <ac:picMkLst>
            <pc:docMk/>
            <pc:sldMk cId="1777661266" sldId="705"/>
            <ac:picMk id="63491" creationId="{00000000-0000-0000-0000-000000000000}"/>
          </ac:picMkLst>
        </pc:picChg>
        <pc:picChg chg="mod">
          <ac:chgData name="Martin Schedlbauer" userId="99666baf021553f1" providerId="LiveId" clId="{CCB398F8-67CE-0845-BE88-90EC30A0B85F}" dt="2020-06-23T12:07:41.744" v="341" actId="1076"/>
          <ac:picMkLst>
            <pc:docMk/>
            <pc:sldMk cId="1777661266" sldId="705"/>
            <ac:picMk id="63492" creationId="{00000000-0000-0000-0000-000000000000}"/>
          </ac:picMkLst>
        </pc:picChg>
      </pc:sldChg>
      <pc:sldChg chg="addSp delSp modSp add ord">
        <pc:chgData name="Martin Schedlbauer" userId="99666baf021553f1" providerId="LiveId" clId="{CCB398F8-67CE-0845-BE88-90EC30A0B85F}" dt="2020-06-23T12:21:36.777" v="696"/>
        <pc:sldMkLst>
          <pc:docMk/>
          <pc:sldMk cId="1266790509" sldId="706"/>
        </pc:sldMkLst>
        <pc:spChg chg="mod">
          <ac:chgData name="Martin Schedlbauer" userId="99666baf021553f1" providerId="LiveId" clId="{CCB398F8-67CE-0845-BE88-90EC30A0B85F}" dt="2020-06-23T12:16:29.192" v="528" actId="20577"/>
          <ac:spMkLst>
            <pc:docMk/>
            <pc:sldMk cId="1266790509" sldId="706"/>
            <ac:spMk id="2" creationId="{00000000-0000-0000-0000-000000000000}"/>
          </ac:spMkLst>
        </pc:spChg>
        <pc:spChg chg="mod">
          <ac:chgData name="Martin Schedlbauer" userId="99666baf021553f1" providerId="LiveId" clId="{CCB398F8-67CE-0845-BE88-90EC30A0B85F}" dt="2020-06-23T12:16:54.798" v="542" actId="20577"/>
          <ac:spMkLst>
            <pc:docMk/>
            <pc:sldMk cId="1266790509" sldId="706"/>
            <ac:spMk id="3" creationId="{00000000-0000-0000-0000-000000000000}"/>
          </ac:spMkLst>
        </pc:spChg>
        <pc:spChg chg="del mod">
          <ac:chgData name="Martin Schedlbauer" userId="99666baf021553f1" providerId="LiveId" clId="{CCB398F8-67CE-0845-BE88-90EC30A0B85F}" dt="2020-06-23T12:21:36.777" v="696"/>
          <ac:spMkLst>
            <pc:docMk/>
            <pc:sldMk cId="1266790509" sldId="706"/>
            <ac:spMk id="4" creationId="{00000000-0000-0000-0000-000000000000}"/>
          </ac:spMkLst>
        </pc:spChg>
        <pc:spChg chg="add del mod">
          <ac:chgData name="Martin Schedlbauer" userId="99666baf021553f1" providerId="LiveId" clId="{CCB398F8-67CE-0845-BE88-90EC30A0B85F}" dt="2020-06-23T11:56:13.830" v="221"/>
          <ac:spMkLst>
            <pc:docMk/>
            <pc:sldMk cId="1266790509" sldId="706"/>
            <ac:spMk id="5" creationId="{7DFCEAF9-11AB-A14E-A2E4-4B5D7E2F5C43}"/>
          </ac:spMkLst>
        </pc:spChg>
        <pc:spChg chg="add del mod">
          <ac:chgData name="Martin Schedlbauer" userId="99666baf021553f1" providerId="LiveId" clId="{CCB398F8-67CE-0845-BE88-90EC30A0B85F}" dt="2020-06-23T11:56:13.830" v="221"/>
          <ac:spMkLst>
            <pc:docMk/>
            <pc:sldMk cId="1266790509" sldId="706"/>
            <ac:spMk id="6" creationId="{CF1C1D6D-FEEC-E34F-8B77-470C9CDD8A37}"/>
          </ac:spMkLst>
        </pc:spChg>
      </pc:sldChg>
      <pc:sldChg chg="addSp delSp modSp add ord">
        <pc:chgData name="Martin Schedlbauer" userId="99666baf021553f1" providerId="LiveId" clId="{CCB398F8-67CE-0845-BE88-90EC30A0B85F}" dt="2020-06-23T12:31:34.424" v="885" actId="20578"/>
        <pc:sldMkLst>
          <pc:docMk/>
          <pc:sldMk cId="2025378647" sldId="715"/>
        </pc:sldMkLst>
        <pc:spChg chg="add del mod">
          <ac:chgData name="Martin Schedlbauer" userId="99666baf021553f1" providerId="LiveId" clId="{CCB398F8-67CE-0845-BE88-90EC30A0B85F}" dt="2020-06-23T11:56:13.830" v="221"/>
          <ac:spMkLst>
            <pc:docMk/>
            <pc:sldMk cId="2025378647" sldId="715"/>
            <ac:spMk id="2" creationId="{8B24A2CB-DA86-2549-B747-5172C010B0A5}"/>
          </ac:spMkLst>
        </pc:spChg>
        <pc:spChg chg="add del mod">
          <ac:chgData name="Martin Schedlbauer" userId="99666baf021553f1" providerId="LiveId" clId="{CCB398F8-67CE-0845-BE88-90EC30A0B85F}" dt="2020-06-23T11:56:13.830" v="221"/>
          <ac:spMkLst>
            <pc:docMk/>
            <pc:sldMk cId="2025378647" sldId="715"/>
            <ac:spMk id="3" creationId="{A60439B1-BC42-D84D-ABCC-7D8D6FE1BBD3}"/>
          </ac:spMkLst>
        </pc:spChg>
        <pc:spChg chg="del mod">
          <ac:chgData name="Martin Schedlbauer" userId="99666baf021553f1" providerId="LiveId" clId="{CCB398F8-67CE-0845-BE88-90EC30A0B85F}" dt="2020-06-23T12:21:36.777" v="696"/>
          <ac:spMkLst>
            <pc:docMk/>
            <pc:sldMk cId="2025378647" sldId="715"/>
            <ac:spMk id="7" creationId="{00000000-0000-0000-0000-000000000000}"/>
          </ac:spMkLst>
        </pc:spChg>
        <pc:spChg chg="mod">
          <ac:chgData name="Martin Schedlbauer" userId="99666baf021553f1" providerId="LiveId" clId="{CCB398F8-67CE-0845-BE88-90EC30A0B85F}" dt="2020-06-23T11:56:13.830" v="221"/>
          <ac:spMkLst>
            <pc:docMk/>
            <pc:sldMk cId="2025378647" sldId="715"/>
            <ac:spMk id="53250" creationId="{00000000-0000-0000-0000-000000000000}"/>
          </ac:spMkLst>
        </pc:spChg>
        <pc:spChg chg="mod">
          <ac:chgData name="Martin Schedlbauer" userId="99666baf021553f1" providerId="LiveId" clId="{CCB398F8-67CE-0845-BE88-90EC30A0B85F}" dt="2020-06-23T12:23:29.102" v="749" actId="1076"/>
          <ac:spMkLst>
            <pc:docMk/>
            <pc:sldMk cId="2025378647" sldId="715"/>
            <ac:spMk id="53251" creationId="{00000000-0000-0000-0000-000000000000}"/>
          </ac:spMkLst>
        </pc:spChg>
        <pc:spChg chg="mod">
          <ac:chgData name="Martin Schedlbauer" userId="99666baf021553f1" providerId="LiveId" clId="{CCB398F8-67CE-0845-BE88-90EC30A0B85F}" dt="2020-06-23T12:22:20.540" v="702" actId="1076"/>
          <ac:spMkLst>
            <pc:docMk/>
            <pc:sldMk cId="2025378647" sldId="715"/>
            <ac:spMk id="53253" creationId="{00000000-0000-0000-0000-000000000000}"/>
          </ac:spMkLst>
        </pc:spChg>
        <pc:picChg chg="mod">
          <ac:chgData name="Martin Schedlbauer" userId="99666baf021553f1" providerId="LiveId" clId="{CCB398F8-67CE-0845-BE88-90EC30A0B85F}" dt="2020-06-23T12:23:29.102" v="749" actId="1076"/>
          <ac:picMkLst>
            <pc:docMk/>
            <pc:sldMk cId="2025378647" sldId="715"/>
            <ac:picMk id="53252" creationId="{00000000-0000-0000-0000-000000000000}"/>
          </ac:picMkLst>
        </pc:picChg>
        <pc:picChg chg="mod">
          <ac:chgData name="Martin Schedlbauer" userId="99666baf021553f1" providerId="LiveId" clId="{CCB398F8-67CE-0845-BE88-90EC30A0B85F}" dt="2020-06-23T12:23:29.102" v="749" actId="1076"/>
          <ac:picMkLst>
            <pc:docMk/>
            <pc:sldMk cId="2025378647" sldId="715"/>
            <ac:picMk id="53254" creationId="{00000000-0000-0000-0000-000000000000}"/>
          </ac:picMkLst>
        </pc:picChg>
      </pc:sldChg>
      <pc:sldChg chg="addSp delSp modSp add del">
        <pc:chgData name="Martin Schedlbauer" userId="99666baf021553f1" providerId="LiveId" clId="{CCB398F8-67CE-0845-BE88-90EC30A0B85F}" dt="2020-06-23T18:10:11.306" v="4088" actId="2696"/>
        <pc:sldMkLst>
          <pc:docMk/>
          <pc:sldMk cId="3939261497" sldId="719"/>
        </pc:sldMkLst>
        <pc:spChg chg="add del mod">
          <ac:chgData name="Martin Schedlbauer" userId="99666baf021553f1" providerId="LiveId" clId="{CCB398F8-67CE-0845-BE88-90EC30A0B85F}" dt="2020-06-23T11:56:13.830" v="221"/>
          <ac:spMkLst>
            <pc:docMk/>
            <pc:sldMk cId="3939261497" sldId="719"/>
            <ac:spMk id="2" creationId="{CEB477B3-4F0B-4C4E-8B05-1807EA87DADC}"/>
          </ac:spMkLst>
        </pc:spChg>
        <pc:spChg chg="add del mod">
          <ac:chgData name="Martin Schedlbauer" userId="99666baf021553f1" providerId="LiveId" clId="{CCB398F8-67CE-0845-BE88-90EC30A0B85F}" dt="2020-06-23T11:56:13.830" v="221"/>
          <ac:spMkLst>
            <pc:docMk/>
            <pc:sldMk cId="3939261497" sldId="719"/>
            <ac:spMk id="3" creationId="{04D37193-FC38-9041-84B7-0C5DF1451320}"/>
          </ac:spMkLst>
        </pc:spChg>
        <pc:spChg chg="mod">
          <ac:chgData name="Martin Schedlbauer" userId="99666baf021553f1" providerId="LiveId" clId="{CCB398F8-67CE-0845-BE88-90EC30A0B85F}" dt="2020-06-23T11:56:13.830" v="221"/>
          <ac:spMkLst>
            <pc:docMk/>
            <pc:sldMk cId="3939261497" sldId="719"/>
            <ac:spMk id="10" creationId="{00000000-0000-0000-0000-000000000000}"/>
          </ac:spMkLst>
        </pc:spChg>
        <pc:spChg chg="del mod">
          <ac:chgData name="Martin Schedlbauer" userId="99666baf021553f1" providerId="LiveId" clId="{CCB398F8-67CE-0845-BE88-90EC30A0B85F}" dt="2020-06-23T12:21:36.777" v="696"/>
          <ac:spMkLst>
            <pc:docMk/>
            <pc:sldMk cId="3939261497" sldId="719"/>
            <ac:spMk id="14" creationId="{00000000-0000-0000-0000-000000000000}"/>
          </ac:spMkLst>
        </pc:spChg>
        <pc:spChg chg="mod">
          <ac:chgData name="Martin Schedlbauer" userId="99666baf021553f1" providerId="LiveId" clId="{CCB398F8-67CE-0845-BE88-90EC30A0B85F}" dt="2020-06-23T11:56:13.830" v="221"/>
          <ac:spMkLst>
            <pc:docMk/>
            <pc:sldMk cId="3939261497" sldId="719"/>
            <ac:spMk id="45058" creationId="{00000000-0000-0000-0000-000000000000}"/>
          </ac:spMkLst>
        </pc:spChg>
      </pc:sldChg>
      <pc:sldChg chg="addSp delSp modSp add del">
        <pc:chgData name="Martin Schedlbauer" userId="99666baf021553f1" providerId="LiveId" clId="{CCB398F8-67CE-0845-BE88-90EC30A0B85F}" dt="2020-06-23T18:10:11.313" v="4089" actId="2696"/>
        <pc:sldMkLst>
          <pc:docMk/>
          <pc:sldMk cId="471944736" sldId="741"/>
        </pc:sldMkLst>
        <pc:spChg chg="mod">
          <ac:chgData name="Martin Schedlbauer" userId="99666baf021553f1" providerId="LiveId" clId="{CCB398F8-67CE-0845-BE88-90EC30A0B85F}" dt="2020-06-23T11:56:13.830" v="221"/>
          <ac:spMkLst>
            <pc:docMk/>
            <pc:sldMk cId="471944736" sldId="741"/>
            <ac:spMk id="2" creationId="{00000000-0000-0000-0000-000000000000}"/>
          </ac:spMkLst>
        </pc:spChg>
        <pc:spChg chg="add del mod">
          <ac:chgData name="Martin Schedlbauer" userId="99666baf021553f1" providerId="LiveId" clId="{CCB398F8-67CE-0845-BE88-90EC30A0B85F}" dt="2020-06-23T11:56:13.830" v="221"/>
          <ac:spMkLst>
            <pc:docMk/>
            <pc:sldMk cId="471944736" sldId="741"/>
            <ac:spMk id="3" creationId="{333E5FCF-4C40-234B-85D2-97E356A01820}"/>
          </ac:spMkLst>
        </pc:spChg>
        <pc:spChg chg="add del mod">
          <ac:chgData name="Martin Schedlbauer" userId="99666baf021553f1" providerId="LiveId" clId="{CCB398F8-67CE-0845-BE88-90EC30A0B85F}" dt="2020-06-23T11:56:13.830" v="221"/>
          <ac:spMkLst>
            <pc:docMk/>
            <pc:sldMk cId="471944736" sldId="741"/>
            <ac:spMk id="4" creationId="{DCBD9A4D-5A81-844A-B73A-4FA927AE45DB}"/>
          </ac:spMkLst>
        </pc:spChg>
        <pc:spChg chg="del mod">
          <ac:chgData name="Martin Schedlbauer" userId="99666baf021553f1" providerId="LiveId" clId="{CCB398F8-67CE-0845-BE88-90EC30A0B85F}" dt="2020-06-23T12:21:36.777" v="696"/>
          <ac:spMkLst>
            <pc:docMk/>
            <pc:sldMk cId="471944736" sldId="741"/>
            <ac:spMk id="5" creationId="{00000000-0000-0000-0000-000000000000}"/>
          </ac:spMkLst>
        </pc:spChg>
        <pc:spChg chg="mod">
          <ac:chgData name="Martin Schedlbauer" userId="99666baf021553f1" providerId="LiveId" clId="{CCB398F8-67CE-0845-BE88-90EC30A0B85F}" dt="2020-06-23T12:00:08.954" v="234" actId="27636"/>
          <ac:spMkLst>
            <pc:docMk/>
            <pc:sldMk cId="471944736" sldId="741"/>
            <ac:spMk id="6" creationId="{00000000-0000-0000-0000-000000000000}"/>
          </ac:spMkLst>
        </pc:spChg>
        <pc:spChg chg="add del mod">
          <ac:chgData name="Martin Schedlbauer" userId="99666baf021553f1" providerId="LiveId" clId="{CCB398F8-67CE-0845-BE88-90EC30A0B85F}" dt="2020-06-23T11:56:13.830" v="221"/>
          <ac:spMkLst>
            <pc:docMk/>
            <pc:sldMk cId="471944736" sldId="741"/>
            <ac:spMk id="7" creationId="{348C45DF-B9BE-0644-85CF-C60EB55199D6}"/>
          </ac:spMkLst>
        </pc:spChg>
        <pc:spChg chg="add del mod">
          <ac:chgData name="Martin Schedlbauer" userId="99666baf021553f1" providerId="LiveId" clId="{CCB398F8-67CE-0845-BE88-90EC30A0B85F}" dt="2020-06-23T11:56:13.830" v="221"/>
          <ac:spMkLst>
            <pc:docMk/>
            <pc:sldMk cId="471944736" sldId="741"/>
            <ac:spMk id="8" creationId="{E87AA83F-079E-F34E-818F-0B7922FE6125}"/>
          </ac:spMkLst>
        </pc:spChg>
        <pc:picChg chg="mod">
          <ac:chgData name="Martin Schedlbauer" userId="99666baf021553f1" providerId="LiveId" clId="{CCB398F8-67CE-0845-BE88-90EC30A0B85F}" dt="2020-06-23T11:56:13.830" v="221"/>
          <ac:picMkLst>
            <pc:docMk/>
            <pc:sldMk cId="471944736" sldId="741"/>
            <ac:picMk id="4098" creationId="{00000000-0000-0000-0000-000000000000}"/>
          </ac:picMkLst>
        </pc:picChg>
      </pc:sldChg>
      <pc:sldChg chg="addSp delSp modSp add del">
        <pc:chgData name="Martin Schedlbauer" userId="99666baf021553f1" providerId="LiveId" clId="{CCB398F8-67CE-0845-BE88-90EC30A0B85F}" dt="2020-06-23T18:10:11.328" v="4091" actId="2696"/>
        <pc:sldMkLst>
          <pc:docMk/>
          <pc:sldMk cId="3661820988" sldId="759"/>
        </pc:sldMkLst>
        <pc:spChg chg="mod">
          <ac:chgData name="Martin Schedlbauer" userId="99666baf021553f1" providerId="LiveId" clId="{CCB398F8-67CE-0845-BE88-90EC30A0B85F}" dt="2020-06-23T11:56:13.830" v="221"/>
          <ac:spMkLst>
            <pc:docMk/>
            <pc:sldMk cId="3661820988" sldId="759"/>
            <ac:spMk id="2" creationId="{00000000-0000-0000-0000-000000000000}"/>
          </ac:spMkLst>
        </pc:spChg>
        <pc:spChg chg="add del mod">
          <ac:chgData name="Martin Schedlbauer" userId="99666baf021553f1" providerId="LiveId" clId="{CCB398F8-67CE-0845-BE88-90EC30A0B85F}" dt="2020-06-23T11:56:13.830" v="221"/>
          <ac:spMkLst>
            <pc:docMk/>
            <pc:sldMk cId="3661820988" sldId="759"/>
            <ac:spMk id="3" creationId="{DEC0C210-2362-CC43-BEEB-6824DE23B9B8}"/>
          </ac:spMkLst>
        </pc:spChg>
        <pc:spChg chg="add mod">
          <ac:chgData name="Martin Schedlbauer" userId="99666baf021553f1" providerId="LiveId" clId="{CCB398F8-67CE-0845-BE88-90EC30A0B85F}" dt="2020-06-23T11:56:13.830" v="221"/>
          <ac:spMkLst>
            <pc:docMk/>
            <pc:sldMk cId="3661820988" sldId="759"/>
            <ac:spMk id="4" creationId="{78F31A19-9B79-0240-ABF7-ABBC07B05316}"/>
          </ac:spMkLst>
        </pc:spChg>
        <pc:spChg chg="del mod">
          <ac:chgData name="Martin Schedlbauer" userId="99666baf021553f1" providerId="LiveId" clId="{CCB398F8-67CE-0845-BE88-90EC30A0B85F}" dt="2020-06-23T12:21:36.777" v="696"/>
          <ac:spMkLst>
            <pc:docMk/>
            <pc:sldMk cId="3661820988" sldId="759"/>
            <ac:spMk id="9" creationId="{00000000-0000-0000-0000-000000000000}"/>
          </ac:spMkLst>
        </pc:spChg>
      </pc:sldChg>
      <pc:sldChg chg="delSp modSp">
        <pc:chgData name="Martin Schedlbauer" userId="99666baf021553f1" providerId="LiveId" clId="{CCB398F8-67CE-0845-BE88-90EC30A0B85F}" dt="2020-06-23T11:14:33.658" v="37" actId="20577"/>
        <pc:sldMkLst>
          <pc:docMk/>
          <pc:sldMk cId="1887441819" sldId="848"/>
        </pc:sldMkLst>
        <pc:spChg chg="mod">
          <ac:chgData name="Martin Schedlbauer" userId="99666baf021553f1" providerId="LiveId" clId="{CCB398F8-67CE-0845-BE88-90EC30A0B85F}" dt="2020-06-23T11:14:33.658" v="37" actId="20577"/>
          <ac:spMkLst>
            <pc:docMk/>
            <pc:sldMk cId="1887441819" sldId="848"/>
            <ac:spMk id="850946" creationId="{00000000-0000-0000-0000-000000000000}"/>
          </ac:spMkLst>
        </pc:spChg>
        <pc:spChg chg="del">
          <ac:chgData name="Martin Schedlbauer" userId="99666baf021553f1" providerId="LiveId" clId="{CCB398F8-67CE-0845-BE88-90EC30A0B85F}" dt="2020-06-23T11:14:19.858" v="1" actId="478"/>
          <ac:spMkLst>
            <pc:docMk/>
            <pc:sldMk cId="1887441819" sldId="848"/>
            <ac:spMk id="850947" creationId="{00000000-0000-0000-0000-000000000000}"/>
          </ac:spMkLst>
        </pc:spChg>
      </pc:sldChg>
      <pc:sldChg chg="del">
        <pc:chgData name="Martin Schedlbauer" userId="99666baf021553f1" providerId="LiveId" clId="{CCB398F8-67CE-0845-BE88-90EC30A0B85F}" dt="2020-06-23T11:14:41.524" v="38" actId="2696"/>
        <pc:sldMkLst>
          <pc:docMk/>
          <pc:sldMk cId="1639596843" sldId="864"/>
        </pc:sldMkLst>
      </pc:sldChg>
      <pc:sldChg chg="addSp delSp modSp add del">
        <pc:chgData name="Martin Schedlbauer" userId="99666baf021553f1" providerId="LiveId" clId="{CCB398F8-67CE-0845-BE88-90EC30A0B85F}" dt="2020-06-23T18:23:42.413" v="4728" actId="2696"/>
        <pc:sldMkLst>
          <pc:docMk/>
          <pc:sldMk cId="3823581766" sldId="880"/>
        </pc:sldMkLst>
        <pc:spChg chg="add del mod">
          <ac:chgData name="Martin Schedlbauer" userId="99666baf021553f1" providerId="LiveId" clId="{CCB398F8-67CE-0845-BE88-90EC30A0B85F}" dt="2020-06-23T11:56:13.830" v="221"/>
          <ac:spMkLst>
            <pc:docMk/>
            <pc:sldMk cId="3823581766" sldId="880"/>
            <ac:spMk id="2" creationId="{FA21E20D-1FFD-724B-960F-9344D8B8D793}"/>
          </ac:spMkLst>
        </pc:spChg>
        <pc:spChg chg="del mod">
          <ac:chgData name="Martin Schedlbauer" userId="99666baf021553f1" providerId="LiveId" clId="{CCB398F8-67CE-0845-BE88-90EC30A0B85F}" dt="2020-06-23T12:21:36.777" v="696"/>
          <ac:spMkLst>
            <pc:docMk/>
            <pc:sldMk cId="3823581766" sldId="880"/>
            <ac:spMk id="5" creationId="{00000000-0000-0000-0000-000000000000}"/>
          </ac:spMkLst>
        </pc:spChg>
        <pc:spChg chg="mod">
          <ac:chgData name="Martin Schedlbauer" userId="99666baf021553f1" providerId="LiveId" clId="{CCB398F8-67CE-0845-BE88-90EC30A0B85F}" dt="2020-06-23T11:56:13.830" v="221"/>
          <ac:spMkLst>
            <pc:docMk/>
            <pc:sldMk cId="3823581766" sldId="880"/>
            <ac:spMk id="79874" creationId="{00000000-0000-0000-0000-000000000000}"/>
          </ac:spMkLst>
        </pc:spChg>
      </pc:sldChg>
      <pc:sldChg chg="addSp delSp modSp add del">
        <pc:chgData name="Martin Schedlbauer" userId="99666baf021553f1" providerId="LiveId" clId="{CCB398F8-67CE-0845-BE88-90EC30A0B85F}" dt="2020-06-23T18:23:43.959" v="4729" actId="2696"/>
        <pc:sldMkLst>
          <pc:docMk/>
          <pc:sldMk cId="467255008" sldId="881"/>
        </pc:sldMkLst>
        <pc:spChg chg="add del mod">
          <ac:chgData name="Martin Schedlbauer" userId="99666baf021553f1" providerId="LiveId" clId="{CCB398F8-67CE-0845-BE88-90EC30A0B85F}" dt="2020-06-23T11:56:13.830" v="221"/>
          <ac:spMkLst>
            <pc:docMk/>
            <pc:sldMk cId="467255008" sldId="881"/>
            <ac:spMk id="2" creationId="{141FAD56-002B-4F4E-A928-A5F44EE87CC3}"/>
          </ac:spMkLst>
        </pc:spChg>
        <pc:spChg chg="del mod">
          <ac:chgData name="Martin Schedlbauer" userId="99666baf021553f1" providerId="LiveId" clId="{CCB398F8-67CE-0845-BE88-90EC30A0B85F}" dt="2020-06-23T12:21:36.777" v="696"/>
          <ac:spMkLst>
            <pc:docMk/>
            <pc:sldMk cId="467255008" sldId="881"/>
            <ac:spMk id="6" creationId="{00000000-0000-0000-0000-000000000000}"/>
          </ac:spMkLst>
        </pc:spChg>
        <pc:spChg chg="mod">
          <ac:chgData name="Martin Schedlbauer" userId="99666baf021553f1" providerId="LiveId" clId="{CCB398F8-67CE-0845-BE88-90EC30A0B85F}" dt="2020-06-23T11:56:13.830" v="221"/>
          <ac:spMkLst>
            <pc:docMk/>
            <pc:sldMk cId="467255008" sldId="881"/>
            <ac:spMk id="83970" creationId="{00000000-0000-0000-0000-000000000000}"/>
          </ac:spMkLst>
        </pc:spChg>
      </pc:sldChg>
      <pc:sldChg chg="del">
        <pc:chgData name="Martin Schedlbauer" userId="99666baf021553f1" providerId="LiveId" clId="{CCB398F8-67CE-0845-BE88-90EC30A0B85F}" dt="2020-06-23T11:14:43.457" v="39" actId="2696"/>
        <pc:sldMkLst>
          <pc:docMk/>
          <pc:sldMk cId="458032067" sldId="894"/>
        </pc:sldMkLst>
      </pc:sldChg>
      <pc:sldChg chg="addSp delSp modSp add ord">
        <pc:chgData name="Martin Schedlbauer" userId="99666baf021553f1" providerId="LiveId" clId="{CCB398F8-67CE-0845-BE88-90EC30A0B85F}" dt="2020-06-23T12:21:36.777" v="696"/>
        <pc:sldMkLst>
          <pc:docMk/>
          <pc:sldMk cId="3923709129" sldId="945"/>
        </pc:sldMkLst>
        <pc:spChg chg="mod">
          <ac:chgData name="Martin Schedlbauer" userId="99666baf021553f1" providerId="LiveId" clId="{CCB398F8-67CE-0845-BE88-90EC30A0B85F}" dt="2020-06-23T11:56:13.830" v="221"/>
          <ac:spMkLst>
            <pc:docMk/>
            <pc:sldMk cId="3923709129" sldId="945"/>
            <ac:spMk id="2" creationId="{00000000-0000-0000-0000-000000000000}"/>
          </ac:spMkLst>
        </pc:spChg>
        <pc:spChg chg="mod">
          <ac:chgData name="Martin Schedlbauer" userId="99666baf021553f1" providerId="LiveId" clId="{CCB398F8-67CE-0845-BE88-90EC30A0B85F}" dt="2020-06-23T12:12:49.441" v="481" actId="14100"/>
          <ac:spMkLst>
            <pc:docMk/>
            <pc:sldMk cId="3923709129" sldId="945"/>
            <ac:spMk id="3" creationId="{00000000-0000-0000-0000-000000000000}"/>
          </ac:spMkLst>
        </pc:spChg>
        <pc:spChg chg="add del mod">
          <ac:chgData name="Martin Schedlbauer" userId="99666baf021553f1" providerId="LiveId" clId="{CCB398F8-67CE-0845-BE88-90EC30A0B85F}" dt="2020-06-23T11:56:13.830" v="221"/>
          <ac:spMkLst>
            <pc:docMk/>
            <pc:sldMk cId="3923709129" sldId="945"/>
            <ac:spMk id="5" creationId="{DC0972E2-9D60-0E4C-883D-567579D11DDD}"/>
          </ac:spMkLst>
        </pc:spChg>
        <pc:spChg chg="add del mod">
          <ac:chgData name="Martin Schedlbauer" userId="99666baf021553f1" providerId="LiveId" clId="{CCB398F8-67CE-0845-BE88-90EC30A0B85F}" dt="2020-06-23T11:56:13.830" v="221"/>
          <ac:spMkLst>
            <pc:docMk/>
            <pc:sldMk cId="3923709129" sldId="945"/>
            <ac:spMk id="6" creationId="{4455769D-A5E2-0A45-A982-EF25F3C25C17}"/>
          </ac:spMkLst>
        </pc:spChg>
        <pc:spChg chg="del mod">
          <ac:chgData name="Martin Schedlbauer" userId="99666baf021553f1" providerId="LiveId" clId="{CCB398F8-67CE-0845-BE88-90EC30A0B85F}" dt="2020-06-23T12:21:36.777" v="696"/>
          <ac:spMkLst>
            <pc:docMk/>
            <pc:sldMk cId="3923709129" sldId="945"/>
            <ac:spMk id="7" creationId="{00000000-0000-0000-0000-000000000000}"/>
          </ac:spMkLst>
        </pc:spChg>
        <pc:graphicFrameChg chg="mod">
          <ac:chgData name="Martin Schedlbauer" userId="99666baf021553f1" providerId="LiveId" clId="{CCB398F8-67CE-0845-BE88-90EC30A0B85F}" dt="2020-06-23T12:14:42.812" v="493" actId="208"/>
          <ac:graphicFrameMkLst>
            <pc:docMk/>
            <pc:sldMk cId="3923709129" sldId="945"/>
            <ac:graphicFrameMk id="4" creationId="{00000000-0000-0000-0000-000000000000}"/>
          </ac:graphicFrameMkLst>
        </pc:graphicFrameChg>
      </pc:sldChg>
      <pc:sldChg chg="addSp delSp modSp add del">
        <pc:chgData name="Martin Schedlbauer" userId="99666baf021553f1" providerId="LiveId" clId="{CCB398F8-67CE-0845-BE88-90EC30A0B85F}" dt="2020-06-23T18:10:11.320" v="4090" actId="2696"/>
        <pc:sldMkLst>
          <pc:docMk/>
          <pc:sldMk cId="2695693504" sldId="946"/>
        </pc:sldMkLst>
        <pc:spChg chg="mod">
          <ac:chgData name="Martin Schedlbauer" userId="99666baf021553f1" providerId="LiveId" clId="{CCB398F8-67CE-0845-BE88-90EC30A0B85F}" dt="2020-06-23T11:56:13.830" v="221"/>
          <ac:spMkLst>
            <pc:docMk/>
            <pc:sldMk cId="2695693504" sldId="946"/>
            <ac:spMk id="2" creationId="{00000000-0000-0000-0000-000000000000}"/>
          </ac:spMkLst>
        </pc:spChg>
        <pc:spChg chg="add del mod">
          <ac:chgData name="Martin Schedlbauer" userId="99666baf021553f1" providerId="LiveId" clId="{CCB398F8-67CE-0845-BE88-90EC30A0B85F}" dt="2020-06-23T11:56:13.830" v="221"/>
          <ac:spMkLst>
            <pc:docMk/>
            <pc:sldMk cId="2695693504" sldId="946"/>
            <ac:spMk id="3" creationId="{9CB82D84-E06E-2442-9E3F-8B59EA858A89}"/>
          </ac:spMkLst>
        </pc:spChg>
        <pc:spChg chg="add del mod">
          <ac:chgData name="Martin Schedlbauer" userId="99666baf021553f1" providerId="LiveId" clId="{CCB398F8-67CE-0845-BE88-90EC30A0B85F}" dt="2020-06-23T11:56:13.830" v="221"/>
          <ac:spMkLst>
            <pc:docMk/>
            <pc:sldMk cId="2695693504" sldId="946"/>
            <ac:spMk id="4" creationId="{30D54560-473E-7F45-A853-B7DB3EF5624F}"/>
          </ac:spMkLst>
        </pc:spChg>
        <pc:spChg chg="del mod">
          <ac:chgData name="Martin Schedlbauer" userId="99666baf021553f1" providerId="LiveId" clId="{CCB398F8-67CE-0845-BE88-90EC30A0B85F}" dt="2020-06-23T12:21:36.777" v="696"/>
          <ac:spMkLst>
            <pc:docMk/>
            <pc:sldMk cId="2695693504" sldId="946"/>
            <ac:spMk id="5" creationId="{00000000-0000-0000-0000-000000000000}"/>
          </ac:spMkLst>
        </pc:spChg>
        <pc:spChg chg="mod">
          <ac:chgData name="Martin Schedlbauer" userId="99666baf021553f1" providerId="LiveId" clId="{CCB398F8-67CE-0845-BE88-90EC30A0B85F}" dt="2020-06-23T12:00:09.046" v="235" actId="27636"/>
          <ac:spMkLst>
            <pc:docMk/>
            <pc:sldMk cId="2695693504" sldId="946"/>
            <ac:spMk id="6" creationId="{00000000-0000-0000-0000-000000000000}"/>
          </ac:spMkLst>
        </pc:spChg>
        <pc:spChg chg="add del mod">
          <ac:chgData name="Martin Schedlbauer" userId="99666baf021553f1" providerId="LiveId" clId="{CCB398F8-67CE-0845-BE88-90EC30A0B85F}" dt="2020-06-23T11:56:13.830" v="221"/>
          <ac:spMkLst>
            <pc:docMk/>
            <pc:sldMk cId="2695693504" sldId="946"/>
            <ac:spMk id="7" creationId="{B44D5AD5-F6BA-374D-96A0-66BD2B92360D}"/>
          </ac:spMkLst>
        </pc:spChg>
        <pc:spChg chg="add del mod">
          <ac:chgData name="Martin Schedlbauer" userId="99666baf021553f1" providerId="LiveId" clId="{CCB398F8-67CE-0845-BE88-90EC30A0B85F}" dt="2020-06-23T11:56:13.830" v="221"/>
          <ac:spMkLst>
            <pc:docMk/>
            <pc:sldMk cId="2695693504" sldId="946"/>
            <ac:spMk id="8" creationId="{E0F46F55-CBC1-A64F-8CEA-0F8F775C1370}"/>
          </ac:spMkLst>
        </pc:spChg>
        <pc:picChg chg="mod">
          <ac:chgData name="Martin Schedlbauer" userId="99666baf021553f1" providerId="LiveId" clId="{CCB398F8-67CE-0845-BE88-90EC30A0B85F}" dt="2020-06-23T11:56:13.830" v="221"/>
          <ac:picMkLst>
            <pc:docMk/>
            <pc:sldMk cId="2695693504" sldId="946"/>
            <ac:picMk id="4098" creationId="{00000000-0000-0000-0000-000000000000}"/>
          </ac:picMkLst>
        </pc:picChg>
      </pc:sldChg>
      <pc:sldChg chg="addSp delSp modSp add del">
        <pc:chgData name="Martin Schedlbauer" userId="99666baf021553f1" providerId="LiveId" clId="{CCB398F8-67CE-0845-BE88-90EC30A0B85F}" dt="2020-06-23T18:23:51.201" v="4730" actId="2696"/>
        <pc:sldMkLst>
          <pc:docMk/>
          <pc:sldMk cId="2395561216" sldId="947"/>
        </pc:sldMkLst>
        <pc:spChg chg="add del mod">
          <ac:chgData name="Martin Schedlbauer" userId="99666baf021553f1" providerId="LiveId" clId="{CCB398F8-67CE-0845-BE88-90EC30A0B85F}" dt="2020-06-23T11:56:13.830" v="221"/>
          <ac:spMkLst>
            <pc:docMk/>
            <pc:sldMk cId="2395561216" sldId="947"/>
            <ac:spMk id="2" creationId="{B9A939C0-7641-144D-898E-712F929A7DC2}"/>
          </ac:spMkLst>
        </pc:spChg>
        <pc:spChg chg="add mod">
          <ac:chgData name="Martin Schedlbauer" userId="99666baf021553f1" providerId="LiveId" clId="{CCB398F8-67CE-0845-BE88-90EC30A0B85F}" dt="2020-06-23T11:56:13.830" v="221"/>
          <ac:spMkLst>
            <pc:docMk/>
            <pc:sldMk cId="2395561216" sldId="947"/>
            <ac:spMk id="3" creationId="{6956AC58-9999-874D-8540-EB6F8016EA37}"/>
          </ac:spMkLst>
        </pc:spChg>
        <pc:spChg chg="del mod">
          <ac:chgData name="Martin Schedlbauer" userId="99666baf021553f1" providerId="LiveId" clId="{CCB398F8-67CE-0845-BE88-90EC30A0B85F}" dt="2020-06-23T12:21:36.777" v="696"/>
          <ac:spMkLst>
            <pc:docMk/>
            <pc:sldMk cId="2395561216" sldId="947"/>
            <ac:spMk id="5" creationId="{00000000-0000-0000-0000-000000000000}"/>
          </ac:spMkLst>
        </pc:spChg>
        <pc:spChg chg="mod">
          <ac:chgData name="Martin Schedlbauer" userId="99666baf021553f1" providerId="LiveId" clId="{CCB398F8-67CE-0845-BE88-90EC30A0B85F}" dt="2020-06-23T11:56:13.830" v="221"/>
          <ac:spMkLst>
            <pc:docMk/>
            <pc:sldMk cId="2395561216" sldId="947"/>
            <ac:spMk id="92162" creationId="{00000000-0000-0000-0000-000000000000}"/>
          </ac:spMkLst>
        </pc:spChg>
      </pc:sldChg>
      <pc:sldChg chg="delSp modSp add del">
        <pc:chgData name="Martin Schedlbauer" userId="99666baf021553f1" providerId="LiveId" clId="{CCB398F8-67CE-0845-BE88-90EC30A0B85F}" dt="2020-06-23T12:30:36.114" v="883" actId="2696"/>
        <pc:sldMkLst>
          <pc:docMk/>
          <pc:sldMk cId="1324138611" sldId="1016"/>
        </pc:sldMkLst>
        <pc:spChg chg="mod">
          <ac:chgData name="Martin Schedlbauer" userId="99666baf021553f1" providerId="LiveId" clId="{CCB398F8-67CE-0845-BE88-90EC30A0B85F}" dt="2020-06-23T12:15:35.074" v="519" actId="20577"/>
          <ac:spMkLst>
            <pc:docMk/>
            <pc:sldMk cId="1324138611" sldId="1016"/>
            <ac:spMk id="5" creationId="{00000000-0000-0000-0000-000000000000}"/>
          </ac:spMkLst>
        </pc:spChg>
        <pc:spChg chg="del">
          <ac:chgData name="Martin Schedlbauer" userId="99666baf021553f1" providerId="LiveId" clId="{CCB398F8-67CE-0845-BE88-90EC30A0B85F}" dt="2020-06-23T12:21:36.777" v="696"/>
          <ac:spMkLst>
            <pc:docMk/>
            <pc:sldMk cId="1324138611" sldId="1016"/>
            <ac:spMk id="6" creationId="{00000000-0000-0000-0000-000000000000}"/>
          </ac:spMkLst>
        </pc:spChg>
      </pc:sldChg>
      <pc:sldChg chg="addSp delSp modSp add del">
        <pc:chgData name="Martin Schedlbauer" userId="99666baf021553f1" providerId="LiveId" clId="{CCB398F8-67CE-0845-BE88-90EC30A0B85F}" dt="2020-06-23T11:58:06.019" v="224" actId="2696"/>
        <pc:sldMkLst>
          <pc:docMk/>
          <pc:sldMk cId="1983892620" sldId="1016"/>
        </pc:sldMkLst>
        <pc:spChg chg="add del mod">
          <ac:chgData name="Martin Schedlbauer" userId="99666baf021553f1" providerId="LiveId" clId="{CCB398F8-67CE-0845-BE88-90EC30A0B85F}" dt="2020-06-23T11:57:52.549" v="223"/>
          <ac:spMkLst>
            <pc:docMk/>
            <pc:sldMk cId="1983892620" sldId="1016"/>
            <ac:spMk id="2" creationId="{59285D11-D34F-2245-B229-6BBBACCC7FD6}"/>
          </ac:spMkLst>
        </pc:spChg>
        <pc:spChg chg="add del mod">
          <ac:chgData name="Martin Schedlbauer" userId="99666baf021553f1" providerId="LiveId" clId="{CCB398F8-67CE-0845-BE88-90EC30A0B85F}" dt="2020-06-23T11:57:52.549" v="223"/>
          <ac:spMkLst>
            <pc:docMk/>
            <pc:sldMk cId="1983892620" sldId="1016"/>
            <ac:spMk id="3" creationId="{19032011-A152-7549-ACE3-AAC5E12C5A06}"/>
          </ac:spMkLst>
        </pc:spChg>
        <pc:spChg chg="mod">
          <ac:chgData name="Martin Schedlbauer" userId="99666baf021553f1" providerId="LiveId" clId="{CCB398F8-67CE-0845-BE88-90EC30A0B85F}" dt="2020-06-23T11:57:52.549" v="223"/>
          <ac:spMkLst>
            <pc:docMk/>
            <pc:sldMk cId="1983892620" sldId="1016"/>
            <ac:spMk id="4" creationId="{00000000-0000-0000-0000-000000000000}"/>
          </ac:spMkLst>
        </pc:spChg>
        <pc:spChg chg="mod">
          <ac:chgData name="Martin Schedlbauer" userId="99666baf021553f1" providerId="LiveId" clId="{CCB398F8-67CE-0845-BE88-90EC30A0B85F}" dt="2020-06-23T11:57:52.549" v="223"/>
          <ac:spMkLst>
            <pc:docMk/>
            <pc:sldMk cId="1983892620" sldId="1016"/>
            <ac:spMk id="5" creationId="{00000000-0000-0000-0000-000000000000}"/>
          </ac:spMkLst>
        </pc:spChg>
        <pc:spChg chg="mod">
          <ac:chgData name="Martin Schedlbauer" userId="99666baf021553f1" providerId="LiveId" clId="{CCB398F8-67CE-0845-BE88-90EC30A0B85F}" dt="2020-06-23T11:57:52.549" v="223"/>
          <ac:spMkLst>
            <pc:docMk/>
            <pc:sldMk cId="1983892620" sldId="1016"/>
            <ac:spMk id="6" creationId="{00000000-0000-0000-0000-000000000000}"/>
          </ac:spMkLst>
        </pc:spChg>
      </pc:sldChg>
      <pc:sldChg chg="add del">
        <pc:chgData name="Martin Schedlbauer" userId="99666baf021553f1" providerId="LiveId" clId="{CCB398F8-67CE-0845-BE88-90EC30A0B85F}" dt="2020-06-23T12:03:11.662" v="254" actId="2696"/>
        <pc:sldMkLst>
          <pc:docMk/>
          <pc:sldMk cId="400589477" sldId="1017"/>
        </pc:sldMkLst>
      </pc:sldChg>
      <pc:sldChg chg="addSp delSp modSp add del">
        <pc:chgData name="Martin Schedlbauer" userId="99666baf021553f1" providerId="LiveId" clId="{CCB398F8-67CE-0845-BE88-90EC30A0B85F}" dt="2020-06-23T11:58:06.026" v="225" actId="2696"/>
        <pc:sldMkLst>
          <pc:docMk/>
          <pc:sldMk cId="651779121" sldId="1017"/>
        </pc:sldMkLst>
        <pc:spChg chg="add del mod">
          <ac:chgData name="Martin Schedlbauer" userId="99666baf021553f1" providerId="LiveId" clId="{CCB398F8-67CE-0845-BE88-90EC30A0B85F}" dt="2020-06-23T11:57:52.549" v="223"/>
          <ac:spMkLst>
            <pc:docMk/>
            <pc:sldMk cId="651779121" sldId="1017"/>
            <ac:spMk id="2" creationId="{A39FDA04-3222-D34C-8C1B-B0341FD16A39}"/>
          </ac:spMkLst>
        </pc:spChg>
        <pc:spChg chg="add del mod">
          <ac:chgData name="Martin Schedlbauer" userId="99666baf021553f1" providerId="LiveId" clId="{CCB398F8-67CE-0845-BE88-90EC30A0B85F}" dt="2020-06-23T11:57:52.549" v="223"/>
          <ac:spMkLst>
            <pc:docMk/>
            <pc:sldMk cId="651779121" sldId="1017"/>
            <ac:spMk id="3" creationId="{23F74E8B-74E8-0848-8B0F-2F911018EFCA}"/>
          </ac:spMkLst>
        </pc:spChg>
        <pc:spChg chg="mod">
          <ac:chgData name="Martin Schedlbauer" userId="99666baf021553f1" providerId="LiveId" clId="{CCB398F8-67CE-0845-BE88-90EC30A0B85F}" dt="2020-06-23T11:57:52.549" v="223"/>
          <ac:spMkLst>
            <pc:docMk/>
            <pc:sldMk cId="651779121" sldId="1017"/>
            <ac:spMk id="4" creationId="{00000000-0000-0000-0000-000000000000}"/>
          </ac:spMkLst>
        </pc:spChg>
        <pc:spChg chg="mod">
          <ac:chgData name="Martin Schedlbauer" userId="99666baf021553f1" providerId="LiveId" clId="{CCB398F8-67CE-0845-BE88-90EC30A0B85F}" dt="2020-06-23T11:57:52.549" v="223"/>
          <ac:spMkLst>
            <pc:docMk/>
            <pc:sldMk cId="651779121" sldId="1017"/>
            <ac:spMk id="5" creationId="{00000000-0000-0000-0000-000000000000}"/>
          </ac:spMkLst>
        </pc:spChg>
        <pc:spChg chg="mod">
          <ac:chgData name="Martin Schedlbauer" userId="99666baf021553f1" providerId="LiveId" clId="{CCB398F8-67CE-0845-BE88-90EC30A0B85F}" dt="2020-06-23T11:57:52.549" v="223"/>
          <ac:spMkLst>
            <pc:docMk/>
            <pc:sldMk cId="651779121" sldId="1017"/>
            <ac:spMk id="6" creationId="{00000000-0000-0000-0000-000000000000}"/>
          </ac:spMkLst>
        </pc:spChg>
      </pc:sldChg>
      <pc:sldChg chg="addSp delSp modSp add">
        <pc:chgData name="Martin Schedlbauer" userId="99666baf021553f1" providerId="LiveId" clId="{CCB398F8-67CE-0845-BE88-90EC30A0B85F}" dt="2020-06-23T12:21:36.777" v="696"/>
        <pc:sldMkLst>
          <pc:docMk/>
          <pc:sldMk cId="595480075" sldId="1018"/>
        </pc:sldMkLst>
        <pc:spChg chg="add mod">
          <ac:chgData name="Martin Schedlbauer" userId="99666baf021553f1" providerId="LiveId" clId="{CCB398F8-67CE-0845-BE88-90EC30A0B85F}" dt="2020-06-23T12:21:17.622" v="695" actId="1076"/>
          <ac:spMkLst>
            <pc:docMk/>
            <pc:sldMk cId="595480075" sldId="1018"/>
            <ac:spMk id="2" creationId="{5F6D7041-01B4-9B4B-8295-54C1C3078EE5}"/>
          </ac:spMkLst>
        </pc:spChg>
        <pc:spChg chg="del">
          <ac:chgData name="Martin Schedlbauer" userId="99666baf021553f1" providerId="LiveId" clId="{CCB398F8-67CE-0845-BE88-90EC30A0B85F}" dt="2020-06-23T12:20:08.409" v="612" actId="478"/>
          <ac:spMkLst>
            <pc:docMk/>
            <pc:sldMk cId="595480075" sldId="1018"/>
            <ac:spMk id="3" creationId="{B3032C3A-D3CE-FD40-BADA-2CCC10089E55}"/>
          </ac:spMkLst>
        </pc:spChg>
        <pc:spChg chg="del">
          <ac:chgData name="Martin Schedlbauer" userId="99666baf021553f1" providerId="LiveId" clId="{CCB398F8-67CE-0845-BE88-90EC30A0B85F}" dt="2020-06-23T12:21:36.777" v="696"/>
          <ac:spMkLst>
            <pc:docMk/>
            <pc:sldMk cId="595480075" sldId="1018"/>
            <ac:spMk id="7" creationId="{00000000-0000-0000-0000-000000000000}"/>
          </ac:spMkLst>
        </pc:spChg>
        <pc:graphicFrameChg chg="mod">
          <ac:chgData name="Martin Schedlbauer" userId="99666baf021553f1" providerId="LiveId" clId="{CCB398F8-67CE-0845-BE88-90EC30A0B85F}" dt="2020-06-23T12:20:23.446" v="614" actId="207"/>
          <ac:graphicFrameMkLst>
            <pc:docMk/>
            <pc:sldMk cId="595480075" sldId="1018"/>
            <ac:graphicFrameMk id="6" creationId="{00000000-0000-0000-0000-000000000000}"/>
          </ac:graphicFrameMkLst>
        </pc:graphicFrameChg>
      </pc:sldChg>
      <pc:sldChg chg="addSp delSp modSp add del">
        <pc:chgData name="Martin Schedlbauer" userId="99666baf021553f1" providerId="LiveId" clId="{CCB398F8-67CE-0845-BE88-90EC30A0B85F}" dt="2020-06-23T11:58:06.038" v="226" actId="2696"/>
        <pc:sldMkLst>
          <pc:docMk/>
          <pc:sldMk cId="3768224422" sldId="1018"/>
        </pc:sldMkLst>
        <pc:spChg chg="add del mod">
          <ac:chgData name="Martin Schedlbauer" userId="99666baf021553f1" providerId="LiveId" clId="{CCB398F8-67CE-0845-BE88-90EC30A0B85F}" dt="2020-06-23T11:57:52.549" v="223"/>
          <ac:spMkLst>
            <pc:docMk/>
            <pc:sldMk cId="3768224422" sldId="1018"/>
            <ac:spMk id="2" creationId="{B41EBEA8-0BCC-2A46-BCA2-D960E0FBC30F}"/>
          </ac:spMkLst>
        </pc:spChg>
        <pc:spChg chg="add mod">
          <ac:chgData name="Martin Schedlbauer" userId="99666baf021553f1" providerId="LiveId" clId="{CCB398F8-67CE-0845-BE88-90EC30A0B85F}" dt="2020-06-23T11:57:52.549" v="223"/>
          <ac:spMkLst>
            <pc:docMk/>
            <pc:sldMk cId="3768224422" sldId="1018"/>
            <ac:spMk id="3" creationId="{B3032C3A-D3CE-FD40-BADA-2CCC10089E55}"/>
          </ac:spMkLst>
        </pc:spChg>
        <pc:spChg chg="mod">
          <ac:chgData name="Martin Schedlbauer" userId="99666baf021553f1" providerId="LiveId" clId="{CCB398F8-67CE-0845-BE88-90EC30A0B85F}" dt="2020-06-23T11:57:52.549" v="223"/>
          <ac:spMkLst>
            <pc:docMk/>
            <pc:sldMk cId="3768224422" sldId="1018"/>
            <ac:spMk id="4" creationId="{00000000-0000-0000-0000-000000000000}"/>
          </ac:spMkLst>
        </pc:spChg>
        <pc:spChg chg="mod">
          <ac:chgData name="Martin Schedlbauer" userId="99666baf021553f1" providerId="LiveId" clId="{CCB398F8-67CE-0845-BE88-90EC30A0B85F}" dt="2020-06-23T11:57:52.549" v="223"/>
          <ac:spMkLst>
            <pc:docMk/>
            <pc:sldMk cId="3768224422" sldId="1018"/>
            <ac:spMk id="7" creationId="{00000000-0000-0000-0000-000000000000}"/>
          </ac:spMkLst>
        </pc:spChg>
      </pc:sldChg>
      <pc:sldChg chg="addSp delSp modSp add">
        <pc:chgData name="Martin Schedlbauer" userId="99666baf021553f1" providerId="LiveId" clId="{CCB398F8-67CE-0845-BE88-90EC30A0B85F}" dt="2020-06-23T12:27:24.006" v="832" actId="207"/>
        <pc:sldMkLst>
          <pc:docMk/>
          <pc:sldMk cId="144751334" sldId="1020"/>
        </pc:sldMkLst>
        <pc:spChg chg="add mod">
          <ac:chgData name="Martin Schedlbauer" userId="99666baf021553f1" providerId="LiveId" clId="{CCB398F8-67CE-0845-BE88-90EC30A0B85F}" dt="2020-06-23T12:27:24.006" v="832" actId="207"/>
          <ac:spMkLst>
            <pc:docMk/>
            <pc:sldMk cId="144751334" sldId="1020"/>
            <ac:spMk id="2" creationId="{6B8DADEA-28FD-F54D-8333-DC0DF7C94277}"/>
          </ac:spMkLst>
        </pc:spChg>
        <pc:spChg chg="del">
          <ac:chgData name="Martin Schedlbauer" userId="99666baf021553f1" providerId="LiveId" clId="{CCB398F8-67CE-0845-BE88-90EC30A0B85F}" dt="2020-06-23T12:24:12.661" v="750" actId="478"/>
          <ac:spMkLst>
            <pc:docMk/>
            <pc:sldMk cId="144751334" sldId="1020"/>
            <ac:spMk id="3" creationId="{7A2FEEA6-ABAA-1949-A2E6-61F1DFB9003E}"/>
          </ac:spMkLst>
        </pc:spChg>
        <pc:spChg chg="del">
          <ac:chgData name="Martin Schedlbauer" userId="99666baf021553f1" providerId="LiveId" clId="{CCB398F8-67CE-0845-BE88-90EC30A0B85F}" dt="2020-06-23T12:21:36.777" v="696"/>
          <ac:spMkLst>
            <pc:docMk/>
            <pc:sldMk cId="144751334" sldId="1020"/>
            <ac:spMk id="7" creationId="{00000000-0000-0000-0000-000000000000}"/>
          </ac:spMkLst>
        </pc:spChg>
        <pc:picChg chg="mod">
          <ac:chgData name="Martin Schedlbauer" userId="99666baf021553f1" providerId="LiveId" clId="{CCB398F8-67CE-0845-BE88-90EC30A0B85F}" dt="2020-06-23T12:24:19.907" v="752" actId="14100"/>
          <ac:picMkLst>
            <pc:docMk/>
            <pc:sldMk cId="144751334" sldId="1020"/>
            <ac:picMk id="6" creationId="{00000000-0000-0000-0000-000000000000}"/>
          </ac:picMkLst>
        </pc:picChg>
      </pc:sldChg>
      <pc:sldChg chg="addSp delSp modSp add del">
        <pc:chgData name="Martin Schedlbauer" userId="99666baf021553f1" providerId="LiveId" clId="{CCB398F8-67CE-0845-BE88-90EC30A0B85F}" dt="2020-06-23T11:58:06.044" v="227" actId="2696"/>
        <pc:sldMkLst>
          <pc:docMk/>
          <pc:sldMk cId="1412068046" sldId="1020"/>
        </pc:sldMkLst>
        <pc:spChg chg="add del mod">
          <ac:chgData name="Martin Schedlbauer" userId="99666baf021553f1" providerId="LiveId" clId="{CCB398F8-67CE-0845-BE88-90EC30A0B85F}" dt="2020-06-23T11:57:52.549" v="223"/>
          <ac:spMkLst>
            <pc:docMk/>
            <pc:sldMk cId="1412068046" sldId="1020"/>
            <ac:spMk id="2" creationId="{08037797-9215-0741-84FB-30E14FEDF95C}"/>
          </ac:spMkLst>
        </pc:spChg>
        <pc:spChg chg="add mod">
          <ac:chgData name="Martin Schedlbauer" userId="99666baf021553f1" providerId="LiveId" clId="{CCB398F8-67CE-0845-BE88-90EC30A0B85F}" dt="2020-06-23T11:57:52.549" v="223"/>
          <ac:spMkLst>
            <pc:docMk/>
            <pc:sldMk cId="1412068046" sldId="1020"/>
            <ac:spMk id="3" creationId="{7A2FEEA6-ABAA-1949-A2E6-61F1DFB9003E}"/>
          </ac:spMkLst>
        </pc:spChg>
        <pc:spChg chg="mod">
          <ac:chgData name="Martin Schedlbauer" userId="99666baf021553f1" providerId="LiveId" clId="{CCB398F8-67CE-0845-BE88-90EC30A0B85F}" dt="2020-06-23T11:57:52.549" v="223"/>
          <ac:spMkLst>
            <pc:docMk/>
            <pc:sldMk cId="1412068046" sldId="1020"/>
            <ac:spMk id="4" creationId="{00000000-0000-0000-0000-000000000000}"/>
          </ac:spMkLst>
        </pc:spChg>
        <pc:spChg chg="mod">
          <ac:chgData name="Martin Schedlbauer" userId="99666baf021553f1" providerId="LiveId" clId="{CCB398F8-67CE-0845-BE88-90EC30A0B85F}" dt="2020-06-23T11:57:52.549" v="223"/>
          <ac:spMkLst>
            <pc:docMk/>
            <pc:sldMk cId="1412068046" sldId="1020"/>
            <ac:spMk id="7" creationId="{00000000-0000-0000-0000-000000000000}"/>
          </ac:spMkLst>
        </pc:spChg>
      </pc:sldChg>
      <pc:sldChg chg="delSp add ord">
        <pc:chgData name="Martin Schedlbauer" userId="99666baf021553f1" providerId="LiveId" clId="{CCB398F8-67CE-0845-BE88-90EC30A0B85F}" dt="2020-06-23T12:31:47.412" v="886" actId="20578"/>
        <pc:sldMkLst>
          <pc:docMk/>
          <pc:sldMk cId="111865490" sldId="1021"/>
        </pc:sldMkLst>
        <pc:spChg chg="del">
          <ac:chgData name="Martin Schedlbauer" userId="99666baf021553f1" providerId="LiveId" clId="{CCB398F8-67CE-0845-BE88-90EC30A0B85F}" dt="2020-06-23T12:21:36.777" v="696"/>
          <ac:spMkLst>
            <pc:docMk/>
            <pc:sldMk cId="111865490" sldId="1021"/>
            <ac:spMk id="6" creationId="{00000000-0000-0000-0000-000000000000}"/>
          </ac:spMkLst>
        </pc:spChg>
      </pc:sldChg>
      <pc:sldChg chg="addSp delSp modSp add del">
        <pc:chgData name="Martin Schedlbauer" userId="99666baf021553f1" providerId="LiveId" clId="{CCB398F8-67CE-0845-BE88-90EC30A0B85F}" dt="2020-06-23T11:58:06.049" v="228" actId="2696"/>
        <pc:sldMkLst>
          <pc:docMk/>
          <pc:sldMk cId="3067277538" sldId="1021"/>
        </pc:sldMkLst>
        <pc:spChg chg="add del mod">
          <ac:chgData name="Martin Schedlbauer" userId="99666baf021553f1" providerId="LiveId" clId="{CCB398F8-67CE-0845-BE88-90EC30A0B85F}" dt="2020-06-23T11:57:52.549" v="223"/>
          <ac:spMkLst>
            <pc:docMk/>
            <pc:sldMk cId="3067277538" sldId="1021"/>
            <ac:spMk id="2" creationId="{F6BAEFE2-9CC6-0E4B-AAB7-6E26482115D8}"/>
          </ac:spMkLst>
        </pc:spChg>
        <pc:spChg chg="add del mod">
          <ac:chgData name="Martin Schedlbauer" userId="99666baf021553f1" providerId="LiveId" clId="{CCB398F8-67CE-0845-BE88-90EC30A0B85F}" dt="2020-06-23T11:57:52.549" v="223"/>
          <ac:spMkLst>
            <pc:docMk/>
            <pc:sldMk cId="3067277538" sldId="1021"/>
            <ac:spMk id="3" creationId="{3344FA57-CB6A-F146-A776-C8765F9D9962}"/>
          </ac:spMkLst>
        </pc:spChg>
        <pc:spChg chg="mod">
          <ac:chgData name="Martin Schedlbauer" userId="99666baf021553f1" providerId="LiveId" clId="{CCB398F8-67CE-0845-BE88-90EC30A0B85F}" dt="2020-06-23T11:57:52.549" v="223"/>
          <ac:spMkLst>
            <pc:docMk/>
            <pc:sldMk cId="3067277538" sldId="1021"/>
            <ac:spMk id="4" creationId="{00000000-0000-0000-0000-000000000000}"/>
          </ac:spMkLst>
        </pc:spChg>
        <pc:spChg chg="mod">
          <ac:chgData name="Martin Schedlbauer" userId="99666baf021553f1" providerId="LiveId" clId="{CCB398F8-67CE-0845-BE88-90EC30A0B85F}" dt="2020-06-23T11:57:52.549" v="223"/>
          <ac:spMkLst>
            <pc:docMk/>
            <pc:sldMk cId="3067277538" sldId="1021"/>
            <ac:spMk id="5" creationId="{00000000-0000-0000-0000-000000000000}"/>
          </ac:spMkLst>
        </pc:spChg>
        <pc:spChg chg="mod">
          <ac:chgData name="Martin Schedlbauer" userId="99666baf021553f1" providerId="LiveId" clId="{CCB398F8-67CE-0845-BE88-90EC30A0B85F}" dt="2020-06-23T11:57:52.549" v="223"/>
          <ac:spMkLst>
            <pc:docMk/>
            <pc:sldMk cId="3067277538" sldId="1021"/>
            <ac:spMk id="6" creationId="{00000000-0000-0000-0000-000000000000}"/>
          </ac:spMkLst>
        </pc:spChg>
      </pc:sldChg>
      <pc:sldChg chg="addSp delSp modSp add del">
        <pc:chgData name="Martin Schedlbauer" userId="99666baf021553f1" providerId="LiveId" clId="{CCB398F8-67CE-0845-BE88-90EC30A0B85F}" dt="2020-06-23T16:05:14.038" v="2597" actId="2696"/>
        <pc:sldMkLst>
          <pc:docMk/>
          <pc:sldMk cId="3759149886" sldId="1022"/>
        </pc:sldMkLst>
        <pc:spChg chg="add del mod">
          <ac:chgData name="Martin Schedlbauer" userId="99666baf021553f1" providerId="LiveId" clId="{CCB398F8-67CE-0845-BE88-90EC30A0B85F}" dt="2020-06-23T11:57:52.549" v="223"/>
          <ac:spMkLst>
            <pc:docMk/>
            <pc:sldMk cId="3759149886" sldId="1022"/>
            <ac:spMk id="2" creationId="{2F1B1DB3-44BA-4344-906A-4C2ED5CF78AD}"/>
          </ac:spMkLst>
        </pc:spChg>
        <pc:spChg chg="add mod">
          <ac:chgData name="Martin Schedlbauer" userId="99666baf021553f1" providerId="LiveId" clId="{CCB398F8-67CE-0845-BE88-90EC30A0B85F}" dt="2020-06-23T11:57:52.549" v="223"/>
          <ac:spMkLst>
            <pc:docMk/>
            <pc:sldMk cId="3759149886" sldId="1022"/>
            <ac:spMk id="3" creationId="{E0D10417-956A-3E43-9FCF-1CAF8A222A02}"/>
          </ac:spMkLst>
        </pc:spChg>
        <pc:spChg chg="mod">
          <ac:chgData name="Martin Schedlbauer" userId="99666baf021553f1" providerId="LiveId" clId="{CCB398F8-67CE-0845-BE88-90EC30A0B85F}" dt="2020-06-23T11:57:52.549" v="223"/>
          <ac:spMkLst>
            <pc:docMk/>
            <pc:sldMk cId="3759149886" sldId="1022"/>
            <ac:spMk id="4" creationId="{00000000-0000-0000-0000-000000000000}"/>
          </ac:spMkLst>
        </pc:spChg>
        <pc:spChg chg="del mod">
          <ac:chgData name="Martin Schedlbauer" userId="99666baf021553f1" providerId="LiveId" clId="{CCB398F8-67CE-0845-BE88-90EC30A0B85F}" dt="2020-06-23T12:21:36.777" v="696"/>
          <ac:spMkLst>
            <pc:docMk/>
            <pc:sldMk cId="3759149886" sldId="1022"/>
            <ac:spMk id="7" creationId="{00000000-0000-0000-0000-000000000000}"/>
          </ac:spMkLst>
        </pc:spChg>
      </pc:sldChg>
      <pc:sldChg chg="modSp add">
        <pc:chgData name="Martin Schedlbauer" userId="99666baf021553f1" providerId="LiveId" clId="{CCB398F8-67CE-0845-BE88-90EC30A0B85F}" dt="2020-06-23T12:03:51.436" v="276" actId="20577"/>
        <pc:sldMkLst>
          <pc:docMk/>
          <pc:sldMk cId="397408859" sldId="1023"/>
        </pc:sldMkLst>
        <pc:spChg chg="mod">
          <ac:chgData name="Martin Schedlbauer" userId="99666baf021553f1" providerId="LiveId" clId="{CCB398F8-67CE-0845-BE88-90EC30A0B85F}" dt="2020-06-23T12:03:51.436" v="276" actId="20577"/>
          <ac:spMkLst>
            <pc:docMk/>
            <pc:sldMk cId="397408859" sldId="1023"/>
            <ac:spMk id="3" creationId="{00000000-0000-0000-0000-000000000000}"/>
          </ac:spMkLst>
        </pc:spChg>
      </pc:sldChg>
      <pc:sldChg chg="modSp add">
        <pc:chgData name="Martin Schedlbauer" userId="99666baf021553f1" providerId="LiveId" clId="{CCB398F8-67CE-0845-BE88-90EC30A0B85F}" dt="2020-06-23T12:06:52.148" v="333" actId="6549"/>
        <pc:sldMkLst>
          <pc:docMk/>
          <pc:sldMk cId="2435872459" sldId="1024"/>
        </pc:sldMkLst>
        <pc:spChg chg="mod">
          <ac:chgData name="Martin Schedlbauer" userId="99666baf021553f1" providerId="LiveId" clId="{CCB398F8-67CE-0845-BE88-90EC30A0B85F}" dt="2020-06-23T12:06:52.148" v="333" actId="6549"/>
          <ac:spMkLst>
            <pc:docMk/>
            <pc:sldMk cId="2435872459" sldId="1024"/>
            <ac:spMk id="3" creationId="{00000000-0000-0000-0000-000000000000}"/>
          </ac:spMkLst>
        </pc:spChg>
      </pc:sldChg>
      <pc:sldChg chg="addSp delSp modSp add mod modClrScheme chgLayout">
        <pc:chgData name="Martin Schedlbauer" userId="99666baf021553f1" providerId="LiveId" clId="{CCB398F8-67CE-0845-BE88-90EC30A0B85F}" dt="2020-06-23T18:43:48.041" v="5085" actId="1076"/>
        <pc:sldMkLst>
          <pc:docMk/>
          <pc:sldMk cId="3485093320" sldId="1025"/>
        </pc:sldMkLst>
        <pc:spChg chg="add del mod">
          <ac:chgData name="Martin Schedlbauer" userId="99666baf021553f1" providerId="LiveId" clId="{CCB398F8-67CE-0845-BE88-90EC30A0B85F}" dt="2020-06-23T12:08:24.849" v="349"/>
          <ac:spMkLst>
            <pc:docMk/>
            <pc:sldMk cId="3485093320" sldId="1025"/>
            <ac:spMk id="3" creationId="{87605631-3F52-7B43-A763-B98D5D137DB7}"/>
          </ac:spMkLst>
        </pc:spChg>
        <pc:spChg chg="add del mod">
          <ac:chgData name="Martin Schedlbauer" userId="99666baf021553f1" providerId="LiveId" clId="{CCB398F8-67CE-0845-BE88-90EC30A0B85F}" dt="2020-06-23T12:08:24.849" v="349"/>
          <ac:spMkLst>
            <pc:docMk/>
            <pc:sldMk cId="3485093320" sldId="1025"/>
            <ac:spMk id="4" creationId="{33C95006-D490-BC45-97D1-06BE4F394358}"/>
          </ac:spMkLst>
        </pc:spChg>
        <pc:spChg chg="add del mod">
          <ac:chgData name="Martin Schedlbauer" userId="99666baf021553f1" providerId="LiveId" clId="{CCB398F8-67CE-0845-BE88-90EC30A0B85F}" dt="2020-06-23T12:08:24.849" v="349"/>
          <ac:spMkLst>
            <pc:docMk/>
            <pc:sldMk cId="3485093320" sldId="1025"/>
            <ac:spMk id="5" creationId="{AC62B527-6548-DC41-AB25-3B7F4FCCE2AF}"/>
          </ac:spMkLst>
        </pc:spChg>
        <pc:spChg chg="add del mod ord">
          <ac:chgData name="Martin Schedlbauer" userId="99666baf021553f1" providerId="LiveId" clId="{CCB398F8-67CE-0845-BE88-90EC30A0B85F}" dt="2020-06-23T12:08:41.627" v="350" actId="700"/>
          <ac:spMkLst>
            <pc:docMk/>
            <pc:sldMk cId="3485093320" sldId="1025"/>
            <ac:spMk id="6" creationId="{99C8EB32-31DE-1A4E-BFD0-0FF90B06D7AC}"/>
          </ac:spMkLst>
        </pc:spChg>
        <pc:spChg chg="add del mod">
          <ac:chgData name="Martin Schedlbauer" userId="99666baf021553f1" providerId="LiveId" clId="{CCB398F8-67CE-0845-BE88-90EC30A0B85F}" dt="2020-06-23T12:08:41.627" v="350" actId="700"/>
          <ac:spMkLst>
            <pc:docMk/>
            <pc:sldMk cId="3485093320" sldId="1025"/>
            <ac:spMk id="7" creationId="{5A51555F-0B6C-744F-857E-C06B0F62833E}"/>
          </ac:spMkLst>
        </pc:spChg>
        <pc:spChg chg="add del mod ord">
          <ac:chgData name="Martin Schedlbauer" userId="99666baf021553f1" providerId="LiveId" clId="{CCB398F8-67CE-0845-BE88-90EC30A0B85F}" dt="2020-06-23T12:09:19.132" v="351" actId="1032"/>
          <ac:spMkLst>
            <pc:docMk/>
            <pc:sldMk cId="3485093320" sldId="1025"/>
            <ac:spMk id="8" creationId="{50311E56-4FF9-8C44-97B0-079DDED4E145}"/>
          </ac:spMkLst>
        </pc:spChg>
        <pc:spChg chg="del mod ord">
          <ac:chgData name="Martin Schedlbauer" userId="99666baf021553f1" providerId="LiveId" clId="{CCB398F8-67CE-0845-BE88-90EC30A0B85F}" dt="2020-06-23T12:21:36.777" v="696"/>
          <ac:spMkLst>
            <pc:docMk/>
            <pc:sldMk cId="3485093320" sldId="1025"/>
            <ac:spMk id="10" creationId="{00000000-0000-0000-0000-000000000000}"/>
          </ac:spMkLst>
        </pc:spChg>
        <pc:spChg chg="mod ord">
          <ac:chgData name="Martin Schedlbauer" userId="99666baf021553f1" providerId="LiveId" clId="{CCB398F8-67CE-0845-BE88-90EC30A0B85F}" dt="2020-06-23T12:08:41.627" v="350" actId="700"/>
          <ac:spMkLst>
            <pc:docMk/>
            <pc:sldMk cId="3485093320" sldId="1025"/>
            <ac:spMk id="391170" creationId="{00000000-0000-0000-0000-000000000000}"/>
          </ac:spMkLst>
        </pc:spChg>
        <pc:spChg chg="del">
          <ac:chgData name="Martin Schedlbauer" userId="99666baf021553f1" providerId="LiveId" clId="{CCB398F8-67CE-0845-BE88-90EC30A0B85F}" dt="2020-06-23T12:08:21.788" v="348" actId="478"/>
          <ac:spMkLst>
            <pc:docMk/>
            <pc:sldMk cId="3485093320" sldId="1025"/>
            <ac:spMk id="391171" creationId="{00000000-0000-0000-0000-000000000000}"/>
          </ac:spMkLst>
        </pc:spChg>
        <pc:graphicFrameChg chg="add mod modGraphic">
          <ac:chgData name="Martin Schedlbauer" userId="99666baf021553f1" providerId="LiveId" clId="{CCB398F8-67CE-0845-BE88-90EC30A0B85F}" dt="2020-06-23T18:43:36.003" v="5082" actId="14100"/>
          <ac:graphicFrameMkLst>
            <pc:docMk/>
            <pc:sldMk cId="3485093320" sldId="1025"/>
            <ac:graphicFrameMk id="9" creationId="{8D481457-10E7-1B44-84C3-72AA04CBDB4F}"/>
          </ac:graphicFrameMkLst>
        </pc:graphicFrameChg>
        <pc:picChg chg="add mod">
          <ac:chgData name="Martin Schedlbauer" userId="99666baf021553f1" providerId="LiveId" clId="{CCB398F8-67CE-0845-BE88-90EC30A0B85F}" dt="2020-06-23T18:43:48.041" v="5085" actId="1076"/>
          <ac:picMkLst>
            <pc:docMk/>
            <pc:sldMk cId="3485093320" sldId="1025"/>
            <ac:picMk id="16" creationId="{53551909-8143-A64D-9449-A0DB0A64A29A}"/>
          </ac:picMkLst>
        </pc:picChg>
        <pc:picChg chg="add mod">
          <ac:chgData name="Martin Schedlbauer" userId="99666baf021553f1" providerId="LiveId" clId="{CCB398F8-67CE-0845-BE88-90EC30A0B85F}" dt="2020-06-23T18:43:44.580" v="5084" actId="1076"/>
          <ac:picMkLst>
            <pc:docMk/>
            <pc:sldMk cId="3485093320" sldId="1025"/>
            <ac:picMk id="17" creationId="{35B0FABC-D5CC-F44D-8864-03C613BE37D6}"/>
          </ac:picMkLst>
        </pc:picChg>
        <pc:picChg chg="add mod">
          <ac:chgData name="Martin Schedlbauer" userId="99666baf021553f1" providerId="LiveId" clId="{CCB398F8-67CE-0845-BE88-90EC30A0B85F}" dt="2020-06-23T18:43:40.077" v="5083" actId="1076"/>
          <ac:picMkLst>
            <pc:docMk/>
            <pc:sldMk cId="3485093320" sldId="1025"/>
            <ac:picMk id="18" creationId="{5535C1AA-BBB3-0C45-A5F2-A11683DEB8BB}"/>
          </ac:picMkLst>
        </pc:picChg>
        <pc:picChg chg="del">
          <ac:chgData name="Martin Schedlbauer" userId="99666baf021553f1" providerId="LiveId" clId="{CCB398F8-67CE-0845-BE88-90EC30A0B85F}" dt="2020-06-23T12:08:21.788" v="348" actId="478"/>
          <ac:picMkLst>
            <pc:docMk/>
            <pc:sldMk cId="3485093320" sldId="1025"/>
            <ac:picMk id="63490" creationId="{00000000-0000-0000-0000-000000000000}"/>
          </ac:picMkLst>
        </pc:picChg>
        <pc:picChg chg="del">
          <ac:chgData name="Martin Schedlbauer" userId="99666baf021553f1" providerId="LiveId" clId="{CCB398F8-67CE-0845-BE88-90EC30A0B85F}" dt="2020-06-23T12:08:21.788" v="348" actId="478"/>
          <ac:picMkLst>
            <pc:docMk/>
            <pc:sldMk cId="3485093320" sldId="1025"/>
            <ac:picMk id="63491" creationId="{00000000-0000-0000-0000-000000000000}"/>
          </ac:picMkLst>
        </pc:picChg>
        <pc:picChg chg="del">
          <ac:chgData name="Martin Schedlbauer" userId="99666baf021553f1" providerId="LiveId" clId="{CCB398F8-67CE-0845-BE88-90EC30A0B85F}" dt="2020-06-23T12:08:21.788" v="348" actId="478"/>
          <ac:picMkLst>
            <pc:docMk/>
            <pc:sldMk cId="3485093320" sldId="1025"/>
            <ac:picMk id="63492" creationId="{00000000-0000-0000-0000-000000000000}"/>
          </ac:picMkLst>
        </pc:picChg>
      </pc:sldChg>
      <pc:sldChg chg="addSp delSp modSp add ord">
        <pc:chgData name="Martin Schedlbauer" userId="99666baf021553f1" providerId="LiveId" clId="{CCB398F8-67CE-0845-BE88-90EC30A0B85F}" dt="2020-06-23T19:26:05.312" v="5103" actId="20577"/>
        <pc:sldMkLst>
          <pc:docMk/>
          <pc:sldMk cId="3828095625" sldId="1026"/>
        </pc:sldMkLst>
        <pc:spChg chg="add del mod">
          <ac:chgData name="Martin Schedlbauer" userId="99666baf021553f1" providerId="LiveId" clId="{CCB398F8-67CE-0845-BE88-90EC30A0B85F}" dt="2020-06-23T13:09:04.611" v="1384" actId="478"/>
          <ac:spMkLst>
            <pc:docMk/>
            <pc:sldMk cId="3828095625" sldId="1026"/>
            <ac:spMk id="3" creationId="{5C18179C-6202-7D46-A543-18FDEC9704D4}"/>
          </ac:spMkLst>
        </pc:spChg>
        <pc:spChg chg="add del mod">
          <ac:chgData name="Martin Schedlbauer" userId="99666baf021553f1" providerId="LiveId" clId="{CCB398F8-67CE-0845-BE88-90EC30A0B85F}" dt="2020-06-23T13:11:42.742" v="1386"/>
          <ac:spMkLst>
            <pc:docMk/>
            <pc:sldMk cId="3828095625" sldId="1026"/>
            <ac:spMk id="4" creationId="{DB68C342-7401-7248-82AA-829F982C5918}"/>
          </ac:spMkLst>
        </pc:spChg>
        <pc:spChg chg="add mod">
          <ac:chgData name="Martin Schedlbauer" userId="99666baf021553f1" providerId="LiveId" clId="{CCB398F8-67CE-0845-BE88-90EC30A0B85F}" dt="2020-06-23T13:13:14.601" v="1528" actId="207"/>
          <ac:spMkLst>
            <pc:docMk/>
            <pc:sldMk cId="3828095625" sldId="1026"/>
            <ac:spMk id="5" creationId="{0E57FA24-9281-EF47-BFD1-D2FA654F2BA0}"/>
          </ac:spMkLst>
        </pc:spChg>
        <pc:spChg chg="add del mod">
          <ac:chgData name="Martin Schedlbauer" userId="99666baf021553f1" providerId="LiveId" clId="{CCB398F8-67CE-0845-BE88-90EC30A0B85F}" dt="2020-06-23T13:12:18.164" v="1389"/>
          <ac:spMkLst>
            <pc:docMk/>
            <pc:sldMk cId="3828095625" sldId="1026"/>
            <ac:spMk id="6" creationId="{2D1DD97D-8F14-DB49-8395-C0B529C5B24D}"/>
          </ac:spMkLst>
        </pc:spChg>
        <pc:spChg chg="add mod">
          <ac:chgData name="Martin Schedlbauer" userId="99666baf021553f1" providerId="LiveId" clId="{CCB398F8-67CE-0845-BE88-90EC30A0B85F}" dt="2020-06-23T17:45:55.958" v="3862" actId="114"/>
          <ac:spMkLst>
            <pc:docMk/>
            <pc:sldMk cId="3828095625" sldId="1026"/>
            <ac:spMk id="7" creationId="{1BAF1912-186A-5846-A12D-5BDA80F890B5}"/>
          </ac:spMkLst>
        </pc:spChg>
        <pc:spChg chg="add mod">
          <ac:chgData name="Martin Schedlbauer" userId="99666baf021553f1" providerId="LiveId" clId="{CCB398F8-67CE-0845-BE88-90EC30A0B85F}" dt="2020-06-23T13:14:50.035" v="1574" actId="1076"/>
          <ac:spMkLst>
            <pc:docMk/>
            <pc:sldMk cId="3828095625" sldId="1026"/>
            <ac:spMk id="8" creationId="{FD084D3D-B35C-5D47-B751-5090A15FAB43}"/>
          </ac:spMkLst>
        </pc:spChg>
        <pc:spChg chg="add mod">
          <ac:chgData name="Martin Schedlbauer" userId="99666baf021553f1" providerId="LiveId" clId="{CCB398F8-67CE-0845-BE88-90EC30A0B85F}" dt="2020-06-23T19:25:42.857" v="5089" actId="20577"/>
          <ac:spMkLst>
            <pc:docMk/>
            <pc:sldMk cId="3828095625" sldId="1026"/>
            <ac:spMk id="9" creationId="{D7259FBE-DB73-9045-8B30-E1D097719859}"/>
          </ac:spMkLst>
        </pc:spChg>
        <pc:spChg chg="add mod">
          <ac:chgData name="Martin Schedlbauer" userId="99666baf021553f1" providerId="LiveId" clId="{CCB398F8-67CE-0845-BE88-90EC30A0B85F}" dt="2020-06-23T13:17:32.732" v="1603" actId="1076"/>
          <ac:spMkLst>
            <pc:docMk/>
            <pc:sldMk cId="3828095625" sldId="1026"/>
            <ac:spMk id="10" creationId="{78E1BDF6-90B1-8342-ABA0-7BFDA20B3C09}"/>
          </ac:spMkLst>
        </pc:spChg>
        <pc:spChg chg="add mod">
          <ac:chgData name="Martin Schedlbauer" userId="99666baf021553f1" providerId="LiveId" clId="{CCB398F8-67CE-0845-BE88-90EC30A0B85F}" dt="2020-06-23T13:14:50.035" v="1574" actId="1076"/>
          <ac:spMkLst>
            <pc:docMk/>
            <pc:sldMk cId="3828095625" sldId="1026"/>
            <ac:spMk id="12" creationId="{A61B208C-33B4-114A-B700-3ECEC51E2032}"/>
          </ac:spMkLst>
        </pc:spChg>
        <pc:spChg chg="add mod">
          <ac:chgData name="Martin Schedlbauer" userId="99666baf021553f1" providerId="LiveId" clId="{CCB398F8-67CE-0845-BE88-90EC30A0B85F}" dt="2020-06-23T19:25:48.421" v="5093" actId="20577"/>
          <ac:spMkLst>
            <pc:docMk/>
            <pc:sldMk cId="3828095625" sldId="1026"/>
            <ac:spMk id="14" creationId="{655457AF-401F-7E41-8275-AB45FB2D020D}"/>
          </ac:spMkLst>
        </pc:spChg>
        <pc:spChg chg="add mod">
          <ac:chgData name="Martin Schedlbauer" userId="99666baf021553f1" providerId="LiveId" clId="{CCB398F8-67CE-0845-BE88-90EC30A0B85F}" dt="2020-06-23T13:17:21.949" v="1598" actId="207"/>
          <ac:spMkLst>
            <pc:docMk/>
            <pc:sldMk cId="3828095625" sldId="1026"/>
            <ac:spMk id="15" creationId="{FA24DFAE-276A-A548-A7EC-B1709B11850E}"/>
          </ac:spMkLst>
        </pc:spChg>
        <pc:spChg chg="add mod">
          <ac:chgData name="Martin Schedlbauer" userId="99666baf021553f1" providerId="LiveId" clId="{CCB398F8-67CE-0845-BE88-90EC30A0B85F}" dt="2020-06-23T19:25:57.241" v="5097" actId="20577"/>
          <ac:spMkLst>
            <pc:docMk/>
            <pc:sldMk cId="3828095625" sldId="1026"/>
            <ac:spMk id="16" creationId="{8FE92E21-3904-AC49-BFEC-98E23C212658}"/>
          </ac:spMkLst>
        </pc:spChg>
        <pc:spChg chg="add mod">
          <ac:chgData name="Martin Schedlbauer" userId="99666baf021553f1" providerId="LiveId" clId="{CCB398F8-67CE-0845-BE88-90EC30A0B85F}" dt="2020-06-23T19:26:05.312" v="5103" actId="20577"/>
          <ac:spMkLst>
            <pc:docMk/>
            <pc:sldMk cId="3828095625" sldId="1026"/>
            <ac:spMk id="17" creationId="{926FD84F-13E0-4B4A-80FC-69CF7020B51A}"/>
          </ac:spMkLst>
        </pc:spChg>
        <pc:spChg chg="add mod">
          <ac:chgData name="Martin Schedlbauer" userId="99666baf021553f1" providerId="LiveId" clId="{CCB398F8-67CE-0845-BE88-90EC30A0B85F}" dt="2020-06-23T13:20:39.961" v="1670" actId="20577"/>
          <ac:spMkLst>
            <pc:docMk/>
            <pc:sldMk cId="3828095625" sldId="1026"/>
            <ac:spMk id="18" creationId="{9056B599-56F6-2446-9E87-022C202CE928}"/>
          </ac:spMkLst>
        </pc:spChg>
        <pc:spChg chg="add mod">
          <ac:chgData name="Martin Schedlbauer" userId="99666baf021553f1" providerId="LiveId" clId="{CCB398F8-67CE-0845-BE88-90EC30A0B85F}" dt="2020-06-23T13:18:09.488" v="1623" actId="20577"/>
          <ac:spMkLst>
            <pc:docMk/>
            <pc:sldMk cId="3828095625" sldId="1026"/>
            <ac:spMk id="19" creationId="{F7E98E8C-ECBB-F247-9F89-F218A3062A1A}"/>
          </ac:spMkLst>
        </pc:spChg>
        <pc:spChg chg="add mod">
          <ac:chgData name="Martin Schedlbauer" userId="99666baf021553f1" providerId="LiveId" clId="{CCB398F8-67CE-0845-BE88-90EC30A0B85F}" dt="2020-06-23T13:20:16.639" v="1657" actId="1076"/>
          <ac:spMkLst>
            <pc:docMk/>
            <pc:sldMk cId="3828095625" sldId="1026"/>
            <ac:spMk id="20" creationId="{E87DC793-CF8E-8142-8FFC-C61339F5F54D}"/>
          </ac:spMkLst>
        </pc:spChg>
        <pc:spChg chg="add mod">
          <ac:chgData name="Martin Schedlbauer" userId="99666baf021553f1" providerId="LiveId" clId="{CCB398F8-67CE-0845-BE88-90EC30A0B85F}" dt="2020-06-23T13:19:53.933" v="1652" actId="1076"/>
          <ac:spMkLst>
            <pc:docMk/>
            <pc:sldMk cId="3828095625" sldId="1026"/>
            <ac:spMk id="21" creationId="{9D36368E-C571-9544-ADFF-44EEAA167DB5}"/>
          </ac:spMkLst>
        </pc:spChg>
        <pc:spChg chg="add mod">
          <ac:chgData name="Martin Schedlbauer" userId="99666baf021553f1" providerId="LiveId" clId="{CCB398F8-67CE-0845-BE88-90EC30A0B85F}" dt="2020-06-23T13:19:49.541" v="1651" actId="1076"/>
          <ac:spMkLst>
            <pc:docMk/>
            <pc:sldMk cId="3828095625" sldId="1026"/>
            <ac:spMk id="22" creationId="{432689AF-2CE4-664C-849A-415F7034F713}"/>
          </ac:spMkLst>
        </pc:spChg>
        <pc:spChg chg="add del mod">
          <ac:chgData name="Martin Schedlbauer" userId="99666baf021553f1" providerId="LiveId" clId="{CCB398F8-67CE-0845-BE88-90EC30A0B85F}" dt="2020-06-23T13:19:24.963" v="1646"/>
          <ac:spMkLst>
            <pc:docMk/>
            <pc:sldMk cId="3828095625" sldId="1026"/>
            <ac:spMk id="29" creationId="{AB762A72-EDC3-044F-A4CC-21EEFBDFB1CB}"/>
          </ac:spMkLst>
        </pc:spChg>
        <pc:spChg chg="add mod">
          <ac:chgData name="Martin Schedlbauer" userId="99666baf021553f1" providerId="LiveId" clId="{CCB398F8-67CE-0845-BE88-90EC30A0B85F}" dt="2020-06-23T13:20:26.373" v="1664" actId="20577"/>
          <ac:spMkLst>
            <pc:docMk/>
            <pc:sldMk cId="3828095625" sldId="1026"/>
            <ac:spMk id="35" creationId="{4591E189-B96A-5041-8B3B-5F85FF0F3EE1}"/>
          </ac:spMkLst>
        </pc:spChg>
        <pc:spChg chg="mod">
          <ac:chgData name="Martin Schedlbauer" userId="99666baf021553f1" providerId="LiveId" clId="{CCB398F8-67CE-0845-BE88-90EC30A0B85F}" dt="2020-06-23T17:44:19.417" v="3760" actId="20577"/>
          <ac:spMkLst>
            <pc:docMk/>
            <pc:sldMk cId="3828095625" sldId="1026"/>
            <ac:spMk id="74754" creationId="{00000000-0000-0000-0000-000000000000}"/>
          </ac:spMkLst>
        </pc:spChg>
        <pc:spChg chg="del">
          <ac:chgData name="Martin Schedlbauer" userId="99666baf021553f1" providerId="LiveId" clId="{CCB398F8-67CE-0845-BE88-90EC30A0B85F}" dt="2020-06-23T13:08:59.558" v="1382" actId="478"/>
          <ac:spMkLst>
            <pc:docMk/>
            <pc:sldMk cId="3828095625" sldId="1026"/>
            <ac:spMk id="74755" creationId="{00000000-0000-0000-0000-000000000000}"/>
          </ac:spMkLst>
        </pc:spChg>
        <pc:cxnChg chg="add mod">
          <ac:chgData name="Martin Schedlbauer" userId="99666baf021553f1" providerId="LiveId" clId="{CCB398F8-67CE-0845-BE88-90EC30A0B85F}" dt="2020-06-23T13:18:47.872" v="1638" actId="11529"/>
          <ac:cxnSpMkLst>
            <pc:docMk/>
            <pc:sldMk cId="3828095625" sldId="1026"/>
            <ac:cxnSpMk id="13" creationId="{6E5A1778-F5AF-2747-A0DD-D27B835D2ED3}"/>
          </ac:cxnSpMkLst>
        </pc:cxnChg>
        <pc:cxnChg chg="add mod">
          <ac:chgData name="Martin Schedlbauer" userId="99666baf021553f1" providerId="LiveId" clId="{CCB398F8-67CE-0845-BE88-90EC30A0B85F}" dt="2020-06-23T13:20:10.144" v="1656" actId="14100"/>
          <ac:cxnSpMkLst>
            <pc:docMk/>
            <pc:sldMk cId="3828095625" sldId="1026"/>
            <ac:cxnSpMk id="25" creationId="{7F3C37BC-5B15-2F4D-9FB1-00334E2920DB}"/>
          </ac:cxnSpMkLst>
        </pc:cxnChg>
        <pc:cxnChg chg="add mod">
          <ac:chgData name="Martin Schedlbauer" userId="99666baf021553f1" providerId="LiveId" clId="{CCB398F8-67CE-0845-BE88-90EC30A0B85F}" dt="2020-06-23T13:19:13.286" v="1644" actId="14100"/>
          <ac:cxnSpMkLst>
            <pc:docMk/>
            <pc:sldMk cId="3828095625" sldId="1026"/>
            <ac:cxnSpMk id="27" creationId="{760356A9-D09C-5B43-A193-7133CB10D7B6}"/>
          </ac:cxnSpMkLst>
        </pc:cxnChg>
        <pc:cxnChg chg="add mod">
          <ac:chgData name="Martin Schedlbauer" userId="99666baf021553f1" providerId="LiveId" clId="{CCB398F8-67CE-0845-BE88-90EC30A0B85F}" dt="2020-06-23T13:19:33.873" v="1649" actId="14100"/>
          <ac:cxnSpMkLst>
            <pc:docMk/>
            <pc:sldMk cId="3828095625" sldId="1026"/>
            <ac:cxnSpMk id="30" creationId="{7B7EB488-5790-C541-8694-B7E2B72A6163}"/>
          </ac:cxnSpMkLst>
        </pc:cxnChg>
        <pc:cxnChg chg="add mod">
          <ac:chgData name="Martin Schedlbauer" userId="99666baf021553f1" providerId="LiveId" clId="{CCB398F8-67CE-0845-BE88-90EC30A0B85F}" dt="2020-06-23T13:20:04.942" v="1655" actId="14100"/>
          <ac:cxnSpMkLst>
            <pc:docMk/>
            <pc:sldMk cId="3828095625" sldId="1026"/>
            <ac:cxnSpMk id="32" creationId="{815F6C67-F311-5E45-8F87-F3E5B85EBA19}"/>
          </ac:cxnSpMkLst>
        </pc:cxnChg>
      </pc:sldChg>
      <pc:sldChg chg="addSp delSp modSp new">
        <pc:chgData name="Martin Schedlbauer" userId="99666baf021553f1" providerId="LiveId" clId="{CCB398F8-67CE-0845-BE88-90EC30A0B85F}" dt="2020-06-23T17:53:50.497" v="4064" actId="1076"/>
        <pc:sldMkLst>
          <pc:docMk/>
          <pc:sldMk cId="2932619618" sldId="1027"/>
        </pc:sldMkLst>
        <pc:spChg chg="mod">
          <ac:chgData name="Martin Schedlbauer" userId="99666baf021553f1" providerId="LiveId" clId="{CCB398F8-67CE-0845-BE88-90EC30A0B85F}" dt="2020-06-23T13:22:52.228" v="1759" actId="20577"/>
          <ac:spMkLst>
            <pc:docMk/>
            <pc:sldMk cId="2932619618" sldId="1027"/>
            <ac:spMk id="2" creationId="{25E70FB5-EB9C-C344-B60D-4604A5F38DB7}"/>
          </ac:spMkLst>
        </pc:spChg>
        <pc:spChg chg="del">
          <ac:chgData name="Martin Schedlbauer" userId="99666baf021553f1" providerId="LiveId" clId="{CCB398F8-67CE-0845-BE88-90EC30A0B85F}" dt="2020-06-23T13:22:57.822" v="1760" actId="478"/>
          <ac:spMkLst>
            <pc:docMk/>
            <pc:sldMk cId="2932619618" sldId="1027"/>
            <ac:spMk id="3" creationId="{2B76899B-668A-C046-AE92-5DA73D6656AA}"/>
          </ac:spMkLst>
        </pc:spChg>
        <pc:spChg chg="add mod">
          <ac:chgData name="Martin Schedlbauer" userId="99666baf021553f1" providerId="LiveId" clId="{CCB398F8-67CE-0845-BE88-90EC30A0B85F}" dt="2020-06-23T17:53:50.497" v="4064" actId="1076"/>
          <ac:spMkLst>
            <pc:docMk/>
            <pc:sldMk cId="2932619618" sldId="1027"/>
            <ac:spMk id="5" creationId="{9555CDC5-8603-C64C-B7B6-7C261C27422F}"/>
          </ac:spMkLst>
        </pc:spChg>
        <pc:spChg chg="add mod">
          <ac:chgData name="Martin Schedlbauer" userId="99666baf021553f1" providerId="LiveId" clId="{CCB398F8-67CE-0845-BE88-90EC30A0B85F}" dt="2020-06-23T17:53:50.497" v="4064" actId="1076"/>
          <ac:spMkLst>
            <pc:docMk/>
            <pc:sldMk cId="2932619618" sldId="1027"/>
            <ac:spMk id="6" creationId="{0562F3D5-7996-7344-A846-3020D6DE3B42}"/>
          </ac:spMkLst>
        </pc:spChg>
        <pc:spChg chg="add mod">
          <ac:chgData name="Martin Schedlbauer" userId="99666baf021553f1" providerId="LiveId" clId="{CCB398F8-67CE-0845-BE88-90EC30A0B85F}" dt="2020-06-23T17:53:50.497" v="4064" actId="1076"/>
          <ac:spMkLst>
            <pc:docMk/>
            <pc:sldMk cId="2932619618" sldId="1027"/>
            <ac:spMk id="7" creationId="{857C08BE-1CDA-B442-A81F-21EB536C9B14}"/>
          </ac:spMkLst>
        </pc:spChg>
        <pc:spChg chg="add mod">
          <ac:chgData name="Martin Schedlbauer" userId="99666baf021553f1" providerId="LiveId" clId="{CCB398F8-67CE-0845-BE88-90EC30A0B85F}" dt="2020-06-23T17:53:50.497" v="4064" actId="1076"/>
          <ac:spMkLst>
            <pc:docMk/>
            <pc:sldMk cId="2932619618" sldId="1027"/>
            <ac:spMk id="8" creationId="{17C20366-6992-7C4E-8A56-C14BBE707B0B}"/>
          </ac:spMkLst>
        </pc:spChg>
        <pc:spChg chg="add del mod">
          <ac:chgData name="Martin Schedlbauer" userId="99666baf021553f1" providerId="LiveId" clId="{CCB398F8-67CE-0845-BE88-90EC30A0B85F}" dt="2020-06-23T17:53:50.497" v="4064" actId="1076"/>
          <ac:spMkLst>
            <pc:docMk/>
            <pc:sldMk cId="2932619618" sldId="1027"/>
            <ac:spMk id="9" creationId="{A95272D0-2C26-8D48-B019-8F90012B5541}"/>
          </ac:spMkLst>
        </pc:spChg>
        <pc:spChg chg="add mod">
          <ac:chgData name="Martin Schedlbauer" userId="99666baf021553f1" providerId="LiveId" clId="{CCB398F8-67CE-0845-BE88-90EC30A0B85F}" dt="2020-06-23T17:53:50.497" v="4064" actId="1076"/>
          <ac:spMkLst>
            <pc:docMk/>
            <pc:sldMk cId="2932619618" sldId="1027"/>
            <ac:spMk id="10" creationId="{00A5A130-4334-B641-82F3-44E7DCCD99A8}"/>
          </ac:spMkLst>
        </pc:spChg>
        <pc:spChg chg="add mod">
          <ac:chgData name="Martin Schedlbauer" userId="99666baf021553f1" providerId="LiveId" clId="{CCB398F8-67CE-0845-BE88-90EC30A0B85F}" dt="2020-06-23T17:53:50.497" v="4064" actId="1076"/>
          <ac:spMkLst>
            <pc:docMk/>
            <pc:sldMk cId="2932619618" sldId="1027"/>
            <ac:spMk id="11" creationId="{CA44A70C-94F6-964A-A246-9A3EDDDE96A3}"/>
          </ac:spMkLst>
        </pc:spChg>
        <pc:spChg chg="add mod">
          <ac:chgData name="Martin Schedlbauer" userId="99666baf021553f1" providerId="LiveId" clId="{CCB398F8-67CE-0845-BE88-90EC30A0B85F}" dt="2020-06-23T17:53:50.497" v="4064" actId="1076"/>
          <ac:spMkLst>
            <pc:docMk/>
            <pc:sldMk cId="2932619618" sldId="1027"/>
            <ac:spMk id="12" creationId="{236CDAC0-9949-2B41-968A-0FCE2C61D806}"/>
          </ac:spMkLst>
        </pc:spChg>
        <pc:spChg chg="add mod">
          <ac:chgData name="Martin Schedlbauer" userId="99666baf021553f1" providerId="LiveId" clId="{CCB398F8-67CE-0845-BE88-90EC30A0B85F}" dt="2020-06-23T17:53:50.497" v="4064" actId="1076"/>
          <ac:spMkLst>
            <pc:docMk/>
            <pc:sldMk cId="2932619618" sldId="1027"/>
            <ac:spMk id="13" creationId="{39DEDF6F-6D39-6D46-BAAB-D346CFB90160}"/>
          </ac:spMkLst>
        </pc:spChg>
        <pc:spChg chg="add mod">
          <ac:chgData name="Martin Schedlbauer" userId="99666baf021553f1" providerId="LiveId" clId="{CCB398F8-67CE-0845-BE88-90EC30A0B85F}" dt="2020-06-23T17:53:50.497" v="4064" actId="1076"/>
          <ac:spMkLst>
            <pc:docMk/>
            <pc:sldMk cId="2932619618" sldId="1027"/>
            <ac:spMk id="14" creationId="{28743AAC-5E3F-C64A-B00D-E677ED5A5F35}"/>
          </ac:spMkLst>
        </pc:spChg>
        <pc:spChg chg="add mod">
          <ac:chgData name="Martin Schedlbauer" userId="99666baf021553f1" providerId="LiveId" clId="{CCB398F8-67CE-0845-BE88-90EC30A0B85F}" dt="2020-06-23T17:53:50.497" v="4064" actId="1076"/>
          <ac:spMkLst>
            <pc:docMk/>
            <pc:sldMk cId="2932619618" sldId="1027"/>
            <ac:spMk id="15" creationId="{52E93775-E72D-0641-A508-8AE2AF4EEFB3}"/>
          </ac:spMkLst>
        </pc:spChg>
        <pc:spChg chg="add mod">
          <ac:chgData name="Martin Schedlbauer" userId="99666baf021553f1" providerId="LiveId" clId="{CCB398F8-67CE-0845-BE88-90EC30A0B85F}" dt="2020-06-23T17:53:50.497" v="4064" actId="1076"/>
          <ac:spMkLst>
            <pc:docMk/>
            <pc:sldMk cId="2932619618" sldId="1027"/>
            <ac:spMk id="16" creationId="{9F6529A8-2B3D-8341-B64E-7D2EFF4C09DE}"/>
          </ac:spMkLst>
        </pc:spChg>
        <pc:grpChg chg="add mod">
          <ac:chgData name="Martin Schedlbauer" userId="99666baf021553f1" providerId="LiveId" clId="{CCB398F8-67CE-0845-BE88-90EC30A0B85F}" dt="2020-06-23T17:53:40.254" v="4062" actId="164"/>
          <ac:grpSpMkLst>
            <pc:docMk/>
            <pc:sldMk cId="2932619618" sldId="1027"/>
            <ac:grpSpMk id="4" creationId="{828E43A8-E860-9A44-AB8E-A67DD6305EC5}"/>
          </ac:grpSpMkLst>
        </pc:grpChg>
        <pc:grpChg chg="add mod">
          <ac:chgData name="Martin Schedlbauer" userId="99666baf021553f1" providerId="LiveId" clId="{CCB398F8-67CE-0845-BE88-90EC30A0B85F}" dt="2020-06-23T17:53:50.497" v="4064" actId="1076"/>
          <ac:grpSpMkLst>
            <pc:docMk/>
            <pc:sldMk cId="2932619618" sldId="1027"/>
            <ac:grpSpMk id="17" creationId="{29621C35-7338-E24A-8F14-6EDFE45F6E81}"/>
          </ac:grpSpMkLst>
        </pc:grpChg>
        <pc:picChg chg="add mod">
          <ac:chgData name="Martin Schedlbauer" userId="99666baf021553f1" providerId="LiveId" clId="{CCB398F8-67CE-0845-BE88-90EC30A0B85F}" dt="2020-06-23T17:53:50.497" v="4064" actId="1076"/>
          <ac:picMkLst>
            <pc:docMk/>
            <pc:sldMk cId="2932619618" sldId="1027"/>
            <ac:picMk id="5122" creationId="{9D0BACD4-D760-F94B-905A-E03107A38499}"/>
          </ac:picMkLst>
        </pc:picChg>
      </pc:sldChg>
      <pc:sldChg chg="modSp add">
        <pc:chgData name="Martin Schedlbauer" userId="99666baf021553f1" providerId="LiveId" clId="{CCB398F8-67CE-0845-BE88-90EC30A0B85F}" dt="2020-06-23T15:52:44.711" v="2292" actId="20577"/>
        <pc:sldMkLst>
          <pc:docMk/>
          <pc:sldMk cId="3060951341" sldId="1028"/>
        </pc:sldMkLst>
        <pc:spChg chg="mod">
          <ac:chgData name="Martin Schedlbauer" userId="99666baf021553f1" providerId="LiveId" clId="{CCB398F8-67CE-0845-BE88-90EC30A0B85F}" dt="2020-06-23T15:52:44.711" v="2292" actId="20577"/>
          <ac:spMkLst>
            <pc:docMk/>
            <pc:sldMk cId="3060951341" sldId="1028"/>
            <ac:spMk id="3" creationId="{00000000-0000-0000-0000-000000000000}"/>
          </ac:spMkLst>
        </pc:spChg>
      </pc:sldChg>
      <pc:sldChg chg="modSp add">
        <pc:chgData name="Martin Schedlbauer" userId="99666baf021553f1" providerId="LiveId" clId="{CCB398F8-67CE-0845-BE88-90EC30A0B85F}" dt="2020-06-23T15:52:56.605" v="2306" actId="20577"/>
        <pc:sldMkLst>
          <pc:docMk/>
          <pc:sldMk cId="4039334850" sldId="1029"/>
        </pc:sldMkLst>
        <pc:spChg chg="mod">
          <ac:chgData name="Martin Schedlbauer" userId="99666baf021553f1" providerId="LiveId" clId="{CCB398F8-67CE-0845-BE88-90EC30A0B85F}" dt="2020-06-23T15:52:56.605" v="2306" actId="20577"/>
          <ac:spMkLst>
            <pc:docMk/>
            <pc:sldMk cId="4039334850" sldId="1029"/>
            <ac:spMk id="3" creationId="{00000000-0000-0000-0000-000000000000}"/>
          </ac:spMkLst>
        </pc:spChg>
      </pc:sldChg>
      <pc:sldChg chg="modSp add">
        <pc:chgData name="Martin Schedlbauer" userId="99666baf021553f1" providerId="LiveId" clId="{CCB398F8-67CE-0845-BE88-90EC30A0B85F}" dt="2020-06-23T15:53:16.418" v="2318" actId="20577"/>
        <pc:sldMkLst>
          <pc:docMk/>
          <pc:sldMk cId="1481611522" sldId="1030"/>
        </pc:sldMkLst>
        <pc:spChg chg="mod">
          <ac:chgData name="Martin Schedlbauer" userId="99666baf021553f1" providerId="LiveId" clId="{CCB398F8-67CE-0845-BE88-90EC30A0B85F}" dt="2020-06-23T15:53:16.418" v="2318" actId="20577"/>
          <ac:spMkLst>
            <pc:docMk/>
            <pc:sldMk cId="1481611522" sldId="1030"/>
            <ac:spMk id="3" creationId="{00000000-0000-0000-0000-000000000000}"/>
          </ac:spMkLst>
        </pc:spChg>
      </pc:sldChg>
      <pc:sldChg chg="new del">
        <pc:chgData name="Martin Schedlbauer" userId="99666baf021553f1" providerId="LiveId" clId="{CCB398F8-67CE-0845-BE88-90EC30A0B85F}" dt="2020-06-23T16:33:18.227" v="2888" actId="2696"/>
        <pc:sldMkLst>
          <pc:docMk/>
          <pc:sldMk cId="909790912" sldId="1031"/>
        </pc:sldMkLst>
      </pc:sldChg>
      <pc:sldChg chg="add del">
        <pc:chgData name="Martin Schedlbauer" userId="99666baf021553f1" providerId="LiveId" clId="{CCB398F8-67CE-0845-BE88-90EC30A0B85F}" dt="2020-06-23T16:06:15.289" v="2648" actId="2696"/>
        <pc:sldMkLst>
          <pc:docMk/>
          <pc:sldMk cId="1933503659" sldId="1032"/>
        </pc:sldMkLst>
      </pc:sldChg>
      <pc:sldChg chg="delSp modSp add">
        <pc:chgData name="Martin Schedlbauer" userId="99666baf021553f1" providerId="LiveId" clId="{CCB398F8-67CE-0845-BE88-90EC30A0B85F}" dt="2020-06-23T18:23:28.349" v="4727" actId="33524"/>
        <pc:sldMkLst>
          <pc:docMk/>
          <pc:sldMk cId="2830715371" sldId="1032"/>
        </pc:sldMkLst>
        <pc:spChg chg="mod">
          <ac:chgData name="Martin Schedlbauer" userId="99666baf021553f1" providerId="LiveId" clId="{CCB398F8-67CE-0845-BE88-90EC30A0B85F}" dt="2020-06-23T16:07:15.470" v="2691" actId="20577"/>
          <ac:spMkLst>
            <pc:docMk/>
            <pc:sldMk cId="2830715371" sldId="1032"/>
            <ac:spMk id="2" creationId="{0DF8A68C-AC2E-094F-B357-2FEEE9DADDA6}"/>
          </ac:spMkLst>
        </pc:spChg>
        <pc:spChg chg="del">
          <ac:chgData name="Martin Schedlbauer" userId="99666baf021553f1" providerId="LiveId" clId="{CCB398F8-67CE-0845-BE88-90EC30A0B85F}" dt="2020-06-23T16:11:56.211" v="2736"/>
          <ac:spMkLst>
            <pc:docMk/>
            <pc:sldMk cId="2830715371" sldId="1032"/>
            <ac:spMk id="4" creationId="{AE84635A-465F-3D49-964A-F3AEC2236965}"/>
          </ac:spMkLst>
        </pc:spChg>
        <pc:spChg chg="del">
          <ac:chgData name="Martin Schedlbauer" userId="99666baf021553f1" providerId="LiveId" clId="{CCB398F8-67CE-0845-BE88-90EC30A0B85F}" dt="2020-06-23T16:11:56.211" v="2736"/>
          <ac:spMkLst>
            <pc:docMk/>
            <pc:sldMk cId="2830715371" sldId="1032"/>
            <ac:spMk id="5" creationId="{173E1F56-CEAC-F14F-831D-CB1D4753EE46}"/>
          </ac:spMkLst>
        </pc:spChg>
        <pc:spChg chg="del">
          <ac:chgData name="Martin Schedlbauer" userId="99666baf021553f1" providerId="LiveId" clId="{CCB398F8-67CE-0845-BE88-90EC30A0B85F}" dt="2020-06-23T16:11:56.211" v="2736"/>
          <ac:spMkLst>
            <pc:docMk/>
            <pc:sldMk cId="2830715371" sldId="1032"/>
            <ac:spMk id="6" creationId="{3031789C-2AB6-6643-9393-86875FA1EECB}"/>
          </ac:spMkLst>
        </pc:spChg>
        <pc:spChg chg="mod">
          <ac:chgData name="Martin Schedlbauer" userId="99666baf021553f1" providerId="LiveId" clId="{CCB398F8-67CE-0845-BE88-90EC30A0B85F}" dt="2020-06-23T18:23:28.349" v="4727" actId="33524"/>
          <ac:spMkLst>
            <pc:docMk/>
            <pc:sldMk cId="2830715371" sldId="1032"/>
            <ac:spMk id="9" creationId="{BD006E6B-5190-C849-AB59-CFCC622377CE}"/>
          </ac:spMkLst>
        </pc:spChg>
      </pc:sldChg>
      <pc:sldChg chg="modSp add">
        <pc:chgData name="Martin Schedlbauer" userId="99666baf021553f1" providerId="LiveId" clId="{CCB398F8-67CE-0845-BE88-90EC30A0B85F}" dt="2020-06-23T16:06:52.250" v="2668" actId="20577"/>
        <pc:sldMkLst>
          <pc:docMk/>
          <pc:sldMk cId="317323238" sldId="1033"/>
        </pc:sldMkLst>
        <pc:spChg chg="mod">
          <ac:chgData name="Martin Schedlbauer" userId="99666baf021553f1" providerId="LiveId" clId="{CCB398F8-67CE-0845-BE88-90EC30A0B85F}" dt="2020-06-23T16:06:52.250" v="2668" actId="20577"/>
          <ac:spMkLst>
            <pc:docMk/>
            <pc:sldMk cId="317323238" sldId="1033"/>
            <ac:spMk id="3" creationId="{00000000-0000-0000-0000-000000000000}"/>
          </ac:spMkLst>
        </pc:spChg>
      </pc:sldChg>
      <pc:sldChg chg="modSp add del">
        <pc:chgData name="Martin Schedlbauer" userId="99666baf021553f1" providerId="LiveId" clId="{CCB398F8-67CE-0845-BE88-90EC30A0B85F}" dt="2020-06-23T17:13:42.809" v="3578" actId="2696"/>
        <pc:sldMkLst>
          <pc:docMk/>
          <pc:sldMk cId="1154421103" sldId="1034"/>
        </pc:sldMkLst>
        <pc:spChg chg="mod">
          <ac:chgData name="Martin Schedlbauer" userId="99666baf021553f1" providerId="LiveId" clId="{CCB398F8-67CE-0845-BE88-90EC30A0B85F}" dt="2020-06-23T16:05:57.051" v="2646" actId="20577"/>
          <ac:spMkLst>
            <pc:docMk/>
            <pc:sldMk cId="1154421103" sldId="1034"/>
            <ac:spMk id="3" creationId="{00000000-0000-0000-0000-000000000000}"/>
          </ac:spMkLst>
        </pc:spChg>
      </pc:sldChg>
      <pc:sldChg chg="modSp add">
        <pc:chgData name="Martin Schedlbauer" userId="99666baf021553f1" providerId="LiveId" clId="{CCB398F8-67CE-0845-BE88-90EC30A0B85F}" dt="2020-06-23T19:52:55.392" v="5110" actId="20577"/>
        <pc:sldMkLst>
          <pc:docMk/>
          <pc:sldMk cId="54755975" sldId="1035"/>
        </pc:sldMkLst>
        <pc:spChg chg="mod">
          <ac:chgData name="Martin Schedlbauer" userId="99666baf021553f1" providerId="LiveId" clId="{CCB398F8-67CE-0845-BE88-90EC30A0B85F}" dt="2020-06-23T16:50:33.526" v="3295" actId="20577"/>
          <ac:spMkLst>
            <pc:docMk/>
            <pc:sldMk cId="54755975" sldId="1035"/>
            <ac:spMk id="22530" creationId="{00000000-0000-0000-0000-000000000000}"/>
          </ac:spMkLst>
        </pc:spChg>
        <pc:spChg chg="mod">
          <ac:chgData name="Martin Schedlbauer" userId="99666baf021553f1" providerId="LiveId" clId="{CCB398F8-67CE-0845-BE88-90EC30A0B85F}" dt="2020-06-23T19:52:55.392" v="5110" actId="20577"/>
          <ac:spMkLst>
            <pc:docMk/>
            <pc:sldMk cId="54755975" sldId="1035"/>
            <ac:spMk id="22531" creationId="{00000000-0000-0000-0000-000000000000}"/>
          </ac:spMkLst>
        </pc:spChg>
      </pc:sldChg>
      <pc:sldChg chg="modSp add">
        <pc:chgData name="Martin Schedlbauer" userId="99666baf021553f1" providerId="LiveId" clId="{CCB398F8-67CE-0845-BE88-90EC30A0B85F}" dt="2020-06-23T16:56:26.017" v="3381" actId="20577"/>
        <pc:sldMkLst>
          <pc:docMk/>
          <pc:sldMk cId="92966886" sldId="1036"/>
        </pc:sldMkLst>
        <pc:spChg chg="mod">
          <ac:chgData name="Martin Schedlbauer" userId="99666baf021553f1" providerId="LiveId" clId="{CCB398F8-67CE-0845-BE88-90EC30A0B85F}" dt="2020-06-23T16:50:48.674" v="3308" actId="20577"/>
          <ac:spMkLst>
            <pc:docMk/>
            <pc:sldMk cId="92966886" sldId="1036"/>
            <ac:spMk id="22530" creationId="{00000000-0000-0000-0000-000000000000}"/>
          </ac:spMkLst>
        </pc:spChg>
        <pc:spChg chg="mod">
          <ac:chgData name="Martin Schedlbauer" userId="99666baf021553f1" providerId="LiveId" clId="{CCB398F8-67CE-0845-BE88-90EC30A0B85F}" dt="2020-06-23T16:56:26.017" v="3381" actId="20577"/>
          <ac:spMkLst>
            <pc:docMk/>
            <pc:sldMk cId="92966886" sldId="1036"/>
            <ac:spMk id="22531" creationId="{00000000-0000-0000-0000-000000000000}"/>
          </ac:spMkLst>
        </pc:spChg>
      </pc:sldChg>
      <pc:sldChg chg="add del">
        <pc:chgData name="Martin Schedlbauer" userId="99666baf021553f1" providerId="LiveId" clId="{CCB398F8-67CE-0845-BE88-90EC30A0B85F}" dt="2020-06-23T16:51:32.165" v="3313" actId="2696"/>
        <pc:sldMkLst>
          <pc:docMk/>
          <pc:sldMk cId="3184683145" sldId="1037"/>
        </pc:sldMkLst>
      </pc:sldChg>
      <pc:sldChg chg="addSp delSp modSp add mod modClrScheme chgLayout">
        <pc:chgData name="Martin Schedlbauer" userId="99666baf021553f1" providerId="LiveId" clId="{CCB398F8-67CE-0845-BE88-90EC30A0B85F}" dt="2020-06-23T18:16:45.883" v="4312" actId="478"/>
        <pc:sldMkLst>
          <pc:docMk/>
          <pc:sldMk cId="3911855031" sldId="1037"/>
        </pc:sldMkLst>
        <pc:spChg chg="add del mod">
          <ac:chgData name="Martin Schedlbauer" userId="99666baf021553f1" providerId="LiveId" clId="{CCB398F8-67CE-0845-BE88-90EC30A0B85F}" dt="2020-06-23T18:10:34.130" v="4093"/>
          <ac:spMkLst>
            <pc:docMk/>
            <pc:sldMk cId="3911855031" sldId="1037"/>
            <ac:spMk id="2" creationId="{D81843DF-4534-ED49-86BA-A22F4AA71457}"/>
          </ac:spMkLst>
        </pc:spChg>
        <pc:spChg chg="add del mod">
          <ac:chgData name="Martin Schedlbauer" userId="99666baf021553f1" providerId="LiveId" clId="{CCB398F8-67CE-0845-BE88-90EC30A0B85F}" dt="2020-06-23T18:15:40.671" v="4120"/>
          <ac:spMkLst>
            <pc:docMk/>
            <pc:sldMk cId="3911855031" sldId="1037"/>
            <ac:spMk id="3" creationId="{B151446A-B721-1C49-984E-21B277EAC97F}"/>
          </ac:spMkLst>
        </pc:spChg>
        <pc:spChg chg="add mod ord">
          <ac:chgData name="Martin Schedlbauer" userId="99666baf021553f1" providerId="LiveId" clId="{CCB398F8-67CE-0845-BE88-90EC30A0B85F}" dt="2020-06-23T18:16:31.733" v="4307" actId="27636"/>
          <ac:spMkLst>
            <pc:docMk/>
            <pc:sldMk cId="3911855031" sldId="1037"/>
            <ac:spMk id="4" creationId="{DB83B5D9-E64F-5B46-A0CA-796FF96E55A0}"/>
          </ac:spMkLst>
        </pc:spChg>
        <pc:spChg chg="mod ord">
          <ac:chgData name="Martin Schedlbauer" userId="99666baf021553f1" providerId="LiveId" clId="{CCB398F8-67CE-0845-BE88-90EC30A0B85F}" dt="2020-06-23T18:15:45.278" v="4121" actId="700"/>
          <ac:spMkLst>
            <pc:docMk/>
            <pc:sldMk cId="3911855031" sldId="1037"/>
            <ac:spMk id="79874" creationId="{00000000-0000-0000-0000-000000000000}"/>
          </ac:spMkLst>
        </pc:spChg>
        <pc:spChg chg="del mod">
          <ac:chgData name="Martin Schedlbauer" userId="99666baf021553f1" providerId="LiveId" clId="{CCB398F8-67CE-0845-BE88-90EC30A0B85F}" dt="2020-06-23T18:16:45.883" v="4312" actId="478"/>
          <ac:spMkLst>
            <pc:docMk/>
            <pc:sldMk cId="3911855031" sldId="1037"/>
            <ac:spMk id="79876" creationId="{00000000-0000-0000-0000-000000000000}"/>
          </ac:spMkLst>
        </pc:spChg>
        <pc:picChg chg="add mod">
          <ac:chgData name="Martin Schedlbauer" userId="99666baf021553f1" providerId="LiveId" clId="{CCB398F8-67CE-0845-BE88-90EC30A0B85F}" dt="2020-06-23T18:16:38.566" v="4310" actId="1076"/>
          <ac:picMkLst>
            <pc:docMk/>
            <pc:sldMk cId="3911855031" sldId="1037"/>
            <ac:picMk id="9218" creationId="{6F82B63A-6788-D44B-8DE3-69F90B70E34B}"/>
          </ac:picMkLst>
        </pc:picChg>
        <pc:picChg chg="add del">
          <ac:chgData name="Martin Schedlbauer" userId="99666baf021553f1" providerId="LiveId" clId="{CCB398F8-67CE-0845-BE88-90EC30A0B85F}" dt="2020-06-23T18:15:33.311" v="4116" actId="478"/>
          <ac:picMkLst>
            <pc:docMk/>
            <pc:sldMk cId="3911855031" sldId="1037"/>
            <ac:picMk id="79875" creationId="{00000000-0000-0000-0000-000000000000}"/>
          </ac:picMkLst>
        </pc:picChg>
      </pc:sldChg>
      <pc:sldChg chg="add del">
        <pc:chgData name="Martin Schedlbauer" userId="99666baf021553f1" providerId="LiveId" clId="{CCB398F8-67CE-0845-BE88-90EC30A0B85F}" dt="2020-06-23T19:35:44.397" v="5108" actId="2696"/>
        <pc:sldMkLst>
          <pc:docMk/>
          <pc:sldMk cId="294830762" sldId="1038"/>
        </pc:sldMkLst>
      </pc:sldChg>
      <pc:sldChg chg="modSp new del">
        <pc:chgData name="Martin Schedlbauer" userId="99666baf021553f1" providerId="LiveId" clId="{CCB398F8-67CE-0845-BE88-90EC30A0B85F}" dt="2020-06-23T18:16:58.278" v="4313" actId="2696"/>
        <pc:sldMkLst>
          <pc:docMk/>
          <pc:sldMk cId="164969210" sldId="1039"/>
        </pc:sldMkLst>
        <pc:spChg chg="mod">
          <ac:chgData name="Martin Schedlbauer" userId="99666baf021553f1" providerId="LiveId" clId="{CCB398F8-67CE-0845-BE88-90EC30A0B85F}" dt="2020-06-23T18:10:48.796" v="4113" actId="20577"/>
          <ac:spMkLst>
            <pc:docMk/>
            <pc:sldMk cId="164969210" sldId="1039"/>
            <ac:spMk id="2" creationId="{B4748C16-00D8-134F-9E45-909C04EA0C4A}"/>
          </ac:spMkLst>
        </pc:spChg>
      </pc:sldChg>
      <pc:sldChg chg="addSp delSp modSp add ord">
        <pc:chgData name="Martin Schedlbauer" userId="99666baf021553f1" providerId="LiveId" clId="{CCB398F8-67CE-0845-BE88-90EC30A0B85F}" dt="2020-06-23T19:34:56.992" v="5107" actId="20577"/>
        <pc:sldMkLst>
          <pc:docMk/>
          <pc:sldMk cId="1383655357" sldId="1039"/>
        </pc:sldMkLst>
        <pc:spChg chg="add mod">
          <ac:chgData name="Martin Schedlbauer" userId="99666baf021553f1" providerId="LiveId" clId="{CCB398F8-67CE-0845-BE88-90EC30A0B85F}" dt="2020-06-23T19:34:56.992" v="5107" actId="20577"/>
          <ac:spMkLst>
            <pc:docMk/>
            <pc:sldMk cId="1383655357" sldId="1039"/>
            <ac:spMk id="2" creationId="{8C318C0B-54EB-624A-B68F-291F99E37C1C}"/>
          </ac:spMkLst>
        </pc:spChg>
        <pc:spChg chg="mod">
          <ac:chgData name="Martin Schedlbauer" userId="99666baf021553f1" providerId="LiveId" clId="{CCB398F8-67CE-0845-BE88-90EC30A0B85F}" dt="2020-06-23T18:18:10.052" v="4525" actId="27636"/>
          <ac:spMkLst>
            <pc:docMk/>
            <pc:sldMk cId="1383655357" sldId="1039"/>
            <ac:spMk id="4" creationId="{DB83B5D9-E64F-5B46-A0CA-796FF96E55A0}"/>
          </ac:spMkLst>
        </pc:spChg>
        <pc:spChg chg="mod">
          <ac:chgData name="Martin Schedlbauer" userId="99666baf021553f1" providerId="LiveId" clId="{CCB398F8-67CE-0845-BE88-90EC30A0B85F}" dt="2020-06-23T18:17:17.949" v="4344" actId="20577"/>
          <ac:spMkLst>
            <pc:docMk/>
            <pc:sldMk cId="1383655357" sldId="1039"/>
            <ac:spMk id="79874" creationId="{00000000-0000-0000-0000-000000000000}"/>
          </ac:spMkLst>
        </pc:spChg>
        <pc:picChg chg="del">
          <ac:chgData name="Martin Schedlbauer" userId="99666baf021553f1" providerId="LiveId" clId="{CCB398F8-67CE-0845-BE88-90EC30A0B85F}" dt="2020-06-23T18:18:12.875" v="4526" actId="478"/>
          <ac:picMkLst>
            <pc:docMk/>
            <pc:sldMk cId="1383655357" sldId="1039"/>
            <ac:picMk id="9218" creationId="{6F82B63A-6788-D44B-8DE3-69F90B70E34B}"/>
          </ac:picMkLst>
        </pc:picChg>
        <pc:picChg chg="add del mod">
          <ac:chgData name="Martin Schedlbauer" userId="99666baf021553f1" providerId="LiveId" clId="{CCB398F8-67CE-0845-BE88-90EC30A0B85F}" dt="2020-06-23T18:20:33.902" v="4529" actId="478"/>
          <ac:picMkLst>
            <pc:docMk/>
            <pc:sldMk cId="1383655357" sldId="1039"/>
            <ac:picMk id="10242" creationId="{FC54026E-9B99-1448-83EA-4F9D500EF894}"/>
          </ac:picMkLst>
        </pc:picChg>
        <pc:picChg chg="add mod">
          <ac:chgData name="Martin Schedlbauer" userId="99666baf021553f1" providerId="LiveId" clId="{CCB398F8-67CE-0845-BE88-90EC30A0B85F}" dt="2020-06-23T18:20:43.506" v="4533" actId="1076"/>
          <ac:picMkLst>
            <pc:docMk/>
            <pc:sldMk cId="1383655357" sldId="1039"/>
            <ac:picMk id="10244" creationId="{C0A2B997-DE05-844A-A7BA-4D6A9DE55159}"/>
          </ac:picMkLst>
        </pc:picChg>
      </pc:sldChg>
      <pc:sldChg chg="modSp add">
        <pc:chgData name="Martin Schedlbauer" userId="99666baf021553f1" providerId="LiveId" clId="{CCB398F8-67CE-0845-BE88-90EC30A0B85F}" dt="2020-06-23T18:24:23.564" v="4759" actId="20577"/>
        <pc:sldMkLst>
          <pc:docMk/>
          <pc:sldMk cId="2307270763" sldId="1040"/>
        </pc:sldMkLst>
        <pc:spChg chg="mod">
          <ac:chgData name="Martin Schedlbauer" userId="99666baf021553f1" providerId="LiveId" clId="{CCB398F8-67CE-0845-BE88-90EC30A0B85F}" dt="2020-06-23T18:24:23.564" v="4759" actId="20577"/>
          <ac:spMkLst>
            <pc:docMk/>
            <pc:sldMk cId="2307270763" sldId="1040"/>
            <ac:spMk id="3" creationId="{00000000-0000-0000-0000-000000000000}"/>
          </ac:spMkLst>
        </pc:spChg>
      </pc:sldChg>
      <pc:sldChg chg="addSp modSp new">
        <pc:chgData name="Martin Schedlbauer" userId="99666baf021553f1" providerId="LiveId" clId="{CCB398F8-67CE-0845-BE88-90EC30A0B85F}" dt="2020-06-23T18:31:30.386" v="5081" actId="1076"/>
        <pc:sldMkLst>
          <pc:docMk/>
          <pc:sldMk cId="2879985671" sldId="1041"/>
        </pc:sldMkLst>
        <pc:spChg chg="mod">
          <ac:chgData name="Martin Schedlbauer" userId="99666baf021553f1" providerId="LiveId" clId="{CCB398F8-67CE-0845-BE88-90EC30A0B85F}" dt="2020-06-23T18:24:40.844" v="4798" actId="20577"/>
          <ac:spMkLst>
            <pc:docMk/>
            <pc:sldMk cId="2879985671" sldId="1041"/>
            <ac:spMk id="2" creationId="{C321A50A-D373-214B-89D8-2B4830E7B42A}"/>
          </ac:spMkLst>
        </pc:spChg>
        <pc:spChg chg="mod">
          <ac:chgData name="Martin Schedlbauer" userId="99666baf021553f1" providerId="LiveId" clId="{CCB398F8-67CE-0845-BE88-90EC30A0B85F}" dt="2020-06-23T18:26:58.637" v="5076" actId="14100"/>
          <ac:spMkLst>
            <pc:docMk/>
            <pc:sldMk cId="2879985671" sldId="1041"/>
            <ac:spMk id="3" creationId="{21958A04-74E2-C54A-8C9D-7BAA00D41DA4}"/>
          </ac:spMkLst>
        </pc:spChg>
        <pc:picChg chg="add mod">
          <ac:chgData name="Martin Schedlbauer" userId="99666baf021553f1" providerId="LiveId" clId="{CCB398F8-67CE-0845-BE88-90EC30A0B85F}" dt="2020-06-23T18:31:30.386" v="5081" actId="1076"/>
          <ac:picMkLst>
            <pc:docMk/>
            <pc:sldMk cId="2879985671" sldId="1041"/>
            <ac:picMk id="11266" creationId="{1B59E6D3-EA3E-EB49-AFF0-6D6A5CFA6713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33400" y="228600"/>
            <a:ext cx="28194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657600" y="228600"/>
            <a:ext cx="26670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>
                <a:latin typeface="American Typewriter" charset="0"/>
                <a:ea typeface="American Typewriter" charset="0"/>
                <a:cs typeface="American Typewriter" charset="0"/>
              </a:rPr>
              <a:t>Participant Notes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352800" y="8527618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CA270-C59E-4F70-B09B-8474744719A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9BF954-E157-6449-957A-07DE4BD185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70" y="8635999"/>
            <a:ext cx="1102106" cy="32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39679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B18F0-954F-474E-800A-853E660819CA}" type="datetimeFigureOut">
              <a:rPr lang="en-US" smtClean="0"/>
              <a:t>5/25/23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7BEF0-F076-4906-A921-C330E6E30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9932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CC34E-B92D-43C2-A321-18CE4298A15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1"/>
          </p:nvPr>
        </p:nvSpPr>
        <p:spPr>
          <a:xfrm>
            <a:off x="506308" y="176213"/>
            <a:ext cx="6400800" cy="30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58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68350" y="568325"/>
            <a:ext cx="5473700" cy="4105275"/>
          </a:xfrm>
          <a:prstGeom prst="rect">
            <a:avLst/>
          </a:prstGeo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362027" y="8909050"/>
            <a:ext cx="2257285" cy="230796"/>
          </a:xfrm>
          <a:prstGeom prst="rect">
            <a:avLst/>
          </a:prstGeom>
        </p:spPr>
        <p:txBody>
          <a:bodyPr/>
          <a:lstStyle/>
          <a:p>
            <a:fld id="{686CC34E-B92D-43C2-A321-18CE4298A15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18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In principle, each entity becomes a table, each relationship becomes a table, each attribute becomes a column, and each entity instance a row (</a:t>
            </a:r>
            <a:r>
              <a:rPr lang="en-US" err="1"/>
              <a:t>tuple</a:t>
            </a:r>
            <a:r>
              <a:rPr lang="en-US"/>
              <a:t>) in the relational table.</a:t>
            </a:r>
          </a:p>
        </p:txBody>
      </p:sp>
      <p:sp>
        <p:nvSpPr>
          <p:cNvPr id="1843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525254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7BEF0-F076-4906-A921-C330E6E308E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476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7BEF0-F076-4906-A921-C330E6E308E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73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7BEF0-F076-4906-A921-C330E6E308E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09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7BEF0-F076-4906-A921-C330E6E308E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40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v1.31 - ©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4FBFA-1248-4AAF-9253-30F1218857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urse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5" name="Rectangle 5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09600" y="2667000"/>
            <a:ext cx="7924800" cy="685800"/>
          </a:xfrm>
        </p:spPr>
        <p:txBody>
          <a:bodyPr/>
          <a:lstStyle>
            <a:lvl1pPr algn="l">
              <a:lnSpc>
                <a:spcPts val="4700"/>
              </a:lnSpc>
              <a:defRPr sz="3800" b="0" i="0" baseline="0">
                <a:solidFill>
                  <a:schemeClr val="accent3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enter course number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3352800"/>
            <a:ext cx="7924800" cy="1600200"/>
          </a:xfrm>
        </p:spPr>
        <p:txBody>
          <a:bodyPr>
            <a:normAutofit/>
          </a:bodyPr>
          <a:lstStyle>
            <a:lvl1pPr marL="0" indent="0">
              <a:buNone/>
              <a:defRPr sz="40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enter course title</a:t>
            </a:r>
          </a:p>
        </p:txBody>
      </p:sp>
    </p:spTree>
    <p:extLst>
      <p:ext uri="{BB962C8B-B14F-4D97-AF65-F5344CB8AC3E}">
        <p14:creationId xmlns:p14="http://schemas.microsoft.com/office/powerpoint/2010/main" val="6317616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opic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9" name="Rectangle 9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962400" y="1676400"/>
            <a:ext cx="4800600" cy="4568732"/>
          </a:xfrm>
        </p:spPr>
        <p:txBody>
          <a:bodyPr>
            <a:normAutofit/>
          </a:bodyPr>
          <a:lstStyle>
            <a:lvl1pPr marL="457200" indent="-457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  <a:defRPr sz="2400" b="0" i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topic list style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3962400" y="914400"/>
            <a:ext cx="4800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i="0" u="none" cap="none" normalizeH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Key Topics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3962400" y="1524000"/>
            <a:ext cx="4800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mage result for waypoi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05000"/>
            <a:ext cx="35052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53200"/>
            <a:ext cx="1295400" cy="2825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5000" y="6553200"/>
            <a:ext cx="4343400" cy="2825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53200"/>
            <a:ext cx="685800" cy="2825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4FBFA-1248-4AAF-9253-30F121885773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2417C62F-69B0-074D-8F37-9BA7765070C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675" y="6553200"/>
            <a:ext cx="1000125" cy="27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05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v1.31 - ©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4FBFA-1248-4AAF-9253-30F1218857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4FBFA-1248-4AAF-9253-30F1218857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4FBFA-1248-4AAF-9253-30F1218857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4FBFA-1248-4AAF-9253-30F1218857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772400" cy="838200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4FBFA-1248-4AAF-9253-30F121885773}" type="slidenum">
              <a:rPr lang="en-US" smtClean="0"/>
              <a:t>‹#›</a:t>
            </a:fld>
            <a:endParaRPr lang="en-US"/>
          </a:p>
        </p:txBody>
      </p:sp>
      <p:pic>
        <p:nvPicPr>
          <p:cNvPr id="7170" name="Picture 2" descr="mage result for workshop activity ico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7" y="228600"/>
            <a:ext cx="78974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4FBFA-1248-4AAF-9253-30F1218857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v1.31 - ©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4FBFA-1248-4AAF-9253-30F1218857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4FBFA-1248-4AAF-9253-30F1218857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873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53200"/>
            <a:ext cx="2133600" cy="2825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553200"/>
            <a:ext cx="3429000" cy="2825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53200"/>
            <a:ext cx="685800" cy="2825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4FBFA-1248-4AAF-9253-30F12188577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red letter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6A2DE43D-0A79-A5CA-BD82-B5BA38C65C8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209" y="6402360"/>
            <a:ext cx="556591" cy="43341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64" r:id="rId6"/>
    <p:sldLayoutId id="2147483655" r:id="rId7"/>
    <p:sldLayoutId id="2147483656" r:id="rId8"/>
    <p:sldLayoutId id="2147483657" r:id="rId9"/>
    <p:sldLayoutId id="2147483660" r:id="rId10"/>
    <p:sldLayoutId id="214748366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ucid.app/lucidchart/a51658ba-11b4-4481-a6af-096381ee5b2f/edit?page=0_0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5800" y="2614881"/>
            <a:ext cx="7848600" cy="22829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Patterns for Mapping Conceptual Models to Logical Models and to Relational Schemas</a:t>
            </a:r>
            <a:endParaRPr lang="en-US" dirty="0">
              <a:solidFill>
                <a:schemeClr val="tx2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293584"/>
            <a:ext cx="9144000" cy="246221"/>
          </a:xfrm>
          <a:prstGeom prst="rect">
            <a:avLst/>
          </a:prstGeom>
          <a:solidFill>
            <a:srgbClr val="006097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sz="1000" b="1" dirty="0">
                <a:solidFill>
                  <a:srgbClr val="A3C4D7"/>
                </a:solidFill>
                <a:latin typeface="NewsGoth BT"/>
              </a:rPr>
              <a:t>Copyright © 2011-2020 by Khoury College of Computer Sciences.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508532"/>
            <a:ext cx="9144000" cy="246221"/>
          </a:xfrm>
          <a:prstGeom prst="rect">
            <a:avLst/>
          </a:prstGeom>
          <a:solidFill>
            <a:srgbClr val="006097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A3C4D7"/>
                </a:solidFill>
                <a:latin typeface="NewsGoth BT" pitchFamily="34" charset="0"/>
              </a:rPr>
              <a:t>No Duplication or Distribution Without the Express Permission of Khoury.</a:t>
            </a:r>
          </a:p>
        </p:txBody>
      </p:sp>
      <p:pic>
        <p:nvPicPr>
          <p:cNvPr id="6" name="Picture 5" descr="Black text on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0C4F985-9299-28D2-5155-45E9898311F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771235"/>
            <a:ext cx="2824752" cy="83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161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03455-BF97-6947-A30F-F910A24E6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059" y="641850"/>
            <a:ext cx="2708910" cy="1535865"/>
          </a:xfrm>
        </p:spPr>
        <p:txBody>
          <a:bodyPr>
            <a:noAutofit/>
          </a:bodyPr>
          <a:lstStyle/>
          <a:p>
            <a:r>
              <a:rPr lang="en-US" sz="2000" dirty="0"/>
              <a:t>Mapping Generalization: </a:t>
            </a:r>
            <a:r>
              <a:rPr lang="en-US" sz="2000" i="1" dirty="0"/>
              <a:t>Collapsed Superclass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8535A-0520-4744-BF41-6AB171973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5480" y="406240"/>
            <a:ext cx="4539870" cy="2412373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Create a single class with superclass name containing the attributes of the superclass and all subclasses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Add a new categorical attribute called “type” with a domain that is the set of all classes, excluding the superclass if it is abstract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A row is an instance of the superclass or one of the subclasses; all attributes not belonging to that type of entity are </a:t>
            </a:r>
            <a:r>
              <a:rPr lang="en-US" sz="1600" i="1" dirty="0"/>
              <a:t>null</a:t>
            </a: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1600" dirty="0"/>
              <a:t>This approach results in a sparse table with  many </a:t>
            </a:r>
            <a:r>
              <a:rPr lang="en-US" sz="1600" i="1" dirty="0"/>
              <a:t>null</a:t>
            </a:r>
            <a:r>
              <a:rPr lang="en-US" sz="1600" dirty="0"/>
              <a:t> values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CCC3CF6-3CC2-044E-9BDC-4BDE09548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17" y="3028218"/>
            <a:ext cx="3762406" cy="2940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80F7595-9B98-E547-BDCB-910D684854E2}"/>
              </a:ext>
            </a:extLst>
          </p:cNvPr>
          <p:cNvSpPr/>
          <p:nvPr/>
        </p:nvSpPr>
        <p:spPr>
          <a:xfrm>
            <a:off x="490194" y="3148553"/>
            <a:ext cx="3949829" cy="2714919"/>
          </a:xfrm>
          <a:custGeom>
            <a:avLst/>
            <a:gdLst>
              <a:gd name="connsiteX0" fmla="*/ 0 w 3949829"/>
              <a:gd name="connsiteY0" fmla="*/ 0 h 2714919"/>
              <a:gd name="connsiteX1" fmla="*/ 3949829 w 3949829"/>
              <a:gd name="connsiteY1" fmla="*/ 0 h 2714919"/>
              <a:gd name="connsiteX2" fmla="*/ 3949829 w 3949829"/>
              <a:gd name="connsiteY2" fmla="*/ 2714919 h 2714919"/>
              <a:gd name="connsiteX3" fmla="*/ 0 w 3949829"/>
              <a:gd name="connsiteY3" fmla="*/ 2714919 h 2714919"/>
              <a:gd name="connsiteX4" fmla="*/ 0 w 3949829"/>
              <a:gd name="connsiteY4" fmla="*/ 0 h 2714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49829" h="2714919" fill="none" extrusionOk="0">
                <a:moveTo>
                  <a:pt x="0" y="0"/>
                </a:moveTo>
                <a:cubicBezTo>
                  <a:pt x="1065006" y="-49533"/>
                  <a:pt x="2856205" y="-14809"/>
                  <a:pt x="3949829" y="0"/>
                </a:cubicBezTo>
                <a:cubicBezTo>
                  <a:pt x="4037468" y="1136178"/>
                  <a:pt x="3877150" y="1744669"/>
                  <a:pt x="3949829" y="2714919"/>
                </a:cubicBezTo>
                <a:cubicBezTo>
                  <a:pt x="1998429" y="2666688"/>
                  <a:pt x="1700284" y="2799374"/>
                  <a:pt x="0" y="2714919"/>
                </a:cubicBezTo>
                <a:cubicBezTo>
                  <a:pt x="-38581" y="2289413"/>
                  <a:pt x="63341" y="1104688"/>
                  <a:pt x="0" y="0"/>
                </a:cubicBezTo>
                <a:close/>
              </a:path>
              <a:path w="3949829" h="2714919" stroke="0" extrusionOk="0">
                <a:moveTo>
                  <a:pt x="0" y="0"/>
                </a:moveTo>
                <a:cubicBezTo>
                  <a:pt x="940460" y="118645"/>
                  <a:pt x="2027188" y="116012"/>
                  <a:pt x="3949829" y="0"/>
                </a:cubicBezTo>
                <a:cubicBezTo>
                  <a:pt x="3816947" y="1092086"/>
                  <a:pt x="4034780" y="1871538"/>
                  <a:pt x="3949829" y="2714919"/>
                </a:cubicBezTo>
                <a:cubicBezTo>
                  <a:pt x="2451849" y="2849519"/>
                  <a:pt x="709718" y="2557723"/>
                  <a:pt x="0" y="2714919"/>
                </a:cubicBezTo>
                <a:cubicBezTo>
                  <a:pt x="-20187" y="2410915"/>
                  <a:pt x="-152480" y="386978"/>
                  <a:pt x="0" y="0"/>
                </a:cubicBezTo>
                <a:close/>
              </a:path>
            </a:pathLst>
          </a:custGeom>
          <a:solidFill>
            <a:srgbClr val="FFFF00">
              <a:alpha val="11000"/>
            </a:srgbClr>
          </a:solidFill>
          <a:ln w="53975" cap="rnd">
            <a:solidFill>
              <a:srgbClr val="FFFF00">
                <a:alpha val="90000"/>
              </a:srgb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F4BF5AC3-AA5E-5549-8BB0-32F2B9FE6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552" y="3028218"/>
            <a:ext cx="3038874" cy="2818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ACAF28E-9141-0946-AADC-4199EFE5988A}"/>
              </a:ext>
            </a:extLst>
          </p:cNvPr>
          <p:cNvSpPr/>
          <p:nvPr/>
        </p:nvSpPr>
        <p:spPr>
          <a:xfrm>
            <a:off x="5588980" y="3148553"/>
            <a:ext cx="2877403" cy="2564090"/>
          </a:xfrm>
          <a:custGeom>
            <a:avLst/>
            <a:gdLst>
              <a:gd name="connsiteX0" fmla="*/ 0 w 2877403"/>
              <a:gd name="connsiteY0" fmla="*/ 0 h 2564090"/>
              <a:gd name="connsiteX1" fmla="*/ 2877403 w 2877403"/>
              <a:gd name="connsiteY1" fmla="*/ 0 h 2564090"/>
              <a:gd name="connsiteX2" fmla="*/ 2877403 w 2877403"/>
              <a:gd name="connsiteY2" fmla="*/ 2564090 h 2564090"/>
              <a:gd name="connsiteX3" fmla="*/ 0 w 2877403"/>
              <a:gd name="connsiteY3" fmla="*/ 2564090 h 2564090"/>
              <a:gd name="connsiteX4" fmla="*/ 0 w 2877403"/>
              <a:gd name="connsiteY4" fmla="*/ 0 h 2564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7403" h="2564090" fill="none" extrusionOk="0">
                <a:moveTo>
                  <a:pt x="0" y="0"/>
                </a:moveTo>
                <a:cubicBezTo>
                  <a:pt x="989749" y="-49533"/>
                  <a:pt x="2111502" y="-14809"/>
                  <a:pt x="2877403" y="0"/>
                </a:cubicBezTo>
                <a:cubicBezTo>
                  <a:pt x="2965042" y="578139"/>
                  <a:pt x="2804724" y="2091589"/>
                  <a:pt x="2877403" y="2564090"/>
                </a:cubicBezTo>
                <a:cubicBezTo>
                  <a:pt x="1883030" y="2515859"/>
                  <a:pt x="552018" y="2648545"/>
                  <a:pt x="0" y="2564090"/>
                </a:cubicBezTo>
                <a:cubicBezTo>
                  <a:pt x="-38581" y="1550342"/>
                  <a:pt x="63341" y="1270573"/>
                  <a:pt x="0" y="0"/>
                </a:cubicBezTo>
                <a:close/>
              </a:path>
              <a:path w="2877403" h="2564090" stroke="0" extrusionOk="0">
                <a:moveTo>
                  <a:pt x="0" y="0"/>
                </a:moveTo>
                <a:cubicBezTo>
                  <a:pt x="1181491" y="118645"/>
                  <a:pt x="2472424" y="116012"/>
                  <a:pt x="2877403" y="0"/>
                </a:cubicBezTo>
                <a:cubicBezTo>
                  <a:pt x="2744521" y="473716"/>
                  <a:pt x="2962354" y="2158148"/>
                  <a:pt x="2877403" y="2564090"/>
                </a:cubicBezTo>
                <a:cubicBezTo>
                  <a:pt x="2576399" y="2698690"/>
                  <a:pt x="665808" y="2406894"/>
                  <a:pt x="0" y="2564090"/>
                </a:cubicBezTo>
                <a:cubicBezTo>
                  <a:pt x="-20187" y="1490843"/>
                  <a:pt x="-152480" y="975188"/>
                  <a:pt x="0" y="0"/>
                </a:cubicBezTo>
                <a:close/>
              </a:path>
            </a:pathLst>
          </a:custGeom>
          <a:solidFill>
            <a:srgbClr val="FFFF00">
              <a:alpha val="11000"/>
            </a:srgbClr>
          </a:solidFill>
          <a:ln w="53975" cap="rnd">
            <a:solidFill>
              <a:schemeClr val="accent3">
                <a:lumMod val="50000"/>
                <a:alpha val="9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91B4D54-1406-B848-B3B2-CF9A05576B18}"/>
              </a:ext>
            </a:extLst>
          </p:cNvPr>
          <p:cNvCxnSpPr>
            <a:cxnSpLocks/>
            <a:endCxn id="3076" idx="1"/>
          </p:cNvCxnSpPr>
          <p:nvPr/>
        </p:nvCxnSpPr>
        <p:spPr>
          <a:xfrm>
            <a:off x="4572000" y="4437284"/>
            <a:ext cx="939552" cy="1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123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03455-BF97-6947-A30F-F910A24E6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059" y="641850"/>
            <a:ext cx="2708910" cy="1535865"/>
          </a:xfrm>
        </p:spPr>
        <p:txBody>
          <a:bodyPr>
            <a:noAutofit/>
          </a:bodyPr>
          <a:lstStyle/>
          <a:p>
            <a:r>
              <a:rPr lang="en-US" sz="2000" dirty="0"/>
              <a:t>Mapping Generalization: </a:t>
            </a:r>
            <a:br>
              <a:rPr lang="en-US" sz="2000" dirty="0"/>
            </a:br>
            <a:r>
              <a:rPr lang="en-US" sz="2000" i="1" dirty="0"/>
              <a:t>Shared-Key Class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8535A-0520-4744-BF41-6AB171973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5480" y="641850"/>
            <a:ext cx="4539870" cy="332683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Create a table for each subclass class and for the superclass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Use the primary key of the superclass as the primary key of each subclass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The primary key of the subclass is also a foreign key linking to the superclass creating 1:1 relationships between the tables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An instance of a subclass is therefore split over at least two tables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If the superclass is concrete then the relationships to the subclasses are optional, otherwise concrete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8FCE1333-C9E8-E44E-8B11-3137A8876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47" y="2635648"/>
            <a:ext cx="2964950" cy="2317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58641F3-AF7A-1443-8C54-BB772E77ACDD}"/>
              </a:ext>
            </a:extLst>
          </p:cNvPr>
          <p:cNvSpPr/>
          <p:nvPr/>
        </p:nvSpPr>
        <p:spPr>
          <a:xfrm>
            <a:off x="497132" y="2686634"/>
            <a:ext cx="3132188" cy="2121005"/>
          </a:xfrm>
          <a:custGeom>
            <a:avLst/>
            <a:gdLst>
              <a:gd name="connsiteX0" fmla="*/ 0 w 3132188"/>
              <a:gd name="connsiteY0" fmla="*/ 0 h 2121005"/>
              <a:gd name="connsiteX1" fmla="*/ 3132188 w 3132188"/>
              <a:gd name="connsiteY1" fmla="*/ 0 h 2121005"/>
              <a:gd name="connsiteX2" fmla="*/ 3132188 w 3132188"/>
              <a:gd name="connsiteY2" fmla="*/ 2121005 h 2121005"/>
              <a:gd name="connsiteX3" fmla="*/ 0 w 3132188"/>
              <a:gd name="connsiteY3" fmla="*/ 2121005 h 2121005"/>
              <a:gd name="connsiteX4" fmla="*/ 0 w 3132188"/>
              <a:gd name="connsiteY4" fmla="*/ 0 h 2121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2188" h="2121005" fill="none" extrusionOk="0">
                <a:moveTo>
                  <a:pt x="0" y="0"/>
                </a:moveTo>
                <a:cubicBezTo>
                  <a:pt x="697049" y="-49533"/>
                  <a:pt x="2307262" y="-14809"/>
                  <a:pt x="3132188" y="0"/>
                </a:cubicBezTo>
                <a:cubicBezTo>
                  <a:pt x="3219827" y="801833"/>
                  <a:pt x="3059509" y="1122324"/>
                  <a:pt x="3132188" y="2121005"/>
                </a:cubicBezTo>
                <a:cubicBezTo>
                  <a:pt x="2449365" y="2072774"/>
                  <a:pt x="1205692" y="2205460"/>
                  <a:pt x="0" y="2121005"/>
                </a:cubicBezTo>
                <a:cubicBezTo>
                  <a:pt x="-38581" y="1541602"/>
                  <a:pt x="63341" y="574665"/>
                  <a:pt x="0" y="0"/>
                </a:cubicBezTo>
                <a:close/>
              </a:path>
              <a:path w="3132188" h="2121005" stroke="0" extrusionOk="0">
                <a:moveTo>
                  <a:pt x="0" y="0"/>
                </a:moveTo>
                <a:cubicBezTo>
                  <a:pt x="1306622" y="118645"/>
                  <a:pt x="2041365" y="116012"/>
                  <a:pt x="3132188" y="0"/>
                </a:cubicBezTo>
                <a:cubicBezTo>
                  <a:pt x="2999306" y="554979"/>
                  <a:pt x="3217139" y="1747930"/>
                  <a:pt x="3132188" y="2121005"/>
                </a:cubicBezTo>
                <a:cubicBezTo>
                  <a:pt x="2294122" y="2255605"/>
                  <a:pt x="647299" y="1963809"/>
                  <a:pt x="0" y="2121005"/>
                </a:cubicBezTo>
                <a:cubicBezTo>
                  <a:pt x="-20187" y="1723780"/>
                  <a:pt x="-152480" y="642130"/>
                  <a:pt x="0" y="0"/>
                </a:cubicBezTo>
                <a:close/>
              </a:path>
            </a:pathLst>
          </a:custGeom>
          <a:solidFill>
            <a:srgbClr val="FFFF00">
              <a:alpha val="11000"/>
            </a:srgbClr>
          </a:solidFill>
          <a:ln w="53975" cap="rnd">
            <a:solidFill>
              <a:srgbClr val="FFFF00">
                <a:alpha val="90000"/>
              </a:srgb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E7A7EA02-D3DF-4B4D-9A8A-B4743BEDD15C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3763" y="5094501"/>
            <a:ext cx="989195" cy="706602"/>
          </a:xfrm>
          <a:prstGeom prst="curvedConnector2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8" name="Picture 6">
            <a:extLst>
              <a:ext uri="{FF2B5EF4-FFF2-40B4-BE49-F238E27FC236}">
                <a16:creationId xmlns:a16="http://schemas.microsoft.com/office/drawing/2014/main" id="{76E7648B-0C05-8148-B585-5FC31B54F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774" y="5227409"/>
            <a:ext cx="5650031" cy="1369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3FCB999-422D-594C-A4EC-753ACEAA0FB5}"/>
              </a:ext>
            </a:extLst>
          </p:cNvPr>
          <p:cNvSpPr/>
          <p:nvPr/>
        </p:nvSpPr>
        <p:spPr>
          <a:xfrm>
            <a:off x="1773347" y="5271060"/>
            <a:ext cx="5597306" cy="1282045"/>
          </a:xfrm>
          <a:custGeom>
            <a:avLst/>
            <a:gdLst>
              <a:gd name="connsiteX0" fmla="*/ 0 w 5597306"/>
              <a:gd name="connsiteY0" fmla="*/ 0 h 1282045"/>
              <a:gd name="connsiteX1" fmla="*/ 5597306 w 5597306"/>
              <a:gd name="connsiteY1" fmla="*/ 0 h 1282045"/>
              <a:gd name="connsiteX2" fmla="*/ 5597306 w 5597306"/>
              <a:gd name="connsiteY2" fmla="*/ 1282045 h 1282045"/>
              <a:gd name="connsiteX3" fmla="*/ 0 w 5597306"/>
              <a:gd name="connsiteY3" fmla="*/ 1282045 h 1282045"/>
              <a:gd name="connsiteX4" fmla="*/ 0 w 5597306"/>
              <a:gd name="connsiteY4" fmla="*/ 0 h 1282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97306" h="1282045" fill="none" extrusionOk="0">
                <a:moveTo>
                  <a:pt x="0" y="0"/>
                </a:moveTo>
                <a:cubicBezTo>
                  <a:pt x="2130341" y="-49533"/>
                  <a:pt x="4509956" y="-14809"/>
                  <a:pt x="5597306" y="0"/>
                </a:cubicBezTo>
                <a:cubicBezTo>
                  <a:pt x="5539466" y="447406"/>
                  <a:pt x="5490923" y="936589"/>
                  <a:pt x="5597306" y="1282045"/>
                </a:cubicBezTo>
                <a:cubicBezTo>
                  <a:pt x="2900107" y="1233814"/>
                  <a:pt x="1121611" y="1366500"/>
                  <a:pt x="0" y="1282045"/>
                </a:cubicBezTo>
                <a:cubicBezTo>
                  <a:pt x="-18394" y="910123"/>
                  <a:pt x="-54635" y="631995"/>
                  <a:pt x="0" y="0"/>
                </a:cubicBezTo>
                <a:close/>
              </a:path>
              <a:path w="5597306" h="1282045" stroke="0" extrusionOk="0">
                <a:moveTo>
                  <a:pt x="0" y="0"/>
                </a:moveTo>
                <a:cubicBezTo>
                  <a:pt x="2275111" y="118645"/>
                  <a:pt x="3978396" y="116012"/>
                  <a:pt x="5597306" y="0"/>
                </a:cubicBezTo>
                <a:cubicBezTo>
                  <a:pt x="5514079" y="342912"/>
                  <a:pt x="5710324" y="1001187"/>
                  <a:pt x="5597306" y="1282045"/>
                </a:cubicBezTo>
                <a:cubicBezTo>
                  <a:pt x="4187439" y="1416645"/>
                  <a:pt x="2046106" y="1124849"/>
                  <a:pt x="0" y="1282045"/>
                </a:cubicBezTo>
                <a:cubicBezTo>
                  <a:pt x="-40904" y="851221"/>
                  <a:pt x="113293" y="336225"/>
                  <a:pt x="0" y="0"/>
                </a:cubicBezTo>
                <a:close/>
              </a:path>
            </a:pathLst>
          </a:custGeom>
          <a:solidFill>
            <a:srgbClr val="FFFF00">
              <a:alpha val="11000"/>
            </a:srgbClr>
          </a:solidFill>
          <a:ln w="53975" cap="rnd">
            <a:solidFill>
              <a:schemeClr val="accent3">
                <a:lumMod val="50000"/>
                <a:alpha val="9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21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>
            <a:extLst>
              <a:ext uri="{FF2B5EF4-FFF2-40B4-BE49-F238E27FC236}">
                <a16:creationId xmlns:a16="http://schemas.microsoft.com/office/drawing/2014/main" id="{EF7A8E39-97C0-8D4D-B9C9-41FDC9A9D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849" y="5005410"/>
            <a:ext cx="6014301" cy="1457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703455-BF97-6947-A30F-F910A24E6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059" y="641850"/>
            <a:ext cx="2708910" cy="1535865"/>
          </a:xfrm>
        </p:spPr>
        <p:txBody>
          <a:bodyPr>
            <a:noAutofit/>
          </a:bodyPr>
          <a:lstStyle/>
          <a:p>
            <a:r>
              <a:rPr lang="en-US" sz="2000" dirty="0"/>
              <a:t>Mapping Generalization: </a:t>
            </a:r>
            <a:br>
              <a:rPr lang="en-US" sz="2000" dirty="0"/>
            </a:br>
            <a:r>
              <a:rPr lang="en-US" sz="2000" i="1" dirty="0"/>
              <a:t>Abstract Superclass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8535A-0520-4744-BF41-6AB171973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5480" y="641850"/>
            <a:ext cx="4539870" cy="179026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Implement the same as the in the Shared-Key Class Set patter except that for every primary key in the superclass table there must be a corresponding primary key in at least one subclass table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If the hierarchy is disjoint, then the same primary key cannot appear in sibling nodes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E7A7EA02-D3DF-4B4D-9A8A-B4743BEDD15C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3763" y="5094501"/>
            <a:ext cx="989195" cy="706602"/>
          </a:xfrm>
          <a:prstGeom prst="curvedConnector2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3FCB999-422D-594C-A4EC-753ACEAA0FB5}"/>
              </a:ext>
            </a:extLst>
          </p:cNvPr>
          <p:cNvSpPr/>
          <p:nvPr/>
        </p:nvSpPr>
        <p:spPr>
          <a:xfrm>
            <a:off x="1773347" y="5093205"/>
            <a:ext cx="5597306" cy="1282045"/>
          </a:xfrm>
          <a:custGeom>
            <a:avLst/>
            <a:gdLst>
              <a:gd name="connsiteX0" fmla="*/ 0 w 5597306"/>
              <a:gd name="connsiteY0" fmla="*/ 0 h 1282045"/>
              <a:gd name="connsiteX1" fmla="*/ 5597306 w 5597306"/>
              <a:gd name="connsiteY1" fmla="*/ 0 h 1282045"/>
              <a:gd name="connsiteX2" fmla="*/ 5597306 w 5597306"/>
              <a:gd name="connsiteY2" fmla="*/ 1282045 h 1282045"/>
              <a:gd name="connsiteX3" fmla="*/ 0 w 5597306"/>
              <a:gd name="connsiteY3" fmla="*/ 1282045 h 1282045"/>
              <a:gd name="connsiteX4" fmla="*/ 0 w 5597306"/>
              <a:gd name="connsiteY4" fmla="*/ 0 h 1282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97306" h="1282045" fill="none" extrusionOk="0">
                <a:moveTo>
                  <a:pt x="0" y="0"/>
                </a:moveTo>
                <a:cubicBezTo>
                  <a:pt x="2130341" y="-49533"/>
                  <a:pt x="4509956" y="-14809"/>
                  <a:pt x="5597306" y="0"/>
                </a:cubicBezTo>
                <a:cubicBezTo>
                  <a:pt x="5539466" y="447406"/>
                  <a:pt x="5490923" y="936589"/>
                  <a:pt x="5597306" y="1282045"/>
                </a:cubicBezTo>
                <a:cubicBezTo>
                  <a:pt x="2900107" y="1233814"/>
                  <a:pt x="1121611" y="1366500"/>
                  <a:pt x="0" y="1282045"/>
                </a:cubicBezTo>
                <a:cubicBezTo>
                  <a:pt x="-18394" y="910123"/>
                  <a:pt x="-54635" y="631995"/>
                  <a:pt x="0" y="0"/>
                </a:cubicBezTo>
                <a:close/>
              </a:path>
              <a:path w="5597306" h="1282045" stroke="0" extrusionOk="0">
                <a:moveTo>
                  <a:pt x="0" y="0"/>
                </a:moveTo>
                <a:cubicBezTo>
                  <a:pt x="2275111" y="118645"/>
                  <a:pt x="3978396" y="116012"/>
                  <a:pt x="5597306" y="0"/>
                </a:cubicBezTo>
                <a:cubicBezTo>
                  <a:pt x="5514079" y="342912"/>
                  <a:pt x="5710324" y="1001187"/>
                  <a:pt x="5597306" y="1282045"/>
                </a:cubicBezTo>
                <a:cubicBezTo>
                  <a:pt x="4187439" y="1416645"/>
                  <a:pt x="2046106" y="1124849"/>
                  <a:pt x="0" y="1282045"/>
                </a:cubicBezTo>
                <a:cubicBezTo>
                  <a:pt x="-40904" y="851221"/>
                  <a:pt x="113293" y="336225"/>
                  <a:pt x="0" y="0"/>
                </a:cubicBezTo>
                <a:close/>
              </a:path>
            </a:pathLst>
          </a:custGeom>
          <a:solidFill>
            <a:srgbClr val="FFFF00">
              <a:alpha val="11000"/>
            </a:srgbClr>
          </a:solidFill>
          <a:ln w="53975" cap="rnd">
            <a:solidFill>
              <a:schemeClr val="accent3">
                <a:lumMod val="50000"/>
                <a:alpha val="9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DC143F-D8A4-A44A-9731-0CA75D056433}"/>
              </a:ext>
            </a:extLst>
          </p:cNvPr>
          <p:cNvSpPr/>
          <p:nvPr/>
        </p:nvSpPr>
        <p:spPr>
          <a:xfrm>
            <a:off x="5674935" y="5346738"/>
            <a:ext cx="179110" cy="145565"/>
          </a:xfrm>
          <a:prstGeom prst="rect">
            <a:avLst/>
          </a:prstGeom>
          <a:solidFill>
            <a:srgbClr val="FFFF00">
              <a:alpha val="36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50AD31-88F7-4443-BEF8-28BE869F8956}"/>
              </a:ext>
            </a:extLst>
          </p:cNvPr>
          <p:cNvSpPr/>
          <p:nvPr/>
        </p:nvSpPr>
        <p:spPr>
          <a:xfrm>
            <a:off x="3404414" y="5346737"/>
            <a:ext cx="179110" cy="145565"/>
          </a:xfrm>
          <a:prstGeom prst="rect">
            <a:avLst/>
          </a:prstGeom>
          <a:solidFill>
            <a:srgbClr val="FFFF00">
              <a:alpha val="36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8AB1FF7-9929-3244-861F-3817FDF06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637541"/>
            <a:ext cx="3206402" cy="2121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58641F3-AF7A-1443-8C54-BB772E77ACDD}"/>
              </a:ext>
            </a:extLst>
          </p:cNvPr>
          <p:cNvSpPr/>
          <p:nvPr/>
        </p:nvSpPr>
        <p:spPr>
          <a:xfrm>
            <a:off x="488221" y="2637540"/>
            <a:ext cx="3414475" cy="2121005"/>
          </a:xfrm>
          <a:custGeom>
            <a:avLst/>
            <a:gdLst>
              <a:gd name="connsiteX0" fmla="*/ 0 w 3414475"/>
              <a:gd name="connsiteY0" fmla="*/ 0 h 2121005"/>
              <a:gd name="connsiteX1" fmla="*/ 3414475 w 3414475"/>
              <a:gd name="connsiteY1" fmla="*/ 0 h 2121005"/>
              <a:gd name="connsiteX2" fmla="*/ 3414475 w 3414475"/>
              <a:gd name="connsiteY2" fmla="*/ 2121005 h 2121005"/>
              <a:gd name="connsiteX3" fmla="*/ 0 w 3414475"/>
              <a:gd name="connsiteY3" fmla="*/ 2121005 h 2121005"/>
              <a:gd name="connsiteX4" fmla="*/ 0 w 3414475"/>
              <a:gd name="connsiteY4" fmla="*/ 0 h 2121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4475" h="2121005" fill="none" extrusionOk="0">
                <a:moveTo>
                  <a:pt x="0" y="0"/>
                </a:moveTo>
                <a:cubicBezTo>
                  <a:pt x="923901" y="-49533"/>
                  <a:pt x="1869942" y="-14809"/>
                  <a:pt x="3414475" y="0"/>
                </a:cubicBezTo>
                <a:cubicBezTo>
                  <a:pt x="3502114" y="801833"/>
                  <a:pt x="3341796" y="1122324"/>
                  <a:pt x="3414475" y="2121005"/>
                </a:cubicBezTo>
                <a:cubicBezTo>
                  <a:pt x="2713784" y="2072774"/>
                  <a:pt x="961083" y="2205460"/>
                  <a:pt x="0" y="2121005"/>
                </a:cubicBezTo>
                <a:cubicBezTo>
                  <a:pt x="-38581" y="1541602"/>
                  <a:pt x="63341" y="574665"/>
                  <a:pt x="0" y="0"/>
                </a:cubicBezTo>
                <a:close/>
              </a:path>
              <a:path w="3414475" h="2121005" stroke="0" extrusionOk="0">
                <a:moveTo>
                  <a:pt x="0" y="0"/>
                </a:moveTo>
                <a:cubicBezTo>
                  <a:pt x="428004" y="118645"/>
                  <a:pt x="2790563" y="116012"/>
                  <a:pt x="3414475" y="0"/>
                </a:cubicBezTo>
                <a:cubicBezTo>
                  <a:pt x="3281593" y="554979"/>
                  <a:pt x="3499426" y="1747930"/>
                  <a:pt x="3414475" y="2121005"/>
                </a:cubicBezTo>
                <a:cubicBezTo>
                  <a:pt x="2050538" y="2255605"/>
                  <a:pt x="737452" y="1963809"/>
                  <a:pt x="0" y="2121005"/>
                </a:cubicBezTo>
                <a:cubicBezTo>
                  <a:pt x="-20187" y="1723780"/>
                  <a:pt x="-152480" y="642130"/>
                  <a:pt x="0" y="0"/>
                </a:cubicBezTo>
                <a:close/>
              </a:path>
            </a:pathLst>
          </a:custGeom>
          <a:solidFill>
            <a:srgbClr val="FFFF00">
              <a:alpha val="11000"/>
            </a:srgbClr>
          </a:solidFill>
          <a:ln w="53975" cap="rnd">
            <a:solidFill>
              <a:srgbClr val="FFFF00">
                <a:alpha val="90000"/>
              </a:srgb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92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9AB9C-51DE-EC4A-AAE4-2A52DE741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90918"/>
          </a:xfrm>
        </p:spPr>
        <p:txBody>
          <a:bodyPr>
            <a:normAutofit fontScale="90000"/>
          </a:bodyPr>
          <a:lstStyle/>
          <a:p>
            <a:r>
              <a:rPr lang="en-US" dirty="0"/>
              <a:t>Full UML Conceptual Model: </a:t>
            </a:r>
            <a:br>
              <a:rPr lang="en-US" dirty="0"/>
            </a:br>
            <a:r>
              <a:rPr lang="en-US" dirty="0"/>
              <a:t>Abstract Superclass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80D91F-0729-1342-BF81-8D2A3E34FA34}"/>
              </a:ext>
            </a:extLst>
          </p:cNvPr>
          <p:cNvSpPr txBox="1"/>
          <p:nvPr/>
        </p:nvSpPr>
        <p:spPr>
          <a:xfrm>
            <a:off x="457200" y="1803054"/>
            <a:ext cx="8086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model below, the Book class is abstract, </a:t>
            </a:r>
            <a:r>
              <a:rPr lang="en-US" i="1" dirty="0"/>
              <a:t>i.e.</a:t>
            </a:r>
            <a:r>
              <a:rPr lang="en-US" dirty="0"/>
              <a:t>, all instances are either audio books or e-books.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8C2D6E-B292-D64A-A96F-98BF8ED82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063" y="2867544"/>
            <a:ext cx="6884413" cy="308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106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9AB9C-51DE-EC4A-AAE4-2A52DE741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399"/>
            <a:ext cx="8229600" cy="1461247"/>
          </a:xfrm>
        </p:spPr>
        <p:txBody>
          <a:bodyPr>
            <a:normAutofit/>
          </a:bodyPr>
          <a:lstStyle/>
          <a:p>
            <a:r>
              <a:rPr lang="en-US" dirty="0"/>
              <a:t>Full ERD Logical Model: </a:t>
            </a:r>
            <a:br>
              <a:rPr lang="en-US" dirty="0"/>
            </a:br>
            <a:r>
              <a:rPr lang="en-US" dirty="0"/>
              <a:t>Abstract Superclass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BC88C1-5F87-C642-9C56-F10679C4F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503" y="1688353"/>
            <a:ext cx="6896100" cy="4826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0B9C4B-AAFD-124A-8283-4F14FB281F50}"/>
              </a:ext>
            </a:extLst>
          </p:cNvPr>
          <p:cNvSpPr txBox="1"/>
          <p:nvPr/>
        </p:nvSpPr>
        <p:spPr>
          <a:xfrm>
            <a:off x="286372" y="5977510"/>
            <a:ext cx="4496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the model below, the Book class is abstract.</a:t>
            </a:r>
          </a:p>
        </p:txBody>
      </p:sp>
    </p:spTree>
    <p:extLst>
      <p:ext uri="{BB962C8B-B14F-4D97-AF65-F5344CB8AC3E}">
        <p14:creationId xmlns:p14="http://schemas.microsoft.com/office/powerpoint/2010/main" val="628751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5E481-57B0-CD4B-BD82-752BD2AB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Issues with Model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8E7F8E7-7A69-B74F-964B-BD2057301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444" y="1438461"/>
            <a:ext cx="6153493" cy="3557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21968-1221-2548-B983-8B292DD33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532909"/>
            <a:ext cx="2793077" cy="2560320"/>
          </a:xfr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/>
          <a:p>
            <a:r>
              <a:rPr lang="en-US" sz="1200" dirty="0"/>
              <a:t>What if a book is sold in different formats, </a:t>
            </a:r>
            <a:r>
              <a:rPr lang="en-US" sz="1200" i="1" dirty="0"/>
              <a:t>e.g.</a:t>
            </a:r>
            <a:r>
              <a:rPr lang="en-US" sz="1200" dirty="0"/>
              <a:t>, on Kindle and paperback?</a:t>
            </a:r>
          </a:p>
          <a:p>
            <a:r>
              <a:rPr lang="en-US" sz="1200" dirty="0"/>
              <a:t>Would ISBN make a better primary key as it is a natural key?</a:t>
            </a:r>
          </a:p>
          <a:p>
            <a:r>
              <a:rPr lang="en-US" sz="1200" dirty="0"/>
              <a:t>What about hardcover vs paperback?</a:t>
            </a:r>
          </a:p>
          <a:p>
            <a:r>
              <a:rPr lang="en-US" sz="1200" dirty="0"/>
              <a:t>What about books without an author, </a:t>
            </a:r>
            <a:r>
              <a:rPr lang="en-US" sz="1200" i="1" dirty="0"/>
              <a:t>e.g.</a:t>
            </a:r>
            <a:r>
              <a:rPr lang="en-US" sz="1200" dirty="0"/>
              <a:t>, the Bible?</a:t>
            </a:r>
          </a:p>
          <a:p>
            <a:r>
              <a:rPr lang="en-US" sz="1200" dirty="0"/>
              <a:t>What about country in publisher? Doesn’t that violate a normal form?</a:t>
            </a:r>
          </a:p>
        </p:txBody>
      </p:sp>
    </p:spTree>
    <p:extLst>
      <p:ext uri="{BB962C8B-B14F-4D97-AF65-F5344CB8AC3E}">
        <p14:creationId xmlns:p14="http://schemas.microsoft.com/office/powerpoint/2010/main" val="3875382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51258-3715-AE40-9146-168905ED7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Relation Instances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E032DE-1F19-E34D-9967-9780CDBF1565}"/>
              </a:ext>
            </a:extLst>
          </p:cNvPr>
          <p:cNvSpPr txBox="1"/>
          <p:nvPr/>
        </p:nvSpPr>
        <p:spPr>
          <a:xfrm>
            <a:off x="457200" y="1812647"/>
            <a:ext cx="476052" cy="64633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843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763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921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420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D6D78F-8A3C-AD45-94C5-9253DCB43621}"/>
              </a:ext>
            </a:extLst>
          </p:cNvPr>
          <p:cNvSpPr txBox="1"/>
          <p:nvPr/>
        </p:nvSpPr>
        <p:spPr>
          <a:xfrm>
            <a:off x="943703" y="1812644"/>
            <a:ext cx="1224673" cy="64633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Smith, Adam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Kant, Emmanuel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Hegel, Georg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Descartes, Rene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F3A556-4780-164C-AC83-544CDE74E7F5}"/>
              </a:ext>
            </a:extLst>
          </p:cNvPr>
          <p:cNvSpPr txBox="1"/>
          <p:nvPr/>
        </p:nvSpPr>
        <p:spPr>
          <a:xfrm>
            <a:off x="457200" y="1581816"/>
            <a:ext cx="476053" cy="2308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a_id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4777A8-F4D2-F44C-BC88-0ED4E05681A0}"/>
              </a:ext>
            </a:extLst>
          </p:cNvPr>
          <p:cNvSpPr txBox="1"/>
          <p:nvPr/>
        </p:nvSpPr>
        <p:spPr>
          <a:xfrm>
            <a:off x="933253" y="1582778"/>
            <a:ext cx="1235124" cy="2308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a_name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1EFBE9-B6A4-9B43-8FBE-5B3008548F61}"/>
              </a:ext>
            </a:extLst>
          </p:cNvPr>
          <p:cNvSpPr txBox="1"/>
          <p:nvPr/>
        </p:nvSpPr>
        <p:spPr>
          <a:xfrm>
            <a:off x="457200" y="1355862"/>
            <a:ext cx="1126504" cy="2308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7030A0"/>
                </a:solidFill>
                <a:latin typeface="Book Antiqua" panose="02040602050305030304" pitchFamily="18" charset="0"/>
                <a:cs typeface="Courier New" panose="02070309020205020404" pitchFamily="49" charset="0"/>
              </a:rPr>
              <a:t>Author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96D8A8-FF55-5F4D-B087-FFFF4802413F}"/>
              </a:ext>
            </a:extLst>
          </p:cNvPr>
          <p:cNvSpPr txBox="1"/>
          <p:nvPr/>
        </p:nvSpPr>
        <p:spPr>
          <a:xfrm>
            <a:off x="457200" y="3000516"/>
            <a:ext cx="571187" cy="64633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109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110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111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112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317846-F53A-0747-9476-9D5986C8E1DB}"/>
              </a:ext>
            </a:extLst>
          </p:cNvPr>
          <p:cNvSpPr txBox="1"/>
          <p:nvPr/>
        </p:nvSpPr>
        <p:spPr>
          <a:xfrm>
            <a:off x="1038025" y="3000516"/>
            <a:ext cx="545679" cy="64633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763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843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921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921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43B91E-00B3-5D48-B1DC-21D930C8D534}"/>
              </a:ext>
            </a:extLst>
          </p:cNvPr>
          <p:cNvSpPr txBox="1"/>
          <p:nvPr/>
        </p:nvSpPr>
        <p:spPr>
          <a:xfrm>
            <a:off x="457201" y="2769685"/>
            <a:ext cx="571187" cy="2308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au_id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8E1E6F-B50C-4C47-A437-E6DE07F3EF4A}"/>
              </a:ext>
            </a:extLst>
          </p:cNvPr>
          <p:cNvSpPr txBox="1"/>
          <p:nvPr/>
        </p:nvSpPr>
        <p:spPr>
          <a:xfrm>
            <a:off x="1028387" y="2769684"/>
            <a:ext cx="555318" cy="2308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a_id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B5F55C-AA24-594D-A429-F414CFF57183}"/>
              </a:ext>
            </a:extLst>
          </p:cNvPr>
          <p:cNvSpPr txBox="1"/>
          <p:nvPr/>
        </p:nvSpPr>
        <p:spPr>
          <a:xfrm>
            <a:off x="457201" y="2543731"/>
            <a:ext cx="1126504" cy="2308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7030A0"/>
                </a:solidFill>
                <a:latin typeface="Book Antiqua" panose="02040602050305030304" pitchFamily="18" charset="0"/>
                <a:cs typeface="Courier New" panose="02070309020205020404" pitchFamily="49" charset="0"/>
              </a:rPr>
              <a:t>Authorship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4E8A1A-BA58-BF4F-830B-A3E37CF3BD46}"/>
              </a:ext>
            </a:extLst>
          </p:cNvPr>
          <p:cNvSpPr txBox="1"/>
          <p:nvPr/>
        </p:nvSpPr>
        <p:spPr>
          <a:xfrm>
            <a:off x="1583705" y="2769684"/>
            <a:ext cx="555318" cy="2308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b_id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6968B9-209B-D645-902E-9DE9779F25E2}"/>
              </a:ext>
            </a:extLst>
          </p:cNvPr>
          <p:cNvSpPr txBox="1"/>
          <p:nvPr/>
        </p:nvSpPr>
        <p:spPr>
          <a:xfrm>
            <a:off x="1593342" y="3000516"/>
            <a:ext cx="545679" cy="64633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221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222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223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224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68A9A9-21DC-7B4E-BD6A-E34C61ABCD2F}"/>
              </a:ext>
            </a:extLst>
          </p:cNvPr>
          <p:cNvSpPr txBox="1"/>
          <p:nvPr/>
        </p:nvSpPr>
        <p:spPr>
          <a:xfrm>
            <a:off x="457200" y="4198854"/>
            <a:ext cx="571187" cy="64633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221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222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223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224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23C453D-0081-1445-927C-2ABD0909FA55}"/>
              </a:ext>
            </a:extLst>
          </p:cNvPr>
          <p:cNvSpPr txBox="1"/>
          <p:nvPr/>
        </p:nvSpPr>
        <p:spPr>
          <a:xfrm>
            <a:off x="1038024" y="4198854"/>
            <a:ext cx="1595691" cy="64633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Critique of Reason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Wealth of Nations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Science of Logic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Philosophy of Right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A29803-3FAE-D943-929A-726162874275}"/>
              </a:ext>
            </a:extLst>
          </p:cNvPr>
          <p:cNvSpPr txBox="1"/>
          <p:nvPr/>
        </p:nvSpPr>
        <p:spPr>
          <a:xfrm>
            <a:off x="457201" y="3968023"/>
            <a:ext cx="571187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b_id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935912-C755-AA4B-B83B-5C6DDBCD7BBF}"/>
              </a:ext>
            </a:extLst>
          </p:cNvPr>
          <p:cNvSpPr txBox="1"/>
          <p:nvPr/>
        </p:nvSpPr>
        <p:spPr>
          <a:xfrm>
            <a:off x="1028386" y="3968022"/>
            <a:ext cx="1605329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b_title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52D9D9-5159-0E4B-9B36-76FECE32A0B0}"/>
              </a:ext>
            </a:extLst>
          </p:cNvPr>
          <p:cNvSpPr txBox="1"/>
          <p:nvPr/>
        </p:nvSpPr>
        <p:spPr>
          <a:xfrm>
            <a:off x="457201" y="3742069"/>
            <a:ext cx="1126504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7030A0"/>
                </a:solidFill>
                <a:latin typeface="Book Antiqua" panose="02040602050305030304" pitchFamily="18" charset="0"/>
                <a:cs typeface="Courier New" panose="02070309020205020404" pitchFamily="49" charset="0"/>
              </a:rPr>
              <a:t>Book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2F02EF-1BC8-BD4B-9FAE-794B466BB693}"/>
              </a:ext>
            </a:extLst>
          </p:cNvPr>
          <p:cNvSpPr txBox="1"/>
          <p:nvPr/>
        </p:nvSpPr>
        <p:spPr>
          <a:xfrm>
            <a:off x="2633715" y="3968022"/>
            <a:ext cx="555318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cost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3AB32F-B71A-B44F-8352-366D28E4D11F}"/>
              </a:ext>
            </a:extLst>
          </p:cNvPr>
          <p:cNvSpPr txBox="1"/>
          <p:nvPr/>
        </p:nvSpPr>
        <p:spPr>
          <a:xfrm>
            <a:off x="2624078" y="4198854"/>
            <a:ext cx="564955" cy="64633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48.99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29.00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9.99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4.99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F71A41-32BF-814F-8252-DA8E9DB3CDB7}"/>
              </a:ext>
            </a:extLst>
          </p:cNvPr>
          <p:cNvSpPr txBox="1"/>
          <p:nvPr/>
        </p:nvSpPr>
        <p:spPr>
          <a:xfrm>
            <a:off x="0" y="6424214"/>
            <a:ext cx="5997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Baskerville" panose="02020502070401020303" pitchFamily="18" charset="0"/>
                <a:ea typeface="Baskerville" panose="02020502070401020303" pitchFamily="18" charset="0"/>
              </a:rPr>
              <a:t>Some columns are renamed from attributes in order to make them unique, and thus simplify foreign key naming. This is not strictly necessary, but convenient. Some tables have non-relevant columns omitted for brevity.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023C14B-B140-B741-9341-20CB90CDBF21}"/>
              </a:ext>
            </a:extLst>
          </p:cNvPr>
          <p:cNvSpPr txBox="1"/>
          <p:nvPr/>
        </p:nvSpPr>
        <p:spPr>
          <a:xfrm>
            <a:off x="3189033" y="3968022"/>
            <a:ext cx="555318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p_id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D60D41-7F86-4C42-9E4D-F4A113A9815A}"/>
              </a:ext>
            </a:extLst>
          </p:cNvPr>
          <p:cNvSpPr txBox="1"/>
          <p:nvPr/>
        </p:nvSpPr>
        <p:spPr>
          <a:xfrm>
            <a:off x="3189033" y="4198854"/>
            <a:ext cx="564955" cy="64633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303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303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394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394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3B4EF68-8F9B-2448-86A2-A709502B8D8A}"/>
              </a:ext>
            </a:extLst>
          </p:cNvPr>
          <p:cNvSpPr txBox="1"/>
          <p:nvPr/>
        </p:nvSpPr>
        <p:spPr>
          <a:xfrm>
            <a:off x="4170812" y="1812644"/>
            <a:ext cx="571187" cy="64633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321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332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303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394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374448-58BF-124F-AA19-A49C7B00FA22}"/>
              </a:ext>
            </a:extLst>
          </p:cNvPr>
          <p:cNvSpPr txBox="1"/>
          <p:nvPr/>
        </p:nvSpPr>
        <p:spPr>
          <a:xfrm>
            <a:off x="4751636" y="1812644"/>
            <a:ext cx="1595691" cy="64633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Pearson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Elsevier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Random House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Putnam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0A282D-6DBE-FE43-9293-2E1539460233}"/>
              </a:ext>
            </a:extLst>
          </p:cNvPr>
          <p:cNvSpPr txBox="1"/>
          <p:nvPr/>
        </p:nvSpPr>
        <p:spPr>
          <a:xfrm>
            <a:off x="4170813" y="1581813"/>
            <a:ext cx="571187" cy="2308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p_id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F13D3FE-7E30-C446-9C57-2A66592BD7F3}"/>
              </a:ext>
            </a:extLst>
          </p:cNvPr>
          <p:cNvSpPr txBox="1"/>
          <p:nvPr/>
        </p:nvSpPr>
        <p:spPr>
          <a:xfrm>
            <a:off x="4741998" y="1581812"/>
            <a:ext cx="1605329" cy="2308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p_name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E821BA-617C-FB4F-A738-B5372758EB6D}"/>
              </a:ext>
            </a:extLst>
          </p:cNvPr>
          <p:cNvSpPr txBox="1"/>
          <p:nvPr/>
        </p:nvSpPr>
        <p:spPr>
          <a:xfrm>
            <a:off x="4170813" y="1355859"/>
            <a:ext cx="1126504" cy="2308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7030A0"/>
                </a:solidFill>
                <a:latin typeface="Book Antiqua" panose="02040602050305030304" pitchFamily="18" charset="0"/>
                <a:cs typeface="Courier New" panose="02070309020205020404" pitchFamily="49" charset="0"/>
              </a:rPr>
              <a:t>Publisher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6C4A8FD-341D-1242-9046-D2B039D2E316}"/>
              </a:ext>
            </a:extLst>
          </p:cNvPr>
          <p:cNvSpPr txBox="1"/>
          <p:nvPr/>
        </p:nvSpPr>
        <p:spPr>
          <a:xfrm>
            <a:off x="6347326" y="1581812"/>
            <a:ext cx="694485" cy="2308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country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7879D40-CA02-834F-8274-322706870B6C}"/>
              </a:ext>
            </a:extLst>
          </p:cNvPr>
          <p:cNvSpPr txBox="1"/>
          <p:nvPr/>
        </p:nvSpPr>
        <p:spPr>
          <a:xfrm>
            <a:off x="6337690" y="1812644"/>
            <a:ext cx="694485" cy="64633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India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UK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US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US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5AFC1C0-6EB4-3D45-9AEB-A894647A8F20}"/>
              </a:ext>
            </a:extLst>
          </p:cNvPr>
          <p:cNvSpPr txBox="1"/>
          <p:nvPr/>
        </p:nvSpPr>
        <p:spPr>
          <a:xfrm>
            <a:off x="7051449" y="1581812"/>
            <a:ext cx="555318" cy="2308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c_id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6FAB3B0-C055-1242-BD57-A93EEF840296}"/>
              </a:ext>
            </a:extLst>
          </p:cNvPr>
          <p:cNvSpPr txBox="1"/>
          <p:nvPr/>
        </p:nvSpPr>
        <p:spPr>
          <a:xfrm>
            <a:off x="7031511" y="1812644"/>
            <a:ext cx="564955" cy="64633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332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321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303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394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3863AB1-38F3-3045-906D-5EFB53C82F3F}"/>
              </a:ext>
            </a:extLst>
          </p:cNvPr>
          <p:cNvSpPr txBox="1"/>
          <p:nvPr/>
        </p:nvSpPr>
        <p:spPr>
          <a:xfrm>
            <a:off x="4170812" y="3000516"/>
            <a:ext cx="571187" cy="64633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321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332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303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394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E1564F4-508E-764A-86E8-3FF3EFFAFDEC}"/>
              </a:ext>
            </a:extLst>
          </p:cNvPr>
          <p:cNvSpPr txBox="1"/>
          <p:nvPr/>
        </p:nvSpPr>
        <p:spPr>
          <a:xfrm>
            <a:off x="4751637" y="3000516"/>
            <a:ext cx="1247528" cy="64633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Ellen Learson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Anurag Jain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Cynthia Larson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Petra Cevjac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3643239-1671-D34B-BC2A-C4B5F6503DE5}"/>
              </a:ext>
            </a:extLst>
          </p:cNvPr>
          <p:cNvSpPr txBox="1"/>
          <p:nvPr/>
        </p:nvSpPr>
        <p:spPr>
          <a:xfrm>
            <a:off x="4170813" y="2769685"/>
            <a:ext cx="571187" cy="2308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c_id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515D6A7-DAB7-614C-9E85-220BEE3B81A4}"/>
              </a:ext>
            </a:extLst>
          </p:cNvPr>
          <p:cNvSpPr txBox="1"/>
          <p:nvPr/>
        </p:nvSpPr>
        <p:spPr>
          <a:xfrm>
            <a:off x="4741998" y="2769684"/>
            <a:ext cx="1255063" cy="2308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c_name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5BD4457-FA72-A74C-9FB3-546219595112}"/>
              </a:ext>
            </a:extLst>
          </p:cNvPr>
          <p:cNvSpPr txBox="1"/>
          <p:nvPr/>
        </p:nvSpPr>
        <p:spPr>
          <a:xfrm>
            <a:off x="4170813" y="2543731"/>
            <a:ext cx="1126504" cy="2308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7030A0"/>
                </a:solidFill>
                <a:latin typeface="Book Antiqua" panose="02040602050305030304" pitchFamily="18" charset="0"/>
                <a:cs typeface="Courier New" panose="02070309020205020404" pitchFamily="49" charset="0"/>
              </a:rPr>
              <a:t>Contact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493A999-6897-FB42-B51A-0209CB9FE461}"/>
              </a:ext>
            </a:extLst>
          </p:cNvPr>
          <p:cNvSpPr txBox="1"/>
          <p:nvPr/>
        </p:nvSpPr>
        <p:spPr>
          <a:xfrm>
            <a:off x="5997061" y="2769683"/>
            <a:ext cx="1143674" cy="2308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phone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FD566E2-86B4-5641-B8C8-9CA657ACC756}"/>
              </a:ext>
            </a:extLst>
          </p:cNvPr>
          <p:cNvSpPr txBox="1"/>
          <p:nvPr/>
        </p:nvSpPr>
        <p:spPr>
          <a:xfrm>
            <a:off x="6006698" y="3000516"/>
            <a:ext cx="1126504" cy="64633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+44 99813201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+91 4457229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+1 5558873322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+1 5552331109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D9D3CE7-90D4-104C-ABBB-A47691107F6C}"/>
              </a:ext>
            </a:extLst>
          </p:cNvPr>
          <p:cNvSpPr txBox="1"/>
          <p:nvPr/>
        </p:nvSpPr>
        <p:spPr>
          <a:xfrm>
            <a:off x="470053" y="5415258"/>
            <a:ext cx="571187" cy="64633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221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222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223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224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D848878-5D04-6444-81DD-C85F2E178F11}"/>
              </a:ext>
            </a:extLst>
          </p:cNvPr>
          <p:cNvSpPr txBox="1"/>
          <p:nvPr/>
        </p:nvSpPr>
        <p:spPr>
          <a:xfrm>
            <a:off x="1050877" y="5415258"/>
            <a:ext cx="643597" cy="64633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2387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823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458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1097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23BB856-DA03-9244-8B67-42BD7988CF14}"/>
              </a:ext>
            </a:extLst>
          </p:cNvPr>
          <p:cNvSpPr txBox="1"/>
          <p:nvPr/>
        </p:nvSpPr>
        <p:spPr>
          <a:xfrm>
            <a:off x="470054" y="5184427"/>
            <a:ext cx="571187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b_id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07BFD4-C906-AC41-B101-7054F83B14FD}"/>
              </a:ext>
            </a:extLst>
          </p:cNvPr>
          <p:cNvSpPr txBox="1"/>
          <p:nvPr/>
        </p:nvSpPr>
        <p:spPr>
          <a:xfrm>
            <a:off x="1041239" y="5184426"/>
            <a:ext cx="653235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E70EF8B-9470-6D4B-AB56-63921C80ABD6}"/>
              </a:ext>
            </a:extLst>
          </p:cNvPr>
          <p:cNvSpPr txBox="1"/>
          <p:nvPr/>
        </p:nvSpPr>
        <p:spPr>
          <a:xfrm>
            <a:off x="470054" y="4958473"/>
            <a:ext cx="1126504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7030A0"/>
                </a:solidFill>
                <a:latin typeface="Book Antiqua" panose="02040602050305030304" pitchFamily="18" charset="0"/>
                <a:cs typeface="Courier New" panose="02070309020205020404" pitchFamily="49" charset="0"/>
              </a:rPr>
              <a:t>EBook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EC8ACED-194D-464F-9EE8-4BEAFC5994DB}"/>
              </a:ext>
            </a:extLst>
          </p:cNvPr>
          <p:cNvSpPr txBox="1"/>
          <p:nvPr/>
        </p:nvSpPr>
        <p:spPr>
          <a:xfrm>
            <a:off x="1694474" y="5184426"/>
            <a:ext cx="643596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342C20F-32F8-3349-837B-D92EB192F37B}"/>
              </a:ext>
            </a:extLst>
          </p:cNvPr>
          <p:cNvSpPr txBox="1"/>
          <p:nvPr/>
        </p:nvSpPr>
        <p:spPr>
          <a:xfrm>
            <a:off x="1694473" y="5415004"/>
            <a:ext cx="643597" cy="64633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epub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pdf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epub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epub</a:t>
            </a:r>
          </a:p>
        </p:txBody>
      </p:sp>
    </p:spTree>
    <p:extLst>
      <p:ext uri="{BB962C8B-B14F-4D97-AF65-F5344CB8AC3E}">
        <p14:creationId xmlns:p14="http://schemas.microsoft.com/office/powerpoint/2010/main" val="985756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8EA6B-053B-6146-9071-086807192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4C92E-970D-9F4D-B65C-5E37E9449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constraints:</a:t>
            </a:r>
          </a:p>
          <a:p>
            <a:pPr lvl="1"/>
            <a:r>
              <a:rPr lang="en-US" dirty="0"/>
              <a:t>Non-null values for attributes</a:t>
            </a:r>
          </a:p>
          <a:p>
            <a:pPr lvl="1"/>
            <a:r>
              <a:rPr lang="en-US" dirty="0"/>
              <a:t>Lower bound of 1 on multiplicity, </a:t>
            </a:r>
            <a:r>
              <a:rPr lang="en-US" i="1" dirty="0"/>
              <a:t>e.g.</a:t>
            </a:r>
            <a:r>
              <a:rPr lang="en-US" dirty="0"/>
              <a:t>, 1..*</a:t>
            </a:r>
          </a:p>
          <a:p>
            <a:pPr lvl="1"/>
            <a:r>
              <a:rPr lang="en-US" dirty="0"/>
              <a:t>Specific upper bound on multiplicity, </a:t>
            </a:r>
            <a:r>
              <a:rPr lang="en-US" i="1" dirty="0"/>
              <a:t>e.g.</a:t>
            </a:r>
            <a:r>
              <a:rPr lang="en-US" dirty="0"/>
              <a:t>, 1..5</a:t>
            </a:r>
          </a:p>
          <a:p>
            <a:pPr lvl="1"/>
            <a:r>
              <a:rPr lang="en-US" dirty="0"/>
              <a:t>Referential integrity of foreign keys</a:t>
            </a:r>
          </a:p>
          <a:p>
            <a:pPr lvl="1"/>
            <a:r>
              <a:rPr lang="en-US" dirty="0"/>
              <a:t>Deletion of classes from multiple tables in a generalization hierarchy</a:t>
            </a:r>
          </a:p>
        </p:txBody>
      </p:sp>
    </p:spTree>
    <p:extLst>
      <p:ext uri="{BB962C8B-B14F-4D97-AF65-F5344CB8AC3E}">
        <p14:creationId xmlns:p14="http://schemas.microsoft.com/office/powerpoint/2010/main" val="268355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F16E2-284E-6640-BA89-60E3A7D02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Enforcing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71215-9C0D-8E43-BFA5-7F0393FA2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During table creation: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 NULL </a:t>
            </a:r>
            <a:r>
              <a:rPr lang="en-US" dirty="0"/>
              <a:t>on attributes or foreign keys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 DELETE CASCADE </a:t>
            </a:r>
            <a:r>
              <a:rPr lang="en-US" dirty="0"/>
              <a:t>to force deletion of dependent entities</a:t>
            </a:r>
          </a:p>
          <a:p>
            <a:pPr lvl="1"/>
            <a:r>
              <a:rPr lang="en-US" dirty="0"/>
              <a:t>user defined constraints and domains</a:t>
            </a:r>
          </a:p>
          <a:p>
            <a:r>
              <a:rPr lang="en-US" dirty="0"/>
              <a:t>As business logic: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BEFORE</a:t>
            </a:r>
            <a:r>
              <a:rPr lang="en-US" dirty="0"/>
              <a:t> triggers to enforce multiplicity constraints</a:t>
            </a:r>
          </a:p>
          <a:p>
            <a:pPr lvl="1"/>
            <a:r>
              <a:rPr lang="en-US" dirty="0"/>
              <a:t>Transactions via application code or stored procedures</a:t>
            </a:r>
          </a:p>
        </p:txBody>
      </p:sp>
    </p:spTree>
    <p:extLst>
      <p:ext uri="{BB962C8B-B14F-4D97-AF65-F5344CB8AC3E}">
        <p14:creationId xmlns:p14="http://schemas.microsoft.com/office/powerpoint/2010/main" val="3483656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800">
                <a:solidFill>
                  <a:schemeClr val="accent6">
                    <a:lumMod val="50000"/>
                  </a:schemeClr>
                </a:solidFill>
              </a:rPr>
              <a:t>Summary, Review, &amp; Questions…</a:t>
            </a:r>
          </a:p>
        </p:txBody>
      </p:sp>
      <p:pic>
        <p:nvPicPr>
          <p:cNvPr id="1026" name="Picture 2" descr="C:\Users\Martin Schedlbauer\AppData\Local\Microsoft\Windows\Temporary Internet Files\Content.IE5\RQ7Z4LXW\MC900441426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694" y="457200"/>
            <a:ext cx="3657143" cy="365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1024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Mapping to Tables</a:t>
            </a:r>
          </a:p>
          <a:p>
            <a:r>
              <a:rPr lang="en-US" dirty="0"/>
              <a:t>Multiplicity Mapping Rules</a:t>
            </a:r>
          </a:p>
          <a:p>
            <a:r>
              <a:rPr lang="en-US" dirty="0"/>
              <a:t>Link Tables</a:t>
            </a:r>
          </a:p>
          <a:p>
            <a:r>
              <a:rPr lang="en-US" dirty="0"/>
              <a:t>Mapping Generalizations</a:t>
            </a:r>
          </a:p>
          <a:p>
            <a:r>
              <a:rPr lang="en-US" dirty="0"/>
              <a:t>Managing Normal Forms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47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Mapping Rules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Each entity becomes a table (relation)</a:t>
            </a:r>
          </a:p>
          <a:p>
            <a:r>
              <a:rPr lang="en-US" sz="2000" dirty="0"/>
              <a:t>Associations, aggregations, and composition are treated as relationships without any distinction</a:t>
            </a:r>
          </a:p>
          <a:p>
            <a:r>
              <a:rPr lang="en-US" sz="2000" dirty="0"/>
              <a:t>1:1 relationships:</a:t>
            </a:r>
          </a:p>
          <a:p>
            <a:pPr lvl="1"/>
            <a:r>
              <a:rPr lang="en-US" sz="1800" dirty="0"/>
              <a:t>optionally merge attributes or treat as 1:N</a:t>
            </a:r>
          </a:p>
          <a:p>
            <a:r>
              <a:rPr lang="en-US" sz="2000" dirty="0"/>
              <a:t>1:N relationships:</a:t>
            </a:r>
          </a:p>
          <a:p>
            <a:pPr lvl="1"/>
            <a:r>
              <a:rPr lang="en-US" sz="1800" dirty="0"/>
              <a:t>add the primary key from the “one” as a foreign key attribute to the “many”</a:t>
            </a:r>
          </a:p>
          <a:p>
            <a:endParaRPr lang="en-US" sz="20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90F3719-415C-F143-895E-5EB836E4CC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M:N relationships:</a:t>
            </a:r>
          </a:p>
          <a:p>
            <a:pPr lvl="1"/>
            <a:r>
              <a:rPr lang="en-US" sz="1800" dirty="0"/>
              <a:t>create an association or junction table with rows as pairs of primary keys from both relations</a:t>
            </a:r>
          </a:p>
          <a:p>
            <a:r>
              <a:rPr lang="en-US" sz="2000" dirty="0"/>
              <a:t>Generalization relationships are represented as a single table with a type attribute or a set of tables with common primary keys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4491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12" y="365125"/>
            <a:ext cx="8375585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703455-BF97-6947-A30F-F910A24E6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059" y="641850"/>
            <a:ext cx="2708910" cy="1535865"/>
          </a:xfrm>
        </p:spPr>
        <p:txBody>
          <a:bodyPr>
            <a:normAutofit/>
          </a:bodyPr>
          <a:lstStyle/>
          <a:p>
            <a:r>
              <a:rPr lang="en-US" sz="2800"/>
              <a:t>Mapping a Conceptual Model in UML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806" y="1057739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999776" y="1402924"/>
            <a:ext cx="1463040" cy="1371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8535A-0520-4744-BF41-6AB171973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5480" y="641850"/>
            <a:ext cx="4539870" cy="1535865"/>
          </a:xfrm>
        </p:spPr>
        <p:txBody>
          <a:bodyPr anchor="ctr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UML Class Diagram representing a conceptual model for a publishing domain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Contains associations with 1:1, 1:N, and N:M multiplicities plus generalization and multi-valued attribute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Note that aggregation and composition relationships are mapped like associations</a:t>
            </a: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9FE38C31-99B2-6F4B-8F62-E65057482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71" y="2812060"/>
            <a:ext cx="7609976" cy="336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13C1555-7E97-114C-8E6A-8C203999CE45}"/>
              </a:ext>
            </a:extLst>
          </p:cNvPr>
          <p:cNvSpPr/>
          <p:nvPr/>
        </p:nvSpPr>
        <p:spPr>
          <a:xfrm>
            <a:off x="64220" y="6512890"/>
            <a:ext cx="161133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hlinkClick r:id="rId3"/>
              </a:rPr>
              <a:t>UML to ERD &amp; Schema: Lucidchart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713469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03455-BF97-6947-A30F-F910A24E6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059" y="641850"/>
            <a:ext cx="2708910" cy="1535865"/>
          </a:xfrm>
        </p:spPr>
        <p:txBody>
          <a:bodyPr>
            <a:normAutofit/>
          </a:bodyPr>
          <a:lstStyle/>
          <a:p>
            <a:r>
              <a:rPr lang="en-US" sz="2800" dirty="0"/>
              <a:t>Mapping a Multi-Valued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8535A-0520-4744-BF41-6AB171973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5480" y="641850"/>
            <a:ext cx="4539870" cy="153586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Create a table containing all possible values of the multi-valued attribute’s domain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Create a link table with the primary keys of each table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Resulting table is in at least 1NF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9ACDBE3-E3CC-CE42-836C-480E5BB53AF9}"/>
              </a:ext>
            </a:extLst>
          </p:cNvPr>
          <p:cNvCxnSpPr>
            <a:cxnSpLocks/>
          </p:cNvCxnSpPr>
          <p:nvPr/>
        </p:nvCxnSpPr>
        <p:spPr>
          <a:xfrm>
            <a:off x="2677212" y="4128940"/>
            <a:ext cx="1734532" cy="339178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0" name="Picture 2">
            <a:extLst>
              <a:ext uri="{FF2B5EF4-FFF2-40B4-BE49-F238E27FC236}">
                <a16:creationId xmlns:a16="http://schemas.microsoft.com/office/drawing/2014/main" id="{1C06B0DF-71FF-E741-8CEA-F029A654B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34" y="3356959"/>
            <a:ext cx="1688930" cy="1705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9A8C907-8C13-6840-A658-38CEF6FCA7E1}"/>
              </a:ext>
            </a:extLst>
          </p:cNvPr>
          <p:cNvSpPr/>
          <p:nvPr/>
        </p:nvSpPr>
        <p:spPr>
          <a:xfrm>
            <a:off x="554927" y="2674088"/>
            <a:ext cx="1914903" cy="3484983"/>
          </a:xfrm>
          <a:custGeom>
            <a:avLst/>
            <a:gdLst>
              <a:gd name="connsiteX0" fmla="*/ 0 w 1914903"/>
              <a:gd name="connsiteY0" fmla="*/ 0 h 3484983"/>
              <a:gd name="connsiteX1" fmla="*/ 1914903 w 1914903"/>
              <a:gd name="connsiteY1" fmla="*/ 0 h 3484983"/>
              <a:gd name="connsiteX2" fmla="*/ 1914903 w 1914903"/>
              <a:gd name="connsiteY2" fmla="*/ 3484983 h 3484983"/>
              <a:gd name="connsiteX3" fmla="*/ 0 w 1914903"/>
              <a:gd name="connsiteY3" fmla="*/ 3484983 h 3484983"/>
              <a:gd name="connsiteX4" fmla="*/ 0 w 1914903"/>
              <a:gd name="connsiteY4" fmla="*/ 0 h 348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903" h="3484983" fill="none" extrusionOk="0">
                <a:moveTo>
                  <a:pt x="0" y="0"/>
                </a:moveTo>
                <a:cubicBezTo>
                  <a:pt x="945234" y="-49533"/>
                  <a:pt x="1308911" y="-14809"/>
                  <a:pt x="1914903" y="0"/>
                </a:cubicBezTo>
                <a:cubicBezTo>
                  <a:pt x="2002542" y="1676989"/>
                  <a:pt x="1842224" y="2188266"/>
                  <a:pt x="1914903" y="3484983"/>
                </a:cubicBezTo>
                <a:cubicBezTo>
                  <a:pt x="1407984" y="3436752"/>
                  <a:pt x="596060" y="3569438"/>
                  <a:pt x="0" y="3484983"/>
                </a:cubicBezTo>
                <a:cubicBezTo>
                  <a:pt x="-38581" y="2274850"/>
                  <a:pt x="63341" y="1475763"/>
                  <a:pt x="0" y="0"/>
                </a:cubicBezTo>
                <a:close/>
              </a:path>
              <a:path w="1914903" h="3484983" stroke="0" extrusionOk="0">
                <a:moveTo>
                  <a:pt x="0" y="0"/>
                </a:moveTo>
                <a:cubicBezTo>
                  <a:pt x="778179" y="118645"/>
                  <a:pt x="1519593" y="116012"/>
                  <a:pt x="1914903" y="0"/>
                </a:cubicBezTo>
                <a:cubicBezTo>
                  <a:pt x="1782021" y="511101"/>
                  <a:pt x="1999854" y="1995351"/>
                  <a:pt x="1914903" y="3484983"/>
                </a:cubicBezTo>
                <a:cubicBezTo>
                  <a:pt x="1444222" y="3619583"/>
                  <a:pt x="741501" y="3327787"/>
                  <a:pt x="0" y="3484983"/>
                </a:cubicBezTo>
                <a:cubicBezTo>
                  <a:pt x="-20187" y="1873515"/>
                  <a:pt x="-152480" y="1550264"/>
                  <a:pt x="0" y="0"/>
                </a:cubicBezTo>
                <a:close/>
              </a:path>
            </a:pathLst>
          </a:custGeom>
          <a:solidFill>
            <a:srgbClr val="FFFF00">
              <a:alpha val="11000"/>
            </a:srgbClr>
          </a:solidFill>
          <a:ln w="53975" cap="rnd">
            <a:solidFill>
              <a:srgbClr val="FFFF00">
                <a:alpha val="90000"/>
              </a:srgb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0451CE-F1F7-594F-B055-4218A3E951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5066" y="3819088"/>
            <a:ext cx="3673173" cy="199448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2059FDA-3DD1-944F-9110-D1B91B7E853B}"/>
              </a:ext>
            </a:extLst>
          </p:cNvPr>
          <p:cNvSpPr/>
          <p:nvPr/>
        </p:nvSpPr>
        <p:spPr>
          <a:xfrm>
            <a:off x="4706930" y="3595543"/>
            <a:ext cx="3808420" cy="2441571"/>
          </a:xfrm>
          <a:custGeom>
            <a:avLst/>
            <a:gdLst>
              <a:gd name="connsiteX0" fmla="*/ 0 w 3808420"/>
              <a:gd name="connsiteY0" fmla="*/ 0 h 2441571"/>
              <a:gd name="connsiteX1" fmla="*/ 3808420 w 3808420"/>
              <a:gd name="connsiteY1" fmla="*/ 0 h 2441571"/>
              <a:gd name="connsiteX2" fmla="*/ 3808420 w 3808420"/>
              <a:gd name="connsiteY2" fmla="*/ 2441571 h 2441571"/>
              <a:gd name="connsiteX3" fmla="*/ 0 w 3808420"/>
              <a:gd name="connsiteY3" fmla="*/ 2441571 h 2441571"/>
              <a:gd name="connsiteX4" fmla="*/ 0 w 3808420"/>
              <a:gd name="connsiteY4" fmla="*/ 0 h 244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08420" h="2441571" fill="none" extrusionOk="0">
                <a:moveTo>
                  <a:pt x="0" y="0"/>
                </a:moveTo>
                <a:cubicBezTo>
                  <a:pt x="1459144" y="-49533"/>
                  <a:pt x="2463461" y="-14809"/>
                  <a:pt x="3808420" y="0"/>
                </a:cubicBezTo>
                <a:cubicBezTo>
                  <a:pt x="3896059" y="474174"/>
                  <a:pt x="3735741" y="2185633"/>
                  <a:pt x="3808420" y="2441571"/>
                </a:cubicBezTo>
                <a:cubicBezTo>
                  <a:pt x="2518349" y="2393340"/>
                  <a:pt x="466362" y="2526026"/>
                  <a:pt x="0" y="2441571"/>
                </a:cubicBezTo>
                <a:cubicBezTo>
                  <a:pt x="-38581" y="2177785"/>
                  <a:pt x="63341" y="583526"/>
                  <a:pt x="0" y="0"/>
                </a:cubicBezTo>
                <a:close/>
              </a:path>
              <a:path w="3808420" h="2441571" stroke="0" extrusionOk="0">
                <a:moveTo>
                  <a:pt x="0" y="0"/>
                </a:moveTo>
                <a:cubicBezTo>
                  <a:pt x="1364595" y="118645"/>
                  <a:pt x="3105467" y="116012"/>
                  <a:pt x="3808420" y="0"/>
                </a:cubicBezTo>
                <a:cubicBezTo>
                  <a:pt x="3675538" y="919402"/>
                  <a:pt x="3893371" y="1669785"/>
                  <a:pt x="3808420" y="2441571"/>
                </a:cubicBezTo>
                <a:cubicBezTo>
                  <a:pt x="2754370" y="2576171"/>
                  <a:pt x="1009921" y="2284375"/>
                  <a:pt x="0" y="2441571"/>
                </a:cubicBezTo>
                <a:cubicBezTo>
                  <a:pt x="-20187" y="2159631"/>
                  <a:pt x="-152480" y="600108"/>
                  <a:pt x="0" y="0"/>
                </a:cubicBezTo>
                <a:close/>
              </a:path>
            </a:pathLst>
          </a:custGeom>
          <a:solidFill>
            <a:srgbClr val="FFFF00">
              <a:alpha val="11000"/>
            </a:srgbClr>
          </a:solidFill>
          <a:ln w="53975" cap="rnd">
            <a:solidFill>
              <a:schemeClr val="accent3">
                <a:lumMod val="50000"/>
                <a:alpha val="9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22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03455-BF97-6947-A30F-F910A24E6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059" y="641850"/>
            <a:ext cx="2708910" cy="1535865"/>
          </a:xfrm>
        </p:spPr>
        <p:txBody>
          <a:bodyPr>
            <a:normAutofit/>
          </a:bodyPr>
          <a:lstStyle/>
          <a:p>
            <a:r>
              <a:rPr lang="en-US" sz="2800" dirty="0"/>
              <a:t>Mapping a 1:1 Association or Aggregation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8535A-0520-4744-BF41-6AB171973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5480" y="641850"/>
            <a:ext cx="4539870" cy="153586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600" dirty="0"/>
              <a:t>Merge the two entities into a single table, although that precludes changing the multiplicity later and because it violates 3NF and leads to poor design it should be avoided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600" dirty="0"/>
              <a:t>Create two tables with a foreign key in the dominant entity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244B2E2-3606-E24B-8D9A-3544BDA31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619" y="2969443"/>
            <a:ext cx="1847343" cy="282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9A8C907-8C13-6840-A658-38CEF6FCA7E1}"/>
              </a:ext>
            </a:extLst>
          </p:cNvPr>
          <p:cNvSpPr/>
          <p:nvPr/>
        </p:nvSpPr>
        <p:spPr>
          <a:xfrm>
            <a:off x="785059" y="2731167"/>
            <a:ext cx="1914903" cy="3484983"/>
          </a:xfrm>
          <a:custGeom>
            <a:avLst/>
            <a:gdLst>
              <a:gd name="connsiteX0" fmla="*/ 0 w 1914903"/>
              <a:gd name="connsiteY0" fmla="*/ 0 h 3484983"/>
              <a:gd name="connsiteX1" fmla="*/ 1914903 w 1914903"/>
              <a:gd name="connsiteY1" fmla="*/ 0 h 3484983"/>
              <a:gd name="connsiteX2" fmla="*/ 1914903 w 1914903"/>
              <a:gd name="connsiteY2" fmla="*/ 3484983 h 3484983"/>
              <a:gd name="connsiteX3" fmla="*/ 0 w 1914903"/>
              <a:gd name="connsiteY3" fmla="*/ 3484983 h 3484983"/>
              <a:gd name="connsiteX4" fmla="*/ 0 w 1914903"/>
              <a:gd name="connsiteY4" fmla="*/ 0 h 348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903" h="3484983" fill="none" extrusionOk="0">
                <a:moveTo>
                  <a:pt x="0" y="0"/>
                </a:moveTo>
                <a:cubicBezTo>
                  <a:pt x="945234" y="-49533"/>
                  <a:pt x="1308911" y="-14809"/>
                  <a:pt x="1914903" y="0"/>
                </a:cubicBezTo>
                <a:cubicBezTo>
                  <a:pt x="2002542" y="1676989"/>
                  <a:pt x="1842224" y="2188266"/>
                  <a:pt x="1914903" y="3484983"/>
                </a:cubicBezTo>
                <a:cubicBezTo>
                  <a:pt x="1407984" y="3436752"/>
                  <a:pt x="596060" y="3569438"/>
                  <a:pt x="0" y="3484983"/>
                </a:cubicBezTo>
                <a:cubicBezTo>
                  <a:pt x="-38581" y="2274850"/>
                  <a:pt x="63341" y="1475763"/>
                  <a:pt x="0" y="0"/>
                </a:cubicBezTo>
                <a:close/>
              </a:path>
              <a:path w="1914903" h="3484983" stroke="0" extrusionOk="0">
                <a:moveTo>
                  <a:pt x="0" y="0"/>
                </a:moveTo>
                <a:cubicBezTo>
                  <a:pt x="778179" y="118645"/>
                  <a:pt x="1519593" y="116012"/>
                  <a:pt x="1914903" y="0"/>
                </a:cubicBezTo>
                <a:cubicBezTo>
                  <a:pt x="1782021" y="511101"/>
                  <a:pt x="1999854" y="1995351"/>
                  <a:pt x="1914903" y="3484983"/>
                </a:cubicBezTo>
                <a:cubicBezTo>
                  <a:pt x="1444222" y="3619583"/>
                  <a:pt x="741501" y="3327787"/>
                  <a:pt x="0" y="3484983"/>
                </a:cubicBezTo>
                <a:cubicBezTo>
                  <a:pt x="-20187" y="1873515"/>
                  <a:pt x="-152480" y="1550264"/>
                  <a:pt x="0" y="0"/>
                </a:cubicBezTo>
                <a:close/>
              </a:path>
            </a:pathLst>
          </a:custGeom>
          <a:solidFill>
            <a:srgbClr val="FFFF00">
              <a:alpha val="11000"/>
            </a:srgbClr>
          </a:solidFill>
          <a:ln w="53975" cap="rnd">
            <a:solidFill>
              <a:srgbClr val="FFFF00">
                <a:alpha val="90000"/>
              </a:srgb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8819A176-F79E-4447-A94F-28C77E406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799" y="2619883"/>
            <a:ext cx="1791616" cy="1618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CAC764D-574E-D448-8896-4436A0E19999}"/>
              </a:ext>
            </a:extLst>
          </p:cNvPr>
          <p:cNvCxnSpPr>
            <a:cxnSpLocks/>
          </p:cNvCxnSpPr>
          <p:nvPr/>
        </p:nvCxnSpPr>
        <p:spPr>
          <a:xfrm flipV="1">
            <a:off x="2856322" y="3429000"/>
            <a:ext cx="1460050" cy="532096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9ACDBE3-E3CC-CE42-836C-480E5BB53AF9}"/>
              </a:ext>
            </a:extLst>
          </p:cNvPr>
          <p:cNvCxnSpPr>
            <a:cxnSpLocks/>
          </p:cNvCxnSpPr>
          <p:nvPr/>
        </p:nvCxnSpPr>
        <p:spPr>
          <a:xfrm>
            <a:off x="2856322" y="4468119"/>
            <a:ext cx="1187777" cy="320697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FB5C4C9-FEF5-DB40-8F6F-A9ED477BFC13}"/>
              </a:ext>
            </a:extLst>
          </p:cNvPr>
          <p:cNvSpPr/>
          <p:nvPr/>
        </p:nvSpPr>
        <p:spPr>
          <a:xfrm>
            <a:off x="4500857" y="2674088"/>
            <a:ext cx="3858084" cy="1535866"/>
          </a:xfrm>
          <a:custGeom>
            <a:avLst/>
            <a:gdLst>
              <a:gd name="connsiteX0" fmla="*/ 0 w 3858084"/>
              <a:gd name="connsiteY0" fmla="*/ 0 h 1535866"/>
              <a:gd name="connsiteX1" fmla="*/ 3858084 w 3858084"/>
              <a:gd name="connsiteY1" fmla="*/ 0 h 1535866"/>
              <a:gd name="connsiteX2" fmla="*/ 3858084 w 3858084"/>
              <a:gd name="connsiteY2" fmla="*/ 1535866 h 1535866"/>
              <a:gd name="connsiteX3" fmla="*/ 0 w 3858084"/>
              <a:gd name="connsiteY3" fmla="*/ 1535866 h 1535866"/>
              <a:gd name="connsiteX4" fmla="*/ 0 w 3858084"/>
              <a:gd name="connsiteY4" fmla="*/ 0 h 1535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8084" h="1535866" fill="none" extrusionOk="0">
                <a:moveTo>
                  <a:pt x="0" y="0"/>
                </a:moveTo>
                <a:cubicBezTo>
                  <a:pt x="868993" y="-49533"/>
                  <a:pt x="2530913" y="-14809"/>
                  <a:pt x="3858084" y="0"/>
                </a:cubicBezTo>
                <a:cubicBezTo>
                  <a:pt x="3822349" y="536567"/>
                  <a:pt x="3828255" y="914194"/>
                  <a:pt x="3858084" y="1535866"/>
                </a:cubicBezTo>
                <a:cubicBezTo>
                  <a:pt x="2475432" y="1487635"/>
                  <a:pt x="1316210" y="1620321"/>
                  <a:pt x="0" y="1535866"/>
                </a:cubicBezTo>
                <a:cubicBezTo>
                  <a:pt x="-109843" y="1289582"/>
                  <a:pt x="-32461" y="637025"/>
                  <a:pt x="0" y="0"/>
                </a:cubicBezTo>
                <a:close/>
              </a:path>
              <a:path w="3858084" h="1535866" stroke="0" extrusionOk="0">
                <a:moveTo>
                  <a:pt x="0" y="0"/>
                </a:moveTo>
                <a:cubicBezTo>
                  <a:pt x="1284836" y="118645"/>
                  <a:pt x="2379482" y="116012"/>
                  <a:pt x="3858084" y="0"/>
                </a:cubicBezTo>
                <a:cubicBezTo>
                  <a:pt x="3831349" y="759378"/>
                  <a:pt x="3759018" y="881522"/>
                  <a:pt x="3858084" y="1535866"/>
                </a:cubicBezTo>
                <a:cubicBezTo>
                  <a:pt x="2614163" y="1670466"/>
                  <a:pt x="541506" y="1378670"/>
                  <a:pt x="0" y="1535866"/>
                </a:cubicBezTo>
                <a:cubicBezTo>
                  <a:pt x="46262" y="814805"/>
                  <a:pt x="11271" y="186507"/>
                  <a:pt x="0" y="0"/>
                </a:cubicBezTo>
                <a:close/>
              </a:path>
            </a:pathLst>
          </a:custGeom>
          <a:solidFill>
            <a:srgbClr val="FFFF00">
              <a:alpha val="11000"/>
            </a:srgbClr>
          </a:solidFill>
          <a:ln w="53975" cap="rnd">
            <a:solidFill>
              <a:srgbClr val="FFC000">
                <a:alpha val="90000"/>
              </a:srgb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63648EC0-F0E6-6742-A2D4-4B2731786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844" y="4653651"/>
            <a:ext cx="4612391" cy="139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2059FDA-3DD1-944F-9110-D1B91B7E853B}"/>
              </a:ext>
            </a:extLst>
          </p:cNvPr>
          <p:cNvSpPr/>
          <p:nvPr/>
        </p:nvSpPr>
        <p:spPr>
          <a:xfrm>
            <a:off x="4316372" y="4653650"/>
            <a:ext cx="4309153" cy="1394255"/>
          </a:xfrm>
          <a:custGeom>
            <a:avLst/>
            <a:gdLst>
              <a:gd name="connsiteX0" fmla="*/ 0 w 4309153"/>
              <a:gd name="connsiteY0" fmla="*/ 0 h 1394255"/>
              <a:gd name="connsiteX1" fmla="*/ 4309153 w 4309153"/>
              <a:gd name="connsiteY1" fmla="*/ 0 h 1394255"/>
              <a:gd name="connsiteX2" fmla="*/ 4309153 w 4309153"/>
              <a:gd name="connsiteY2" fmla="*/ 1394255 h 1394255"/>
              <a:gd name="connsiteX3" fmla="*/ 0 w 4309153"/>
              <a:gd name="connsiteY3" fmla="*/ 1394255 h 1394255"/>
              <a:gd name="connsiteX4" fmla="*/ 0 w 4309153"/>
              <a:gd name="connsiteY4" fmla="*/ 0 h 1394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9153" h="1394255" fill="none" extrusionOk="0">
                <a:moveTo>
                  <a:pt x="0" y="0"/>
                </a:moveTo>
                <a:cubicBezTo>
                  <a:pt x="1379107" y="-49533"/>
                  <a:pt x="3563241" y="-14809"/>
                  <a:pt x="4309153" y="0"/>
                </a:cubicBezTo>
                <a:cubicBezTo>
                  <a:pt x="4308354" y="420476"/>
                  <a:pt x="4229634" y="1197159"/>
                  <a:pt x="4309153" y="1394255"/>
                </a:cubicBezTo>
                <a:cubicBezTo>
                  <a:pt x="3203325" y="1346024"/>
                  <a:pt x="789131" y="1478710"/>
                  <a:pt x="0" y="1394255"/>
                </a:cubicBezTo>
                <a:cubicBezTo>
                  <a:pt x="90409" y="1106245"/>
                  <a:pt x="119231" y="346110"/>
                  <a:pt x="0" y="0"/>
                </a:cubicBezTo>
                <a:close/>
              </a:path>
              <a:path w="4309153" h="1394255" stroke="0" extrusionOk="0">
                <a:moveTo>
                  <a:pt x="0" y="0"/>
                </a:moveTo>
                <a:cubicBezTo>
                  <a:pt x="2097812" y="118645"/>
                  <a:pt x="3845258" y="116012"/>
                  <a:pt x="4309153" y="0"/>
                </a:cubicBezTo>
                <a:cubicBezTo>
                  <a:pt x="4359899" y="634890"/>
                  <a:pt x="4303743" y="903154"/>
                  <a:pt x="4309153" y="1394255"/>
                </a:cubicBezTo>
                <a:cubicBezTo>
                  <a:pt x="2179008" y="1528855"/>
                  <a:pt x="1085027" y="1237059"/>
                  <a:pt x="0" y="1394255"/>
                </a:cubicBezTo>
                <a:cubicBezTo>
                  <a:pt x="23762" y="1099351"/>
                  <a:pt x="71790" y="624949"/>
                  <a:pt x="0" y="0"/>
                </a:cubicBezTo>
                <a:close/>
              </a:path>
            </a:pathLst>
          </a:custGeom>
          <a:solidFill>
            <a:srgbClr val="FFFF00">
              <a:alpha val="11000"/>
            </a:srgbClr>
          </a:solidFill>
          <a:ln w="53975" cap="rnd">
            <a:solidFill>
              <a:schemeClr val="accent3">
                <a:lumMod val="50000"/>
                <a:alpha val="9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50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03455-BF97-6947-A30F-F910A24E6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059" y="641850"/>
            <a:ext cx="2708910" cy="1535865"/>
          </a:xfrm>
        </p:spPr>
        <p:txBody>
          <a:bodyPr>
            <a:normAutofit/>
          </a:bodyPr>
          <a:lstStyle/>
          <a:p>
            <a:r>
              <a:rPr lang="en-US" sz="2800" dirty="0"/>
              <a:t>Mapping a 1:N Association or Aggregation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8535A-0520-4744-BF41-6AB171973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5480" y="641850"/>
            <a:ext cx="4539870" cy="1535865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1600" dirty="0"/>
              <a:t>Create a table for each entity</a:t>
            </a:r>
          </a:p>
          <a:p>
            <a:r>
              <a:rPr lang="en-US" sz="1600" dirty="0"/>
              <a:t>Add the primary key of the entity on the side of the “1” in the relationship as a foreign key on the entity on the side of the “N”</a:t>
            </a:r>
          </a:p>
          <a:p>
            <a:r>
              <a:rPr lang="en-US" sz="1600" dirty="0"/>
              <a:t>The resulting relational schema is in 3NF if the two tables are each in at least 3NF</a:t>
            </a:r>
            <a:endParaRPr lang="en-US" sz="1400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BAB7E895-5A81-E44B-81FE-DB9CC8717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86" y="3004994"/>
            <a:ext cx="4191298" cy="1284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0F79B21-8DD0-F941-898C-447F30B1A451}"/>
              </a:ext>
            </a:extLst>
          </p:cNvPr>
          <p:cNvSpPr/>
          <p:nvPr/>
        </p:nvSpPr>
        <p:spPr>
          <a:xfrm>
            <a:off x="555477" y="2936091"/>
            <a:ext cx="3912827" cy="1353105"/>
          </a:xfrm>
          <a:custGeom>
            <a:avLst/>
            <a:gdLst>
              <a:gd name="connsiteX0" fmla="*/ 0 w 3912827"/>
              <a:gd name="connsiteY0" fmla="*/ 0 h 1353105"/>
              <a:gd name="connsiteX1" fmla="*/ 3912827 w 3912827"/>
              <a:gd name="connsiteY1" fmla="*/ 0 h 1353105"/>
              <a:gd name="connsiteX2" fmla="*/ 3912827 w 3912827"/>
              <a:gd name="connsiteY2" fmla="*/ 1353105 h 1353105"/>
              <a:gd name="connsiteX3" fmla="*/ 0 w 3912827"/>
              <a:gd name="connsiteY3" fmla="*/ 1353105 h 1353105"/>
              <a:gd name="connsiteX4" fmla="*/ 0 w 3912827"/>
              <a:gd name="connsiteY4" fmla="*/ 0 h 1353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12827" h="1353105" fill="none" extrusionOk="0">
                <a:moveTo>
                  <a:pt x="0" y="0"/>
                </a:moveTo>
                <a:cubicBezTo>
                  <a:pt x="840138" y="-49533"/>
                  <a:pt x="2542744" y="-14809"/>
                  <a:pt x="3912827" y="0"/>
                </a:cubicBezTo>
                <a:cubicBezTo>
                  <a:pt x="4014068" y="656558"/>
                  <a:pt x="3850708" y="1088509"/>
                  <a:pt x="3912827" y="1353105"/>
                </a:cubicBezTo>
                <a:cubicBezTo>
                  <a:pt x="2034533" y="1304874"/>
                  <a:pt x="1600061" y="1437560"/>
                  <a:pt x="0" y="1353105"/>
                </a:cubicBezTo>
                <a:cubicBezTo>
                  <a:pt x="36694" y="1130185"/>
                  <a:pt x="-6622" y="504586"/>
                  <a:pt x="0" y="0"/>
                </a:cubicBezTo>
                <a:close/>
              </a:path>
              <a:path w="3912827" h="1353105" stroke="0" extrusionOk="0">
                <a:moveTo>
                  <a:pt x="0" y="0"/>
                </a:moveTo>
                <a:cubicBezTo>
                  <a:pt x="740808" y="118645"/>
                  <a:pt x="3341181" y="116012"/>
                  <a:pt x="3912827" y="0"/>
                </a:cubicBezTo>
                <a:cubicBezTo>
                  <a:pt x="3983182" y="304557"/>
                  <a:pt x="3870793" y="1170237"/>
                  <a:pt x="3912827" y="1353105"/>
                </a:cubicBezTo>
                <a:cubicBezTo>
                  <a:pt x="2946989" y="1487705"/>
                  <a:pt x="1766867" y="1195909"/>
                  <a:pt x="0" y="1353105"/>
                </a:cubicBezTo>
                <a:cubicBezTo>
                  <a:pt x="95001" y="911230"/>
                  <a:pt x="13273" y="513299"/>
                  <a:pt x="0" y="0"/>
                </a:cubicBezTo>
                <a:close/>
              </a:path>
            </a:pathLst>
          </a:custGeom>
          <a:solidFill>
            <a:srgbClr val="FFFF00">
              <a:alpha val="11000"/>
            </a:srgbClr>
          </a:solidFill>
          <a:ln w="53975" cap="rnd">
            <a:solidFill>
              <a:srgbClr val="FFFF00">
                <a:alpha val="90000"/>
              </a:srgb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659041F3-C70E-254E-85CF-395872FF8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890" y="4830059"/>
            <a:ext cx="4966093" cy="1526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8075A9D-42DB-0446-9FA5-9EDC7D6C05EA}"/>
              </a:ext>
            </a:extLst>
          </p:cNvPr>
          <p:cNvSpPr/>
          <p:nvPr/>
        </p:nvSpPr>
        <p:spPr>
          <a:xfrm>
            <a:off x="2658359" y="4896352"/>
            <a:ext cx="4637987" cy="1460549"/>
          </a:xfrm>
          <a:custGeom>
            <a:avLst/>
            <a:gdLst>
              <a:gd name="connsiteX0" fmla="*/ 0 w 4637987"/>
              <a:gd name="connsiteY0" fmla="*/ 0 h 1460549"/>
              <a:gd name="connsiteX1" fmla="*/ 4637987 w 4637987"/>
              <a:gd name="connsiteY1" fmla="*/ 0 h 1460549"/>
              <a:gd name="connsiteX2" fmla="*/ 4637987 w 4637987"/>
              <a:gd name="connsiteY2" fmla="*/ 1460549 h 1460549"/>
              <a:gd name="connsiteX3" fmla="*/ 0 w 4637987"/>
              <a:gd name="connsiteY3" fmla="*/ 1460549 h 1460549"/>
              <a:gd name="connsiteX4" fmla="*/ 0 w 4637987"/>
              <a:gd name="connsiteY4" fmla="*/ 0 h 146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37987" h="1460549" fill="none" extrusionOk="0">
                <a:moveTo>
                  <a:pt x="0" y="0"/>
                </a:moveTo>
                <a:cubicBezTo>
                  <a:pt x="1461189" y="-49533"/>
                  <a:pt x="3489774" y="-14809"/>
                  <a:pt x="4637987" y="0"/>
                </a:cubicBezTo>
                <a:cubicBezTo>
                  <a:pt x="4750442" y="364294"/>
                  <a:pt x="4615000" y="779960"/>
                  <a:pt x="4637987" y="1460549"/>
                </a:cubicBezTo>
                <a:cubicBezTo>
                  <a:pt x="2682606" y="1412318"/>
                  <a:pt x="1969210" y="1545004"/>
                  <a:pt x="0" y="1460549"/>
                </a:cubicBezTo>
                <a:cubicBezTo>
                  <a:pt x="-77427" y="1163106"/>
                  <a:pt x="80732" y="368348"/>
                  <a:pt x="0" y="0"/>
                </a:cubicBezTo>
                <a:close/>
              </a:path>
              <a:path w="4637987" h="1460549" stroke="0" extrusionOk="0">
                <a:moveTo>
                  <a:pt x="0" y="0"/>
                </a:moveTo>
                <a:cubicBezTo>
                  <a:pt x="813074" y="118645"/>
                  <a:pt x="2597128" y="116012"/>
                  <a:pt x="4637987" y="0"/>
                </a:cubicBezTo>
                <a:cubicBezTo>
                  <a:pt x="4698764" y="636744"/>
                  <a:pt x="4525045" y="1233371"/>
                  <a:pt x="4637987" y="1460549"/>
                </a:cubicBezTo>
                <a:cubicBezTo>
                  <a:pt x="2464651" y="1595149"/>
                  <a:pt x="511691" y="1303353"/>
                  <a:pt x="0" y="1460549"/>
                </a:cubicBezTo>
                <a:cubicBezTo>
                  <a:pt x="42411" y="1061507"/>
                  <a:pt x="-115845" y="594303"/>
                  <a:pt x="0" y="0"/>
                </a:cubicBezTo>
                <a:close/>
              </a:path>
            </a:pathLst>
          </a:custGeom>
          <a:solidFill>
            <a:srgbClr val="FFFF00">
              <a:alpha val="11000"/>
            </a:srgbClr>
          </a:solidFill>
          <a:ln w="53975" cap="rnd">
            <a:solidFill>
              <a:schemeClr val="accent3">
                <a:lumMod val="50000"/>
                <a:alpha val="9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7238CFB5-CBB9-FF49-AC1A-073DB13B242B}"/>
              </a:ext>
            </a:extLst>
          </p:cNvPr>
          <p:cNvCxnSpPr>
            <a:cxnSpLocks/>
          </p:cNvCxnSpPr>
          <p:nvPr/>
        </p:nvCxnSpPr>
        <p:spPr>
          <a:xfrm>
            <a:off x="1053274" y="4477732"/>
            <a:ext cx="1423448" cy="970961"/>
          </a:xfrm>
          <a:prstGeom prst="curvedConnector3">
            <a:avLst>
              <a:gd name="adj1" fmla="val -1656"/>
            </a:avLst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588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03455-BF97-6947-A30F-F910A24E6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059" y="641850"/>
            <a:ext cx="2708910" cy="1535865"/>
          </a:xfrm>
        </p:spPr>
        <p:txBody>
          <a:bodyPr>
            <a:normAutofit/>
          </a:bodyPr>
          <a:lstStyle/>
          <a:p>
            <a:r>
              <a:rPr lang="en-US" sz="2800" dirty="0"/>
              <a:t>Mapping a N:M Association or Aggregation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8535A-0520-4744-BF41-6AB171973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5480" y="641850"/>
            <a:ext cx="4539870" cy="1535865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1600" dirty="0"/>
              <a:t>Create a table for each entity</a:t>
            </a:r>
          </a:p>
          <a:p>
            <a:r>
              <a:rPr lang="en-US" sz="1600" dirty="0"/>
              <a:t>Create a new table containing the primary keys of each of the entities as foreign keys</a:t>
            </a:r>
          </a:p>
          <a:p>
            <a:r>
              <a:rPr lang="en-US" sz="1600" dirty="0"/>
              <a:t>Introduce a surrogate key as a primary key for the new table</a:t>
            </a:r>
          </a:p>
          <a:p>
            <a:r>
              <a:rPr lang="en-US" sz="1600" dirty="0"/>
              <a:t>The resulting relational schema is in 3NF if the two tables are each in at least 3NF</a:t>
            </a:r>
            <a:endParaRPr lang="en-US" sz="1400" dirty="0"/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7FBDA490-B049-9742-B4AB-F6D797934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61" y="3027444"/>
            <a:ext cx="3847720" cy="1367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0F79B21-8DD0-F941-898C-447F30B1A451}"/>
              </a:ext>
            </a:extLst>
          </p:cNvPr>
          <p:cNvSpPr/>
          <p:nvPr/>
        </p:nvSpPr>
        <p:spPr>
          <a:xfrm>
            <a:off x="464585" y="2973181"/>
            <a:ext cx="3729295" cy="1535865"/>
          </a:xfrm>
          <a:custGeom>
            <a:avLst/>
            <a:gdLst>
              <a:gd name="connsiteX0" fmla="*/ 0 w 3729295"/>
              <a:gd name="connsiteY0" fmla="*/ 0 h 1535865"/>
              <a:gd name="connsiteX1" fmla="*/ 3729295 w 3729295"/>
              <a:gd name="connsiteY1" fmla="*/ 0 h 1535865"/>
              <a:gd name="connsiteX2" fmla="*/ 3729295 w 3729295"/>
              <a:gd name="connsiteY2" fmla="*/ 1535865 h 1535865"/>
              <a:gd name="connsiteX3" fmla="*/ 0 w 3729295"/>
              <a:gd name="connsiteY3" fmla="*/ 1535865 h 1535865"/>
              <a:gd name="connsiteX4" fmla="*/ 0 w 3729295"/>
              <a:gd name="connsiteY4" fmla="*/ 0 h 1535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29295" h="1535865" fill="none" extrusionOk="0">
                <a:moveTo>
                  <a:pt x="0" y="0"/>
                </a:moveTo>
                <a:cubicBezTo>
                  <a:pt x="1296979" y="-49533"/>
                  <a:pt x="2580275" y="-14809"/>
                  <a:pt x="3729295" y="0"/>
                </a:cubicBezTo>
                <a:cubicBezTo>
                  <a:pt x="3692525" y="538256"/>
                  <a:pt x="3697543" y="914968"/>
                  <a:pt x="3729295" y="1535865"/>
                </a:cubicBezTo>
                <a:cubicBezTo>
                  <a:pt x="3246897" y="1487634"/>
                  <a:pt x="1818635" y="1620320"/>
                  <a:pt x="0" y="1535865"/>
                </a:cubicBezTo>
                <a:cubicBezTo>
                  <a:pt x="-109103" y="1289046"/>
                  <a:pt x="-30250" y="635393"/>
                  <a:pt x="0" y="0"/>
                </a:cubicBezTo>
                <a:close/>
              </a:path>
              <a:path w="3729295" h="1535865" stroke="0" extrusionOk="0">
                <a:moveTo>
                  <a:pt x="0" y="0"/>
                </a:moveTo>
                <a:cubicBezTo>
                  <a:pt x="884400" y="118645"/>
                  <a:pt x="2440306" y="116012"/>
                  <a:pt x="3729295" y="0"/>
                </a:cubicBezTo>
                <a:cubicBezTo>
                  <a:pt x="3700879" y="761114"/>
                  <a:pt x="3628337" y="883606"/>
                  <a:pt x="3729295" y="1535865"/>
                </a:cubicBezTo>
                <a:cubicBezTo>
                  <a:pt x="1981159" y="1670465"/>
                  <a:pt x="564952" y="1378669"/>
                  <a:pt x="0" y="1535865"/>
                </a:cubicBezTo>
                <a:cubicBezTo>
                  <a:pt x="46269" y="813870"/>
                  <a:pt x="11936" y="185132"/>
                  <a:pt x="0" y="0"/>
                </a:cubicBezTo>
                <a:close/>
              </a:path>
            </a:pathLst>
          </a:custGeom>
          <a:solidFill>
            <a:srgbClr val="FFFF00">
              <a:alpha val="11000"/>
            </a:srgbClr>
          </a:solidFill>
          <a:ln w="53975" cap="rnd">
            <a:solidFill>
              <a:srgbClr val="FFFF00">
                <a:alpha val="90000"/>
              </a:srgb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68092867-0C4D-C34B-9746-CE7FDFE1A326}"/>
              </a:ext>
            </a:extLst>
          </p:cNvPr>
          <p:cNvCxnSpPr>
            <a:cxnSpLocks/>
          </p:cNvCxnSpPr>
          <p:nvPr/>
        </p:nvCxnSpPr>
        <p:spPr>
          <a:xfrm>
            <a:off x="4312306" y="4053254"/>
            <a:ext cx="1249509" cy="952410"/>
          </a:xfrm>
          <a:prstGeom prst="curvedConnector3">
            <a:avLst>
              <a:gd name="adj1" fmla="val 101302"/>
            </a:avLst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30" name="Picture 10">
            <a:extLst>
              <a:ext uri="{FF2B5EF4-FFF2-40B4-BE49-F238E27FC236}">
                <a16:creationId xmlns:a16="http://schemas.microsoft.com/office/drawing/2014/main" id="{EE579330-9896-6B40-8073-C125C2453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409" y="5005664"/>
            <a:ext cx="6315959" cy="136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B00FBFC-7285-1741-9DF5-4F3FD359C8E6}"/>
              </a:ext>
            </a:extLst>
          </p:cNvPr>
          <p:cNvSpPr/>
          <p:nvPr/>
        </p:nvSpPr>
        <p:spPr>
          <a:xfrm>
            <a:off x="1823533" y="5074799"/>
            <a:ext cx="5911710" cy="1224706"/>
          </a:xfrm>
          <a:custGeom>
            <a:avLst/>
            <a:gdLst>
              <a:gd name="connsiteX0" fmla="*/ 0 w 5911710"/>
              <a:gd name="connsiteY0" fmla="*/ 0 h 1224706"/>
              <a:gd name="connsiteX1" fmla="*/ 5911710 w 5911710"/>
              <a:gd name="connsiteY1" fmla="*/ 0 h 1224706"/>
              <a:gd name="connsiteX2" fmla="*/ 5911710 w 5911710"/>
              <a:gd name="connsiteY2" fmla="*/ 1224706 h 1224706"/>
              <a:gd name="connsiteX3" fmla="*/ 0 w 5911710"/>
              <a:gd name="connsiteY3" fmla="*/ 1224706 h 1224706"/>
              <a:gd name="connsiteX4" fmla="*/ 0 w 5911710"/>
              <a:gd name="connsiteY4" fmla="*/ 0 h 1224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11710" h="1224706" fill="none" extrusionOk="0">
                <a:moveTo>
                  <a:pt x="0" y="0"/>
                </a:moveTo>
                <a:cubicBezTo>
                  <a:pt x="2360964" y="-49533"/>
                  <a:pt x="3236943" y="-14809"/>
                  <a:pt x="5911710" y="0"/>
                </a:cubicBezTo>
                <a:cubicBezTo>
                  <a:pt x="5982572" y="347571"/>
                  <a:pt x="5969679" y="698285"/>
                  <a:pt x="5911710" y="1224706"/>
                </a:cubicBezTo>
                <a:cubicBezTo>
                  <a:pt x="3837600" y="1176475"/>
                  <a:pt x="1244855" y="1309161"/>
                  <a:pt x="0" y="1224706"/>
                </a:cubicBezTo>
                <a:cubicBezTo>
                  <a:pt x="-84843" y="788134"/>
                  <a:pt x="-63703" y="187527"/>
                  <a:pt x="0" y="0"/>
                </a:cubicBezTo>
                <a:close/>
              </a:path>
              <a:path w="5911710" h="1224706" stroke="0" extrusionOk="0">
                <a:moveTo>
                  <a:pt x="0" y="0"/>
                </a:moveTo>
                <a:cubicBezTo>
                  <a:pt x="1405104" y="118645"/>
                  <a:pt x="3896917" y="116012"/>
                  <a:pt x="5911710" y="0"/>
                </a:cubicBezTo>
                <a:cubicBezTo>
                  <a:pt x="5855700" y="560631"/>
                  <a:pt x="5890293" y="1067644"/>
                  <a:pt x="5911710" y="1224706"/>
                </a:cubicBezTo>
                <a:cubicBezTo>
                  <a:pt x="5080865" y="1359306"/>
                  <a:pt x="1318409" y="1067510"/>
                  <a:pt x="0" y="1224706"/>
                </a:cubicBezTo>
                <a:cubicBezTo>
                  <a:pt x="-1870" y="777596"/>
                  <a:pt x="-64025" y="406250"/>
                  <a:pt x="0" y="0"/>
                </a:cubicBezTo>
                <a:close/>
              </a:path>
            </a:pathLst>
          </a:custGeom>
          <a:solidFill>
            <a:srgbClr val="FFFF00">
              <a:alpha val="11000"/>
            </a:srgbClr>
          </a:solidFill>
          <a:ln w="53975" cap="rnd">
            <a:solidFill>
              <a:schemeClr val="accent3">
                <a:lumMod val="50000"/>
                <a:alpha val="9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69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51DC96-661D-DF4B-B311-036CD8057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Mapping Generalizations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CEDFB-2BCB-CB40-872F-61FC029FB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r>
              <a:rPr lang="en-US" sz="2800" dirty="0"/>
              <a:t>Generalization (type or inheritance) hierarchies representing taxonomies in a conceptual model cannot be represented directly in a relational model.</a:t>
            </a:r>
          </a:p>
          <a:p>
            <a:r>
              <a:rPr lang="en-US" sz="2800" dirty="0"/>
              <a:t>There are two approaches for representation: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Collapsed Superclass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Shared-Key Class Set</a:t>
            </a:r>
          </a:p>
        </p:txBody>
      </p:sp>
    </p:spTree>
    <p:extLst>
      <p:ext uri="{BB962C8B-B14F-4D97-AF65-F5344CB8AC3E}">
        <p14:creationId xmlns:p14="http://schemas.microsoft.com/office/powerpoint/2010/main" val="11717967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6c6277e475342a88f9359975c1e8cba7887de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1587</TotalTime>
  <Words>1127</Words>
  <Application>Microsoft Macintosh PowerPoint</Application>
  <PresentationFormat>On-screen Show (4:3)</PresentationFormat>
  <Paragraphs>194</Paragraphs>
  <Slides>19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American Typewriter</vt:lpstr>
      <vt:lpstr>Arial</vt:lpstr>
      <vt:lpstr>Baskerville</vt:lpstr>
      <vt:lpstr>Book Antiqua</vt:lpstr>
      <vt:lpstr>Calibri</vt:lpstr>
      <vt:lpstr>Courier New</vt:lpstr>
      <vt:lpstr>NewsGoth BT</vt:lpstr>
      <vt:lpstr>Wingdings</vt:lpstr>
      <vt:lpstr>Office Theme</vt:lpstr>
      <vt:lpstr>PowerPoint Presentation</vt:lpstr>
      <vt:lpstr>PowerPoint Presentation</vt:lpstr>
      <vt:lpstr>Summary of Mapping Rules</vt:lpstr>
      <vt:lpstr>Mapping a Conceptual Model in UML</vt:lpstr>
      <vt:lpstr>Mapping a Multi-Valued Attribute</vt:lpstr>
      <vt:lpstr>Mapping a 1:1 Association or Aggregation</vt:lpstr>
      <vt:lpstr>Mapping a 1:N Association or Aggregation</vt:lpstr>
      <vt:lpstr>Mapping a N:M Association or Aggregation</vt:lpstr>
      <vt:lpstr>Mapping Generalizations</vt:lpstr>
      <vt:lpstr>Mapping Generalization: Collapsed Superclass</vt:lpstr>
      <vt:lpstr>Mapping Generalization:  Shared-Key Class Set</vt:lpstr>
      <vt:lpstr>Mapping Generalization:  Abstract Superclass</vt:lpstr>
      <vt:lpstr>Full UML Conceptual Model:  Abstract Superclass</vt:lpstr>
      <vt:lpstr>Full ERD Logical Model:  Abstract Superclass</vt:lpstr>
      <vt:lpstr>Some Issues with Model</vt:lpstr>
      <vt:lpstr>Sample Relation Instances</vt:lpstr>
      <vt:lpstr>Common Constraints</vt:lpstr>
      <vt:lpstr>Enforcing Constraints</vt:lpstr>
      <vt:lpstr>Summary, Review, &amp; Questions…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Schedlbauer</dc:creator>
  <cp:lastModifiedBy>Martin Schedlbauer</cp:lastModifiedBy>
  <cp:revision>2</cp:revision>
  <cp:lastPrinted>2020-07-08T21:42:47Z</cp:lastPrinted>
  <dcterms:created xsi:type="dcterms:W3CDTF">2020-07-07T17:50:09Z</dcterms:created>
  <dcterms:modified xsi:type="dcterms:W3CDTF">2023-05-25T14:51:04Z</dcterms:modified>
</cp:coreProperties>
</file>