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lsb" ContentType="application/vnd.ms-excel.sheet.binary.macroEnabled.12"/>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tags/tag4.xml" ContentType="application/vnd.openxmlformats-officedocument.presentationml.tags+xml"/>
  <Override PartName="/ppt/theme/theme4.xml" ContentType="application/vnd.openxmlformats-officedocument.theme+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charts/chart1.xml" ContentType="application/vnd.openxmlformats-officedocument.drawingml.chart+xml"/>
  <Override PartName="/ppt/tags/tag27.xml" ContentType="application/vnd.openxmlformats-officedocument.presentationml.tags+xml"/>
  <Override PartName="/ppt/tags/tag28.xml" ContentType="application/vnd.openxmlformats-officedocument.presentationml.tags+xml"/>
  <Override PartName="/ppt/charts/chart2.xml" ContentType="application/vnd.openxmlformats-officedocument.drawingml.char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 id="2147483678" r:id="rId3"/>
  </p:sldMasterIdLst>
  <p:notesMasterIdLst>
    <p:notesMasterId r:id="rId18"/>
  </p:notesMasterIdLst>
  <p:sldIdLst>
    <p:sldId id="2147469679" r:id="rId4"/>
    <p:sldId id="497" r:id="rId5"/>
    <p:sldId id="2147469668" r:id="rId6"/>
    <p:sldId id="2147469673" r:id="rId7"/>
    <p:sldId id="2147469674" r:id="rId8"/>
    <p:sldId id="2147469667" r:id="rId9"/>
    <p:sldId id="2147469676" r:id="rId10"/>
    <p:sldId id="2147469682" r:id="rId11"/>
    <p:sldId id="2147469683" r:id="rId12"/>
    <p:sldId id="2147469665" r:id="rId13"/>
    <p:sldId id="2147469671" r:id="rId14"/>
    <p:sldId id="2147469672" r:id="rId15"/>
    <p:sldId id="2147469681" r:id="rId16"/>
    <p:sldId id="2147469680" r:id="rId17"/>
  </p:sldIdLst>
  <p:sldSz cx="12192000" cy="6858000"/>
  <p:notesSz cx="6858000" cy="9144000"/>
  <p:custDataLst>
    <p:tags r:id="rId1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8668948-AE85-E94A-BDC3-F37E7E0FE097}">
          <p14:sldIdLst>
            <p14:sldId id="2147469679"/>
            <p14:sldId id="497"/>
          </p14:sldIdLst>
        </p14:section>
        <p14:section name="Summary" id="{E05F3CB0-53E2-324D-A414-061A322FAB30}">
          <p14:sldIdLst>
            <p14:sldId id="2147469668"/>
            <p14:sldId id="2147469673"/>
            <p14:sldId id="2147469674"/>
            <p14:sldId id="2147469667"/>
            <p14:sldId id="2147469676"/>
            <p14:sldId id="2147469682"/>
            <p14:sldId id="2147469683"/>
          </p14:sldIdLst>
        </p14:section>
        <p14:section name="XGBoost" id="{F031AE2D-9AF4-8F47-BC8E-7ABC648C42A7}">
          <p14:sldIdLst>
            <p14:sldId id="2147469665"/>
          </p14:sldIdLst>
        </p14:section>
        <p14:section name="Prophet" id="{09DF3B8D-52E2-374A-9179-DC5533B98DCA}">
          <p14:sldIdLst>
            <p14:sldId id="2147469671"/>
            <p14:sldId id="2147469672"/>
            <p14:sldId id="2147469681"/>
            <p14:sldId id="214746968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EDF"/>
    <a:srgbClr val="1F5CC7"/>
    <a:srgbClr val="001D73"/>
    <a:srgbClr val="001D74"/>
    <a:srgbClr val="CBCFE9"/>
    <a:srgbClr val="D6D6D6"/>
    <a:srgbClr val="CDB346"/>
    <a:srgbClr val="FFCF00"/>
    <a:srgbClr val="FFDA40"/>
    <a:srgbClr val="0045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D8B232-B2DB-A92E-B459-709721229E80}" v="362" dt="2023-01-20T04:52:09.881"/>
    <p1510:client id="{27F0C8DD-CF4F-C6B7-692D-82B1F80CB3C0}" v="9398" dt="2023-01-20T05:10:00.078"/>
    <p1510:client id="{296DF872-5223-BF34-A052-7D5B5ACD4854}" v="17" dt="2023-01-20T13:18:25.503"/>
    <p1510:client id="{3A95873E-447B-0F43-8830-653738C2CD7D}" v="37680" dt="2023-01-20T05:06:33.750"/>
    <p1510:client id="{54FC09F6-DAD7-8BEF-229C-41D106939884}" v="30" dt="2023-01-20T01:57:36.739"/>
    <p1510:client id="{ACC00C3D-010E-D017-AF9D-99AE721D2518}" v="152" dt="2023-01-20T04:48:38.228"/>
    <p1510:client id="{CFD5AF74-58E6-3547-94F5-4A14FED883EB}" v="459" dt="2023-01-20T04:15:14.855"/>
    <p1510:client id="{CFEDCA01-FC0F-50F4-00F0-46A1660C4590}" v="109" dt="2023-01-20T01:16:18.965"/>
    <p1510:client id="{D62B209B-D01D-4890-2B00-8C336A48AE35}" v="14" dt="2023-01-20T04:57:49.771"/>
    <p1510:client id="{EB291F76-A8CE-F99C-CEAD-E8CF697420E3}" v="1" dt="2023-01-19T22:58:16.230"/>
    <p1510:client id="{F9148BF3-25CE-EFFF-DAAC-444C71D3820D}" v="112" dt="2023-01-19T06:54:04.52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microsoft.com/office/2015/10/relationships/revisionInfo" Target="revisionInfo.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tags" Target="tags/tag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Binary_7FFFC961_AAAC80FC.xlsb"/></Relationships>
</file>

<file path=ppt/charts/_rels/chart2.xml.rels><?xml version="1.0" encoding="UTF-8" standalone="yes"?>
<Relationships xmlns="http://schemas.openxmlformats.org/package/2006/relationships"><Relationship Id="rId1" Type="http://schemas.openxmlformats.org/officeDocument/2006/relationships/oleObject" Target="file:///\\Users\terrance\Downloads\total_forecas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7.4308901851382198E-2"/>
          <c:y val="4.1284403669724773E-2"/>
          <c:w val="0.91250317017499361"/>
          <c:h val="0.91743119266055051"/>
        </c:manualLayout>
      </c:layout>
      <c:scatterChart>
        <c:scatterStyle val="lineMarker"/>
        <c:varyColors val="0"/>
        <c:ser>
          <c:idx val="0"/>
          <c:order val="0"/>
          <c:spPr>
            <a:ln w="19050" algn="ctr">
              <a:solidFill>
                <a:schemeClr val="accent1"/>
              </a:solidFill>
              <a:prstDash val="solid"/>
            </a:ln>
          </c:spPr>
          <c:marker>
            <c:symbol val="none"/>
          </c:marker>
          <c:xVal>
            <c:numRef>
              <c:f>Sheet1!$A$1:$G$1</c:f>
              <c:numCache>
                <c:formatCode>General</c:formatCode>
                <c:ptCount val="7"/>
                <c:pt idx="0">
                  <c:v>19205</c:v>
                </c:pt>
                <c:pt idx="1">
                  <c:v>19206</c:v>
                </c:pt>
                <c:pt idx="2">
                  <c:v>19207</c:v>
                </c:pt>
                <c:pt idx="3">
                  <c:v>19208</c:v>
                </c:pt>
                <c:pt idx="4">
                  <c:v>19209</c:v>
                </c:pt>
                <c:pt idx="5">
                  <c:v>19210</c:v>
                </c:pt>
                <c:pt idx="6">
                  <c:v>19211</c:v>
                </c:pt>
              </c:numCache>
            </c:numRef>
          </c:xVal>
          <c:yVal>
            <c:numRef>
              <c:f>Sheet1!$A$2:$G$2</c:f>
              <c:numCache>
                <c:formatCode>General</c:formatCode>
                <c:ptCount val="7"/>
                <c:pt idx="0">
                  <c:v>5.232267517685175</c:v>
                </c:pt>
                <c:pt idx="1">
                  <c:v>4.9814125750677061</c:v>
                </c:pt>
                <c:pt idx="2">
                  <c:v>5.8615757694435411</c:v>
                </c:pt>
                <c:pt idx="3">
                  <c:v>6.4034139781166068</c:v>
                </c:pt>
                <c:pt idx="4">
                  <c:v>8.3752440221420841</c:v>
                </c:pt>
                <c:pt idx="5">
                  <c:v>9.1926404378134983</c:v>
                </c:pt>
                <c:pt idx="6">
                  <c:v>6.6240132110683598</c:v>
                </c:pt>
              </c:numCache>
            </c:numRef>
          </c:yVal>
          <c:smooth val="0"/>
          <c:extLst>
            <c:ext xmlns:c16="http://schemas.microsoft.com/office/drawing/2014/chart" uri="{C3380CC4-5D6E-409C-BE32-E72D297353CC}">
              <c16:uniqueId val="{00000000-7B09-034C-95AB-6CB678E160F4}"/>
            </c:ext>
          </c:extLst>
        </c:ser>
        <c:ser>
          <c:idx val="1"/>
          <c:order val="1"/>
          <c:spPr>
            <a:ln w="19050" algn="ctr">
              <a:solidFill>
                <a:schemeClr val="accent2"/>
              </a:solidFill>
              <a:prstDash val="solid"/>
            </a:ln>
          </c:spPr>
          <c:marker>
            <c:symbol val="none"/>
          </c:marker>
          <c:xVal>
            <c:numRef>
              <c:f>Sheet1!$A$1:$G$1</c:f>
              <c:numCache>
                <c:formatCode>General</c:formatCode>
                <c:ptCount val="7"/>
                <c:pt idx="0">
                  <c:v>19205</c:v>
                </c:pt>
                <c:pt idx="1">
                  <c:v>19206</c:v>
                </c:pt>
                <c:pt idx="2">
                  <c:v>19207</c:v>
                </c:pt>
                <c:pt idx="3">
                  <c:v>19208</c:v>
                </c:pt>
                <c:pt idx="4">
                  <c:v>19209</c:v>
                </c:pt>
                <c:pt idx="5">
                  <c:v>19210</c:v>
                </c:pt>
                <c:pt idx="6">
                  <c:v>19211</c:v>
                </c:pt>
              </c:numCache>
            </c:numRef>
          </c:xVal>
          <c:yVal>
            <c:numRef>
              <c:f>Sheet1!$A$3:$G$3</c:f>
              <c:numCache>
                <c:formatCode>General</c:formatCode>
                <c:ptCount val="7"/>
                <c:pt idx="0">
                  <c:v>3.1948051948051948</c:v>
                </c:pt>
                <c:pt idx="1">
                  <c:v>3.1948051948051948</c:v>
                </c:pt>
                <c:pt idx="2">
                  <c:v>3.1261595547309833</c:v>
                </c:pt>
                <c:pt idx="3">
                  <c:v>3.2671614100185531</c:v>
                </c:pt>
                <c:pt idx="4">
                  <c:v>3.7105751391465676</c:v>
                </c:pt>
                <c:pt idx="5">
                  <c:v>4.4137291280148423</c:v>
                </c:pt>
                <c:pt idx="6">
                  <c:v>3.3673469387755102</c:v>
                </c:pt>
              </c:numCache>
            </c:numRef>
          </c:yVal>
          <c:smooth val="0"/>
          <c:extLst>
            <c:ext xmlns:c16="http://schemas.microsoft.com/office/drawing/2014/chart" uri="{C3380CC4-5D6E-409C-BE32-E72D297353CC}">
              <c16:uniqueId val="{00000001-7B09-034C-95AB-6CB678E160F4}"/>
            </c:ext>
          </c:extLst>
        </c:ser>
        <c:ser>
          <c:idx val="2"/>
          <c:order val="2"/>
          <c:spPr>
            <a:ln w="19050" algn="ctr">
              <a:solidFill>
                <a:schemeClr val="accent3"/>
              </a:solidFill>
              <a:prstDash val="solid"/>
            </a:ln>
          </c:spPr>
          <c:marker>
            <c:symbol val="none"/>
          </c:marker>
          <c:xVal>
            <c:numRef>
              <c:f>Sheet1!$A$1:$G$1</c:f>
              <c:numCache>
                <c:formatCode>General</c:formatCode>
                <c:ptCount val="7"/>
                <c:pt idx="0">
                  <c:v>19205</c:v>
                </c:pt>
                <c:pt idx="1">
                  <c:v>19206</c:v>
                </c:pt>
                <c:pt idx="2">
                  <c:v>19207</c:v>
                </c:pt>
                <c:pt idx="3">
                  <c:v>19208</c:v>
                </c:pt>
                <c:pt idx="4">
                  <c:v>19209</c:v>
                </c:pt>
                <c:pt idx="5">
                  <c:v>19210</c:v>
                </c:pt>
                <c:pt idx="6">
                  <c:v>19211</c:v>
                </c:pt>
              </c:numCache>
            </c:numRef>
          </c:xVal>
          <c:yVal>
            <c:numRef>
              <c:f>Sheet1!$A$4:$G$4</c:f>
              <c:numCache>
                <c:formatCode>General</c:formatCode>
                <c:ptCount val="7"/>
                <c:pt idx="0">
                  <c:v>4.0630797773654921</c:v>
                </c:pt>
                <c:pt idx="1">
                  <c:v>3.9795918367346941</c:v>
                </c:pt>
                <c:pt idx="2">
                  <c:v>3.7179962894248608</c:v>
                </c:pt>
                <c:pt idx="3">
                  <c:v>3.8404452690166977</c:v>
                </c:pt>
                <c:pt idx="4">
                  <c:v>3.4100185528756959</c:v>
                </c:pt>
                <c:pt idx="5">
                  <c:v>4.1094619666048233</c:v>
                </c:pt>
                <c:pt idx="6">
                  <c:v>4.0686456400742115</c:v>
                </c:pt>
              </c:numCache>
            </c:numRef>
          </c:yVal>
          <c:smooth val="0"/>
          <c:extLst>
            <c:ext xmlns:c16="http://schemas.microsoft.com/office/drawing/2014/chart" uri="{C3380CC4-5D6E-409C-BE32-E72D297353CC}">
              <c16:uniqueId val="{00000002-7B09-034C-95AB-6CB678E160F4}"/>
            </c:ext>
          </c:extLst>
        </c:ser>
        <c:dLbls>
          <c:showLegendKey val="0"/>
          <c:showVal val="0"/>
          <c:showCatName val="0"/>
          <c:showSerName val="0"/>
          <c:showPercent val="0"/>
          <c:showBubbleSize val="0"/>
        </c:dLbls>
        <c:axId val="124743711"/>
        <c:axId val="1"/>
      </c:scatterChart>
      <c:valAx>
        <c:axId val="124743711"/>
        <c:scaling>
          <c:orientation val="minMax"/>
          <c:max val="19211"/>
          <c:min val="19205"/>
        </c:scaling>
        <c:delete val="0"/>
        <c:axPos val="b"/>
        <c:majorGridlines>
          <c:spPr>
            <a:ln>
              <a:noFill/>
            </a:ln>
          </c:spPr>
        </c:majorGridlines>
        <c:numFmt formatCode="General" sourceLinked="1"/>
        <c:majorTickMark val="out"/>
        <c:minorTickMark val="none"/>
        <c:tickLblPos val="none"/>
        <c:spPr>
          <a:ln w="9525" algn="ctr">
            <a:solidFill>
              <a:schemeClr val="tx1"/>
            </a:solidFill>
            <a:prstDash val="solid"/>
          </a:ln>
        </c:spPr>
        <c:txPr>
          <a:bodyPr wrap="none"/>
          <a:lstStyle/>
          <a:p>
            <a:pPr>
              <a:defRPr sz="1400" kern="1200">
                <a:latin typeface="Arial"/>
                <a:ea typeface="+mn-ea"/>
                <a:cs typeface="+mn-cs"/>
              </a:defRPr>
            </a:pPr>
            <a:endParaRPr lang="en-US"/>
          </a:p>
        </c:txPr>
        <c:crossAx val="1"/>
        <c:crosses val="min"/>
        <c:crossBetween val="midCat"/>
        <c:majorUnit val="1"/>
      </c:valAx>
      <c:valAx>
        <c:axId val="1"/>
        <c:scaling>
          <c:orientation val="minMax"/>
          <c:max val="10"/>
          <c:min val="0"/>
        </c:scaling>
        <c:delete val="0"/>
        <c:axPos val="l"/>
        <c:majorGridlines>
          <c:spPr>
            <a:ln>
              <a:noFill/>
            </a:ln>
          </c:spPr>
        </c:majorGridlines>
        <c:numFmt formatCode="#,##0;&quot;-&quot;#,##0" sourceLinked="0"/>
        <c:majorTickMark val="out"/>
        <c:minorTickMark val="none"/>
        <c:tickLblPos val="nextTo"/>
        <c:spPr>
          <a:ln w="9525" algn="ctr">
            <a:solidFill>
              <a:schemeClr val="tx1"/>
            </a:solidFill>
            <a:prstDash val="solid"/>
          </a:ln>
        </c:spPr>
        <c:txPr>
          <a:bodyPr wrap="none"/>
          <a:lstStyle/>
          <a:p>
            <a:pPr>
              <a:defRPr sz="1400" kern="1200">
                <a:solidFill>
                  <a:schemeClr val="tx1"/>
                </a:solidFill>
                <a:latin typeface="Arial"/>
                <a:ea typeface="+mn-ea"/>
                <a:cs typeface="+mn-cs"/>
              </a:defRPr>
            </a:pPr>
            <a:endParaRPr lang="en-US"/>
          </a:p>
        </c:txPr>
        <c:crossAx val="124743711"/>
        <c:crosses val="min"/>
        <c:crossBetween val="midCat"/>
        <c:majorUnit val="1"/>
      </c:valAx>
    </c:plotArea>
    <c:plotVisOnly val="0"/>
    <c:dispBlanksAs val="gap"/>
    <c:showDLblsOverMax val="1"/>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lvl="0">
              <a:defRPr sz="1400" b="0" i="0">
                <a:solidFill>
                  <a:schemeClr val="tx1"/>
                </a:solidFill>
                <a:latin typeface="+mn-lt"/>
              </a:defRPr>
            </a:pPr>
            <a:r>
              <a:rPr lang="en-US" sz="1800" b="1" i="0">
                <a:solidFill>
                  <a:srgbClr val="1F5CC7"/>
                </a:solidFill>
                <a:latin typeface="Arial" panose="020B0604020202020204" pitchFamily="34" charset="0"/>
                <a:cs typeface="Arial" panose="020B0604020202020204" pitchFamily="34" charset="0"/>
              </a:rPr>
              <a:t>All SKUs Average Forecasting Sales vs Actual Sales  </a:t>
            </a:r>
          </a:p>
        </c:rich>
      </c:tx>
      <c:layout>
        <c:manualLayout>
          <c:xMode val="edge"/>
          <c:yMode val="edge"/>
          <c:x val="0.27049938294137071"/>
          <c:y val="2.9810298102981029E-2"/>
        </c:manualLayout>
      </c:layout>
      <c:overlay val="0"/>
    </c:title>
    <c:autoTitleDeleted val="0"/>
    <c:plotArea>
      <c:layout/>
      <c:barChart>
        <c:barDir val="col"/>
        <c:grouping val="clustered"/>
        <c:varyColors val="1"/>
        <c:ser>
          <c:idx val="0"/>
          <c:order val="0"/>
          <c:tx>
            <c:v>Daily Forecast</c:v>
          </c:tx>
          <c:spPr>
            <a:solidFill>
              <a:srgbClr val="1F5CC7"/>
            </a:solidFill>
            <a:ln cmpd="sng">
              <a:solidFill>
                <a:srgbClr val="000000"/>
              </a:solidFill>
            </a:ln>
          </c:spPr>
          <c:invertIfNegative val="1"/>
          <c:cat>
            <c:numRef>
              <c:f>Sheet1!$B$2:$B$8</c:f>
              <c:numCache>
                <c:formatCode>m/d/yy</c:formatCode>
                <c:ptCount val="7"/>
                <c:pt idx="0">
                  <c:v>44774</c:v>
                </c:pt>
                <c:pt idx="1">
                  <c:v>44775</c:v>
                </c:pt>
                <c:pt idx="2">
                  <c:v>44776</c:v>
                </c:pt>
                <c:pt idx="3">
                  <c:v>44777</c:v>
                </c:pt>
                <c:pt idx="4">
                  <c:v>44778</c:v>
                </c:pt>
                <c:pt idx="5">
                  <c:v>44779</c:v>
                </c:pt>
                <c:pt idx="6">
                  <c:v>44780</c:v>
                </c:pt>
              </c:numCache>
            </c:numRef>
          </c:cat>
          <c:val>
            <c:numRef>
              <c:f>Sheet1!$C$2:$C$8</c:f>
              <c:numCache>
                <c:formatCode>0</c:formatCode>
                <c:ptCount val="7"/>
                <c:pt idx="0">
                  <c:v>1798</c:v>
                </c:pt>
                <c:pt idx="1">
                  <c:v>1646</c:v>
                </c:pt>
                <c:pt idx="2">
                  <c:v>1832</c:v>
                </c:pt>
                <c:pt idx="3">
                  <c:v>1976</c:v>
                </c:pt>
                <c:pt idx="4">
                  <c:v>2937</c:v>
                </c:pt>
                <c:pt idx="5">
                  <c:v>3618</c:v>
                </c:pt>
                <c:pt idx="6">
                  <c:v>2189</c:v>
                </c:pt>
              </c:numCache>
            </c:numRef>
          </c:val>
          <c:extLst>
            <c:ext xmlns:c14="http://schemas.microsoft.com/office/drawing/2007/8/2/chart" uri="{6F2FDCE9-48DA-4B69-8628-5D25D57E5C99}">
              <c14:invertSolidFillFmt>
                <c14:spPr xmlns:c14="http://schemas.microsoft.com/office/drawing/2007/8/2/chart">
                  <a:solidFill>
                    <a:srgbClr val="FFFFFF"/>
                  </a:solidFill>
                  <a:ln cmpd="sng">
                    <a:solidFill>
                      <a:srgbClr val="000000"/>
                    </a:solidFill>
                  </a:ln>
                </c14:spPr>
              </c14:invertSolidFillFmt>
            </c:ext>
            <c:ext xmlns:c16="http://schemas.microsoft.com/office/drawing/2014/chart" uri="{C3380CC4-5D6E-409C-BE32-E72D297353CC}">
              <c16:uniqueId val="{00000000-802C-D744-8E2A-887025CE8A89}"/>
            </c:ext>
          </c:extLst>
        </c:ser>
        <c:ser>
          <c:idx val="1"/>
          <c:order val="1"/>
          <c:tx>
            <c:v>Daily Sales</c:v>
          </c:tx>
          <c:spPr>
            <a:solidFill>
              <a:srgbClr val="FFDA40"/>
            </a:solidFill>
            <a:ln cmpd="sng">
              <a:solidFill>
                <a:srgbClr val="000000"/>
              </a:solidFill>
            </a:ln>
          </c:spPr>
          <c:invertIfNegative val="1"/>
          <c:cat>
            <c:numRef>
              <c:f>Sheet1!$B$2:$B$8</c:f>
              <c:numCache>
                <c:formatCode>m/d/yy</c:formatCode>
                <c:ptCount val="7"/>
                <c:pt idx="0">
                  <c:v>44774</c:v>
                </c:pt>
                <c:pt idx="1">
                  <c:v>44775</c:v>
                </c:pt>
                <c:pt idx="2">
                  <c:v>44776</c:v>
                </c:pt>
                <c:pt idx="3">
                  <c:v>44777</c:v>
                </c:pt>
                <c:pt idx="4">
                  <c:v>44778</c:v>
                </c:pt>
                <c:pt idx="5">
                  <c:v>44779</c:v>
                </c:pt>
                <c:pt idx="6">
                  <c:v>44780</c:v>
                </c:pt>
              </c:numCache>
            </c:numRef>
          </c:cat>
          <c:val>
            <c:numRef>
              <c:f>Sheet1!$D$2:$D$8</c:f>
              <c:numCache>
                <c:formatCode>General</c:formatCode>
                <c:ptCount val="7"/>
                <c:pt idx="0">
                  <c:v>1722</c:v>
                </c:pt>
                <c:pt idx="1">
                  <c:v>1722</c:v>
                </c:pt>
                <c:pt idx="2">
                  <c:v>1685</c:v>
                </c:pt>
                <c:pt idx="3">
                  <c:v>1761</c:v>
                </c:pt>
                <c:pt idx="4">
                  <c:v>2000</c:v>
                </c:pt>
                <c:pt idx="5">
                  <c:v>2379</c:v>
                </c:pt>
                <c:pt idx="6">
                  <c:v>1815</c:v>
                </c:pt>
              </c:numCache>
            </c:numRef>
          </c:val>
          <c:extLst>
            <c:ext xmlns:c14="http://schemas.microsoft.com/office/drawing/2007/8/2/chart" uri="{6F2FDCE9-48DA-4B69-8628-5D25D57E5C99}">
              <c14:invertSolidFillFmt>
                <c14:spPr xmlns:c14="http://schemas.microsoft.com/office/drawing/2007/8/2/chart">
                  <a:solidFill>
                    <a:srgbClr val="FFFFFF"/>
                  </a:solidFill>
                  <a:ln cmpd="sng">
                    <a:solidFill>
                      <a:srgbClr val="000000"/>
                    </a:solidFill>
                  </a:ln>
                </c14:spPr>
              </c14:invertSolidFillFmt>
            </c:ext>
            <c:ext xmlns:c16="http://schemas.microsoft.com/office/drawing/2014/chart" uri="{C3380CC4-5D6E-409C-BE32-E72D297353CC}">
              <c16:uniqueId val="{00000001-802C-D744-8E2A-887025CE8A89}"/>
            </c:ext>
          </c:extLst>
        </c:ser>
        <c:dLbls>
          <c:showLegendKey val="0"/>
          <c:showVal val="0"/>
          <c:showCatName val="0"/>
          <c:showSerName val="0"/>
          <c:showPercent val="0"/>
          <c:showBubbleSize val="0"/>
        </c:dLbls>
        <c:gapWidth val="150"/>
        <c:axId val="94490978"/>
        <c:axId val="668593024"/>
      </c:barChart>
      <c:lineChart>
        <c:grouping val="standard"/>
        <c:varyColors val="0"/>
        <c:ser>
          <c:idx val="2"/>
          <c:order val="2"/>
          <c:tx>
            <c:v>RMSE</c:v>
          </c:tx>
          <c:spPr>
            <a:ln w="28575" cmpd="sng">
              <a:solidFill>
                <a:schemeClr val="accent3"/>
              </a:solidFill>
            </a:ln>
          </c:spPr>
          <c:marker>
            <c:symbol val="none"/>
          </c:marker>
          <c:cat>
            <c:numRef>
              <c:f>Sheet1!$B$2:$B$8</c:f>
              <c:numCache>
                <c:formatCode>m/d/yy</c:formatCode>
                <c:ptCount val="7"/>
                <c:pt idx="0">
                  <c:v>44774</c:v>
                </c:pt>
                <c:pt idx="1">
                  <c:v>44775</c:v>
                </c:pt>
                <c:pt idx="2">
                  <c:v>44776</c:v>
                </c:pt>
                <c:pt idx="3">
                  <c:v>44777</c:v>
                </c:pt>
                <c:pt idx="4">
                  <c:v>44778</c:v>
                </c:pt>
                <c:pt idx="5">
                  <c:v>44779</c:v>
                </c:pt>
                <c:pt idx="6">
                  <c:v>44780</c:v>
                </c:pt>
              </c:numCache>
            </c:numRef>
          </c:cat>
          <c:val>
            <c:numRef>
              <c:f>Sheet1!$E$2:$E$8</c:f>
              <c:numCache>
                <c:formatCode>General</c:formatCode>
                <c:ptCount val="7"/>
                <c:pt idx="0">
                  <c:v>76</c:v>
                </c:pt>
                <c:pt idx="1">
                  <c:v>76</c:v>
                </c:pt>
                <c:pt idx="2">
                  <c:v>147</c:v>
                </c:pt>
                <c:pt idx="3">
                  <c:v>215</c:v>
                </c:pt>
                <c:pt idx="4">
                  <c:v>937</c:v>
                </c:pt>
                <c:pt idx="5">
                  <c:v>1239</c:v>
                </c:pt>
                <c:pt idx="6">
                  <c:v>374</c:v>
                </c:pt>
              </c:numCache>
            </c:numRef>
          </c:val>
          <c:smooth val="0"/>
          <c:extLst>
            <c:ext xmlns:c16="http://schemas.microsoft.com/office/drawing/2014/chart" uri="{C3380CC4-5D6E-409C-BE32-E72D297353CC}">
              <c16:uniqueId val="{00000002-802C-D744-8E2A-887025CE8A89}"/>
            </c:ext>
          </c:extLst>
        </c:ser>
        <c:dLbls>
          <c:showLegendKey val="0"/>
          <c:showVal val="0"/>
          <c:showCatName val="0"/>
          <c:showSerName val="0"/>
          <c:showPercent val="0"/>
          <c:showBubbleSize val="0"/>
        </c:dLbls>
        <c:marker val="1"/>
        <c:smooth val="0"/>
        <c:axId val="94490978"/>
        <c:axId val="668593024"/>
      </c:lineChart>
      <c:dateAx>
        <c:axId val="94490978"/>
        <c:scaling>
          <c:orientation val="minMax"/>
        </c:scaling>
        <c:delete val="0"/>
        <c:axPos val="b"/>
        <c:title>
          <c:tx>
            <c:rich>
              <a:bodyPr/>
              <a:lstStyle/>
              <a:p>
                <a:pPr lvl="0">
                  <a:defRPr b="0">
                    <a:solidFill>
                      <a:srgbClr val="000000"/>
                    </a:solidFill>
                    <a:latin typeface="+mn-lt"/>
                  </a:defRPr>
                </a:pPr>
                <a:endParaRPr lang="en-US"/>
              </a:p>
            </c:rich>
          </c:tx>
          <c:overlay val="0"/>
        </c:title>
        <c:numFmt formatCode="m/d/yy" sourceLinked="1"/>
        <c:majorTickMark val="out"/>
        <c:minorTickMark val="none"/>
        <c:tickLblPos val="nextTo"/>
        <c:txPr>
          <a:bodyPr/>
          <a:lstStyle/>
          <a:p>
            <a:pPr lvl="0">
              <a:defRPr sz="1400" b="0" i="0">
                <a:solidFill>
                  <a:srgbClr val="000000"/>
                </a:solidFill>
                <a:latin typeface="Arial" panose="020B0604020202020204" pitchFamily="34" charset="0"/>
                <a:cs typeface="Arial" panose="020B0604020202020204" pitchFamily="34" charset="0"/>
              </a:defRPr>
            </a:pPr>
            <a:endParaRPr lang="en-US"/>
          </a:p>
        </c:txPr>
        <c:crossAx val="668593024"/>
        <c:crosses val="autoZero"/>
        <c:auto val="1"/>
        <c:lblOffset val="100"/>
        <c:baseTimeUnit val="days"/>
      </c:dateAx>
      <c:valAx>
        <c:axId val="668593024"/>
        <c:scaling>
          <c:orientation val="minMax"/>
        </c:scaling>
        <c:delete val="0"/>
        <c:axPos val="l"/>
        <c:majorGridlines>
          <c:spPr>
            <a:ln>
              <a:solidFill>
                <a:srgbClr val="B7B7B7"/>
              </a:solidFill>
            </a:ln>
          </c:spPr>
        </c:majorGridlines>
        <c:title>
          <c:tx>
            <c:rich>
              <a:bodyPr/>
              <a:lstStyle/>
              <a:p>
                <a:pPr lvl="0">
                  <a:defRPr b="0">
                    <a:solidFill>
                      <a:srgbClr val="000000"/>
                    </a:solidFill>
                    <a:latin typeface="+mn-lt"/>
                  </a:defRPr>
                </a:pPr>
                <a:endParaRPr lang="en-US"/>
              </a:p>
            </c:rich>
          </c:tx>
          <c:overlay val="0"/>
        </c:title>
        <c:numFmt formatCode="0" sourceLinked="1"/>
        <c:majorTickMark val="none"/>
        <c:minorTickMark val="none"/>
        <c:tickLblPos val="nextTo"/>
        <c:spPr>
          <a:ln/>
        </c:spPr>
        <c:txPr>
          <a:bodyPr/>
          <a:lstStyle/>
          <a:p>
            <a:pPr lvl="0">
              <a:defRPr sz="1400" b="0" i="0">
                <a:solidFill>
                  <a:srgbClr val="000000"/>
                </a:solidFill>
                <a:latin typeface="Arial" panose="020B0604020202020204" pitchFamily="34" charset="0"/>
                <a:cs typeface="Arial" panose="020B0604020202020204" pitchFamily="34" charset="0"/>
              </a:defRPr>
            </a:pPr>
            <a:endParaRPr lang="en-US"/>
          </a:p>
        </c:txPr>
        <c:crossAx val="94490978"/>
        <c:crosses val="autoZero"/>
        <c:crossBetween val="between"/>
      </c:valAx>
    </c:plotArea>
    <c:legend>
      <c:legendPos val="b"/>
      <c:layout>
        <c:manualLayout>
          <c:xMode val="edge"/>
          <c:yMode val="edge"/>
          <c:x val="0.33757044028436844"/>
          <c:y val="0.86862172716215336"/>
          <c:w val="0.3601791208218178"/>
          <c:h val="5.8207541130529415E-2"/>
        </c:manualLayout>
      </c:layout>
      <c:overlay val="0"/>
      <c:txPr>
        <a:bodyPr/>
        <a:lstStyle/>
        <a:p>
          <a:pPr lvl="0">
            <a:defRPr sz="1400" b="0" i="0">
              <a:solidFill>
                <a:srgbClr val="1A1A1A"/>
              </a:solidFill>
              <a:latin typeface="Arial" panose="020B0604020202020204" pitchFamily="34" charset="0"/>
              <a:cs typeface="Arial" panose="020B0604020202020204" pitchFamily="34" charset="0"/>
            </a:defRPr>
          </a:pPr>
          <a:endParaRPr lang="en-US"/>
        </a:p>
      </c:txPr>
    </c:legend>
    <c:plotVisOnly val="1"/>
    <c:dispBlanksAs val="zero"/>
    <c:showDLblsOverMax val="1"/>
  </c:chart>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64A567-6017-4CE4-A05C-D00F288F030D}" type="doc">
      <dgm:prSet loTypeId="urn:microsoft.com/office/officeart/2005/8/layout/hProcess9" loCatId="process" qsTypeId="urn:microsoft.com/office/officeart/2005/8/quickstyle/simple1" qsCatId="simple" csTypeId="urn:microsoft.com/office/officeart/2005/8/colors/accent1_2" csCatId="accent1" phldr="1"/>
      <dgm:spPr/>
    </dgm:pt>
    <dgm:pt modelId="{6134C9AF-E86E-43DC-A5E0-DECB29FF138B}">
      <dgm:prSet phldrT="[Text]" phldr="0" custT="1"/>
      <dgm:spPr/>
      <dgm:t>
        <a:bodyPr/>
        <a:lstStyle/>
        <a:p>
          <a:pPr rtl="0"/>
          <a:r>
            <a:rPr lang="en-US" sz="1800">
              <a:latin typeface="Arial"/>
              <a:cs typeface="Arial"/>
            </a:rPr>
            <a:t> Drop missing values</a:t>
          </a:r>
        </a:p>
      </dgm:t>
    </dgm:pt>
    <dgm:pt modelId="{768826E2-B198-4CC8-933F-B2A3115EBAF9}" type="parTrans" cxnId="{A1876B04-CD49-4959-BCF4-E4EDB03F873E}">
      <dgm:prSet/>
      <dgm:spPr/>
      <dgm:t>
        <a:bodyPr/>
        <a:lstStyle/>
        <a:p>
          <a:endParaRPr lang="en-US" sz="1600">
            <a:latin typeface="Arial" panose="020B0604020202020204" pitchFamily="34" charset="0"/>
            <a:cs typeface="Arial" panose="020B0604020202020204" pitchFamily="34" charset="0"/>
          </a:endParaRPr>
        </a:p>
      </dgm:t>
    </dgm:pt>
    <dgm:pt modelId="{CAC6DFD4-9FAB-444F-A1E4-442235944882}" type="sibTrans" cxnId="{A1876B04-CD49-4959-BCF4-E4EDB03F873E}">
      <dgm:prSet/>
      <dgm:spPr/>
      <dgm:t>
        <a:bodyPr/>
        <a:lstStyle/>
        <a:p>
          <a:endParaRPr lang="en-US" sz="1600">
            <a:latin typeface="Arial" panose="020B0604020202020204" pitchFamily="34" charset="0"/>
            <a:cs typeface="Arial" panose="020B0604020202020204" pitchFamily="34" charset="0"/>
          </a:endParaRPr>
        </a:p>
      </dgm:t>
    </dgm:pt>
    <dgm:pt modelId="{83A3BDEB-740E-4E8B-B540-2855A4E1B791}">
      <dgm:prSet phldrT="[Text]" phldr="0" custT="1"/>
      <dgm:spPr/>
      <dgm:t>
        <a:bodyPr/>
        <a:lstStyle/>
        <a:p>
          <a:pPr rtl="0"/>
          <a:r>
            <a:rPr lang="en-US" sz="1800">
              <a:latin typeface="Arial"/>
              <a:cs typeface="Arial"/>
            </a:rPr>
            <a:t> One-Hot Encoded Variables</a:t>
          </a:r>
        </a:p>
      </dgm:t>
    </dgm:pt>
    <dgm:pt modelId="{6413871E-6A7B-4315-9A56-731FEEFB04E3}" type="parTrans" cxnId="{45669535-70E5-465F-9440-7B9304D81ABE}">
      <dgm:prSet/>
      <dgm:spPr/>
      <dgm:t>
        <a:bodyPr/>
        <a:lstStyle/>
        <a:p>
          <a:endParaRPr lang="en-US" sz="1600">
            <a:latin typeface="Arial" panose="020B0604020202020204" pitchFamily="34" charset="0"/>
            <a:cs typeface="Arial" panose="020B0604020202020204" pitchFamily="34" charset="0"/>
          </a:endParaRPr>
        </a:p>
      </dgm:t>
    </dgm:pt>
    <dgm:pt modelId="{38B8E871-2E03-4200-9E71-938097EE5C32}" type="sibTrans" cxnId="{45669535-70E5-465F-9440-7B9304D81ABE}">
      <dgm:prSet/>
      <dgm:spPr/>
      <dgm:t>
        <a:bodyPr/>
        <a:lstStyle/>
        <a:p>
          <a:endParaRPr lang="en-US" sz="1600">
            <a:latin typeface="Arial" panose="020B0604020202020204" pitchFamily="34" charset="0"/>
            <a:cs typeface="Arial" panose="020B0604020202020204" pitchFamily="34" charset="0"/>
          </a:endParaRPr>
        </a:p>
      </dgm:t>
    </dgm:pt>
    <dgm:pt modelId="{9FF5512F-5E8B-452E-AAAC-FF68DDF5B8E8}">
      <dgm:prSet phldrT="[Text]" phldr="0" custT="1"/>
      <dgm:spPr/>
      <dgm:t>
        <a:bodyPr/>
        <a:lstStyle/>
        <a:p>
          <a:pPr rtl="0"/>
          <a:r>
            <a:rPr lang="en-US" sz="1800">
              <a:latin typeface="Arial"/>
              <a:cs typeface="Arial"/>
            </a:rPr>
            <a:t> Scale on numeric features</a:t>
          </a:r>
        </a:p>
      </dgm:t>
    </dgm:pt>
    <dgm:pt modelId="{3A5FE1C4-4F63-48D5-AA85-EC43EAAE24AB}" type="parTrans" cxnId="{90728873-5ECE-40D0-90CB-F13C0A5782C5}">
      <dgm:prSet/>
      <dgm:spPr/>
      <dgm:t>
        <a:bodyPr/>
        <a:lstStyle/>
        <a:p>
          <a:endParaRPr lang="en-US" sz="1600">
            <a:latin typeface="Arial" panose="020B0604020202020204" pitchFamily="34" charset="0"/>
            <a:cs typeface="Arial" panose="020B0604020202020204" pitchFamily="34" charset="0"/>
          </a:endParaRPr>
        </a:p>
      </dgm:t>
    </dgm:pt>
    <dgm:pt modelId="{B818BFCD-2EE4-4EDC-A1E9-C2FACEBD091A}" type="sibTrans" cxnId="{90728873-5ECE-40D0-90CB-F13C0A5782C5}">
      <dgm:prSet/>
      <dgm:spPr/>
      <dgm:t>
        <a:bodyPr/>
        <a:lstStyle/>
        <a:p>
          <a:endParaRPr lang="en-US" sz="1600">
            <a:latin typeface="Arial" panose="020B0604020202020204" pitchFamily="34" charset="0"/>
            <a:cs typeface="Arial" panose="020B0604020202020204" pitchFamily="34" charset="0"/>
          </a:endParaRPr>
        </a:p>
      </dgm:t>
    </dgm:pt>
    <dgm:pt modelId="{FA0D40EA-7A99-4217-BD8A-C2F3B0109447}">
      <dgm:prSet phldr="0" custT="1"/>
      <dgm:spPr/>
      <dgm:t>
        <a:bodyPr/>
        <a:lstStyle/>
        <a:p>
          <a:pPr rtl="0"/>
          <a:r>
            <a:rPr lang="en-US" sz="1800">
              <a:latin typeface="Arial"/>
              <a:cs typeface="Arial"/>
            </a:rPr>
            <a:t> Feature Elimination</a:t>
          </a:r>
        </a:p>
      </dgm:t>
    </dgm:pt>
    <dgm:pt modelId="{6F29F70F-5CC1-4C02-8E29-97EDC9021199}" type="parTrans" cxnId="{E0608631-BC98-4283-B184-B0B4F37E9AF7}">
      <dgm:prSet/>
      <dgm:spPr/>
      <dgm:t>
        <a:bodyPr/>
        <a:lstStyle/>
        <a:p>
          <a:endParaRPr lang="en-US" sz="1600">
            <a:latin typeface="Arial" panose="020B0604020202020204" pitchFamily="34" charset="0"/>
            <a:cs typeface="Arial" panose="020B0604020202020204" pitchFamily="34" charset="0"/>
          </a:endParaRPr>
        </a:p>
      </dgm:t>
    </dgm:pt>
    <dgm:pt modelId="{AD044778-A5BD-49A3-A8AE-161F87951E3D}" type="sibTrans" cxnId="{E0608631-BC98-4283-B184-B0B4F37E9AF7}">
      <dgm:prSet/>
      <dgm:spPr/>
      <dgm:t>
        <a:bodyPr/>
        <a:lstStyle/>
        <a:p>
          <a:endParaRPr lang="en-US" sz="1600">
            <a:latin typeface="Arial" panose="020B0604020202020204" pitchFamily="34" charset="0"/>
            <a:cs typeface="Arial" panose="020B0604020202020204" pitchFamily="34" charset="0"/>
          </a:endParaRPr>
        </a:p>
      </dgm:t>
    </dgm:pt>
    <dgm:pt modelId="{352E9C68-FD2A-4DD1-8ADF-39031C39DE58}">
      <dgm:prSet phldr="0" custT="1"/>
      <dgm:spPr/>
      <dgm:t>
        <a:bodyPr/>
        <a:lstStyle/>
        <a:p>
          <a:pPr rtl="0"/>
          <a:r>
            <a:rPr lang="en-US" sz="1800">
              <a:latin typeface="Arial"/>
              <a:cs typeface="Arial"/>
            </a:rPr>
            <a:t> Advanced models to select features</a:t>
          </a:r>
        </a:p>
      </dgm:t>
    </dgm:pt>
    <dgm:pt modelId="{C0DA0419-0CC1-4F13-BCD4-8E35F54806C9}" type="parTrans" cxnId="{C90B24E5-1427-44D3-BBA4-2104844AC4E1}">
      <dgm:prSet/>
      <dgm:spPr/>
      <dgm:t>
        <a:bodyPr/>
        <a:lstStyle/>
        <a:p>
          <a:endParaRPr lang="en-US" sz="1600">
            <a:latin typeface="Arial" panose="020B0604020202020204" pitchFamily="34" charset="0"/>
            <a:cs typeface="Arial" panose="020B0604020202020204" pitchFamily="34" charset="0"/>
          </a:endParaRPr>
        </a:p>
      </dgm:t>
    </dgm:pt>
    <dgm:pt modelId="{80E1F918-AEE2-4967-BEF0-50FBBE84B8CE}" type="sibTrans" cxnId="{C90B24E5-1427-44D3-BBA4-2104844AC4E1}">
      <dgm:prSet/>
      <dgm:spPr/>
      <dgm:t>
        <a:bodyPr/>
        <a:lstStyle/>
        <a:p>
          <a:endParaRPr lang="en-US" sz="1600">
            <a:latin typeface="Arial" panose="020B0604020202020204" pitchFamily="34" charset="0"/>
            <a:cs typeface="Arial" panose="020B0604020202020204" pitchFamily="34" charset="0"/>
          </a:endParaRPr>
        </a:p>
      </dgm:t>
    </dgm:pt>
    <dgm:pt modelId="{E604F416-161A-42F0-A128-522CEFC791CA}" type="pres">
      <dgm:prSet presAssocID="{F364A567-6017-4CE4-A05C-D00F288F030D}" presName="CompostProcess" presStyleCnt="0">
        <dgm:presLayoutVars>
          <dgm:dir/>
          <dgm:resizeHandles val="exact"/>
        </dgm:presLayoutVars>
      </dgm:prSet>
      <dgm:spPr/>
    </dgm:pt>
    <dgm:pt modelId="{E020D0E5-EB9D-4B0A-97AA-BAD87C8F7671}" type="pres">
      <dgm:prSet presAssocID="{F364A567-6017-4CE4-A05C-D00F288F030D}" presName="arrow" presStyleLbl="bgShp" presStyleIdx="0" presStyleCnt="1"/>
      <dgm:spPr/>
    </dgm:pt>
    <dgm:pt modelId="{0A7F7BD6-900A-41DA-B417-89A57215B371}" type="pres">
      <dgm:prSet presAssocID="{F364A567-6017-4CE4-A05C-D00F288F030D}" presName="linearProcess" presStyleCnt="0"/>
      <dgm:spPr/>
    </dgm:pt>
    <dgm:pt modelId="{8A46625D-5C69-4BAA-9381-714139E782CB}" type="pres">
      <dgm:prSet presAssocID="{6134C9AF-E86E-43DC-A5E0-DECB29FF138B}" presName="textNode" presStyleLbl="node1" presStyleIdx="0" presStyleCnt="5">
        <dgm:presLayoutVars>
          <dgm:bulletEnabled val="1"/>
        </dgm:presLayoutVars>
      </dgm:prSet>
      <dgm:spPr/>
    </dgm:pt>
    <dgm:pt modelId="{5923A441-9580-431C-A897-8BAA01710C2E}" type="pres">
      <dgm:prSet presAssocID="{CAC6DFD4-9FAB-444F-A1E4-442235944882}" presName="sibTrans" presStyleCnt="0"/>
      <dgm:spPr/>
    </dgm:pt>
    <dgm:pt modelId="{CD514C5F-B0CE-4505-B729-8B61EA1B78BC}" type="pres">
      <dgm:prSet presAssocID="{83A3BDEB-740E-4E8B-B540-2855A4E1B791}" presName="textNode" presStyleLbl="node1" presStyleIdx="1" presStyleCnt="5">
        <dgm:presLayoutVars>
          <dgm:bulletEnabled val="1"/>
        </dgm:presLayoutVars>
      </dgm:prSet>
      <dgm:spPr/>
    </dgm:pt>
    <dgm:pt modelId="{5C44E4E9-56A7-4145-9152-E16751635AE5}" type="pres">
      <dgm:prSet presAssocID="{38B8E871-2E03-4200-9E71-938097EE5C32}" presName="sibTrans" presStyleCnt="0"/>
      <dgm:spPr/>
    </dgm:pt>
    <dgm:pt modelId="{BEF188E3-0105-44E4-83A2-D21F95AEB4D2}" type="pres">
      <dgm:prSet presAssocID="{9FF5512F-5E8B-452E-AAAC-FF68DDF5B8E8}" presName="textNode" presStyleLbl="node1" presStyleIdx="2" presStyleCnt="5">
        <dgm:presLayoutVars>
          <dgm:bulletEnabled val="1"/>
        </dgm:presLayoutVars>
      </dgm:prSet>
      <dgm:spPr/>
    </dgm:pt>
    <dgm:pt modelId="{BCF0AAAF-D558-4BDC-BE46-1B96CDC0CB42}" type="pres">
      <dgm:prSet presAssocID="{B818BFCD-2EE4-4EDC-A1E9-C2FACEBD091A}" presName="sibTrans" presStyleCnt="0"/>
      <dgm:spPr/>
    </dgm:pt>
    <dgm:pt modelId="{ED7BE9AF-65CC-4C5A-A8C4-8B807922D3A4}" type="pres">
      <dgm:prSet presAssocID="{FA0D40EA-7A99-4217-BD8A-C2F3B0109447}" presName="textNode" presStyleLbl="node1" presStyleIdx="3" presStyleCnt="5">
        <dgm:presLayoutVars>
          <dgm:bulletEnabled val="1"/>
        </dgm:presLayoutVars>
      </dgm:prSet>
      <dgm:spPr/>
    </dgm:pt>
    <dgm:pt modelId="{44AF9A00-0C19-4498-9E88-B68502574F6D}" type="pres">
      <dgm:prSet presAssocID="{AD044778-A5BD-49A3-A8AE-161F87951E3D}" presName="sibTrans" presStyleCnt="0"/>
      <dgm:spPr/>
    </dgm:pt>
    <dgm:pt modelId="{00B0D811-6B0A-41A1-9F52-95E1153EF437}" type="pres">
      <dgm:prSet presAssocID="{352E9C68-FD2A-4DD1-8ADF-39031C39DE58}" presName="textNode" presStyleLbl="node1" presStyleIdx="4" presStyleCnt="5">
        <dgm:presLayoutVars>
          <dgm:bulletEnabled val="1"/>
        </dgm:presLayoutVars>
      </dgm:prSet>
      <dgm:spPr/>
    </dgm:pt>
  </dgm:ptLst>
  <dgm:cxnLst>
    <dgm:cxn modelId="{A1876B04-CD49-4959-BCF4-E4EDB03F873E}" srcId="{F364A567-6017-4CE4-A05C-D00F288F030D}" destId="{6134C9AF-E86E-43DC-A5E0-DECB29FF138B}" srcOrd="0" destOrd="0" parTransId="{768826E2-B198-4CC8-933F-B2A3115EBAF9}" sibTransId="{CAC6DFD4-9FAB-444F-A1E4-442235944882}"/>
    <dgm:cxn modelId="{E0608631-BC98-4283-B184-B0B4F37E9AF7}" srcId="{F364A567-6017-4CE4-A05C-D00F288F030D}" destId="{FA0D40EA-7A99-4217-BD8A-C2F3B0109447}" srcOrd="3" destOrd="0" parTransId="{6F29F70F-5CC1-4C02-8E29-97EDC9021199}" sibTransId="{AD044778-A5BD-49A3-A8AE-161F87951E3D}"/>
    <dgm:cxn modelId="{45669535-70E5-465F-9440-7B9304D81ABE}" srcId="{F364A567-6017-4CE4-A05C-D00F288F030D}" destId="{83A3BDEB-740E-4E8B-B540-2855A4E1B791}" srcOrd="1" destOrd="0" parTransId="{6413871E-6A7B-4315-9A56-731FEEFB04E3}" sibTransId="{38B8E871-2E03-4200-9E71-938097EE5C32}"/>
    <dgm:cxn modelId="{DE031E3E-345D-4403-B647-9679C78DF2A1}" type="presOf" srcId="{F364A567-6017-4CE4-A05C-D00F288F030D}" destId="{E604F416-161A-42F0-A128-522CEFC791CA}" srcOrd="0" destOrd="0" presId="urn:microsoft.com/office/officeart/2005/8/layout/hProcess9"/>
    <dgm:cxn modelId="{90728873-5ECE-40D0-90CB-F13C0A5782C5}" srcId="{F364A567-6017-4CE4-A05C-D00F288F030D}" destId="{9FF5512F-5E8B-452E-AAAC-FF68DDF5B8E8}" srcOrd="2" destOrd="0" parTransId="{3A5FE1C4-4F63-48D5-AA85-EC43EAAE24AB}" sibTransId="{B818BFCD-2EE4-4EDC-A1E9-C2FACEBD091A}"/>
    <dgm:cxn modelId="{E92E9782-E903-4146-820B-E5CF692FEF3D}" type="presOf" srcId="{6134C9AF-E86E-43DC-A5E0-DECB29FF138B}" destId="{8A46625D-5C69-4BAA-9381-714139E782CB}" srcOrd="0" destOrd="0" presId="urn:microsoft.com/office/officeart/2005/8/layout/hProcess9"/>
    <dgm:cxn modelId="{760D669D-32C5-476C-8A7C-AB97686D7363}" type="presOf" srcId="{9FF5512F-5E8B-452E-AAAC-FF68DDF5B8E8}" destId="{BEF188E3-0105-44E4-83A2-D21F95AEB4D2}" srcOrd="0" destOrd="0" presId="urn:microsoft.com/office/officeart/2005/8/layout/hProcess9"/>
    <dgm:cxn modelId="{20BB29B1-0FBC-471A-A1A9-42832D93F94B}" type="presOf" srcId="{83A3BDEB-740E-4E8B-B540-2855A4E1B791}" destId="{CD514C5F-B0CE-4505-B729-8B61EA1B78BC}" srcOrd="0" destOrd="0" presId="urn:microsoft.com/office/officeart/2005/8/layout/hProcess9"/>
    <dgm:cxn modelId="{3D5861DD-D384-44CA-AD45-50895D649DB7}" type="presOf" srcId="{352E9C68-FD2A-4DD1-8ADF-39031C39DE58}" destId="{00B0D811-6B0A-41A1-9F52-95E1153EF437}" srcOrd="0" destOrd="0" presId="urn:microsoft.com/office/officeart/2005/8/layout/hProcess9"/>
    <dgm:cxn modelId="{C90B24E5-1427-44D3-BBA4-2104844AC4E1}" srcId="{F364A567-6017-4CE4-A05C-D00F288F030D}" destId="{352E9C68-FD2A-4DD1-8ADF-39031C39DE58}" srcOrd="4" destOrd="0" parTransId="{C0DA0419-0CC1-4F13-BCD4-8E35F54806C9}" sibTransId="{80E1F918-AEE2-4967-BEF0-50FBBE84B8CE}"/>
    <dgm:cxn modelId="{4C9EB9F1-C559-416D-B919-BF97CDFD7352}" type="presOf" srcId="{FA0D40EA-7A99-4217-BD8A-C2F3B0109447}" destId="{ED7BE9AF-65CC-4C5A-A8C4-8B807922D3A4}" srcOrd="0" destOrd="0" presId="urn:microsoft.com/office/officeart/2005/8/layout/hProcess9"/>
    <dgm:cxn modelId="{5DAC1E7E-F08D-49EE-9B44-FD65328D2B55}" type="presParOf" srcId="{E604F416-161A-42F0-A128-522CEFC791CA}" destId="{E020D0E5-EB9D-4B0A-97AA-BAD87C8F7671}" srcOrd="0" destOrd="0" presId="urn:microsoft.com/office/officeart/2005/8/layout/hProcess9"/>
    <dgm:cxn modelId="{8EBA667D-26EB-4586-9C4B-3A7A28DE87DA}" type="presParOf" srcId="{E604F416-161A-42F0-A128-522CEFC791CA}" destId="{0A7F7BD6-900A-41DA-B417-89A57215B371}" srcOrd="1" destOrd="0" presId="urn:microsoft.com/office/officeart/2005/8/layout/hProcess9"/>
    <dgm:cxn modelId="{508EF754-959F-43A8-99C2-7E628C132CB9}" type="presParOf" srcId="{0A7F7BD6-900A-41DA-B417-89A57215B371}" destId="{8A46625D-5C69-4BAA-9381-714139E782CB}" srcOrd="0" destOrd="0" presId="urn:microsoft.com/office/officeart/2005/8/layout/hProcess9"/>
    <dgm:cxn modelId="{CB25B5F3-50CF-4ED8-93F3-A8725FB946E3}" type="presParOf" srcId="{0A7F7BD6-900A-41DA-B417-89A57215B371}" destId="{5923A441-9580-431C-A897-8BAA01710C2E}" srcOrd="1" destOrd="0" presId="urn:microsoft.com/office/officeart/2005/8/layout/hProcess9"/>
    <dgm:cxn modelId="{C81AC1C6-A5D9-483A-A020-65C691C08245}" type="presParOf" srcId="{0A7F7BD6-900A-41DA-B417-89A57215B371}" destId="{CD514C5F-B0CE-4505-B729-8B61EA1B78BC}" srcOrd="2" destOrd="0" presId="urn:microsoft.com/office/officeart/2005/8/layout/hProcess9"/>
    <dgm:cxn modelId="{9B33DC30-7C19-4959-A961-43CB88A21DB0}" type="presParOf" srcId="{0A7F7BD6-900A-41DA-B417-89A57215B371}" destId="{5C44E4E9-56A7-4145-9152-E16751635AE5}" srcOrd="3" destOrd="0" presId="urn:microsoft.com/office/officeart/2005/8/layout/hProcess9"/>
    <dgm:cxn modelId="{5DA0CD44-5764-4873-A483-AA0CB0DF6B70}" type="presParOf" srcId="{0A7F7BD6-900A-41DA-B417-89A57215B371}" destId="{BEF188E3-0105-44E4-83A2-D21F95AEB4D2}" srcOrd="4" destOrd="0" presId="urn:microsoft.com/office/officeart/2005/8/layout/hProcess9"/>
    <dgm:cxn modelId="{E8437CA6-5979-49A4-AE3C-2DF6DEE9A495}" type="presParOf" srcId="{0A7F7BD6-900A-41DA-B417-89A57215B371}" destId="{BCF0AAAF-D558-4BDC-BE46-1B96CDC0CB42}" srcOrd="5" destOrd="0" presId="urn:microsoft.com/office/officeart/2005/8/layout/hProcess9"/>
    <dgm:cxn modelId="{E0CF5936-FFC2-42AE-A357-41D0CF312FF8}" type="presParOf" srcId="{0A7F7BD6-900A-41DA-B417-89A57215B371}" destId="{ED7BE9AF-65CC-4C5A-A8C4-8B807922D3A4}" srcOrd="6" destOrd="0" presId="urn:microsoft.com/office/officeart/2005/8/layout/hProcess9"/>
    <dgm:cxn modelId="{9BD05D95-4691-49B8-BA07-FB614577B296}" type="presParOf" srcId="{0A7F7BD6-900A-41DA-B417-89A57215B371}" destId="{44AF9A00-0C19-4498-9E88-B68502574F6D}" srcOrd="7" destOrd="0" presId="urn:microsoft.com/office/officeart/2005/8/layout/hProcess9"/>
    <dgm:cxn modelId="{79BF9CB3-A4F0-42E6-8649-6ACA2A0C259A}" type="presParOf" srcId="{0A7F7BD6-900A-41DA-B417-89A57215B371}" destId="{00B0D811-6B0A-41A1-9F52-95E1153EF437}" srcOrd="8" destOrd="0" presId="urn:microsoft.com/office/officeart/2005/8/layout/hProcess9"/>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20D0E5-EB9D-4B0A-97AA-BAD87C8F7671}">
      <dsp:nvSpPr>
        <dsp:cNvPr id="0" name=""/>
        <dsp:cNvSpPr/>
      </dsp:nvSpPr>
      <dsp:spPr>
        <a:xfrm>
          <a:off x="838199" y="0"/>
          <a:ext cx="9499598" cy="1971709"/>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46625D-5C69-4BAA-9381-714139E782CB}">
      <dsp:nvSpPr>
        <dsp:cNvPr id="0" name=""/>
        <dsp:cNvSpPr/>
      </dsp:nvSpPr>
      <dsp:spPr>
        <a:xfrm>
          <a:off x="3274" y="591512"/>
          <a:ext cx="1971079" cy="78868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a:latin typeface="Arial"/>
              <a:cs typeface="Arial"/>
            </a:rPr>
            <a:t> Drop missing values</a:t>
          </a:r>
        </a:p>
      </dsp:txBody>
      <dsp:txXfrm>
        <a:off x="41774" y="630012"/>
        <a:ext cx="1894079" cy="711683"/>
      </dsp:txXfrm>
    </dsp:sp>
    <dsp:sp modelId="{CD514C5F-B0CE-4505-B729-8B61EA1B78BC}">
      <dsp:nvSpPr>
        <dsp:cNvPr id="0" name=""/>
        <dsp:cNvSpPr/>
      </dsp:nvSpPr>
      <dsp:spPr>
        <a:xfrm>
          <a:off x="2302866" y="591512"/>
          <a:ext cx="1971079" cy="78868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a:latin typeface="Arial"/>
              <a:cs typeface="Arial"/>
            </a:rPr>
            <a:t> One-Hot Encoded Variables</a:t>
          </a:r>
        </a:p>
      </dsp:txBody>
      <dsp:txXfrm>
        <a:off x="2341366" y="630012"/>
        <a:ext cx="1894079" cy="711683"/>
      </dsp:txXfrm>
    </dsp:sp>
    <dsp:sp modelId="{BEF188E3-0105-44E4-83A2-D21F95AEB4D2}">
      <dsp:nvSpPr>
        <dsp:cNvPr id="0" name=""/>
        <dsp:cNvSpPr/>
      </dsp:nvSpPr>
      <dsp:spPr>
        <a:xfrm>
          <a:off x="4602459" y="591512"/>
          <a:ext cx="1971079" cy="78868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a:latin typeface="Arial"/>
              <a:cs typeface="Arial"/>
            </a:rPr>
            <a:t> Scale on numeric features</a:t>
          </a:r>
        </a:p>
      </dsp:txBody>
      <dsp:txXfrm>
        <a:off x="4640959" y="630012"/>
        <a:ext cx="1894079" cy="711683"/>
      </dsp:txXfrm>
    </dsp:sp>
    <dsp:sp modelId="{ED7BE9AF-65CC-4C5A-A8C4-8B807922D3A4}">
      <dsp:nvSpPr>
        <dsp:cNvPr id="0" name=""/>
        <dsp:cNvSpPr/>
      </dsp:nvSpPr>
      <dsp:spPr>
        <a:xfrm>
          <a:off x="6902051" y="591512"/>
          <a:ext cx="1971079" cy="78868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a:latin typeface="Arial"/>
              <a:cs typeface="Arial"/>
            </a:rPr>
            <a:t> Feature Elimination</a:t>
          </a:r>
        </a:p>
      </dsp:txBody>
      <dsp:txXfrm>
        <a:off x="6940551" y="630012"/>
        <a:ext cx="1894079" cy="711683"/>
      </dsp:txXfrm>
    </dsp:sp>
    <dsp:sp modelId="{00B0D811-6B0A-41A1-9F52-95E1153EF437}">
      <dsp:nvSpPr>
        <dsp:cNvPr id="0" name=""/>
        <dsp:cNvSpPr/>
      </dsp:nvSpPr>
      <dsp:spPr>
        <a:xfrm>
          <a:off x="9201644" y="591512"/>
          <a:ext cx="1971079" cy="78868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a:latin typeface="Arial"/>
              <a:cs typeface="Arial"/>
            </a:rPr>
            <a:t> Advanced models to select features</a:t>
          </a:r>
        </a:p>
      </dsp:txBody>
      <dsp:txXfrm>
        <a:off x="9240144" y="630012"/>
        <a:ext cx="1894079" cy="711683"/>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2B3A32-3439-5C4B-84B8-A2E3CDE60258}" type="datetimeFigureOut">
              <a:rPr lang="en-GB" smtClean="0"/>
              <a:t>20/01/2023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98D749-DF60-5A41-A603-2704CDDF56FE}" type="slidenum">
              <a:rPr lang="en-GB" smtClean="0"/>
              <a:t>‹#›</a:t>
            </a:fld>
            <a:endParaRPr lang="en-GB"/>
          </a:p>
        </p:txBody>
      </p:sp>
    </p:spTree>
    <p:extLst>
      <p:ext uri="{BB962C8B-B14F-4D97-AF65-F5344CB8AC3E}">
        <p14:creationId xmlns:p14="http://schemas.microsoft.com/office/powerpoint/2010/main" val="560246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spcAft>
                <a:spcPts val="611"/>
              </a:spcAft>
              <a:defRPr/>
            </a:pPr>
            <a:endParaRPr lang="en-US"/>
          </a:p>
        </p:txBody>
      </p:sp>
      <p:sp>
        <p:nvSpPr>
          <p:cNvPr id="4" name="Slide Number Placeholder 3"/>
          <p:cNvSpPr>
            <a:spLocks noGrp="1"/>
          </p:cNvSpPr>
          <p:nvPr>
            <p:ph type="sldNum" sz="quarter" idx="5"/>
          </p:nvPr>
        </p:nvSpPr>
        <p:spPr/>
        <p:txBody>
          <a:bodyPr/>
          <a:lstStyle/>
          <a:p>
            <a:fld id="{C955F88E-BB9B-F34C-B48C-CC7590C0553B}" type="slidenum">
              <a:rPr lang="en-US" smtClean="0"/>
              <a:t>1</a:t>
            </a:fld>
            <a:endParaRPr lang="en-US"/>
          </a:p>
        </p:txBody>
      </p:sp>
    </p:spTree>
    <p:extLst>
      <p:ext uri="{BB962C8B-B14F-4D97-AF65-F5344CB8AC3E}">
        <p14:creationId xmlns:p14="http://schemas.microsoft.com/office/powerpoint/2010/main" val="9405596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7B01E8-B678-495A-9714-B9A77C1DECB5}"/>
              </a:ext>
            </a:extLst>
          </p:cNvPr>
          <p:cNvSpPr>
            <a:spLocks noGrp="1"/>
          </p:cNvSpPr>
          <p:nvPr>
            <p:ph idx="1"/>
          </p:nvPr>
        </p:nvSpPr>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300B6A6D-3DD9-4321-8887-A692A36FC35D}"/>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4889ABA3-1AA3-4B12-9FBD-F000B6BA6F78}"/>
              </a:ext>
            </a:extLst>
          </p:cNvPr>
          <p:cNvSpPr>
            <a:spLocks noGrp="1"/>
          </p:cNvSpPr>
          <p:nvPr>
            <p:ph type="ftr" sz="quarter" idx="10"/>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57BEB44E-6A23-4E22-855C-7DD7876013F0}"/>
              </a:ext>
            </a:extLst>
          </p:cNvPr>
          <p:cNvSpPr>
            <a:spLocks noGrp="1"/>
          </p:cNvSpPr>
          <p:nvPr>
            <p:ph type="sldNum" sz="quarter" idx="11"/>
          </p:nvPr>
        </p:nvSpPr>
        <p:spPr/>
        <p:txBody>
          <a:bodyPr/>
          <a:lstStyle/>
          <a:p>
            <a:pPr algn="r"/>
            <a:fld id="{C8C09DA5-8C43-4702-8900-F4900F7A89AE}" type="slidenum">
              <a:rPr lang="en-US" smtClean="0"/>
              <a:pPr algn="r"/>
              <a:t>‹#›</a:t>
            </a:fld>
            <a:endParaRPr lang="en-US"/>
          </a:p>
        </p:txBody>
      </p:sp>
    </p:spTree>
    <p:extLst>
      <p:ext uri="{BB962C8B-B14F-4D97-AF65-F5344CB8AC3E}">
        <p14:creationId xmlns:p14="http://schemas.microsoft.com/office/powerpoint/2010/main" val="29359423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49BAE7-DF93-4825-A1B9-A83D8FBFF79F}"/>
              </a:ext>
            </a:extLst>
          </p:cNvPr>
          <p:cNvSpPr>
            <a:spLocks noGrp="1"/>
          </p:cNvSpPr>
          <p:nvPr>
            <p:ph sz="half" idx="1"/>
          </p:nvPr>
        </p:nvSpPr>
        <p:spPr>
          <a:xfrm>
            <a:off x="342900" y="1371601"/>
            <a:ext cx="5676900" cy="468630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B045F35-196B-4F55-A2EE-A9FC48B5C5F8}"/>
              </a:ext>
            </a:extLst>
          </p:cNvPr>
          <p:cNvSpPr>
            <a:spLocks noGrp="1"/>
          </p:cNvSpPr>
          <p:nvPr>
            <p:ph sz="half" idx="2"/>
          </p:nvPr>
        </p:nvSpPr>
        <p:spPr>
          <a:xfrm>
            <a:off x="6172200" y="1371600"/>
            <a:ext cx="5676900" cy="4686301"/>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9">
            <a:extLst>
              <a:ext uri="{FF2B5EF4-FFF2-40B4-BE49-F238E27FC236}">
                <a16:creationId xmlns:a16="http://schemas.microsoft.com/office/drawing/2014/main" id="{AD653815-7D02-47EB-842F-34B5DC413169}"/>
              </a:ext>
            </a:extLst>
          </p:cNvPr>
          <p:cNvSpPr>
            <a:spLocks noGrp="1"/>
          </p:cNvSpPr>
          <p:nvPr>
            <p:ph type="title"/>
          </p:nvPr>
        </p:nvSpPr>
        <p:spPr/>
        <p:txBody>
          <a:bodyPr/>
          <a:lstStyle/>
          <a:p>
            <a:r>
              <a:rPr lang="en-US"/>
              <a:t>Click to edit Master title style</a:t>
            </a:r>
          </a:p>
        </p:txBody>
      </p:sp>
      <p:sp>
        <p:nvSpPr>
          <p:cNvPr id="5" name="Footer Placeholder 4">
            <a:extLst>
              <a:ext uri="{FF2B5EF4-FFF2-40B4-BE49-F238E27FC236}">
                <a16:creationId xmlns:a16="http://schemas.microsoft.com/office/drawing/2014/main" id="{08B9CFC1-B3E7-40C4-BA98-85AC79301D91}"/>
              </a:ext>
            </a:extLst>
          </p:cNvPr>
          <p:cNvSpPr>
            <a:spLocks noGrp="1"/>
          </p:cNvSpPr>
          <p:nvPr>
            <p:ph type="ftr" sz="quarter" idx="10"/>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FC8680AA-8C4E-4FAD-8337-8EC6EED5D4ED}"/>
              </a:ext>
            </a:extLst>
          </p:cNvPr>
          <p:cNvSpPr>
            <a:spLocks noGrp="1"/>
          </p:cNvSpPr>
          <p:nvPr>
            <p:ph type="sldNum" sz="quarter" idx="11"/>
          </p:nvPr>
        </p:nvSpPr>
        <p:spPr/>
        <p:txBody>
          <a:bodyPr/>
          <a:lstStyle/>
          <a:p>
            <a:pPr algn="r"/>
            <a:fld id="{C8C09DA5-8C43-4702-8900-F4900F7A89AE}" type="slidenum">
              <a:rPr lang="en-US" smtClean="0"/>
              <a:pPr algn="r"/>
              <a:t>‹#›</a:t>
            </a:fld>
            <a:endParaRPr lang="en-US"/>
          </a:p>
        </p:txBody>
      </p:sp>
    </p:spTree>
    <p:extLst>
      <p:ext uri="{BB962C8B-B14F-4D97-AF65-F5344CB8AC3E}">
        <p14:creationId xmlns:p14="http://schemas.microsoft.com/office/powerpoint/2010/main" val="21670445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E5770FEC-EBB8-47BF-85CA-4670487C7ADC}"/>
              </a:ext>
            </a:extLst>
          </p:cNvPr>
          <p:cNvSpPr>
            <a:spLocks noGrp="1"/>
          </p:cNvSpPr>
          <p:nvPr>
            <p:ph type="title"/>
          </p:nvPr>
        </p:nvSpPr>
        <p:spPr>
          <a:xfrm>
            <a:off x="342900" y="293913"/>
            <a:ext cx="11524634" cy="557805"/>
          </a:xfrm>
        </p:spPr>
        <p:txBody>
          <a:bodyPr/>
          <a:lstStyle/>
          <a:p>
            <a:r>
              <a:rPr lang="en-US"/>
              <a:t>Click to edit Master title style</a:t>
            </a:r>
          </a:p>
        </p:txBody>
      </p:sp>
      <p:sp>
        <p:nvSpPr>
          <p:cNvPr id="6" name="Footer Placeholder 5">
            <a:extLst>
              <a:ext uri="{FF2B5EF4-FFF2-40B4-BE49-F238E27FC236}">
                <a16:creationId xmlns:a16="http://schemas.microsoft.com/office/drawing/2014/main" id="{EA016150-4ED3-4988-818C-6AFB57E12BE5}"/>
              </a:ext>
            </a:extLst>
          </p:cNvPr>
          <p:cNvSpPr>
            <a:spLocks noGrp="1"/>
          </p:cNvSpPr>
          <p:nvPr>
            <p:ph type="ftr" sz="quarter" idx="13"/>
          </p:nvPr>
        </p:nvSpPr>
        <p:spPr/>
        <p:txBody>
          <a:bodyPr/>
          <a:lstStyle/>
          <a:p>
            <a:r>
              <a:rPr lang="en-US"/>
              <a:t>SAMPLE FOOTER TEXT</a:t>
            </a:r>
          </a:p>
        </p:txBody>
      </p:sp>
      <p:sp>
        <p:nvSpPr>
          <p:cNvPr id="8" name="Slide Number Placeholder 7">
            <a:extLst>
              <a:ext uri="{FF2B5EF4-FFF2-40B4-BE49-F238E27FC236}">
                <a16:creationId xmlns:a16="http://schemas.microsoft.com/office/drawing/2014/main" id="{C14AA88B-D3C9-4BA6-8E31-05A972EC41AD}"/>
              </a:ext>
            </a:extLst>
          </p:cNvPr>
          <p:cNvSpPr>
            <a:spLocks noGrp="1"/>
          </p:cNvSpPr>
          <p:nvPr>
            <p:ph type="sldNum" sz="quarter" idx="14"/>
          </p:nvPr>
        </p:nvSpPr>
        <p:spPr/>
        <p:txBody>
          <a:bodyPr/>
          <a:lstStyle/>
          <a:p>
            <a:pPr algn="r"/>
            <a:fld id="{C8C09DA5-8C43-4702-8900-F4900F7A89AE}" type="slidenum">
              <a:rPr lang="en-US" smtClean="0"/>
              <a:pPr algn="r"/>
              <a:t>‹#›</a:t>
            </a:fld>
            <a:endParaRPr lang="en-US"/>
          </a:p>
        </p:txBody>
      </p:sp>
      <p:sp>
        <p:nvSpPr>
          <p:cNvPr id="16" name="Text Placeholder 15">
            <a:extLst>
              <a:ext uri="{FF2B5EF4-FFF2-40B4-BE49-F238E27FC236}">
                <a16:creationId xmlns:a16="http://schemas.microsoft.com/office/drawing/2014/main" id="{1618E0B0-CD29-45FD-A388-06A8DB244B3C}"/>
              </a:ext>
            </a:extLst>
          </p:cNvPr>
          <p:cNvSpPr>
            <a:spLocks noGrp="1"/>
          </p:cNvSpPr>
          <p:nvPr>
            <p:ph type="body" sz="quarter" idx="18" hasCustomPrompt="1"/>
          </p:nvPr>
        </p:nvSpPr>
        <p:spPr>
          <a:xfrm>
            <a:off x="342898" y="2364104"/>
            <a:ext cx="3749040" cy="3709671"/>
          </a:xfrm>
          <a:solidFill>
            <a:schemeClr val="accent5"/>
          </a:solidFill>
        </p:spPr>
        <p:txBody>
          <a:bodyPr vert="horz" lIns="182880" tIns="182880" rIns="0" bIns="0" rtlCol="0">
            <a:noAutofit/>
          </a:bodyPr>
          <a:lstStyle>
            <a:lvl1pPr marL="0" marR="0" indent="0" algn="l" defTabSz="380990" rtl="0" eaLnBrk="1" fontAlgn="base" latinLnBrk="0" hangingPunct="1">
              <a:lnSpc>
                <a:spcPct val="80000"/>
              </a:lnSpc>
              <a:spcBef>
                <a:spcPct val="0"/>
              </a:spcBef>
              <a:spcAft>
                <a:spcPct val="0"/>
              </a:spcAft>
              <a:buClrTx/>
              <a:buSzTx/>
              <a:buFontTx/>
              <a:buNone/>
              <a:tabLst/>
              <a:defRPr lang="en-US" sz="2800" b="1" kern="0" noProof="0">
                <a:solidFill>
                  <a:srgbClr val="000000"/>
                </a:solidFill>
              </a:defRPr>
            </a:lvl1pPr>
            <a:lvl2pPr>
              <a:defRPr lang="en-US" smtClean="0"/>
            </a:lvl2pPr>
            <a:lvl3pPr>
              <a:defRPr lang="en-US" smtClean="0"/>
            </a:lvl3pPr>
            <a:lvl4pPr>
              <a:defRPr lang="en-US" smtClean="0"/>
            </a:lvl4pPr>
            <a:lvl5pPr>
              <a:defRPr lang="en-US"/>
            </a:lvl5pPr>
          </a:lstStyle>
          <a:p>
            <a:pPr marL="0" marR="0" lvl="0" indent="0" algn="l" defTabSz="380990" rtl="0" eaLnBrk="1" fontAlgn="base" latinLnBrk="0" hangingPunct="1">
              <a:lnSpc>
                <a:spcPct val="80000"/>
              </a:lnSpc>
              <a:spcBef>
                <a:spcPct val="0"/>
              </a:spcBef>
              <a:spcAft>
                <a:spcPct val="0"/>
              </a:spcAft>
              <a:buClrTx/>
              <a:buSzTx/>
              <a:buFontTx/>
              <a:buNone/>
              <a:tabLst/>
              <a:defRPr/>
            </a:pPr>
            <a:r>
              <a:rPr kumimoji="0" lang="en-US" sz="2800" b="1" i="0" u="none" strike="noStrike" kern="0" cap="none" spc="0" normalizeH="0" baseline="0" noProof="0">
                <a:ln>
                  <a:noFill/>
                </a:ln>
                <a:solidFill>
                  <a:srgbClr val="000000"/>
                </a:solidFill>
                <a:effectLst/>
                <a:uLnTx/>
                <a:uFillTx/>
                <a:latin typeface="+mn-lt"/>
                <a:ea typeface="+mn-ea"/>
                <a:cs typeface="+mn-cs"/>
              </a:rPr>
              <a:t>Box one main topic</a:t>
            </a:r>
          </a:p>
        </p:txBody>
      </p:sp>
      <p:sp>
        <p:nvSpPr>
          <p:cNvPr id="18" name="Text Placeholder 17">
            <a:extLst>
              <a:ext uri="{FF2B5EF4-FFF2-40B4-BE49-F238E27FC236}">
                <a16:creationId xmlns:a16="http://schemas.microsoft.com/office/drawing/2014/main" id="{4938982A-9697-442D-9DF4-4204D62D16E6}"/>
              </a:ext>
            </a:extLst>
          </p:cNvPr>
          <p:cNvSpPr>
            <a:spLocks noGrp="1"/>
          </p:cNvSpPr>
          <p:nvPr>
            <p:ph type="body" sz="quarter" idx="19" hasCustomPrompt="1"/>
          </p:nvPr>
        </p:nvSpPr>
        <p:spPr>
          <a:xfrm>
            <a:off x="342900" y="1368425"/>
            <a:ext cx="3749040" cy="995680"/>
          </a:xfrm>
          <a:solidFill>
            <a:schemeClr val="accent1"/>
          </a:solidFill>
        </p:spPr>
        <p:txBody>
          <a:bodyPr vert="horz" lIns="182880" tIns="45720" rIns="91440" bIns="64008" rtlCol="0" anchor="b" anchorCtr="0">
            <a:noAutofit/>
          </a:bodyPr>
          <a:lstStyle>
            <a:lvl1pPr marL="0" indent="0">
              <a:lnSpc>
                <a:spcPct val="85000"/>
              </a:lnSpc>
              <a:spcBef>
                <a:spcPts val="0"/>
              </a:spcBef>
              <a:buNone/>
              <a:defRPr lang="en-US" sz="3200" b="1" smtClean="0">
                <a:solidFill>
                  <a:schemeClr val="bg2"/>
                </a:solidFill>
              </a:defRPr>
            </a:lvl1pPr>
            <a:lvl2pPr>
              <a:defRPr lang="en-US" smtClean="0"/>
            </a:lvl2pPr>
            <a:lvl3pPr>
              <a:defRPr lang="en-US" smtClean="0"/>
            </a:lvl3pPr>
            <a:lvl4pPr>
              <a:defRPr lang="en-US" smtClean="0"/>
            </a:lvl4pPr>
            <a:lvl5pPr>
              <a:defRPr lang="en-US"/>
            </a:lvl5pPr>
          </a:lstStyle>
          <a:p>
            <a:pPr marL="457200" lvl="0" indent="-457200"/>
            <a:r>
              <a:rPr lang="en-US"/>
              <a:t>Box one </a:t>
            </a:r>
            <a:br>
              <a:rPr lang="en-US"/>
            </a:br>
            <a:r>
              <a:rPr lang="en-US"/>
              <a:t>headline here</a:t>
            </a:r>
          </a:p>
        </p:txBody>
      </p:sp>
      <p:sp>
        <p:nvSpPr>
          <p:cNvPr id="19" name="Text Placeholder 15">
            <a:extLst>
              <a:ext uri="{FF2B5EF4-FFF2-40B4-BE49-F238E27FC236}">
                <a16:creationId xmlns:a16="http://schemas.microsoft.com/office/drawing/2014/main" id="{37E7C5C5-4C91-4AF2-B5EA-A55C40AEFF6D}"/>
              </a:ext>
            </a:extLst>
          </p:cNvPr>
          <p:cNvSpPr>
            <a:spLocks noGrp="1"/>
          </p:cNvSpPr>
          <p:nvPr>
            <p:ph type="body" sz="quarter" idx="20" hasCustomPrompt="1"/>
          </p:nvPr>
        </p:nvSpPr>
        <p:spPr>
          <a:xfrm>
            <a:off x="4230695" y="2364104"/>
            <a:ext cx="3749040" cy="3709671"/>
          </a:xfrm>
          <a:solidFill>
            <a:schemeClr val="accent5"/>
          </a:solidFill>
        </p:spPr>
        <p:txBody>
          <a:bodyPr vert="horz" lIns="182880" tIns="182880" rIns="0" bIns="0" rtlCol="0">
            <a:noAutofit/>
          </a:bodyPr>
          <a:lstStyle>
            <a:lvl1pPr marL="0" marR="0" indent="0" algn="l" defTabSz="380990" rtl="0" eaLnBrk="1" fontAlgn="base" latinLnBrk="0" hangingPunct="1">
              <a:lnSpc>
                <a:spcPct val="80000"/>
              </a:lnSpc>
              <a:spcBef>
                <a:spcPct val="0"/>
              </a:spcBef>
              <a:spcAft>
                <a:spcPct val="0"/>
              </a:spcAft>
              <a:buClrTx/>
              <a:buSzTx/>
              <a:buFontTx/>
              <a:buNone/>
              <a:tabLst/>
              <a:defRPr lang="en-US" sz="2800" b="1" kern="0" noProof="0">
                <a:solidFill>
                  <a:srgbClr val="000000"/>
                </a:solidFill>
              </a:defRPr>
            </a:lvl1pPr>
            <a:lvl2pPr>
              <a:defRPr lang="en-US" smtClean="0"/>
            </a:lvl2pPr>
            <a:lvl3pPr>
              <a:defRPr lang="en-US" smtClean="0"/>
            </a:lvl3pPr>
            <a:lvl4pPr>
              <a:defRPr lang="en-US" smtClean="0"/>
            </a:lvl4pPr>
            <a:lvl5pPr>
              <a:defRPr lang="en-US"/>
            </a:lvl5pPr>
          </a:lstStyle>
          <a:p>
            <a:pPr marL="0" marR="0" lvl="0" indent="0" algn="l" defTabSz="380990" rtl="0" eaLnBrk="1" fontAlgn="base" latinLnBrk="0" hangingPunct="1">
              <a:lnSpc>
                <a:spcPct val="80000"/>
              </a:lnSpc>
              <a:spcBef>
                <a:spcPct val="0"/>
              </a:spcBef>
              <a:spcAft>
                <a:spcPct val="0"/>
              </a:spcAft>
              <a:buClrTx/>
              <a:buSzTx/>
              <a:buFontTx/>
              <a:buNone/>
              <a:tabLst/>
              <a:defRPr/>
            </a:pPr>
            <a:r>
              <a:rPr kumimoji="0" lang="en-US" sz="2800" b="1" i="0" u="none" strike="noStrike" kern="0" cap="none" spc="0" normalizeH="0" baseline="0" noProof="0">
                <a:ln>
                  <a:noFill/>
                </a:ln>
                <a:solidFill>
                  <a:srgbClr val="000000"/>
                </a:solidFill>
                <a:effectLst/>
                <a:uLnTx/>
                <a:uFillTx/>
                <a:latin typeface="+mn-lt"/>
                <a:ea typeface="+mn-ea"/>
                <a:cs typeface="+mn-cs"/>
              </a:rPr>
              <a:t>Box two main topic</a:t>
            </a:r>
          </a:p>
        </p:txBody>
      </p:sp>
      <p:sp>
        <p:nvSpPr>
          <p:cNvPr id="20" name="Text Placeholder 17">
            <a:extLst>
              <a:ext uri="{FF2B5EF4-FFF2-40B4-BE49-F238E27FC236}">
                <a16:creationId xmlns:a16="http://schemas.microsoft.com/office/drawing/2014/main" id="{9316FA3C-6E11-4F58-A503-7160A20B1B35}"/>
              </a:ext>
            </a:extLst>
          </p:cNvPr>
          <p:cNvSpPr>
            <a:spLocks noGrp="1"/>
          </p:cNvSpPr>
          <p:nvPr>
            <p:ph type="body" sz="quarter" idx="21" hasCustomPrompt="1"/>
          </p:nvPr>
        </p:nvSpPr>
        <p:spPr>
          <a:xfrm>
            <a:off x="4230697" y="1368425"/>
            <a:ext cx="3749040" cy="995680"/>
          </a:xfrm>
          <a:solidFill>
            <a:schemeClr val="accent1"/>
          </a:solidFill>
        </p:spPr>
        <p:txBody>
          <a:bodyPr vert="horz" lIns="182880" tIns="45720" rIns="91440" bIns="64008" rtlCol="0" anchor="b" anchorCtr="0">
            <a:noAutofit/>
          </a:bodyPr>
          <a:lstStyle>
            <a:lvl1pPr marL="0" indent="0">
              <a:lnSpc>
                <a:spcPct val="85000"/>
              </a:lnSpc>
              <a:spcBef>
                <a:spcPts val="0"/>
              </a:spcBef>
              <a:buNone/>
              <a:defRPr lang="en-US" sz="3200" b="1" smtClean="0">
                <a:solidFill>
                  <a:schemeClr val="bg2"/>
                </a:solidFill>
              </a:defRPr>
            </a:lvl1pPr>
            <a:lvl2pPr>
              <a:defRPr lang="en-US" smtClean="0"/>
            </a:lvl2pPr>
            <a:lvl3pPr>
              <a:defRPr lang="en-US" smtClean="0"/>
            </a:lvl3pPr>
            <a:lvl4pPr>
              <a:defRPr lang="en-US" smtClean="0"/>
            </a:lvl4pPr>
            <a:lvl5pPr>
              <a:defRPr lang="en-US"/>
            </a:lvl5pPr>
          </a:lstStyle>
          <a:p>
            <a:pPr marL="457200" lvl="0" indent="-457200"/>
            <a:r>
              <a:rPr lang="en-US"/>
              <a:t>Box two </a:t>
            </a:r>
            <a:br>
              <a:rPr lang="en-US"/>
            </a:br>
            <a:r>
              <a:rPr lang="en-US"/>
              <a:t>headline here</a:t>
            </a:r>
          </a:p>
        </p:txBody>
      </p:sp>
      <p:sp>
        <p:nvSpPr>
          <p:cNvPr id="21" name="Text Placeholder 15">
            <a:extLst>
              <a:ext uri="{FF2B5EF4-FFF2-40B4-BE49-F238E27FC236}">
                <a16:creationId xmlns:a16="http://schemas.microsoft.com/office/drawing/2014/main" id="{CC174355-5D19-4BCE-8FB0-DD54A36CE38D}"/>
              </a:ext>
            </a:extLst>
          </p:cNvPr>
          <p:cNvSpPr>
            <a:spLocks noGrp="1"/>
          </p:cNvSpPr>
          <p:nvPr>
            <p:ph type="body" sz="quarter" idx="22" hasCustomPrompt="1"/>
          </p:nvPr>
        </p:nvSpPr>
        <p:spPr>
          <a:xfrm>
            <a:off x="8118492" y="2364104"/>
            <a:ext cx="3749040" cy="3709671"/>
          </a:xfrm>
          <a:solidFill>
            <a:schemeClr val="accent5"/>
          </a:solidFill>
        </p:spPr>
        <p:txBody>
          <a:bodyPr vert="horz" lIns="182880" tIns="182880" rIns="0" bIns="0" rtlCol="0">
            <a:noAutofit/>
          </a:bodyPr>
          <a:lstStyle>
            <a:lvl1pPr marL="0" marR="0" indent="0" algn="l" defTabSz="380990" rtl="0" eaLnBrk="1" fontAlgn="base" latinLnBrk="0" hangingPunct="1">
              <a:lnSpc>
                <a:spcPct val="80000"/>
              </a:lnSpc>
              <a:spcBef>
                <a:spcPct val="0"/>
              </a:spcBef>
              <a:spcAft>
                <a:spcPct val="0"/>
              </a:spcAft>
              <a:buClrTx/>
              <a:buSzTx/>
              <a:buFontTx/>
              <a:buNone/>
              <a:tabLst/>
              <a:defRPr lang="en-US" sz="2800" b="1" kern="0" noProof="0">
                <a:solidFill>
                  <a:srgbClr val="000000"/>
                </a:solidFill>
              </a:defRPr>
            </a:lvl1pPr>
            <a:lvl2pPr>
              <a:defRPr lang="en-US" smtClean="0"/>
            </a:lvl2pPr>
            <a:lvl3pPr>
              <a:defRPr lang="en-US" smtClean="0"/>
            </a:lvl3pPr>
            <a:lvl4pPr>
              <a:defRPr lang="en-US" smtClean="0"/>
            </a:lvl4pPr>
            <a:lvl5pPr>
              <a:defRPr lang="en-US"/>
            </a:lvl5pPr>
          </a:lstStyle>
          <a:p>
            <a:pPr marL="0" marR="0" lvl="0" indent="0" algn="l" defTabSz="380990" rtl="0" eaLnBrk="1" fontAlgn="base" latinLnBrk="0" hangingPunct="1">
              <a:lnSpc>
                <a:spcPct val="80000"/>
              </a:lnSpc>
              <a:spcBef>
                <a:spcPct val="0"/>
              </a:spcBef>
              <a:spcAft>
                <a:spcPct val="0"/>
              </a:spcAft>
              <a:buClrTx/>
              <a:buSzTx/>
              <a:buFontTx/>
              <a:buNone/>
              <a:tabLst/>
              <a:defRPr/>
            </a:pPr>
            <a:r>
              <a:rPr kumimoji="0" lang="en-US" sz="2800" b="1" i="0" u="none" strike="noStrike" kern="0" cap="none" spc="0" normalizeH="0" baseline="0" noProof="0">
                <a:ln>
                  <a:noFill/>
                </a:ln>
                <a:solidFill>
                  <a:srgbClr val="000000"/>
                </a:solidFill>
                <a:effectLst/>
                <a:uLnTx/>
                <a:uFillTx/>
                <a:latin typeface="+mn-lt"/>
                <a:ea typeface="+mn-ea"/>
                <a:cs typeface="+mn-cs"/>
              </a:rPr>
              <a:t>Box three main topic</a:t>
            </a:r>
          </a:p>
        </p:txBody>
      </p:sp>
      <p:sp>
        <p:nvSpPr>
          <p:cNvPr id="22" name="Text Placeholder 17">
            <a:extLst>
              <a:ext uri="{FF2B5EF4-FFF2-40B4-BE49-F238E27FC236}">
                <a16:creationId xmlns:a16="http://schemas.microsoft.com/office/drawing/2014/main" id="{D20FFC66-9F6E-42F2-8121-A3F5B541DAC8}"/>
              </a:ext>
            </a:extLst>
          </p:cNvPr>
          <p:cNvSpPr>
            <a:spLocks noGrp="1"/>
          </p:cNvSpPr>
          <p:nvPr>
            <p:ph type="body" sz="quarter" idx="23" hasCustomPrompt="1"/>
          </p:nvPr>
        </p:nvSpPr>
        <p:spPr>
          <a:xfrm>
            <a:off x="8118494" y="1368425"/>
            <a:ext cx="3749040" cy="995680"/>
          </a:xfrm>
          <a:solidFill>
            <a:schemeClr val="accent1"/>
          </a:solidFill>
        </p:spPr>
        <p:txBody>
          <a:bodyPr vert="horz" lIns="182880" tIns="45720" rIns="91440" bIns="64008" rtlCol="0" anchor="b" anchorCtr="0">
            <a:noAutofit/>
          </a:bodyPr>
          <a:lstStyle>
            <a:lvl1pPr marL="0" indent="0">
              <a:lnSpc>
                <a:spcPct val="85000"/>
              </a:lnSpc>
              <a:spcBef>
                <a:spcPts val="0"/>
              </a:spcBef>
              <a:buNone/>
              <a:defRPr lang="en-US" sz="3200" b="1" smtClean="0">
                <a:solidFill>
                  <a:schemeClr val="bg2"/>
                </a:solidFill>
              </a:defRPr>
            </a:lvl1pPr>
            <a:lvl2pPr>
              <a:defRPr lang="en-US" smtClean="0"/>
            </a:lvl2pPr>
            <a:lvl3pPr>
              <a:defRPr lang="en-US" smtClean="0"/>
            </a:lvl3pPr>
            <a:lvl4pPr>
              <a:defRPr lang="en-US" smtClean="0"/>
            </a:lvl4pPr>
            <a:lvl5pPr>
              <a:defRPr lang="en-US"/>
            </a:lvl5pPr>
          </a:lstStyle>
          <a:p>
            <a:pPr marL="457200" lvl="0" indent="-457200"/>
            <a:r>
              <a:rPr lang="en-US"/>
              <a:t>Box three headline here</a:t>
            </a:r>
          </a:p>
        </p:txBody>
      </p:sp>
    </p:spTree>
    <p:extLst>
      <p:ext uri="{BB962C8B-B14F-4D97-AF65-F5344CB8AC3E}">
        <p14:creationId xmlns:p14="http://schemas.microsoft.com/office/powerpoint/2010/main" val="35767065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Title Slide No Subhead">
    <p:spTree>
      <p:nvGrpSpPr>
        <p:cNvPr id="1" name=""/>
        <p:cNvGrpSpPr/>
        <p:nvPr/>
      </p:nvGrpSpPr>
      <p:grpSpPr>
        <a:xfrm>
          <a:off x="0" y="0"/>
          <a:ext cx="0" cy="0"/>
          <a:chOff x="0" y="0"/>
          <a:chExt cx="0" cy="0"/>
        </a:xfrm>
      </p:grpSpPr>
      <p:graphicFrame>
        <p:nvGraphicFramePr>
          <p:cNvPr id="46" name="Table 45">
            <a:extLst>
              <a:ext uri="{FF2B5EF4-FFF2-40B4-BE49-F238E27FC236}">
                <a16:creationId xmlns:a16="http://schemas.microsoft.com/office/drawing/2014/main" id="{011552AE-F36B-4633-B0E4-D3400892A8DC}"/>
              </a:ext>
            </a:extLst>
          </p:cNvPr>
          <p:cNvGraphicFramePr>
            <a:graphicFrameLocks noGrp="1"/>
          </p:cNvGraphicFramePr>
          <p:nvPr userDrawn="1">
            <p:extLst>
              <p:ext uri="{D42A27DB-BD31-4B8C-83A1-F6EECF244321}">
                <p14:modId xmlns:p14="http://schemas.microsoft.com/office/powerpoint/2010/main" val="3919343632"/>
              </p:ext>
            </p:extLst>
          </p:nvPr>
        </p:nvGraphicFramePr>
        <p:xfrm>
          <a:off x="844775" y="2940710"/>
          <a:ext cx="8461351" cy="1912114"/>
        </p:xfrm>
        <a:graphic>
          <a:graphicData uri="http://schemas.openxmlformats.org/drawingml/2006/table">
            <a:tbl>
              <a:tblPr firstRow="1" bandRow="1">
                <a:tableStyleId>{5C22544A-7EE6-4342-B048-85BDC9FD1C3A}</a:tableStyleId>
              </a:tblPr>
              <a:tblGrid>
                <a:gridCol w="8461351">
                  <a:extLst>
                    <a:ext uri="{9D8B030D-6E8A-4147-A177-3AD203B41FA5}">
                      <a16:colId xmlns:a16="http://schemas.microsoft.com/office/drawing/2014/main" val="1082404452"/>
                    </a:ext>
                  </a:extLst>
                </a:gridCol>
              </a:tblGrid>
              <a:tr h="1912114">
                <a:tc>
                  <a:txBody>
                    <a:bodyPr/>
                    <a:lstStyle/>
                    <a:p>
                      <a:pPr marL="0" marR="0" lvl="0" indent="0" algn="l" defTabSz="914400" rtl="0" eaLnBrk="1" fontAlgn="auto" latinLnBrk="0" hangingPunct="1">
                        <a:lnSpc>
                          <a:spcPct val="70000"/>
                        </a:lnSpc>
                        <a:spcBef>
                          <a:spcPts val="0"/>
                        </a:spcBef>
                        <a:spcAft>
                          <a:spcPts val="0"/>
                        </a:spcAft>
                        <a:buClrTx/>
                        <a:buSzTx/>
                        <a:buFontTx/>
                        <a:buNone/>
                        <a:tabLst/>
                        <a:defRPr/>
                      </a:pPr>
                      <a:endParaRPr kumimoji="0" lang="en-US" sz="7200" b="1" i="0" u="none" strike="noStrike" kern="1200" cap="none" spc="0" normalizeH="0" baseline="0" noProof="0">
                        <a:ln>
                          <a:noFill/>
                        </a:ln>
                        <a:solidFill>
                          <a:schemeClr val="accent1"/>
                        </a:solidFill>
                        <a:effectLst/>
                        <a:uLnTx/>
                        <a:uFillTx/>
                        <a:latin typeface="Human BBY Office"/>
                        <a:ea typeface="+mn-ea"/>
                        <a:cs typeface="+mn-cs"/>
                      </a:endParaRPr>
                    </a:p>
                  </a:txBody>
                  <a:tcPr marL="0" marR="0" marT="457200" marB="182880">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2331979"/>
                  </a:ext>
                </a:extLst>
              </a:tr>
            </a:tbl>
          </a:graphicData>
        </a:graphic>
      </p:graphicFrame>
      <p:grpSp>
        <p:nvGrpSpPr>
          <p:cNvPr id="13" name="Group 12">
            <a:extLst>
              <a:ext uri="{FF2B5EF4-FFF2-40B4-BE49-F238E27FC236}">
                <a16:creationId xmlns:a16="http://schemas.microsoft.com/office/drawing/2014/main" id="{BC8E2C0F-ECA0-4807-B00F-78E70D4F1B4C}"/>
              </a:ext>
            </a:extLst>
          </p:cNvPr>
          <p:cNvGrpSpPr>
            <a:grpSpLocks noChangeAspect="1"/>
          </p:cNvGrpSpPr>
          <p:nvPr userDrawn="1"/>
        </p:nvGrpSpPr>
        <p:grpSpPr>
          <a:xfrm>
            <a:off x="10657942" y="313144"/>
            <a:ext cx="1229707" cy="1055281"/>
            <a:chOff x="874713" y="2133600"/>
            <a:chExt cx="12747625" cy="10939463"/>
          </a:xfrm>
          <a:solidFill>
            <a:schemeClr val="tx1"/>
          </a:solidFill>
        </p:grpSpPr>
        <p:sp>
          <p:nvSpPr>
            <p:cNvPr id="14" name="AutoShape 31">
              <a:extLst>
                <a:ext uri="{FF2B5EF4-FFF2-40B4-BE49-F238E27FC236}">
                  <a16:creationId xmlns:a16="http://schemas.microsoft.com/office/drawing/2014/main" id="{3A2C9544-B5F6-44D1-A739-F3B6866CD754}"/>
                </a:ext>
              </a:extLst>
            </p:cNvPr>
            <p:cNvSpPr>
              <a:spLocks/>
            </p:cNvSpPr>
            <p:nvPr/>
          </p:nvSpPr>
          <p:spPr bwMode="auto">
            <a:xfrm>
              <a:off x="1054100" y="2159000"/>
              <a:ext cx="1309688" cy="2006600"/>
            </a:xfrm>
            <a:custGeom>
              <a:avLst/>
              <a:gdLst/>
              <a:ahLst/>
              <a:cxnLst/>
              <a:rect l="0" t="0" r="r" b="b"/>
              <a:pathLst>
                <a:path w="21600" h="21600">
                  <a:moveTo>
                    <a:pt x="0" y="0"/>
                  </a:moveTo>
                  <a:lnTo>
                    <a:pt x="8788" y="0"/>
                  </a:lnTo>
                  <a:lnTo>
                    <a:pt x="8788" y="17159"/>
                  </a:lnTo>
                  <a:lnTo>
                    <a:pt x="21600" y="17159"/>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5" name="AutoShape 32">
              <a:extLst>
                <a:ext uri="{FF2B5EF4-FFF2-40B4-BE49-F238E27FC236}">
                  <a16:creationId xmlns:a16="http://schemas.microsoft.com/office/drawing/2014/main" id="{39C0AD25-3E15-4E5F-8632-934DF97B63BA}"/>
                </a:ext>
              </a:extLst>
            </p:cNvPr>
            <p:cNvSpPr>
              <a:spLocks/>
            </p:cNvSpPr>
            <p:nvPr/>
          </p:nvSpPr>
          <p:spPr bwMode="auto">
            <a:xfrm>
              <a:off x="2425700" y="2654300"/>
              <a:ext cx="1512888" cy="1538288"/>
            </a:xfrm>
            <a:custGeom>
              <a:avLst/>
              <a:gdLst/>
              <a:ahLst/>
              <a:cxnLst/>
              <a:rect l="0" t="0" r="r" b="b"/>
              <a:pathLst>
                <a:path w="21600" h="21600">
                  <a:moveTo>
                    <a:pt x="15108" y="8514"/>
                  </a:moveTo>
                  <a:cubicBezTo>
                    <a:pt x="14988" y="5794"/>
                    <a:pt x="13585" y="4375"/>
                    <a:pt x="11100" y="4375"/>
                  </a:cubicBezTo>
                  <a:cubicBezTo>
                    <a:pt x="8776" y="4375"/>
                    <a:pt x="7213" y="5873"/>
                    <a:pt x="6813" y="8514"/>
                  </a:cubicBezTo>
                  <a:cubicBezTo>
                    <a:pt x="6813" y="8514"/>
                    <a:pt x="15108" y="8514"/>
                    <a:pt x="15108" y="8514"/>
                  </a:cubicBezTo>
                  <a:close/>
                  <a:moveTo>
                    <a:pt x="0" y="11076"/>
                  </a:moveTo>
                  <a:lnTo>
                    <a:pt x="0" y="10761"/>
                  </a:lnTo>
                  <a:cubicBezTo>
                    <a:pt x="0" y="4178"/>
                    <a:pt x="4849" y="0"/>
                    <a:pt x="11100" y="0"/>
                  </a:cubicBezTo>
                  <a:cubicBezTo>
                    <a:pt x="16711" y="0"/>
                    <a:pt x="21600" y="3153"/>
                    <a:pt x="21600" y="10563"/>
                  </a:cubicBezTo>
                  <a:lnTo>
                    <a:pt x="21600" y="12337"/>
                  </a:lnTo>
                  <a:lnTo>
                    <a:pt x="6732" y="12337"/>
                  </a:lnTo>
                  <a:cubicBezTo>
                    <a:pt x="6933" y="15293"/>
                    <a:pt x="8616" y="17028"/>
                    <a:pt x="11421" y="17028"/>
                  </a:cubicBezTo>
                  <a:cubicBezTo>
                    <a:pt x="13906" y="17028"/>
                    <a:pt x="15028" y="15964"/>
                    <a:pt x="15308" y="14426"/>
                  </a:cubicBezTo>
                  <a:lnTo>
                    <a:pt x="21600" y="14426"/>
                  </a:lnTo>
                  <a:cubicBezTo>
                    <a:pt x="20919" y="18998"/>
                    <a:pt x="17312" y="21600"/>
                    <a:pt x="11181" y="21600"/>
                  </a:cubicBezTo>
                  <a:cubicBezTo>
                    <a:pt x="4729" y="21600"/>
                    <a:pt x="0" y="17737"/>
                    <a:pt x="0" y="11076"/>
                  </a:cubicBezTo>
                  <a:close/>
                  <a:moveTo>
                    <a:pt x="0" y="11076"/>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6" name="AutoShape 33">
              <a:extLst>
                <a:ext uri="{FF2B5EF4-FFF2-40B4-BE49-F238E27FC236}">
                  <a16:creationId xmlns:a16="http://schemas.microsoft.com/office/drawing/2014/main" id="{D82991FA-1A0F-4FF4-A1EB-32AB6FEDCF98}"/>
                </a:ext>
              </a:extLst>
            </p:cNvPr>
            <p:cNvSpPr>
              <a:spLocks/>
            </p:cNvSpPr>
            <p:nvPr/>
          </p:nvSpPr>
          <p:spPr bwMode="auto">
            <a:xfrm>
              <a:off x="3962400" y="2387600"/>
              <a:ext cx="947738" cy="1808163"/>
            </a:xfrm>
            <a:custGeom>
              <a:avLst/>
              <a:gdLst/>
              <a:ahLst/>
              <a:cxnLst/>
              <a:rect l="0" t="0" r="r" b="b"/>
              <a:pathLst>
                <a:path w="21600" h="21600">
                  <a:moveTo>
                    <a:pt x="4090" y="15764"/>
                  </a:moveTo>
                  <a:lnTo>
                    <a:pt x="4090" y="7547"/>
                  </a:lnTo>
                  <a:lnTo>
                    <a:pt x="0" y="7547"/>
                  </a:lnTo>
                  <a:lnTo>
                    <a:pt x="0" y="3690"/>
                  </a:lnTo>
                  <a:lnTo>
                    <a:pt x="4090" y="3690"/>
                  </a:lnTo>
                  <a:lnTo>
                    <a:pt x="4090" y="0"/>
                  </a:lnTo>
                  <a:lnTo>
                    <a:pt x="14698" y="0"/>
                  </a:lnTo>
                  <a:lnTo>
                    <a:pt x="14698" y="3690"/>
                  </a:lnTo>
                  <a:lnTo>
                    <a:pt x="21472" y="3690"/>
                  </a:lnTo>
                  <a:lnTo>
                    <a:pt x="21472" y="7547"/>
                  </a:lnTo>
                  <a:lnTo>
                    <a:pt x="14698" y="7547"/>
                  </a:lnTo>
                  <a:lnTo>
                    <a:pt x="14698" y="15227"/>
                  </a:lnTo>
                  <a:cubicBezTo>
                    <a:pt x="14698" y="16569"/>
                    <a:pt x="15976" y="17173"/>
                    <a:pt x="18213" y="17173"/>
                  </a:cubicBezTo>
                  <a:cubicBezTo>
                    <a:pt x="19555" y="17173"/>
                    <a:pt x="20514" y="17072"/>
                    <a:pt x="21600" y="16871"/>
                  </a:cubicBezTo>
                  <a:lnTo>
                    <a:pt x="21600" y="21131"/>
                  </a:lnTo>
                  <a:cubicBezTo>
                    <a:pt x="20130" y="21332"/>
                    <a:pt x="18085" y="21600"/>
                    <a:pt x="15465" y="21600"/>
                  </a:cubicBezTo>
                  <a:cubicBezTo>
                    <a:pt x="8180" y="21600"/>
                    <a:pt x="4090" y="19688"/>
                    <a:pt x="4090" y="15764"/>
                  </a:cubicBezTo>
                  <a:close/>
                  <a:moveTo>
                    <a:pt x="4090" y="15764"/>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7" name="AutoShape 34">
              <a:extLst>
                <a:ext uri="{FF2B5EF4-FFF2-40B4-BE49-F238E27FC236}">
                  <a16:creationId xmlns:a16="http://schemas.microsoft.com/office/drawing/2014/main" id="{B8E9BDF1-2AD5-41B9-A5FB-BF49EA7FCCDC}"/>
                </a:ext>
              </a:extLst>
            </p:cNvPr>
            <p:cNvSpPr>
              <a:spLocks/>
            </p:cNvSpPr>
            <p:nvPr/>
          </p:nvSpPr>
          <p:spPr bwMode="auto">
            <a:xfrm>
              <a:off x="5054600" y="2133600"/>
              <a:ext cx="512763" cy="800100"/>
            </a:xfrm>
            <a:custGeom>
              <a:avLst/>
              <a:gdLst/>
              <a:ahLst/>
              <a:cxnLst/>
              <a:rect l="0" t="0" r="r" b="b"/>
              <a:pathLst>
                <a:path w="21600" h="21600">
                  <a:moveTo>
                    <a:pt x="944" y="16598"/>
                  </a:moveTo>
                  <a:cubicBezTo>
                    <a:pt x="6374" y="15764"/>
                    <a:pt x="8852" y="13642"/>
                    <a:pt x="9442" y="11748"/>
                  </a:cubicBezTo>
                  <a:cubicBezTo>
                    <a:pt x="3423" y="11520"/>
                    <a:pt x="0" y="9322"/>
                    <a:pt x="0" y="5911"/>
                  </a:cubicBezTo>
                  <a:cubicBezTo>
                    <a:pt x="0" y="2197"/>
                    <a:pt x="4721" y="0"/>
                    <a:pt x="10387" y="0"/>
                  </a:cubicBezTo>
                  <a:cubicBezTo>
                    <a:pt x="16879" y="0"/>
                    <a:pt x="21600" y="2956"/>
                    <a:pt x="21600" y="7655"/>
                  </a:cubicBezTo>
                  <a:lnTo>
                    <a:pt x="21600" y="8186"/>
                  </a:lnTo>
                  <a:cubicBezTo>
                    <a:pt x="21600" y="14855"/>
                    <a:pt x="14636" y="20236"/>
                    <a:pt x="944" y="21600"/>
                  </a:cubicBezTo>
                  <a:cubicBezTo>
                    <a:pt x="944" y="21600"/>
                    <a:pt x="944" y="16598"/>
                    <a:pt x="944" y="16598"/>
                  </a:cubicBezTo>
                  <a:close/>
                  <a:moveTo>
                    <a:pt x="944" y="16598"/>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8" name="AutoShape 35">
              <a:extLst>
                <a:ext uri="{FF2B5EF4-FFF2-40B4-BE49-F238E27FC236}">
                  <a16:creationId xmlns:a16="http://schemas.microsoft.com/office/drawing/2014/main" id="{CCE48EE1-A0AD-43F9-B1A6-7A2043E4186F}"/>
                </a:ext>
              </a:extLst>
            </p:cNvPr>
            <p:cNvSpPr>
              <a:spLocks/>
            </p:cNvSpPr>
            <p:nvPr/>
          </p:nvSpPr>
          <p:spPr bwMode="auto">
            <a:xfrm>
              <a:off x="5511800" y="2654300"/>
              <a:ext cx="1309688" cy="1538288"/>
            </a:xfrm>
            <a:custGeom>
              <a:avLst/>
              <a:gdLst/>
              <a:ahLst/>
              <a:cxnLst/>
              <a:rect l="0" t="0" r="r" b="b"/>
              <a:pathLst>
                <a:path w="21600" h="21600">
                  <a:moveTo>
                    <a:pt x="0" y="14623"/>
                  </a:moveTo>
                  <a:lnTo>
                    <a:pt x="7123" y="14623"/>
                  </a:lnTo>
                  <a:cubicBezTo>
                    <a:pt x="7400" y="16240"/>
                    <a:pt x="8279" y="17146"/>
                    <a:pt x="10870" y="17146"/>
                  </a:cubicBezTo>
                  <a:cubicBezTo>
                    <a:pt x="13089" y="17146"/>
                    <a:pt x="14154" y="16437"/>
                    <a:pt x="14154" y="15254"/>
                  </a:cubicBezTo>
                  <a:cubicBezTo>
                    <a:pt x="14154" y="14111"/>
                    <a:pt x="12858" y="13598"/>
                    <a:pt x="9482" y="13165"/>
                  </a:cubicBezTo>
                  <a:cubicBezTo>
                    <a:pt x="3053" y="12416"/>
                    <a:pt x="370" y="10839"/>
                    <a:pt x="370" y="6622"/>
                  </a:cubicBezTo>
                  <a:cubicBezTo>
                    <a:pt x="370" y="2168"/>
                    <a:pt x="5088" y="0"/>
                    <a:pt x="10453" y="0"/>
                  </a:cubicBezTo>
                  <a:cubicBezTo>
                    <a:pt x="16189" y="0"/>
                    <a:pt x="20305" y="1695"/>
                    <a:pt x="20860" y="6543"/>
                  </a:cubicBezTo>
                  <a:lnTo>
                    <a:pt x="13876" y="6543"/>
                  </a:lnTo>
                  <a:cubicBezTo>
                    <a:pt x="13552" y="5045"/>
                    <a:pt x="12581" y="4336"/>
                    <a:pt x="10546" y="4336"/>
                  </a:cubicBezTo>
                  <a:cubicBezTo>
                    <a:pt x="8603" y="4336"/>
                    <a:pt x="7539" y="5085"/>
                    <a:pt x="7539" y="6149"/>
                  </a:cubicBezTo>
                  <a:cubicBezTo>
                    <a:pt x="7539" y="7253"/>
                    <a:pt x="8649" y="7686"/>
                    <a:pt x="11841" y="8041"/>
                  </a:cubicBezTo>
                  <a:cubicBezTo>
                    <a:pt x="18316" y="8750"/>
                    <a:pt x="21600" y="10209"/>
                    <a:pt x="21600" y="14584"/>
                  </a:cubicBezTo>
                  <a:cubicBezTo>
                    <a:pt x="21600" y="19314"/>
                    <a:pt x="17484" y="21600"/>
                    <a:pt x="10916" y="21600"/>
                  </a:cubicBezTo>
                  <a:cubicBezTo>
                    <a:pt x="4163" y="21600"/>
                    <a:pt x="231" y="19117"/>
                    <a:pt x="0" y="14623"/>
                  </a:cubicBezTo>
                  <a:close/>
                  <a:moveTo>
                    <a:pt x="0" y="14623"/>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9" name="AutoShape 36">
              <a:extLst>
                <a:ext uri="{FF2B5EF4-FFF2-40B4-BE49-F238E27FC236}">
                  <a16:creationId xmlns:a16="http://schemas.microsoft.com/office/drawing/2014/main" id="{C2E65EF5-BC07-4391-86E5-301CD9047D6B}"/>
                </a:ext>
              </a:extLst>
            </p:cNvPr>
            <p:cNvSpPr>
              <a:spLocks/>
            </p:cNvSpPr>
            <p:nvPr/>
          </p:nvSpPr>
          <p:spPr bwMode="auto">
            <a:xfrm>
              <a:off x="914400" y="5194300"/>
              <a:ext cx="947738" cy="1808163"/>
            </a:xfrm>
            <a:custGeom>
              <a:avLst/>
              <a:gdLst/>
              <a:ahLst/>
              <a:cxnLst/>
              <a:rect l="0" t="0" r="r" b="b"/>
              <a:pathLst>
                <a:path w="21600" h="21600">
                  <a:moveTo>
                    <a:pt x="4090" y="15764"/>
                  </a:moveTo>
                  <a:lnTo>
                    <a:pt x="4090" y="7547"/>
                  </a:lnTo>
                  <a:lnTo>
                    <a:pt x="0" y="7547"/>
                  </a:lnTo>
                  <a:lnTo>
                    <a:pt x="0" y="3690"/>
                  </a:lnTo>
                  <a:lnTo>
                    <a:pt x="4090" y="3690"/>
                  </a:lnTo>
                  <a:lnTo>
                    <a:pt x="4090" y="0"/>
                  </a:lnTo>
                  <a:lnTo>
                    <a:pt x="14698" y="0"/>
                  </a:lnTo>
                  <a:lnTo>
                    <a:pt x="14698" y="3690"/>
                  </a:lnTo>
                  <a:lnTo>
                    <a:pt x="21472" y="3690"/>
                  </a:lnTo>
                  <a:lnTo>
                    <a:pt x="21472" y="7547"/>
                  </a:lnTo>
                  <a:lnTo>
                    <a:pt x="14698" y="7547"/>
                  </a:lnTo>
                  <a:lnTo>
                    <a:pt x="14698" y="15227"/>
                  </a:lnTo>
                  <a:cubicBezTo>
                    <a:pt x="14698" y="16569"/>
                    <a:pt x="15976" y="17173"/>
                    <a:pt x="18213" y="17173"/>
                  </a:cubicBezTo>
                  <a:cubicBezTo>
                    <a:pt x="19555" y="17173"/>
                    <a:pt x="20514" y="17072"/>
                    <a:pt x="21600" y="16871"/>
                  </a:cubicBezTo>
                  <a:lnTo>
                    <a:pt x="21600" y="21131"/>
                  </a:lnTo>
                  <a:cubicBezTo>
                    <a:pt x="20130" y="21332"/>
                    <a:pt x="18085" y="21600"/>
                    <a:pt x="15465" y="21600"/>
                  </a:cubicBezTo>
                  <a:cubicBezTo>
                    <a:pt x="8180" y="21600"/>
                    <a:pt x="4090" y="19688"/>
                    <a:pt x="4090" y="15764"/>
                  </a:cubicBezTo>
                  <a:close/>
                  <a:moveTo>
                    <a:pt x="4090" y="15764"/>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0" name="AutoShape 37">
              <a:extLst>
                <a:ext uri="{FF2B5EF4-FFF2-40B4-BE49-F238E27FC236}">
                  <a16:creationId xmlns:a16="http://schemas.microsoft.com/office/drawing/2014/main" id="{EDBE9A70-8C9B-47D8-AE51-DD9F2DBEDE38}"/>
                </a:ext>
              </a:extLst>
            </p:cNvPr>
            <p:cNvSpPr>
              <a:spLocks/>
            </p:cNvSpPr>
            <p:nvPr/>
          </p:nvSpPr>
          <p:spPr bwMode="auto">
            <a:xfrm>
              <a:off x="1917700" y="5461000"/>
              <a:ext cx="1382713" cy="1538288"/>
            </a:xfrm>
            <a:custGeom>
              <a:avLst/>
              <a:gdLst/>
              <a:ahLst/>
              <a:cxnLst/>
              <a:rect l="0" t="0" r="r" b="b"/>
              <a:pathLst>
                <a:path w="21600" h="21600">
                  <a:moveTo>
                    <a:pt x="14414" y="13874"/>
                  </a:moveTo>
                  <a:lnTo>
                    <a:pt x="14414" y="11273"/>
                  </a:lnTo>
                  <a:cubicBezTo>
                    <a:pt x="13845" y="11746"/>
                    <a:pt x="12881" y="12101"/>
                    <a:pt x="11129" y="12416"/>
                  </a:cubicBezTo>
                  <a:cubicBezTo>
                    <a:pt x="8806" y="12889"/>
                    <a:pt x="7185" y="13598"/>
                    <a:pt x="7185" y="15136"/>
                  </a:cubicBezTo>
                  <a:cubicBezTo>
                    <a:pt x="7185" y="16358"/>
                    <a:pt x="8018" y="17185"/>
                    <a:pt x="10077" y="17185"/>
                  </a:cubicBezTo>
                  <a:cubicBezTo>
                    <a:pt x="12531" y="17185"/>
                    <a:pt x="14414" y="15885"/>
                    <a:pt x="14414" y="13874"/>
                  </a:cubicBezTo>
                  <a:close/>
                  <a:moveTo>
                    <a:pt x="0" y="15609"/>
                  </a:moveTo>
                  <a:cubicBezTo>
                    <a:pt x="0" y="10800"/>
                    <a:pt x="4600" y="9696"/>
                    <a:pt x="10690" y="8790"/>
                  </a:cubicBezTo>
                  <a:cubicBezTo>
                    <a:pt x="13363" y="8396"/>
                    <a:pt x="14371" y="7765"/>
                    <a:pt x="14371" y="6543"/>
                  </a:cubicBezTo>
                  <a:cubicBezTo>
                    <a:pt x="14371" y="5282"/>
                    <a:pt x="13538" y="4533"/>
                    <a:pt x="11216" y="4533"/>
                  </a:cubicBezTo>
                  <a:cubicBezTo>
                    <a:pt x="8938" y="4533"/>
                    <a:pt x="7886" y="5636"/>
                    <a:pt x="7711" y="7095"/>
                  </a:cubicBezTo>
                  <a:lnTo>
                    <a:pt x="832" y="7095"/>
                  </a:lnTo>
                  <a:cubicBezTo>
                    <a:pt x="1270" y="2247"/>
                    <a:pt x="5564" y="0"/>
                    <a:pt x="11567" y="0"/>
                  </a:cubicBezTo>
                  <a:cubicBezTo>
                    <a:pt x="17613" y="0"/>
                    <a:pt x="21600" y="2247"/>
                    <a:pt x="21600" y="7450"/>
                  </a:cubicBezTo>
                  <a:lnTo>
                    <a:pt x="21600" y="21127"/>
                  </a:lnTo>
                  <a:lnTo>
                    <a:pt x="14590" y="21127"/>
                  </a:lnTo>
                  <a:lnTo>
                    <a:pt x="14590" y="18644"/>
                  </a:lnTo>
                  <a:cubicBezTo>
                    <a:pt x="13363" y="20221"/>
                    <a:pt x="11391" y="21600"/>
                    <a:pt x="7711" y="21600"/>
                  </a:cubicBezTo>
                  <a:cubicBezTo>
                    <a:pt x="3549" y="21600"/>
                    <a:pt x="0" y="19787"/>
                    <a:pt x="0" y="15609"/>
                  </a:cubicBezTo>
                  <a:close/>
                  <a:moveTo>
                    <a:pt x="0" y="15609"/>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1" name="AutoShape 38">
              <a:extLst>
                <a:ext uri="{FF2B5EF4-FFF2-40B4-BE49-F238E27FC236}">
                  <a16:creationId xmlns:a16="http://schemas.microsoft.com/office/drawing/2014/main" id="{99DB4D65-C1B7-4A9B-B42A-3CC7136130A2}"/>
                </a:ext>
              </a:extLst>
            </p:cNvPr>
            <p:cNvSpPr>
              <a:spLocks/>
            </p:cNvSpPr>
            <p:nvPr/>
          </p:nvSpPr>
          <p:spPr bwMode="auto">
            <a:xfrm>
              <a:off x="3530600" y="4902200"/>
              <a:ext cx="461963" cy="2062163"/>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2" name="AutoShape 39">
              <a:extLst>
                <a:ext uri="{FF2B5EF4-FFF2-40B4-BE49-F238E27FC236}">
                  <a16:creationId xmlns:a16="http://schemas.microsoft.com/office/drawing/2014/main" id="{2F7D8AB1-1210-4347-A589-CB3DCD71D9F2}"/>
                </a:ext>
              </a:extLst>
            </p:cNvPr>
            <p:cNvSpPr>
              <a:spLocks/>
            </p:cNvSpPr>
            <p:nvPr/>
          </p:nvSpPr>
          <p:spPr bwMode="auto">
            <a:xfrm>
              <a:off x="4229100" y="4902200"/>
              <a:ext cx="1419225" cy="2062163"/>
            </a:xfrm>
            <a:custGeom>
              <a:avLst/>
              <a:gdLst/>
              <a:ahLst/>
              <a:cxnLst/>
              <a:rect l="0" t="0" r="r" b="b"/>
              <a:pathLst>
                <a:path w="21600" h="21600">
                  <a:moveTo>
                    <a:pt x="0" y="0"/>
                  </a:moveTo>
                  <a:lnTo>
                    <a:pt x="7086" y="0"/>
                  </a:lnTo>
                  <a:lnTo>
                    <a:pt x="7086" y="12461"/>
                  </a:lnTo>
                  <a:lnTo>
                    <a:pt x="13532" y="6230"/>
                  </a:lnTo>
                  <a:lnTo>
                    <a:pt x="20960" y="6230"/>
                  </a:lnTo>
                  <a:lnTo>
                    <a:pt x="13319" y="13166"/>
                  </a:lnTo>
                  <a:lnTo>
                    <a:pt x="21600" y="21600"/>
                  </a:lnTo>
                  <a:lnTo>
                    <a:pt x="13617" y="21600"/>
                  </a:lnTo>
                  <a:lnTo>
                    <a:pt x="7086" y="14694"/>
                  </a:lnTo>
                  <a:lnTo>
                    <a:pt x="7086"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3" name="AutoShape 40">
              <a:extLst>
                <a:ext uri="{FF2B5EF4-FFF2-40B4-BE49-F238E27FC236}">
                  <a16:creationId xmlns:a16="http://schemas.microsoft.com/office/drawing/2014/main" id="{2614580D-E835-453E-A2BE-5C799065FC18}"/>
                </a:ext>
              </a:extLst>
            </p:cNvPr>
            <p:cNvSpPr>
              <a:spLocks/>
            </p:cNvSpPr>
            <p:nvPr/>
          </p:nvSpPr>
          <p:spPr bwMode="auto">
            <a:xfrm>
              <a:off x="6146800" y="5461000"/>
              <a:ext cx="1382713" cy="1538288"/>
            </a:xfrm>
            <a:custGeom>
              <a:avLst/>
              <a:gdLst/>
              <a:ahLst/>
              <a:cxnLst/>
              <a:rect l="0" t="0" r="r" b="b"/>
              <a:pathLst>
                <a:path w="21600" h="21600">
                  <a:moveTo>
                    <a:pt x="14414" y="13874"/>
                  </a:moveTo>
                  <a:lnTo>
                    <a:pt x="14414" y="11273"/>
                  </a:lnTo>
                  <a:cubicBezTo>
                    <a:pt x="13845" y="11746"/>
                    <a:pt x="12881" y="12101"/>
                    <a:pt x="11129" y="12416"/>
                  </a:cubicBezTo>
                  <a:cubicBezTo>
                    <a:pt x="8806" y="12889"/>
                    <a:pt x="7185" y="13598"/>
                    <a:pt x="7185" y="15136"/>
                  </a:cubicBezTo>
                  <a:cubicBezTo>
                    <a:pt x="7185" y="16358"/>
                    <a:pt x="8018" y="17185"/>
                    <a:pt x="10077" y="17185"/>
                  </a:cubicBezTo>
                  <a:cubicBezTo>
                    <a:pt x="12531" y="17185"/>
                    <a:pt x="14414" y="15885"/>
                    <a:pt x="14414" y="13874"/>
                  </a:cubicBezTo>
                  <a:close/>
                  <a:moveTo>
                    <a:pt x="0" y="15609"/>
                  </a:moveTo>
                  <a:cubicBezTo>
                    <a:pt x="0" y="10800"/>
                    <a:pt x="4600" y="9696"/>
                    <a:pt x="10690" y="8790"/>
                  </a:cubicBezTo>
                  <a:cubicBezTo>
                    <a:pt x="13363" y="8396"/>
                    <a:pt x="14371" y="7765"/>
                    <a:pt x="14371" y="6543"/>
                  </a:cubicBezTo>
                  <a:cubicBezTo>
                    <a:pt x="14371" y="5282"/>
                    <a:pt x="13538" y="4533"/>
                    <a:pt x="11216" y="4533"/>
                  </a:cubicBezTo>
                  <a:cubicBezTo>
                    <a:pt x="8938" y="4533"/>
                    <a:pt x="7886" y="5636"/>
                    <a:pt x="7711" y="7095"/>
                  </a:cubicBezTo>
                  <a:lnTo>
                    <a:pt x="832" y="7095"/>
                  </a:lnTo>
                  <a:cubicBezTo>
                    <a:pt x="1270" y="2247"/>
                    <a:pt x="5564" y="0"/>
                    <a:pt x="11567" y="0"/>
                  </a:cubicBezTo>
                  <a:cubicBezTo>
                    <a:pt x="17613" y="0"/>
                    <a:pt x="21600" y="2247"/>
                    <a:pt x="21600" y="7450"/>
                  </a:cubicBezTo>
                  <a:lnTo>
                    <a:pt x="21600" y="21127"/>
                  </a:lnTo>
                  <a:lnTo>
                    <a:pt x="14590" y="21127"/>
                  </a:lnTo>
                  <a:lnTo>
                    <a:pt x="14590" y="18644"/>
                  </a:lnTo>
                  <a:cubicBezTo>
                    <a:pt x="13363" y="20221"/>
                    <a:pt x="11391" y="21600"/>
                    <a:pt x="7711" y="21600"/>
                  </a:cubicBezTo>
                  <a:cubicBezTo>
                    <a:pt x="3549" y="21600"/>
                    <a:pt x="0" y="19787"/>
                    <a:pt x="0" y="15609"/>
                  </a:cubicBezTo>
                  <a:close/>
                  <a:moveTo>
                    <a:pt x="0" y="15609"/>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4" name="AutoShape 41">
              <a:extLst>
                <a:ext uri="{FF2B5EF4-FFF2-40B4-BE49-F238E27FC236}">
                  <a16:creationId xmlns:a16="http://schemas.microsoft.com/office/drawing/2014/main" id="{F469955A-20E0-4748-ADAC-3EF83696B968}"/>
                </a:ext>
              </a:extLst>
            </p:cNvPr>
            <p:cNvSpPr>
              <a:spLocks/>
            </p:cNvSpPr>
            <p:nvPr/>
          </p:nvSpPr>
          <p:spPr bwMode="auto">
            <a:xfrm>
              <a:off x="7747000" y="4902200"/>
              <a:ext cx="1554163" cy="2097088"/>
            </a:xfrm>
            <a:custGeom>
              <a:avLst/>
              <a:gdLst/>
              <a:ahLst/>
              <a:cxnLst/>
              <a:rect l="0" t="0" r="r" b="b"/>
              <a:pathLst>
                <a:path w="21600" h="21600">
                  <a:moveTo>
                    <a:pt x="15011" y="13793"/>
                  </a:moveTo>
                  <a:lnTo>
                    <a:pt x="15011" y="13561"/>
                  </a:lnTo>
                  <a:cubicBezTo>
                    <a:pt x="15011" y="10757"/>
                    <a:pt x="13295" y="9398"/>
                    <a:pt x="10683" y="9398"/>
                  </a:cubicBezTo>
                  <a:cubicBezTo>
                    <a:pt x="7993" y="9398"/>
                    <a:pt x="6277" y="10814"/>
                    <a:pt x="6277" y="13533"/>
                  </a:cubicBezTo>
                  <a:lnTo>
                    <a:pt x="6277" y="13764"/>
                  </a:lnTo>
                  <a:cubicBezTo>
                    <a:pt x="6277" y="16511"/>
                    <a:pt x="7993" y="17899"/>
                    <a:pt x="10722" y="17899"/>
                  </a:cubicBezTo>
                  <a:cubicBezTo>
                    <a:pt x="13529" y="17899"/>
                    <a:pt x="15011" y="16453"/>
                    <a:pt x="15011" y="13793"/>
                  </a:cubicBezTo>
                  <a:close/>
                  <a:moveTo>
                    <a:pt x="6472" y="18882"/>
                  </a:moveTo>
                  <a:lnTo>
                    <a:pt x="6472" y="21253"/>
                  </a:lnTo>
                  <a:lnTo>
                    <a:pt x="0" y="21253"/>
                  </a:lnTo>
                  <a:lnTo>
                    <a:pt x="0" y="0"/>
                  </a:lnTo>
                  <a:lnTo>
                    <a:pt x="6472" y="0"/>
                  </a:lnTo>
                  <a:lnTo>
                    <a:pt x="6472" y="8415"/>
                  </a:lnTo>
                  <a:cubicBezTo>
                    <a:pt x="7642" y="6969"/>
                    <a:pt x="9825" y="5754"/>
                    <a:pt x="12906" y="5754"/>
                  </a:cubicBezTo>
                  <a:cubicBezTo>
                    <a:pt x="17740" y="5754"/>
                    <a:pt x="21600" y="8443"/>
                    <a:pt x="21600" y="13561"/>
                  </a:cubicBezTo>
                  <a:lnTo>
                    <a:pt x="21600" y="13793"/>
                  </a:lnTo>
                  <a:cubicBezTo>
                    <a:pt x="21600" y="18911"/>
                    <a:pt x="17779" y="21600"/>
                    <a:pt x="12866" y="21600"/>
                  </a:cubicBezTo>
                  <a:cubicBezTo>
                    <a:pt x="9786" y="21600"/>
                    <a:pt x="7525" y="20501"/>
                    <a:pt x="6472" y="18882"/>
                  </a:cubicBezTo>
                  <a:close/>
                  <a:moveTo>
                    <a:pt x="6472" y="18882"/>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5" name="AutoShape 42">
              <a:extLst>
                <a:ext uri="{FF2B5EF4-FFF2-40B4-BE49-F238E27FC236}">
                  <a16:creationId xmlns:a16="http://schemas.microsoft.com/office/drawing/2014/main" id="{896D7F85-6DE4-481F-9655-AD4EE789C8A0}"/>
                </a:ext>
              </a:extLst>
            </p:cNvPr>
            <p:cNvSpPr>
              <a:spLocks/>
            </p:cNvSpPr>
            <p:nvPr/>
          </p:nvSpPr>
          <p:spPr bwMode="auto">
            <a:xfrm>
              <a:off x="9398000" y="5461000"/>
              <a:ext cx="1582738" cy="1538288"/>
            </a:xfrm>
            <a:custGeom>
              <a:avLst/>
              <a:gdLst/>
              <a:ahLst/>
              <a:cxnLst/>
              <a:rect l="0" t="0" r="r" b="b"/>
              <a:pathLst>
                <a:path w="21600" h="21600">
                  <a:moveTo>
                    <a:pt x="15128" y="10958"/>
                  </a:moveTo>
                  <a:lnTo>
                    <a:pt x="15128" y="10642"/>
                  </a:lnTo>
                  <a:cubicBezTo>
                    <a:pt x="15128" y="7016"/>
                    <a:pt x="13596" y="4927"/>
                    <a:pt x="10838" y="4927"/>
                  </a:cubicBezTo>
                  <a:cubicBezTo>
                    <a:pt x="8042" y="4927"/>
                    <a:pt x="6472" y="6937"/>
                    <a:pt x="6472" y="10563"/>
                  </a:cubicBezTo>
                  <a:lnTo>
                    <a:pt x="6472" y="10879"/>
                  </a:lnTo>
                  <a:cubicBezTo>
                    <a:pt x="6472" y="14584"/>
                    <a:pt x="8004" y="16673"/>
                    <a:pt x="10838" y="16673"/>
                  </a:cubicBezTo>
                  <a:cubicBezTo>
                    <a:pt x="13596" y="16673"/>
                    <a:pt x="15128" y="14544"/>
                    <a:pt x="15128" y="10958"/>
                  </a:cubicBezTo>
                  <a:close/>
                  <a:moveTo>
                    <a:pt x="0" y="11076"/>
                  </a:moveTo>
                  <a:lnTo>
                    <a:pt x="0" y="10761"/>
                  </a:lnTo>
                  <a:cubicBezTo>
                    <a:pt x="0" y="4178"/>
                    <a:pt x="4672" y="0"/>
                    <a:pt x="10838" y="0"/>
                  </a:cubicBezTo>
                  <a:cubicBezTo>
                    <a:pt x="16927" y="0"/>
                    <a:pt x="21600" y="4060"/>
                    <a:pt x="21600" y="10563"/>
                  </a:cubicBezTo>
                  <a:lnTo>
                    <a:pt x="21600" y="10879"/>
                  </a:lnTo>
                  <a:cubicBezTo>
                    <a:pt x="21600" y="17540"/>
                    <a:pt x="16889" y="21600"/>
                    <a:pt x="10800" y="21600"/>
                  </a:cubicBezTo>
                  <a:cubicBezTo>
                    <a:pt x="4672" y="21600"/>
                    <a:pt x="0" y="17658"/>
                    <a:pt x="0" y="11076"/>
                  </a:cubicBezTo>
                  <a:close/>
                  <a:moveTo>
                    <a:pt x="0" y="11076"/>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6" name="AutoShape 43">
              <a:extLst>
                <a:ext uri="{FF2B5EF4-FFF2-40B4-BE49-F238E27FC236}">
                  <a16:creationId xmlns:a16="http://schemas.microsoft.com/office/drawing/2014/main" id="{3FBDD8C8-2A2C-488B-B85D-B255B1F2F021}"/>
                </a:ext>
              </a:extLst>
            </p:cNvPr>
            <p:cNvSpPr>
              <a:spLocks/>
            </p:cNvSpPr>
            <p:nvPr/>
          </p:nvSpPr>
          <p:spPr bwMode="auto">
            <a:xfrm>
              <a:off x="11125200" y="5499100"/>
              <a:ext cx="1428750" cy="1501775"/>
            </a:xfrm>
            <a:custGeom>
              <a:avLst/>
              <a:gdLst/>
              <a:ahLst/>
              <a:cxnLst/>
              <a:rect l="0" t="0" r="r" b="b"/>
              <a:pathLst>
                <a:path w="21600" h="21600">
                  <a:moveTo>
                    <a:pt x="0" y="13727"/>
                  </a:moveTo>
                  <a:lnTo>
                    <a:pt x="0" y="0"/>
                  </a:lnTo>
                  <a:lnTo>
                    <a:pt x="7045" y="0"/>
                  </a:lnTo>
                  <a:lnTo>
                    <a:pt x="7045" y="12677"/>
                  </a:lnTo>
                  <a:cubicBezTo>
                    <a:pt x="7045" y="15261"/>
                    <a:pt x="8105" y="16472"/>
                    <a:pt x="10439" y="16472"/>
                  </a:cubicBezTo>
                  <a:cubicBezTo>
                    <a:pt x="12858" y="16472"/>
                    <a:pt x="14556" y="15100"/>
                    <a:pt x="14556" y="12233"/>
                  </a:cubicBezTo>
                  <a:lnTo>
                    <a:pt x="14556" y="0"/>
                  </a:lnTo>
                  <a:lnTo>
                    <a:pt x="21600" y="0"/>
                  </a:lnTo>
                  <a:lnTo>
                    <a:pt x="21600" y="21115"/>
                  </a:lnTo>
                  <a:lnTo>
                    <a:pt x="14556" y="21115"/>
                  </a:lnTo>
                  <a:lnTo>
                    <a:pt x="14556" y="17845"/>
                  </a:lnTo>
                  <a:cubicBezTo>
                    <a:pt x="13367" y="19985"/>
                    <a:pt x="11161" y="21600"/>
                    <a:pt x="7511" y="21600"/>
                  </a:cubicBezTo>
                  <a:cubicBezTo>
                    <a:pt x="3183" y="21600"/>
                    <a:pt x="0" y="19097"/>
                    <a:pt x="0" y="13727"/>
                  </a:cubicBezTo>
                  <a:close/>
                  <a:moveTo>
                    <a:pt x="0" y="13727"/>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7" name="AutoShape 44">
              <a:extLst>
                <a:ext uri="{FF2B5EF4-FFF2-40B4-BE49-F238E27FC236}">
                  <a16:creationId xmlns:a16="http://schemas.microsoft.com/office/drawing/2014/main" id="{7AE7B988-F203-4B08-83EC-A7E857709520}"/>
                </a:ext>
              </a:extLst>
            </p:cNvPr>
            <p:cNvSpPr>
              <a:spLocks/>
            </p:cNvSpPr>
            <p:nvPr/>
          </p:nvSpPr>
          <p:spPr bwMode="auto">
            <a:xfrm>
              <a:off x="12674600" y="5194300"/>
              <a:ext cx="947738" cy="1808163"/>
            </a:xfrm>
            <a:custGeom>
              <a:avLst/>
              <a:gdLst/>
              <a:ahLst/>
              <a:cxnLst/>
              <a:rect l="0" t="0" r="r" b="b"/>
              <a:pathLst>
                <a:path w="21600" h="21600">
                  <a:moveTo>
                    <a:pt x="4090" y="15764"/>
                  </a:moveTo>
                  <a:lnTo>
                    <a:pt x="4090" y="7547"/>
                  </a:lnTo>
                  <a:lnTo>
                    <a:pt x="0" y="7547"/>
                  </a:lnTo>
                  <a:lnTo>
                    <a:pt x="0" y="3690"/>
                  </a:lnTo>
                  <a:lnTo>
                    <a:pt x="4090" y="3690"/>
                  </a:lnTo>
                  <a:lnTo>
                    <a:pt x="4090" y="0"/>
                  </a:lnTo>
                  <a:lnTo>
                    <a:pt x="14698" y="0"/>
                  </a:lnTo>
                  <a:lnTo>
                    <a:pt x="14698" y="3690"/>
                  </a:lnTo>
                  <a:lnTo>
                    <a:pt x="21472" y="3690"/>
                  </a:lnTo>
                  <a:lnTo>
                    <a:pt x="21472" y="7547"/>
                  </a:lnTo>
                  <a:lnTo>
                    <a:pt x="14698" y="7547"/>
                  </a:lnTo>
                  <a:lnTo>
                    <a:pt x="14698" y="15227"/>
                  </a:lnTo>
                  <a:cubicBezTo>
                    <a:pt x="14698" y="16569"/>
                    <a:pt x="15976" y="17173"/>
                    <a:pt x="18213" y="17173"/>
                  </a:cubicBezTo>
                  <a:cubicBezTo>
                    <a:pt x="19555" y="17173"/>
                    <a:pt x="20514" y="17072"/>
                    <a:pt x="21600" y="16871"/>
                  </a:cubicBezTo>
                  <a:lnTo>
                    <a:pt x="21600" y="21131"/>
                  </a:lnTo>
                  <a:cubicBezTo>
                    <a:pt x="20130" y="21332"/>
                    <a:pt x="18085" y="21600"/>
                    <a:pt x="15465" y="21600"/>
                  </a:cubicBezTo>
                  <a:cubicBezTo>
                    <a:pt x="8180" y="21600"/>
                    <a:pt x="4090" y="19688"/>
                    <a:pt x="4090" y="15764"/>
                  </a:cubicBezTo>
                  <a:close/>
                  <a:moveTo>
                    <a:pt x="4090" y="15764"/>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 name="AutoShape 45">
              <a:extLst>
                <a:ext uri="{FF2B5EF4-FFF2-40B4-BE49-F238E27FC236}">
                  <a16:creationId xmlns:a16="http://schemas.microsoft.com/office/drawing/2014/main" id="{72594E18-1279-41D8-AE1A-58B03F205C74}"/>
                </a:ext>
              </a:extLst>
            </p:cNvPr>
            <p:cNvSpPr>
              <a:spLocks/>
            </p:cNvSpPr>
            <p:nvPr/>
          </p:nvSpPr>
          <p:spPr bwMode="auto">
            <a:xfrm>
              <a:off x="874713" y="8305800"/>
              <a:ext cx="2292350" cy="1468438"/>
            </a:xfrm>
            <a:custGeom>
              <a:avLst/>
              <a:gdLst/>
              <a:ahLst/>
              <a:cxnLst/>
              <a:rect l="0" t="0" r="r" b="b"/>
              <a:pathLst>
                <a:path w="21600" h="21600">
                  <a:moveTo>
                    <a:pt x="0" y="0"/>
                  </a:moveTo>
                  <a:lnTo>
                    <a:pt x="4606" y="0"/>
                  </a:lnTo>
                  <a:lnTo>
                    <a:pt x="6803" y="13546"/>
                  </a:lnTo>
                  <a:lnTo>
                    <a:pt x="9265" y="0"/>
                  </a:lnTo>
                  <a:lnTo>
                    <a:pt x="12812" y="0"/>
                  </a:lnTo>
                  <a:lnTo>
                    <a:pt x="15035" y="13546"/>
                  </a:lnTo>
                  <a:lnTo>
                    <a:pt x="17418" y="0"/>
                  </a:lnTo>
                  <a:lnTo>
                    <a:pt x="21600" y="0"/>
                  </a:lnTo>
                  <a:lnTo>
                    <a:pt x="17232" y="21600"/>
                  </a:lnTo>
                  <a:lnTo>
                    <a:pt x="12970" y="21600"/>
                  </a:lnTo>
                  <a:lnTo>
                    <a:pt x="10800" y="8962"/>
                  </a:lnTo>
                  <a:lnTo>
                    <a:pt x="8524" y="21600"/>
                  </a:lnTo>
                  <a:lnTo>
                    <a:pt x="4209" y="21600"/>
                  </a:lnTo>
                  <a:cubicBezTo>
                    <a:pt x="4209"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9" name="AutoShape 46">
              <a:extLst>
                <a:ext uri="{FF2B5EF4-FFF2-40B4-BE49-F238E27FC236}">
                  <a16:creationId xmlns:a16="http://schemas.microsoft.com/office/drawing/2014/main" id="{0F80056F-20B8-4658-8FCA-40C936DB21A3}"/>
                </a:ext>
              </a:extLst>
            </p:cNvPr>
            <p:cNvSpPr>
              <a:spLocks/>
            </p:cNvSpPr>
            <p:nvPr/>
          </p:nvSpPr>
          <p:spPr bwMode="auto">
            <a:xfrm>
              <a:off x="3249613" y="7708900"/>
              <a:ext cx="1433512" cy="2062163"/>
            </a:xfrm>
            <a:custGeom>
              <a:avLst/>
              <a:gdLst/>
              <a:ahLst/>
              <a:cxnLst/>
              <a:rect l="0" t="0" r="r" b="b"/>
              <a:pathLst>
                <a:path w="21600" h="21600">
                  <a:moveTo>
                    <a:pt x="0" y="0"/>
                  </a:moveTo>
                  <a:lnTo>
                    <a:pt x="7030" y="0"/>
                  </a:lnTo>
                  <a:lnTo>
                    <a:pt x="7030" y="8699"/>
                  </a:lnTo>
                  <a:cubicBezTo>
                    <a:pt x="8174" y="7141"/>
                    <a:pt x="10631" y="5848"/>
                    <a:pt x="14273" y="5848"/>
                  </a:cubicBezTo>
                  <a:cubicBezTo>
                    <a:pt x="18593" y="5848"/>
                    <a:pt x="21600" y="7670"/>
                    <a:pt x="21600" y="11696"/>
                  </a:cubicBezTo>
                  <a:lnTo>
                    <a:pt x="21600" y="21600"/>
                  </a:lnTo>
                  <a:lnTo>
                    <a:pt x="14570" y="21600"/>
                  </a:lnTo>
                  <a:lnTo>
                    <a:pt x="14570" y="12578"/>
                  </a:lnTo>
                  <a:cubicBezTo>
                    <a:pt x="14570" y="10697"/>
                    <a:pt x="13511" y="9816"/>
                    <a:pt x="11139" y="9816"/>
                  </a:cubicBezTo>
                  <a:cubicBezTo>
                    <a:pt x="8767" y="9816"/>
                    <a:pt x="7030" y="10815"/>
                    <a:pt x="7030" y="12901"/>
                  </a:cubicBezTo>
                  <a:lnTo>
                    <a:pt x="703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0" name="AutoShape 47">
              <a:extLst>
                <a:ext uri="{FF2B5EF4-FFF2-40B4-BE49-F238E27FC236}">
                  <a16:creationId xmlns:a16="http://schemas.microsoft.com/office/drawing/2014/main" id="{6B564E43-D579-44FC-B952-3785D55B52A4}"/>
                </a:ext>
              </a:extLst>
            </p:cNvPr>
            <p:cNvSpPr>
              <a:spLocks/>
            </p:cNvSpPr>
            <p:nvPr/>
          </p:nvSpPr>
          <p:spPr bwMode="auto">
            <a:xfrm>
              <a:off x="4826000" y="8267700"/>
              <a:ext cx="1382713" cy="1538288"/>
            </a:xfrm>
            <a:custGeom>
              <a:avLst/>
              <a:gdLst/>
              <a:ahLst/>
              <a:cxnLst/>
              <a:rect l="0" t="0" r="r" b="b"/>
              <a:pathLst>
                <a:path w="21600" h="21600">
                  <a:moveTo>
                    <a:pt x="14414" y="13875"/>
                  </a:moveTo>
                  <a:lnTo>
                    <a:pt x="14414" y="11273"/>
                  </a:lnTo>
                  <a:cubicBezTo>
                    <a:pt x="13845" y="11746"/>
                    <a:pt x="12881" y="12101"/>
                    <a:pt x="11129" y="12416"/>
                  </a:cubicBezTo>
                  <a:cubicBezTo>
                    <a:pt x="8806" y="12890"/>
                    <a:pt x="7185" y="13599"/>
                    <a:pt x="7185" y="15136"/>
                  </a:cubicBezTo>
                  <a:cubicBezTo>
                    <a:pt x="7185" y="16358"/>
                    <a:pt x="8018" y="17186"/>
                    <a:pt x="10077" y="17186"/>
                  </a:cubicBezTo>
                  <a:cubicBezTo>
                    <a:pt x="12531" y="17186"/>
                    <a:pt x="14414" y="15885"/>
                    <a:pt x="14414" y="13875"/>
                  </a:cubicBezTo>
                  <a:close/>
                  <a:moveTo>
                    <a:pt x="0" y="15609"/>
                  </a:moveTo>
                  <a:cubicBezTo>
                    <a:pt x="0" y="10800"/>
                    <a:pt x="4600" y="9696"/>
                    <a:pt x="10690" y="8790"/>
                  </a:cubicBezTo>
                  <a:cubicBezTo>
                    <a:pt x="13363" y="8396"/>
                    <a:pt x="14371" y="7765"/>
                    <a:pt x="14371" y="6543"/>
                  </a:cubicBezTo>
                  <a:cubicBezTo>
                    <a:pt x="14371" y="5282"/>
                    <a:pt x="13538" y="4533"/>
                    <a:pt x="11216" y="4533"/>
                  </a:cubicBezTo>
                  <a:cubicBezTo>
                    <a:pt x="8938" y="4533"/>
                    <a:pt x="7886" y="5637"/>
                    <a:pt x="7711" y="7095"/>
                  </a:cubicBezTo>
                  <a:lnTo>
                    <a:pt x="832" y="7095"/>
                  </a:lnTo>
                  <a:cubicBezTo>
                    <a:pt x="1270" y="2247"/>
                    <a:pt x="5564" y="0"/>
                    <a:pt x="11567" y="0"/>
                  </a:cubicBezTo>
                  <a:cubicBezTo>
                    <a:pt x="17613" y="0"/>
                    <a:pt x="21600" y="2247"/>
                    <a:pt x="21600" y="7450"/>
                  </a:cubicBezTo>
                  <a:lnTo>
                    <a:pt x="21600" y="21127"/>
                  </a:lnTo>
                  <a:lnTo>
                    <a:pt x="14590" y="21127"/>
                  </a:lnTo>
                  <a:lnTo>
                    <a:pt x="14590" y="18644"/>
                  </a:lnTo>
                  <a:cubicBezTo>
                    <a:pt x="13363" y="20221"/>
                    <a:pt x="11391" y="21600"/>
                    <a:pt x="7711" y="21600"/>
                  </a:cubicBezTo>
                  <a:cubicBezTo>
                    <a:pt x="3549" y="21600"/>
                    <a:pt x="0" y="19787"/>
                    <a:pt x="0" y="15609"/>
                  </a:cubicBezTo>
                  <a:close/>
                  <a:moveTo>
                    <a:pt x="0" y="15609"/>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1" name="AutoShape 48">
              <a:extLst>
                <a:ext uri="{FF2B5EF4-FFF2-40B4-BE49-F238E27FC236}">
                  <a16:creationId xmlns:a16="http://schemas.microsoft.com/office/drawing/2014/main" id="{37752E04-17F0-45AA-80CE-CC279998AD87}"/>
                </a:ext>
              </a:extLst>
            </p:cNvPr>
            <p:cNvSpPr>
              <a:spLocks/>
            </p:cNvSpPr>
            <p:nvPr/>
          </p:nvSpPr>
          <p:spPr bwMode="auto">
            <a:xfrm>
              <a:off x="6286500" y="8001000"/>
              <a:ext cx="947738" cy="1808163"/>
            </a:xfrm>
            <a:custGeom>
              <a:avLst/>
              <a:gdLst/>
              <a:ahLst/>
              <a:cxnLst/>
              <a:rect l="0" t="0" r="r" b="b"/>
              <a:pathLst>
                <a:path w="21600" h="21600">
                  <a:moveTo>
                    <a:pt x="4090" y="15764"/>
                  </a:moveTo>
                  <a:lnTo>
                    <a:pt x="4090" y="7547"/>
                  </a:lnTo>
                  <a:lnTo>
                    <a:pt x="0" y="7547"/>
                  </a:lnTo>
                  <a:lnTo>
                    <a:pt x="0" y="3690"/>
                  </a:lnTo>
                  <a:lnTo>
                    <a:pt x="4090" y="3690"/>
                  </a:lnTo>
                  <a:lnTo>
                    <a:pt x="4090" y="0"/>
                  </a:lnTo>
                  <a:lnTo>
                    <a:pt x="14698" y="0"/>
                  </a:lnTo>
                  <a:lnTo>
                    <a:pt x="14698" y="3690"/>
                  </a:lnTo>
                  <a:lnTo>
                    <a:pt x="21472" y="3690"/>
                  </a:lnTo>
                  <a:lnTo>
                    <a:pt x="21472" y="7547"/>
                  </a:lnTo>
                  <a:lnTo>
                    <a:pt x="14698" y="7547"/>
                  </a:lnTo>
                  <a:lnTo>
                    <a:pt x="14698" y="15228"/>
                  </a:lnTo>
                  <a:cubicBezTo>
                    <a:pt x="14698" y="16569"/>
                    <a:pt x="15976" y="17173"/>
                    <a:pt x="18213" y="17173"/>
                  </a:cubicBezTo>
                  <a:cubicBezTo>
                    <a:pt x="19555" y="17173"/>
                    <a:pt x="20514" y="17072"/>
                    <a:pt x="21600" y="16871"/>
                  </a:cubicBezTo>
                  <a:lnTo>
                    <a:pt x="21600" y="21130"/>
                  </a:lnTo>
                  <a:cubicBezTo>
                    <a:pt x="20130" y="21332"/>
                    <a:pt x="18085" y="21600"/>
                    <a:pt x="15465" y="21600"/>
                  </a:cubicBezTo>
                  <a:cubicBezTo>
                    <a:pt x="8180" y="21600"/>
                    <a:pt x="4090" y="19689"/>
                    <a:pt x="4090" y="15764"/>
                  </a:cubicBezTo>
                  <a:close/>
                  <a:moveTo>
                    <a:pt x="4090" y="15764"/>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2" name="AutoShape 49">
              <a:extLst>
                <a:ext uri="{FF2B5EF4-FFF2-40B4-BE49-F238E27FC236}">
                  <a16:creationId xmlns:a16="http://schemas.microsoft.com/office/drawing/2014/main" id="{50C55E8A-1411-4E25-8E7D-F5F8F968A6AC}"/>
                </a:ext>
              </a:extLst>
            </p:cNvPr>
            <p:cNvSpPr>
              <a:spLocks/>
            </p:cNvSpPr>
            <p:nvPr/>
          </p:nvSpPr>
          <p:spPr bwMode="auto">
            <a:xfrm>
              <a:off x="7378700" y="7747000"/>
              <a:ext cx="512763" cy="800100"/>
            </a:xfrm>
            <a:custGeom>
              <a:avLst/>
              <a:gdLst/>
              <a:ahLst/>
              <a:cxnLst/>
              <a:rect l="0" t="0" r="r" b="b"/>
              <a:pathLst>
                <a:path w="21600" h="21600">
                  <a:moveTo>
                    <a:pt x="944" y="16598"/>
                  </a:moveTo>
                  <a:cubicBezTo>
                    <a:pt x="6374" y="15764"/>
                    <a:pt x="8852" y="13642"/>
                    <a:pt x="9442" y="11748"/>
                  </a:cubicBezTo>
                  <a:cubicBezTo>
                    <a:pt x="3423" y="11520"/>
                    <a:pt x="0" y="9322"/>
                    <a:pt x="0" y="5911"/>
                  </a:cubicBezTo>
                  <a:cubicBezTo>
                    <a:pt x="0" y="2197"/>
                    <a:pt x="4721" y="0"/>
                    <a:pt x="10387" y="0"/>
                  </a:cubicBezTo>
                  <a:cubicBezTo>
                    <a:pt x="16879" y="0"/>
                    <a:pt x="21600" y="2956"/>
                    <a:pt x="21600" y="7655"/>
                  </a:cubicBezTo>
                  <a:lnTo>
                    <a:pt x="21600" y="8186"/>
                  </a:lnTo>
                  <a:cubicBezTo>
                    <a:pt x="21600" y="14855"/>
                    <a:pt x="14636" y="20236"/>
                    <a:pt x="944" y="21600"/>
                  </a:cubicBezTo>
                  <a:cubicBezTo>
                    <a:pt x="944" y="21600"/>
                    <a:pt x="944" y="16598"/>
                    <a:pt x="944" y="16598"/>
                  </a:cubicBezTo>
                  <a:close/>
                  <a:moveTo>
                    <a:pt x="944" y="16598"/>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3" name="AutoShape 50">
              <a:extLst>
                <a:ext uri="{FF2B5EF4-FFF2-40B4-BE49-F238E27FC236}">
                  <a16:creationId xmlns:a16="http://schemas.microsoft.com/office/drawing/2014/main" id="{9A355702-F22F-46CE-BF5E-86EAA75870AE}"/>
                </a:ext>
              </a:extLst>
            </p:cNvPr>
            <p:cNvSpPr>
              <a:spLocks/>
            </p:cNvSpPr>
            <p:nvPr/>
          </p:nvSpPr>
          <p:spPr bwMode="auto">
            <a:xfrm>
              <a:off x="7848600" y="8267700"/>
              <a:ext cx="1309688" cy="1538288"/>
            </a:xfrm>
            <a:custGeom>
              <a:avLst/>
              <a:gdLst/>
              <a:ahLst/>
              <a:cxnLst/>
              <a:rect l="0" t="0" r="r" b="b"/>
              <a:pathLst>
                <a:path w="21600" h="21600">
                  <a:moveTo>
                    <a:pt x="0" y="14623"/>
                  </a:moveTo>
                  <a:lnTo>
                    <a:pt x="7123" y="14623"/>
                  </a:lnTo>
                  <a:cubicBezTo>
                    <a:pt x="7400" y="16240"/>
                    <a:pt x="8279" y="17146"/>
                    <a:pt x="10870" y="17146"/>
                  </a:cubicBezTo>
                  <a:cubicBezTo>
                    <a:pt x="13089" y="17146"/>
                    <a:pt x="14154" y="16437"/>
                    <a:pt x="14154" y="15254"/>
                  </a:cubicBezTo>
                  <a:cubicBezTo>
                    <a:pt x="14154" y="14111"/>
                    <a:pt x="12858" y="13599"/>
                    <a:pt x="9482" y="13165"/>
                  </a:cubicBezTo>
                  <a:cubicBezTo>
                    <a:pt x="3053" y="12416"/>
                    <a:pt x="370" y="10840"/>
                    <a:pt x="370" y="6622"/>
                  </a:cubicBezTo>
                  <a:cubicBezTo>
                    <a:pt x="370" y="2168"/>
                    <a:pt x="5088" y="0"/>
                    <a:pt x="10453" y="0"/>
                  </a:cubicBezTo>
                  <a:cubicBezTo>
                    <a:pt x="16189" y="0"/>
                    <a:pt x="20305" y="1695"/>
                    <a:pt x="20860" y="6543"/>
                  </a:cubicBezTo>
                  <a:lnTo>
                    <a:pt x="13876" y="6543"/>
                  </a:lnTo>
                  <a:cubicBezTo>
                    <a:pt x="13552" y="5045"/>
                    <a:pt x="12581" y="4336"/>
                    <a:pt x="10546" y="4336"/>
                  </a:cubicBezTo>
                  <a:cubicBezTo>
                    <a:pt x="8603" y="4336"/>
                    <a:pt x="7539" y="5085"/>
                    <a:pt x="7539" y="6149"/>
                  </a:cubicBezTo>
                  <a:cubicBezTo>
                    <a:pt x="7539" y="7253"/>
                    <a:pt x="8649" y="7686"/>
                    <a:pt x="11841" y="8041"/>
                  </a:cubicBezTo>
                  <a:cubicBezTo>
                    <a:pt x="18316" y="8750"/>
                    <a:pt x="21600" y="10209"/>
                    <a:pt x="21600" y="14584"/>
                  </a:cubicBezTo>
                  <a:cubicBezTo>
                    <a:pt x="21600" y="19314"/>
                    <a:pt x="17484" y="21600"/>
                    <a:pt x="10916" y="21600"/>
                  </a:cubicBezTo>
                  <a:cubicBezTo>
                    <a:pt x="4163" y="21600"/>
                    <a:pt x="231" y="19117"/>
                    <a:pt x="0" y="14623"/>
                  </a:cubicBezTo>
                  <a:close/>
                  <a:moveTo>
                    <a:pt x="0" y="14623"/>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4" name="AutoShape 51">
              <a:extLst>
                <a:ext uri="{FF2B5EF4-FFF2-40B4-BE49-F238E27FC236}">
                  <a16:creationId xmlns:a16="http://schemas.microsoft.com/office/drawing/2014/main" id="{C3791F09-B6CD-4F48-A889-8509A0F85B87}"/>
                </a:ext>
              </a:extLst>
            </p:cNvPr>
            <p:cNvSpPr>
              <a:spLocks/>
            </p:cNvSpPr>
            <p:nvPr/>
          </p:nvSpPr>
          <p:spPr bwMode="auto">
            <a:xfrm>
              <a:off x="1003300" y="11074400"/>
              <a:ext cx="1554163" cy="1998663"/>
            </a:xfrm>
            <a:custGeom>
              <a:avLst/>
              <a:gdLst/>
              <a:ahLst/>
              <a:cxnLst/>
              <a:rect l="0" t="0" r="r" b="b"/>
              <a:pathLst>
                <a:path w="21600" h="21600">
                  <a:moveTo>
                    <a:pt x="15011" y="8434"/>
                  </a:moveTo>
                  <a:lnTo>
                    <a:pt x="15011" y="8191"/>
                  </a:lnTo>
                  <a:cubicBezTo>
                    <a:pt x="15011" y="5248"/>
                    <a:pt x="13296" y="3823"/>
                    <a:pt x="10683" y="3823"/>
                  </a:cubicBezTo>
                  <a:cubicBezTo>
                    <a:pt x="7993" y="3823"/>
                    <a:pt x="6277" y="5309"/>
                    <a:pt x="6277" y="8161"/>
                  </a:cubicBezTo>
                  <a:lnTo>
                    <a:pt x="6277" y="8403"/>
                  </a:lnTo>
                  <a:cubicBezTo>
                    <a:pt x="6277" y="11286"/>
                    <a:pt x="7993" y="12741"/>
                    <a:pt x="10722" y="12741"/>
                  </a:cubicBezTo>
                  <a:cubicBezTo>
                    <a:pt x="13529" y="12741"/>
                    <a:pt x="15011" y="11225"/>
                    <a:pt x="15011" y="8434"/>
                  </a:cubicBezTo>
                  <a:close/>
                  <a:moveTo>
                    <a:pt x="0" y="395"/>
                  </a:moveTo>
                  <a:lnTo>
                    <a:pt x="6472" y="395"/>
                  </a:lnTo>
                  <a:lnTo>
                    <a:pt x="6472" y="2791"/>
                  </a:lnTo>
                  <a:cubicBezTo>
                    <a:pt x="7642" y="1274"/>
                    <a:pt x="9825" y="0"/>
                    <a:pt x="12906" y="0"/>
                  </a:cubicBezTo>
                  <a:cubicBezTo>
                    <a:pt x="17740" y="0"/>
                    <a:pt x="21600" y="2821"/>
                    <a:pt x="21600" y="8191"/>
                  </a:cubicBezTo>
                  <a:lnTo>
                    <a:pt x="21600" y="8434"/>
                  </a:lnTo>
                  <a:cubicBezTo>
                    <a:pt x="21600" y="13804"/>
                    <a:pt x="17779" y="16624"/>
                    <a:pt x="12866" y="16624"/>
                  </a:cubicBezTo>
                  <a:cubicBezTo>
                    <a:pt x="9747" y="16624"/>
                    <a:pt x="7525" y="15472"/>
                    <a:pt x="6472" y="13894"/>
                  </a:cubicBezTo>
                  <a:lnTo>
                    <a:pt x="6472" y="21600"/>
                  </a:lnTo>
                  <a:lnTo>
                    <a:pt x="0" y="21600"/>
                  </a:lnTo>
                  <a:cubicBezTo>
                    <a:pt x="0" y="21600"/>
                    <a:pt x="0" y="395"/>
                    <a:pt x="0" y="395"/>
                  </a:cubicBezTo>
                  <a:close/>
                  <a:moveTo>
                    <a:pt x="0" y="395"/>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5" name="AutoShape 52">
              <a:extLst>
                <a:ext uri="{FF2B5EF4-FFF2-40B4-BE49-F238E27FC236}">
                  <a16:creationId xmlns:a16="http://schemas.microsoft.com/office/drawing/2014/main" id="{2E28320E-39D0-483C-B08D-791A2E887F03}"/>
                </a:ext>
              </a:extLst>
            </p:cNvPr>
            <p:cNvSpPr>
              <a:spLocks/>
            </p:cNvSpPr>
            <p:nvPr/>
          </p:nvSpPr>
          <p:spPr bwMode="auto">
            <a:xfrm>
              <a:off x="2654300" y="11074400"/>
              <a:ext cx="1582738" cy="1538288"/>
            </a:xfrm>
            <a:custGeom>
              <a:avLst/>
              <a:gdLst/>
              <a:ahLst/>
              <a:cxnLst/>
              <a:rect l="0" t="0" r="r" b="b"/>
              <a:pathLst>
                <a:path w="21600" h="21600">
                  <a:moveTo>
                    <a:pt x="15128" y="10958"/>
                  </a:moveTo>
                  <a:lnTo>
                    <a:pt x="15128" y="10643"/>
                  </a:lnTo>
                  <a:cubicBezTo>
                    <a:pt x="15128" y="7016"/>
                    <a:pt x="13596" y="4928"/>
                    <a:pt x="10838" y="4928"/>
                  </a:cubicBezTo>
                  <a:cubicBezTo>
                    <a:pt x="8042" y="4928"/>
                    <a:pt x="6472" y="6937"/>
                    <a:pt x="6472" y="10564"/>
                  </a:cubicBezTo>
                  <a:lnTo>
                    <a:pt x="6472" y="10879"/>
                  </a:lnTo>
                  <a:cubicBezTo>
                    <a:pt x="6472" y="14584"/>
                    <a:pt x="8004" y="16673"/>
                    <a:pt x="10838" y="16673"/>
                  </a:cubicBezTo>
                  <a:cubicBezTo>
                    <a:pt x="13596" y="16673"/>
                    <a:pt x="15128" y="14545"/>
                    <a:pt x="15128" y="10958"/>
                  </a:cubicBezTo>
                  <a:close/>
                  <a:moveTo>
                    <a:pt x="0" y="11076"/>
                  </a:moveTo>
                  <a:lnTo>
                    <a:pt x="0" y="10761"/>
                  </a:lnTo>
                  <a:cubicBezTo>
                    <a:pt x="0" y="4179"/>
                    <a:pt x="4672" y="0"/>
                    <a:pt x="10838" y="0"/>
                  </a:cubicBezTo>
                  <a:cubicBezTo>
                    <a:pt x="16927" y="0"/>
                    <a:pt x="21600" y="4060"/>
                    <a:pt x="21600" y="10564"/>
                  </a:cubicBezTo>
                  <a:lnTo>
                    <a:pt x="21600" y="10879"/>
                  </a:lnTo>
                  <a:cubicBezTo>
                    <a:pt x="21600" y="17541"/>
                    <a:pt x="16889" y="21600"/>
                    <a:pt x="10800" y="21600"/>
                  </a:cubicBezTo>
                  <a:cubicBezTo>
                    <a:pt x="4672" y="21600"/>
                    <a:pt x="0" y="17659"/>
                    <a:pt x="0" y="11076"/>
                  </a:cubicBezTo>
                  <a:close/>
                  <a:moveTo>
                    <a:pt x="0" y="11076"/>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6" name="AutoShape 53">
              <a:extLst>
                <a:ext uri="{FF2B5EF4-FFF2-40B4-BE49-F238E27FC236}">
                  <a16:creationId xmlns:a16="http://schemas.microsoft.com/office/drawing/2014/main" id="{AE52347F-2AAD-4830-8501-138B095ACA86}"/>
                </a:ext>
              </a:extLst>
            </p:cNvPr>
            <p:cNvSpPr>
              <a:spLocks/>
            </p:cNvSpPr>
            <p:nvPr/>
          </p:nvSpPr>
          <p:spPr bwMode="auto">
            <a:xfrm>
              <a:off x="4305300" y="11074400"/>
              <a:ext cx="1309688" cy="1538288"/>
            </a:xfrm>
            <a:custGeom>
              <a:avLst/>
              <a:gdLst/>
              <a:ahLst/>
              <a:cxnLst/>
              <a:rect l="0" t="0" r="r" b="b"/>
              <a:pathLst>
                <a:path w="21600" h="21600">
                  <a:moveTo>
                    <a:pt x="0" y="14623"/>
                  </a:moveTo>
                  <a:lnTo>
                    <a:pt x="7123" y="14623"/>
                  </a:lnTo>
                  <a:cubicBezTo>
                    <a:pt x="7400" y="16240"/>
                    <a:pt x="8279" y="17146"/>
                    <a:pt x="10870" y="17146"/>
                  </a:cubicBezTo>
                  <a:cubicBezTo>
                    <a:pt x="13089" y="17146"/>
                    <a:pt x="14154" y="16437"/>
                    <a:pt x="14154" y="15254"/>
                  </a:cubicBezTo>
                  <a:cubicBezTo>
                    <a:pt x="14154" y="14111"/>
                    <a:pt x="12858" y="13599"/>
                    <a:pt x="9482" y="13165"/>
                  </a:cubicBezTo>
                  <a:cubicBezTo>
                    <a:pt x="3053" y="12416"/>
                    <a:pt x="370" y="10840"/>
                    <a:pt x="370" y="6622"/>
                  </a:cubicBezTo>
                  <a:cubicBezTo>
                    <a:pt x="370" y="2168"/>
                    <a:pt x="5088" y="0"/>
                    <a:pt x="10453" y="0"/>
                  </a:cubicBezTo>
                  <a:cubicBezTo>
                    <a:pt x="16189" y="0"/>
                    <a:pt x="20305" y="1695"/>
                    <a:pt x="20860" y="6543"/>
                  </a:cubicBezTo>
                  <a:lnTo>
                    <a:pt x="13876" y="6543"/>
                  </a:lnTo>
                  <a:cubicBezTo>
                    <a:pt x="13552" y="5045"/>
                    <a:pt x="12581" y="4336"/>
                    <a:pt x="10546" y="4336"/>
                  </a:cubicBezTo>
                  <a:cubicBezTo>
                    <a:pt x="8603" y="4336"/>
                    <a:pt x="7539" y="5085"/>
                    <a:pt x="7539" y="6149"/>
                  </a:cubicBezTo>
                  <a:cubicBezTo>
                    <a:pt x="7539" y="7253"/>
                    <a:pt x="8649" y="7687"/>
                    <a:pt x="11841" y="8041"/>
                  </a:cubicBezTo>
                  <a:cubicBezTo>
                    <a:pt x="18316" y="8750"/>
                    <a:pt x="21600" y="10209"/>
                    <a:pt x="21600" y="14584"/>
                  </a:cubicBezTo>
                  <a:cubicBezTo>
                    <a:pt x="21600" y="19314"/>
                    <a:pt x="17484" y="21600"/>
                    <a:pt x="10916" y="21600"/>
                  </a:cubicBezTo>
                  <a:cubicBezTo>
                    <a:pt x="4163" y="21600"/>
                    <a:pt x="232" y="19117"/>
                    <a:pt x="0" y="14623"/>
                  </a:cubicBezTo>
                  <a:close/>
                  <a:moveTo>
                    <a:pt x="0" y="14623"/>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7" name="AutoShape 54">
              <a:extLst>
                <a:ext uri="{FF2B5EF4-FFF2-40B4-BE49-F238E27FC236}">
                  <a16:creationId xmlns:a16="http://schemas.microsoft.com/office/drawing/2014/main" id="{ED8C7A6B-BB0B-4719-A3E6-1F80FA551C6E}"/>
                </a:ext>
              </a:extLst>
            </p:cNvPr>
            <p:cNvSpPr>
              <a:spLocks/>
            </p:cNvSpPr>
            <p:nvPr/>
          </p:nvSpPr>
          <p:spPr bwMode="auto">
            <a:xfrm>
              <a:off x="5689600" y="11074400"/>
              <a:ext cx="1309688" cy="1538288"/>
            </a:xfrm>
            <a:custGeom>
              <a:avLst/>
              <a:gdLst/>
              <a:ahLst/>
              <a:cxnLst/>
              <a:rect l="0" t="0" r="r" b="b"/>
              <a:pathLst>
                <a:path w="21600" h="21600">
                  <a:moveTo>
                    <a:pt x="0" y="14623"/>
                  </a:moveTo>
                  <a:lnTo>
                    <a:pt x="7123" y="14623"/>
                  </a:lnTo>
                  <a:cubicBezTo>
                    <a:pt x="7400" y="16240"/>
                    <a:pt x="8279" y="17146"/>
                    <a:pt x="10870" y="17146"/>
                  </a:cubicBezTo>
                  <a:cubicBezTo>
                    <a:pt x="13089" y="17146"/>
                    <a:pt x="14154" y="16437"/>
                    <a:pt x="14154" y="15254"/>
                  </a:cubicBezTo>
                  <a:cubicBezTo>
                    <a:pt x="14154" y="14111"/>
                    <a:pt x="12858" y="13599"/>
                    <a:pt x="9482" y="13165"/>
                  </a:cubicBezTo>
                  <a:cubicBezTo>
                    <a:pt x="3053" y="12416"/>
                    <a:pt x="370" y="10840"/>
                    <a:pt x="370" y="6622"/>
                  </a:cubicBezTo>
                  <a:cubicBezTo>
                    <a:pt x="370" y="2168"/>
                    <a:pt x="5088" y="0"/>
                    <a:pt x="10453" y="0"/>
                  </a:cubicBezTo>
                  <a:cubicBezTo>
                    <a:pt x="16189" y="0"/>
                    <a:pt x="20305" y="1695"/>
                    <a:pt x="20860" y="6543"/>
                  </a:cubicBezTo>
                  <a:lnTo>
                    <a:pt x="13876" y="6543"/>
                  </a:lnTo>
                  <a:cubicBezTo>
                    <a:pt x="13552" y="5045"/>
                    <a:pt x="12581" y="4336"/>
                    <a:pt x="10546" y="4336"/>
                  </a:cubicBezTo>
                  <a:cubicBezTo>
                    <a:pt x="8603" y="4336"/>
                    <a:pt x="7539" y="5085"/>
                    <a:pt x="7539" y="6149"/>
                  </a:cubicBezTo>
                  <a:cubicBezTo>
                    <a:pt x="7539" y="7253"/>
                    <a:pt x="8649" y="7687"/>
                    <a:pt x="11841" y="8041"/>
                  </a:cubicBezTo>
                  <a:cubicBezTo>
                    <a:pt x="18316" y="8750"/>
                    <a:pt x="21600" y="10209"/>
                    <a:pt x="21600" y="14584"/>
                  </a:cubicBezTo>
                  <a:cubicBezTo>
                    <a:pt x="21600" y="19314"/>
                    <a:pt x="17484" y="21600"/>
                    <a:pt x="10916" y="21600"/>
                  </a:cubicBezTo>
                  <a:cubicBezTo>
                    <a:pt x="4163" y="21600"/>
                    <a:pt x="232" y="19117"/>
                    <a:pt x="0" y="14623"/>
                  </a:cubicBezTo>
                  <a:close/>
                  <a:moveTo>
                    <a:pt x="0" y="14623"/>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8" name="AutoShape 55">
              <a:extLst>
                <a:ext uri="{FF2B5EF4-FFF2-40B4-BE49-F238E27FC236}">
                  <a16:creationId xmlns:a16="http://schemas.microsoft.com/office/drawing/2014/main" id="{CEC9E09E-089E-495F-882E-8CD32ACC4675}"/>
                </a:ext>
              </a:extLst>
            </p:cNvPr>
            <p:cNvSpPr>
              <a:spLocks/>
            </p:cNvSpPr>
            <p:nvPr/>
          </p:nvSpPr>
          <p:spPr bwMode="auto">
            <a:xfrm>
              <a:off x="7124700" y="10502900"/>
              <a:ext cx="519113" cy="2076450"/>
            </a:xfrm>
            <a:custGeom>
              <a:avLst/>
              <a:gdLst/>
              <a:ahLst/>
              <a:cxnLst/>
              <a:rect l="0" t="0" r="r" b="b"/>
              <a:pathLst>
                <a:path w="21600" h="21600">
                  <a:moveTo>
                    <a:pt x="1168" y="6334"/>
                  </a:moveTo>
                  <a:lnTo>
                    <a:pt x="20550" y="6334"/>
                  </a:lnTo>
                  <a:lnTo>
                    <a:pt x="20550" y="21600"/>
                  </a:lnTo>
                  <a:lnTo>
                    <a:pt x="1168" y="21600"/>
                  </a:lnTo>
                  <a:cubicBezTo>
                    <a:pt x="1168" y="21600"/>
                    <a:pt x="1168" y="6334"/>
                    <a:pt x="1168" y="6334"/>
                  </a:cubicBezTo>
                  <a:close/>
                  <a:moveTo>
                    <a:pt x="0" y="2569"/>
                  </a:moveTo>
                  <a:cubicBezTo>
                    <a:pt x="0" y="1109"/>
                    <a:pt x="4670" y="0"/>
                    <a:pt x="10741" y="0"/>
                  </a:cubicBezTo>
                  <a:cubicBezTo>
                    <a:pt x="16814" y="0"/>
                    <a:pt x="21600" y="1109"/>
                    <a:pt x="21600" y="2569"/>
                  </a:cubicBezTo>
                  <a:cubicBezTo>
                    <a:pt x="21600" y="4028"/>
                    <a:pt x="16814" y="5108"/>
                    <a:pt x="10741" y="5108"/>
                  </a:cubicBezTo>
                  <a:cubicBezTo>
                    <a:pt x="4670" y="5108"/>
                    <a:pt x="0" y="4028"/>
                    <a:pt x="0" y="2569"/>
                  </a:cubicBezTo>
                  <a:close/>
                  <a:moveTo>
                    <a:pt x="0" y="2569"/>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9" name="AutoShape 56">
              <a:extLst>
                <a:ext uri="{FF2B5EF4-FFF2-40B4-BE49-F238E27FC236}">
                  <a16:creationId xmlns:a16="http://schemas.microsoft.com/office/drawing/2014/main" id="{76EEB1E9-F835-481F-9170-45BFAE382BAA}"/>
                </a:ext>
              </a:extLst>
            </p:cNvPr>
            <p:cNvSpPr>
              <a:spLocks/>
            </p:cNvSpPr>
            <p:nvPr/>
          </p:nvSpPr>
          <p:spPr bwMode="auto">
            <a:xfrm>
              <a:off x="7848600" y="10515600"/>
              <a:ext cx="1554163" cy="2097088"/>
            </a:xfrm>
            <a:custGeom>
              <a:avLst/>
              <a:gdLst/>
              <a:ahLst/>
              <a:cxnLst/>
              <a:rect l="0" t="0" r="r" b="b"/>
              <a:pathLst>
                <a:path w="21600" h="21600">
                  <a:moveTo>
                    <a:pt x="15011" y="13793"/>
                  </a:moveTo>
                  <a:lnTo>
                    <a:pt x="15011" y="13562"/>
                  </a:lnTo>
                  <a:cubicBezTo>
                    <a:pt x="15011" y="10757"/>
                    <a:pt x="13295" y="9398"/>
                    <a:pt x="10683" y="9398"/>
                  </a:cubicBezTo>
                  <a:cubicBezTo>
                    <a:pt x="7993" y="9398"/>
                    <a:pt x="6277" y="10815"/>
                    <a:pt x="6277" y="13533"/>
                  </a:cubicBezTo>
                  <a:lnTo>
                    <a:pt x="6277" y="13764"/>
                  </a:lnTo>
                  <a:cubicBezTo>
                    <a:pt x="6277" y="16511"/>
                    <a:pt x="7993" y="17899"/>
                    <a:pt x="10722" y="17899"/>
                  </a:cubicBezTo>
                  <a:cubicBezTo>
                    <a:pt x="13529" y="17899"/>
                    <a:pt x="15011" y="16453"/>
                    <a:pt x="15011" y="13793"/>
                  </a:cubicBezTo>
                  <a:close/>
                  <a:moveTo>
                    <a:pt x="6472" y="18882"/>
                  </a:moveTo>
                  <a:lnTo>
                    <a:pt x="6472" y="21253"/>
                  </a:lnTo>
                  <a:lnTo>
                    <a:pt x="0" y="21253"/>
                  </a:lnTo>
                  <a:lnTo>
                    <a:pt x="0" y="0"/>
                  </a:lnTo>
                  <a:lnTo>
                    <a:pt x="6472" y="0"/>
                  </a:lnTo>
                  <a:lnTo>
                    <a:pt x="6472" y="8415"/>
                  </a:lnTo>
                  <a:cubicBezTo>
                    <a:pt x="7642" y="6969"/>
                    <a:pt x="9825" y="5754"/>
                    <a:pt x="12906" y="5754"/>
                  </a:cubicBezTo>
                  <a:cubicBezTo>
                    <a:pt x="17740" y="5754"/>
                    <a:pt x="21600" y="8443"/>
                    <a:pt x="21600" y="13562"/>
                  </a:cubicBezTo>
                  <a:lnTo>
                    <a:pt x="21600" y="13793"/>
                  </a:lnTo>
                  <a:cubicBezTo>
                    <a:pt x="21600" y="18911"/>
                    <a:pt x="17779" y="21600"/>
                    <a:pt x="12866" y="21600"/>
                  </a:cubicBezTo>
                  <a:cubicBezTo>
                    <a:pt x="9786" y="21600"/>
                    <a:pt x="7525" y="20502"/>
                    <a:pt x="6472" y="18882"/>
                  </a:cubicBezTo>
                  <a:close/>
                  <a:moveTo>
                    <a:pt x="6472" y="18882"/>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0" name="AutoShape 57">
              <a:extLst>
                <a:ext uri="{FF2B5EF4-FFF2-40B4-BE49-F238E27FC236}">
                  <a16:creationId xmlns:a16="http://schemas.microsoft.com/office/drawing/2014/main" id="{1FA17B61-02F5-4843-A14A-D33719E5CF01}"/>
                </a:ext>
              </a:extLst>
            </p:cNvPr>
            <p:cNvSpPr>
              <a:spLocks/>
            </p:cNvSpPr>
            <p:nvPr/>
          </p:nvSpPr>
          <p:spPr bwMode="auto">
            <a:xfrm>
              <a:off x="9575800" y="10515600"/>
              <a:ext cx="461963" cy="2062163"/>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1" name="AutoShape 58">
              <a:extLst>
                <a:ext uri="{FF2B5EF4-FFF2-40B4-BE49-F238E27FC236}">
                  <a16:creationId xmlns:a16="http://schemas.microsoft.com/office/drawing/2014/main" id="{D7AF6792-2F4E-48DF-B827-190D9D1EE487}"/>
                </a:ext>
              </a:extLst>
            </p:cNvPr>
            <p:cNvSpPr>
              <a:spLocks/>
            </p:cNvSpPr>
            <p:nvPr/>
          </p:nvSpPr>
          <p:spPr bwMode="auto">
            <a:xfrm>
              <a:off x="10198100" y="11074400"/>
              <a:ext cx="1512888" cy="1538288"/>
            </a:xfrm>
            <a:custGeom>
              <a:avLst/>
              <a:gdLst/>
              <a:ahLst/>
              <a:cxnLst/>
              <a:rect l="0" t="0" r="r" b="b"/>
              <a:pathLst>
                <a:path w="21600" h="21600">
                  <a:moveTo>
                    <a:pt x="15108" y="8514"/>
                  </a:moveTo>
                  <a:cubicBezTo>
                    <a:pt x="14988" y="5794"/>
                    <a:pt x="13585" y="4376"/>
                    <a:pt x="11100" y="4376"/>
                  </a:cubicBezTo>
                  <a:cubicBezTo>
                    <a:pt x="8776" y="4376"/>
                    <a:pt x="7213" y="5873"/>
                    <a:pt x="6813" y="8514"/>
                  </a:cubicBezTo>
                  <a:cubicBezTo>
                    <a:pt x="6813" y="8514"/>
                    <a:pt x="15108" y="8514"/>
                    <a:pt x="15108" y="8514"/>
                  </a:cubicBezTo>
                  <a:close/>
                  <a:moveTo>
                    <a:pt x="0" y="11076"/>
                  </a:moveTo>
                  <a:lnTo>
                    <a:pt x="0" y="10761"/>
                  </a:lnTo>
                  <a:cubicBezTo>
                    <a:pt x="0" y="4179"/>
                    <a:pt x="4849" y="0"/>
                    <a:pt x="11100" y="0"/>
                  </a:cubicBezTo>
                  <a:cubicBezTo>
                    <a:pt x="16711" y="0"/>
                    <a:pt x="21600" y="3153"/>
                    <a:pt x="21600" y="10564"/>
                  </a:cubicBezTo>
                  <a:lnTo>
                    <a:pt x="21600" y="12338"/>
                  </a:lnTo>
                  <a:lnTo>
                    <a:pt x="6732" y="12338"/>
                  </a:lnTo>
                  <a:cubicBezTo>
                    <a:pt x="6933" y="15294"/>
                    <a:pt x="8616" y="17028"/>
                    <a:pt x="11421" y="17028"/>
                  </a:cubicBezTo>
                  <a:cubicBezTo>
                    <a:pt x="13906" y="17028"/>
                    <a:pt x="15028" y="15963"/>
                    <a:pt x="15308" y="14426"/>
                  </a:cubicBezTo>
                  <a:lnTo>
                    <a:pt x="21600" y="14426"/>
                  </a:lnTo>
                  <a:cubicBezTo>
                    <a:pt x="20919" y="18999"/>
                    <a:pt x="17312" y="21600"/>
                    <a:pt x="11181" y="21600"/>
                  </a:cubicBezTo>
                  <a:cubicBezTo>
                    <a:pt x="4729" y="21600"/>
                    <a:pt x="0" y="17738"/>
                    <a:pt x="0" y="11076"/>
                  </a:cubicBezTo>
                  <a:close/>
                  <a:moveTo>
                    <a:pt x="0" y="11076"/>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2" name="AutoShape 59">
              <a:extLst>
                <a:ext uri="{FF2B5EF4-FFF2-40B4-BE49-F238E27FC236}">
                  <a16:creationId xmlns:a16="http://schemas.microsoft.com/office/drawing/2014/main" id="{58DCE6A4-7734-42E5-9B2A-2A39F1D2CCD3}"/>
                </a:ext>
              </a:extLst>
            </p:cNvPr>
            <p:cNvSpPr>
              <a:spLocks/>
            </p:cNvSpPr>
            <p:nvPr/>
          </p:nvSpPr>
          <p:spPr bwMode="auto">
            <a:xfrm>
              <a:off x="11836400" y="12077700"/>
              <a:ext cx="549275" cy="538163"/>
            </a:xfrm>
            <a:custGeom>
              <a:avLst/>
              <a:gdLst/>
              <a:ahLst/>
              <a:cxnLst/>
              <a:rect l="0" t="0" r="r" b="b"/>
              <a:pathLst>
                <a:path w="21600" h="21600">
                  <a:moveTo>
                    <a:pt x="0" y="10801"/>
                  </a:moveTo>
                  <a:cubicBezTo>
                    <a:pt x="0" y="4838"/>
                    <a:pt x="4519" y="0"/>
                    <a:pt x="10690" y="0"/>
                  </a:cubicBezTo>
                  <a:cubicBezTo>
                    <a:pt x="16972" y="0"/>
                    <a:pt x="21600" y="4838"/>
                    <a:pt x="21600" y="10801"/>
                  </a:cubicBezTo>
                  <a:cubicBezTo>
                    <a:pt x="21600" y="16762"/>
                    <a:pt x="16972" y="21600"/>
                    <a:pt x="10690" y="21600"/>
                  </a:cubicBezTo>
                  <a:cubicBezTo>
                    <a:pt x="4519" y="21600"/>
                    <a:pt x="0" y="16762"/>
                    <a:pt x="0" y="10801"/>
                  </a:cubicBezTo>
                  <a:close/>
                  <a:moveTo>
                    <a:pt x="0" y="10801"/>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3" name="AutoShape 60">
              <a:extLst>
                <a:ext uri="{FF2B5EF4-FFF2-40B4-BE49-F238E27FC236}">
                  <a16:creationId xmlns:a16="http://schemas.microsoft.com/office/drawing/2014/main" id="{B35304AA-E820-4F74-8DA7-DD0C368142EB}"/>
                </a:ext>
              </a:extLst>
            </p:cNvPr>
            <p:cNvSpPr>
              <a:spLocks/>
            </p:cNvSpPr>
            <p:nvPr/>
          </p:nvSpPr>
          <p:spPr bwMode="auto">
            <a:xfrm>
              <a:off x="11836400" y="11074400"/>
              <a:ext cx="373063" cy="187325"/>
            </a:xfrm>
            <a:custGeom>
              <a:avLst/>
              <a:gdLst/>
              <a:ahLst/>
              <a:cxnLst/>
              <a:rect l="0" t="0" r="r" b="b"/>
              <a:pathLst>
                <a:path w="21600" h="21600">
                  <a:moveTo>
                    <a:pt x="10379" y="0"/>
                  </a:moveTo>
                  <a:lnTo>
                    <a:pt x="12973" y="0"/>
                  </a:lnTo>
                  <a:lnTo>
                    <a:pt x="16009" y="15160"/>
                  </a:lnTo>
                  <a:lnTo>
                    <a:pt x="18972" y="0"/>
                  </a:lnTo>
                  <a:lnTo>
                    <a:pt x="21600" y="0"/>
                  </a:lnTo>
                  <a:lnTo>
                    <a:pt x="21600" y="21600"/>
                  </a:lnTo>
                  <a:lnTo>
                    <a:pt x="19715" y="21600"/>
                  </a:lnTo>
                  <a:lnTo>
                    <a:pt x="19715" y="4759"/>
                  </a:lnTo>
                  <a:lnTo>
                    <a:pt x="16243" y="21600"/>
                  </a:lnTo>
                  <a:lnTo>
                    <a:pt x="15604" y="21600"/>
                  </a:lnTo>
                  <a:lnTo>
                    <a:pt x="12097" y="4759"/>
                  </a:lnTo>
                  <a:lnTo>
                    <a:pt x="12097" y="21600"/>
                  </a:lnTo>
                  <a:lnTo>
                    <a:pt x="10379" y="21600"/>
                  </a:lnTo>
                  <a:cubicBezTo>
                    <a:pt x="10379" y="21600"/>
                    <a:pt x="10379" y="0"/>
                    <a:pt x="10379" y="0"/>
                  </a:cubicBezTo>
                  <a:close/>
                  <a:moveTo>
                    <a:pt x="3302" y="2953"/>
                  </a:moveTo>
                  <a:lnTo>
                    <a:pt x="0" y="2953"/>
                  </a:lnTo>
                  <a:lnTo>
                    <a:pt x="0" y="0"/>
                  </a:lnTo>
                  <a:lnTo>
                    <a:pt x="8460" y="0"/>
                  </a:lnTo>
                  <a:lnTo>
                    <a:pt x="8460" y="2953"/>
                  </a:lnTo>
                  <a:lnTo>
                    <a:pt x="5190" y="2953"/>
                  </a:lnTo>
                  <a:lnTo>
                    <a:pt x="5190" y="21600"/>
                  </a:lnTo>
                  <a:lnTo>
                    <a:pt x="3302" y="21600"/>
                  </a:lnTo>
                  <a:cubicBezTo>
                    <a:pt x="3302" y="21600"/>
                    <a:pt x="3302" y="2953"/>
                    <a:pt x="3302" y="2953"/>
                  </a:cubicBezTo>
                  <a:close/>
                  <a:moveTo>
                    <a:pt x="3302" y="2953"/>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cxnSp>
        <p:nvCxnSpPr>
          <p:cNvPr id="47" name="Straight Connector 46">
            <a:extLst>
              <a:ext uri="{FF2B5EF4-FFF2-40B4-BE49-F238E27FC236}">
                <a16:creationId xmlns:a16="http://schemas.microsoft.com/office/drawing/2014/main" id="{9EA166A3-BDB1-4B4C-A691-0975E59F913D}"/>
              </a:ext>
            </a:extLst>
          </p:cNvPr>
          <p:cNvCxnSpPr>
            <a:cxnSpLocks/>
          </p:cNvCxnSpPr>
          <p:nvPr userDrawn="1"/>
        </p:nvCxnSpPr>
        <p:spPr>
          <a:xfrm>
            <a:off x="202791" y="6584457"/>
            <a:ext cx="1181013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Footer Placeholder 50">
            <a:extLst>
              <a:ext uri="{FF2B5EF4-FFF2-40B4-BE49-F238E27FC236}">
                <a16:creationId xmlns:a16="http://schemas.microsoft.com/office/drawing/2014/main" id="{BED14AAE-4404-46FE-A0CF-252B50AD3085}"/>
              </a:ext>
            </a:extLst>
          </p:cNvPr>
          <p:cNvSpPr>
            <a:spLocks noGrp="1"/>
          </p:cNvSpPr>
          <p:nvPr>
            <p:ph type="ftr" sz="quarter" idx="10"/>
          </p:nvPr>
        </p:nvSpPr>
        <p:spPr/>
        <p:txBody>
          <a:bodyPr/>
          <a:lstStyle/>
          <a:p>
            <a:r>
              <a:rPr lang="en-US"/>
              <a:t>SAMPLE FOOTER TEXT</a:t>
            </a:r>
          </a:p>
        </p:txBody>
      </p:sp>
      <p:sp>
        <p:nvSpPr>
          <p:cNvPr id="52" name="Slide Number Placeholder 51">
            <a:extLst>
              <a:ext uri="{FF2B5EF4-FFF2-40B4-BE49-F238E27FC236}">
                <a16:creationId xmlns:a16="http://schemas.microsoft.com/office/drawing/2014/main" id="{0A6D4D00-F599-4B2E-831F-5E94FEDB3EF3}"/>
              </a:ext>
            </a:extLst>
          </p:cNvPr>
          <p:cNvSpPr>
            <a:spLocks noGrp="1"/>
          </p:cNvSpPr>
          <p:nvPr>
            <p:ph type="sldNum" sz="quarter" idx="11"/>
          </p:nvPr>
        </p:nvSpPr>
        <p:spPr/>
        <p:txBody>
          <a:bodyPr/>
          <a:lstStyle/>
          <a:p>
            <a:fld id="{C8C09DA5-8C43-4702-8900-F4900F7A89AE}" type="slidenum">
              <a:rPr lang="en-US" smtClean="0"/>
              <a:pPr/>
              <a:t>‹#›</a:t>
            </a:fld>
            <a:endParaRPr lang="en-US"/>
          </a:p>
        </p:txBody>
      </p:sp>
      <p:sp>
        <p:nvSpPr>
          <p:cNvPr id="55" name="Text Placeholder 18">
            <a:extLst>
              <a:ext uri="{FF2B5EF4-FFF2-40B4-BE49-F238E27FC236}">
                <a16:creationId xmlns:a16="http://schemas.microsoft.com/office/drawing/2014/main" id="{3D6A9FB1-A960-4D28-8782-350767C17841}"/>
              </a:ext>
            </a:extLst>
          </p:cNvPr>
          <p:cNvSpPr txBox="1">
            <a:spLocks/>
          </p:cNvSpPr>
          <p:nvPr userDrawn="1"/>
        </p:nvSpPr>
        <p:spPr>
          <a:xfrm>
            <a:off x="202791" y="6644501"/>
            <a:ext cx="7113587" cy="148983"/>
          </a:xfrm>
          <a:prstGeom prst="rect">
            <a:avLst/>
          </a:prstGeom>
        </p:spPr>
        <p:txBody>
          <a:bodyPr vert="horz" lIns="0" tIns="0" rIns="0" bIns="0" rtlCol="0" anchor="t" anchorCtr="0"/>
          <a:lstStyle>
            <a:defPPr>
              <a:defRPr lang="en-US"/>
            </a:defPPr>
            <a:lvl1pPr>
              <a:defRPr sz="600" cap="all" baseline="0"/>
            </a:lvl1pPr>
            <a:lvl2pPr marL="4572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US" sz="700" b="1">
                <a:ln>
                  <a:noFill/>
                </a:ln>
                <a:solidFill>
                  <a:schemeClr val="tx1">
                    <a:lumMod val="75000"/>
                    <a:lumOff val="25000"/>
                  </a:schemeClr>
                </a:solidFill>
              </a:rPr>
              <a:t>BEST BUY  </a:t>
            </a:r>
            <a:r>
              <a:rPr lang="en-US" sz="700">
                <a:ln>
                  <a:noFill/>
                </a:ln>
                <a:solidFill>
                  <a:schemeClr val="tx1">
                    <a:lumMod val="75000"/>
                    <a:lumOff val="25000"/>
                  </a:schemeClr>
                </a:solidFill>
              </a:rPr>
              <a:t>INTERNAL USE ONLY. DO NOT COPY, PUBLISH OR DISTRIBUTE. THE MATERIAL IN THIS DOCUMENT IS CONFIDENTIAL TO BEST BUY.</a:t>
            </a:r>
          </a:p>
        </p:txBody>
      </p:sp>
      <p:sp>
        <p:nvSpPr>
          <p:cNvPr id="44" name="Title 1">
            <a:extLst>
              <a:ext uri="{FF2B5EF4-FFF2-40B4-BE49-F238E27FC236}">
                <a16:creationId xmlns:a16="http://schemas.microsoft.com/office/drawing/2014/main" id="{0146603E-19A9-4A14-9A3C-CF0E76561E0B}"/>
              </a:ext>
            </a:extLst>
          </p:cNvPr>
          <p:cNvSpPr>
            <a:spLocks noGrp="1"/>
          </p:cNvSpPr>
          <p:nvPr>
            <p:ph type="ctrTitle" hasCustomPrompt="1"/>
          </p:nvPr>
        </p:nvSpPr>
        <p:spPr>
          <a:xfrm>
            <a:off x="843018" y="3509516"/>
            <a:ext cx="10908337" cy="886397"/>
          </a:xfrm>
          <a:noFill/>
        </p:spPr>
        <p:txBody>
          <a:bodyPr vert="horz" lIns="0" tIns="0" rIns="0" bIns="0" rtlCol="0" anchor="ctr" anchorCtr="0">
            <a:spAutoFit/>
          </a:bodyPr>
          <a:lstStyle>
            <a:lvl1pPr>
              <a:defRPr lang="en-US" sz="7200" dirty="0"/>
            </a:lvl1pPr>
          </a:lstStyle>
          <a:p>
            <a:pPr lvl="0"/>
            <a:r>
              <a:rPr lang="en-US"/>
              <a:t>Click to edit Name or Title</a:t>
            </a:r>
          </a:p>
        </p:txBody>
      </p:sp>
      <p:pic>
        <p:nvPicPr>
          <p:cNvPr id="45" name="Graphic 44">
            <a:extLst>
              <a:ext uri="{FF2B5EF4-FFF2-40B4-BE49-F238E27FC236}">
                <a16:creationId xmlns:a16="http://schemas.microsoft.com/office/drawing/2014/main" id="{DC6A7E89-F63F-40C2-A449-5A6913D1015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31044" y="6187411"/>
            <a:ext cx="560538" cy="327994"/>
          </a:xfrm>
          <a:prstGeom prst="rect">
            <a:avLst/>
          </a:prstGeom>
        </p:spPr>
      </p:pic>
    </p:spTree>
    <p:extLst>
      <p:ext uri="{BB962C8B-B14F-4D97-AF65-F5344CB8AC3E}">
        <p14:creationId xmlns:p14="http://schemas.microsoft.com/office/powerpoint/2010/main" val="3316331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userDrawn="1">
  <p:cSld name="Title Slide No Subhead">
    <p:bg>
      <p:bgPr>
        <a:solidFill>
          <a:srgbClr val="0045BE"/>
        </a:solidFill>
        <a:effectLst/>
      </p:bgPr>
    </p:bg>
    <p:spTree>
      <p:nvGrpSpPr>
        <p:cNvPr id="1" name=""/>
        <p:cNvGrpSpPr/>
        <p:nvPr/>
      </p:nvGrpSpPr>
      <p:grpSpPr>
        <a:xfrm>
          <a:off x="0" y="0"/>
          <a:ext cx="0" cy="0"/>
          <a:chOff x="0" y="0"/>
          <a:chExt cx="0" cy="0"/>
        </a:xfrm>
      </p:grpSpPr>
      <p:graphicFrame>
        <p:nvGraphicFramePr>
          <p:cNvPr id="46" name="Table 45">
            <a:extLst>
              <a:ext uri="{FF2B5EF4-FFF2-40B4-BE49-F238E27FC236}">
                <a16:creationId xmlns:a16="http://schemas.microsoft.com/office/drawing/2014/main" id="{011552AE-F36B-4633-B0E4-D3400892A8DC}"/>
              </a:ext>
            </a:extLst>
          </p:cNvPr>
          <p:cNvGraphicFramePr>
            <a:graphicFrameLocks noGrp="1"/>
          </p:cNvGraphicFramePr>
          <p:nvPr userDrawn="1">
            <p:extLst>
              <p:ext uri="{D42A27DB-BD31-4B8C-83A1-F6EECF244321}">
                <p14:modId xmlns:p14="http://schemas.microsoft.com/office/powerpoint/2010/main" val="3919343632"/>
              </p:ext>
            </p:extLst>
          </p:nvPr>
        </p:nvGraphicFramePr>
        <p:xfrm>
          <a:off x="844775" y="2940710"/>
          <a:ext cx="8461351" cy="1912114"/>
        </p:xfrm>
        <a:graphic>
          <a:graphicData uri="http://schemas.openxmlformats.org/drawingml/2006/table">
            <a:tbl>
              <a:tblPr firstRow="1" bandRow="1">
                <a:tableStyleId>{5C22544A-7EE6-4342-B048-85BDC9FD1C3A}</a:tableStyleId>
              </a:tblPr>
              <a:tblGrid>
                <a:gridCol w="8461351">
                  <a:extLst>
                    <a:ext uri="{9D8B030D-6E8A-4147-A177-3AD203B41FA5}">
                      <a16:colId xmlns:a16="http://schemas.microsoft.com/office/drawing/2014/main" val="1082404452"/>
                    </a:ext>
                  </a:extLst>
                </a:gridCol>
              </a:tblGrid>
              <a:tr h="1912114">
                <a:tc>
                  <a:txBody>
                    <a:bodyPr/>
                    <a:lstStyle/>
                    <a:p>
                      <a:pPr marL="0" marR="0" lvl="0" indent="0" algn="l" defTabSz="914400" rtl="0" eaLnBrk="1" fontAlgn="auto" latinLnBrk="0" hangingPunct="1">
                        <a:lnSpc>
                          <a:spcPct val="70000"/>
                        </a:lnSpc>
                        <a:spcBef>
                          <a:spcPts val="0"/>
                        </a:spcBef>
                        <a:spcAft>
                          <a:spcPts val="0"/>
                        </a:spcAft>
                        <a:buClrTx/>
                        <a:buSzTx/>
                        <a:buFontTx/>
                        <a:buNone/>
                        <a:tabLst/>
                        <a:defRPr/>
                      </a:pPr>
                      <a:endParaRPr kumimoji="0" lang="en-US" sz="7200" b="1" i="0" u="none" strike="noStrike" kern="1200" cap="none" spc="0" normalizeH="0" baseline="0" noProof="0">
                        <a:ln>
                          <a:noFill/>
                        </a:ln>
                        <a:solidFill>
                          <a:schemeClr val="accent1"/>
                        </a:solidFill>
                        <a:effectLst/>
                        <a:uLnTx/>
                        <a:uFillTx/>
                        <a:latin typeface="Human BBY Office"/>
                        <a:ea typeface="+mn-ea"/>
                        <a:cs typeface="+mn-cs"/>
                      </a:endParaRPr>
                    </a:p>
                  </a:txBody>
                  <a:tcPr marL="0" marR="0" marT="457200" marB="182880">
                    <a:lnL w="12700" cmpd="sng">
                      <a:noFill/>
                    </a:lnL>
                    <a:lnR w="12700" cmpd="sng">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2331979"/>
                  </a:ext>
                </a:extLst>
              </a:tr>
            </a:tbl>
          </a:graphicData>
        </a:graphic>
      </p:graphicFrame>
      <p:grpSp>
        <p:nvGrpSpPr>
          <p:cNvPr id="13" name="Group 12">
            <a:extLst>
              <a:ext uri="{FF2B5EF4-FFF2-40B4-BE49-F238E27FC236}">
                <a16:creationId xmlns:a16="http://schemas.microsoft.com/office/drawing/2014/main" id="{BC8E2C0F-ECA0-4807-B00F-78E70D4F1B4C}"/>
              </a:ext>
            </a:extLst>
          </p:cNvPr>
          <p:cNvGrpSpPr>
            <a:grpSpLocks noChangeAspect="1"/>
          </p:cNvGrpSpPr>
          <p:nvPr userDrawn="1"/>
        </p:nvGrpSpPr>
        <p:grpSpPr>
          <a:xfrm>
            <a:off x="10657942" y="313144"/>
            <a:ext cx="1229707" cy="1055281"/>
            <a:chOff x="874713" y="2133600"/>
            <a:chExt cx="12747625" cy="10939463"/>
          </a:xfrm>
          <a:solidFill>
            <a:schemeClr val="bg1"/>
          </a:solidFill>
        </p:grpSpPr>
        <p:sp>
          <p:nvSpPr>
            <p:cNvPr id="14" name="AutoShape 31">
              <a:extLst>
                <a:ext uri="{FF2B5EF4-FFF2-40B4-BE49-F238E27FC236}">
                  <a16:creationId xmlns:a16="http://schemas.microsoft.com/office/drawing/2014/main" id="{3A2C9544-B5F6-44D1-A739-F3B6866CD754}"/>
                </a:ext>
              </a:extLst>
            </p:cNvPr>
            <p:cNvSpPr>
              <a:spLocks/>
            </p:cNvSpPr>
            <p:nvPr/>
          </p:nvSpPr>
          <p:spPr bwMode="auto">
            <a:xfrm>
              <a:off x="1054100" y="2159000"/>
              <a:ext cx="1309688" cy="2006600"/>
            </a:xfrm>
            <a:custGeom>
              <a:avLst/>
              <a:gdLst/>
              <a:ahLst/>
              <a:cxnLst/>
              <a:rect l="0" t="0" r="r" b="b"/>
              <a:pathLst>
                <a:path w="21600" h="21600">
                  <a:moveTo>
                    <a:pt x="0" y="0"/>
                  </a:moveTo>
                  <a:lnTo>
                    <a:pt x="8788" y="0"/>
                  </a:lnTo>
                  <a:lnTo>
                    <a:pt x="8788" y="17159"/>
                  </a:lnTo>
                  <a:lnTo>
                    <a:pt x="21600" y="17159"/>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5" name="AutoShape 32">
              <a:extLst>
                <a:ext uri="{FF2B5EF4-FFF2-40B4-BE49-F238E27FC236}">
                  <a16:creationId xmlns:a16="http://schemas.microsoft.com/office/drawing/2014/main" id="{39C0AD25-3E15-4E5F-8632-934DF97B63BA}"/>
                </a:ext>
              </a:extLst>
            </p:cNvPr>
            <p:cNvSpPr>
              <a:spLocks/>
            </p:cNvSpPr>
            <p:nvPr/>
          </p:nvSpPr>
          <p:spPr bwMode="auto">
            <a:xfrm>
              <a:off x="2425700" y="2654300"/>
              <a:ext cx="1512888" cy="1538288"/>
            </a:xfrm>
            <a:custGeom>
              <a:avLst/>
              <a:gdLst/>
              <a:ahLst/>
              <a:cxnLst/>
              <a:rect l="0" t="0" r="r" b="b"/>
              <a:pathLst>
                <a:path w="21600" h="21600">
                  <a:moveTo>
                    <a:pt x="15108" y="8514"/>
                  </a:moveTo>
                  <a:cubicBezTo>
                    <a:pt x="14988" y="5794"/>
                    <a:pt x="13585" y="4375"/>
                    <a:pt x="11100" y="4375"/>
                  </a:cubicBezTo>
                  <a:cubicBezTo>
                    <a:pt x="8776" y="4375"/>
                    <a:pt x="7213" y="5873"/>
                    <a:pt x="6813" y="8514"/>
                  </a:cubicBezTo>
                  <a:cubicBezTo>
                    <a:pt x="6813" y="8514"/>
                    <a:pt x="15108" y="8514"/>
                    <a:pt x="15108" y="8514"/>
                  </a:cubicBezTo>
                  <a:close/>
                  <a:moveTo>
                    <a:pt x="0" y="11076"/>
                  </a:moveTo>
                  <a:lnTo>
                    <a:pt x="0" y="10761"/>
                  </a:lnTo>
                  <a:cubicBezTo>
                    <a:pt x="0" y="4178"/>
                    <a:pt x="4849" y="0"/>
                    <a:pt x="11100" y="0"/>
                  </a:cubicBezTo>
                  <a:cubicBezTo>
                    <a:pt x="16711" y="0"/>
                    <a:pt x="21600" y="3153"/>
                    <a:pt x="21600" y="10563"/>
                  </a:cubicBezTo>
                  <a:lnTo>
                    <a:pt x="21600" y="12337"/>
                  </a:lnTo>
                  <a:lnTo>
                    <a:pt x="6732" y="12337"/>
                  </a:lnTo>
                  <a:cubicBezTo>
                    <a:pt x="6933" y="15293"/>
                    <a:pt x="8616" y="17028"/>
                    <a:pt x="11421" y="17028"/>
                  </a:cubicBezTo>
                  <a:cubicBezTo>
                    <a:pt x="13906" y="17028"/>
                    <a:pt x="15028" y="15964"/>
                    <a:pt x="15308" y="14426"/>
                  </a:cubicBezTo>
                  <a:lnTo>
                    <a:pt x="21600" y="14426"/>
                  </a:lnTo>
                  <a:cubicBezTo>
                    <a:pt x="20919" y="18998"/>
                    <a:pt x="17312" y="21600"/>
                    <a:pt x="11181" y="21600"/>
                  </a:cubicBezTo>
                  <a:cubicBezTo>
                    <a:pt x="4729" y="21600"/>
                    <a:pt x="0" y="17737"/>
                    <a:pt x="0" y="11076"/>
                  </a:cubicBezTo>
                  <a:close/>
                  <a:moveTo>
                    <a:pt x="0" y="11076"/>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6" name="AutoShape 33">
              <a:extLst>
                <a:ext uri="{FF2B5EF4-FFF2-40B4-BE49-F238E27FC236}">
                  <a16:creationId xmlns:a16="http://schemas.microsoft.com/office/drawing/2014/main" id="{D82991FA-1A0F-4FF4-A1EB-32AB6FEDCF98}"/>
                </a:ext>
              </a:extLst>
            </p:cNvPr>
            <p:cNvSpPr>
              <a:spLocks/>
            </p:cNvSpPr>
            <p:nvPr/>
          </p:nvSpPr>
          <p:spPr bwMode="auto">
            <a:xfrm>
              <a:off x="3962400" y="2387600"/>
              <a:ext cx="947738" cy="1808163"/>
            </a:xfrm>
            <a:custGeom>
              <a:avLst/>
              <a:gdLst/>
              <a:ahLst/>
              <a:cxnLst/>
              <a:rect l="0" t="0" r="r" b="b"/>
              <a:pathLst>
                <a:path w="21600" h="21600">
                  <a:moveTo>
                    <a:pt x="4090" y="15764"/>
                  </a:moveTo>
                  <a:lnTo>
                    <a:pt x="4090" y="7547"/>
                  </a:lnTo>
                  <a:lnTo>
                    <a:pt x="0" y="7547"/>
                  </a:lnTo>
                  <a:lnTo>
                    <a:pt x="0" y="3690"/>
                  </a:lnTo>
                  <a:lnTo>
                    <a:pt x="4090" y="3690"/>
                  </a:lnTo>
                  <a:lnTo>
                    <a:pt x="4090" y="0"/>
                  </a:lnTo>
                  <a:lnTo>
                    <a:pt x="14698" y="0"/>
                  </a:lnTo>
                  <a:lnTo>
                    <a:pt x="14698" y="3690"/>
                  </a:lnTo>
                  <a:lnTo>
                    <a:pt x="21472" y="3690"/>
                  </a:lnTo>
                  <a:lnTo>
                    <a:pt x="21472" y="7547"/>
                  </a:lnTo>
                  <a:lnTo>
                    <a:pt x="14698" y="7547"/>
                  </a:lnTo>
                  <a:lnTo>
                    <a:pt x="14698" y="15227"/>
                  </a:lnTo>
                  <a:cubicBezTo>
                    <a:pt x="14698" y="16569"/>
                    <a:pt x="15976" y="17173"/>
                    <a:pt x="18213" y="17173"/>
                  </a:cubicBezTo>
                  <a:cubicBezTo>
                    <a:pt x="19555" y="17173"/>
                    <a:pt x="20514" y="17072"/>
                    <a:pt x="21600" y="16871"/>
                  </a:cubicBezTo>
                  <a:lnTo>
                    <a:pt x="21600" y="21131"/>
                  </a:lnTo>
                  <a:cubicBezTo>
                    <a:pt x="20130" y="21332"/>
                    <a:pt x="18085" y="21600"/>
                    <a:pt x="15465" y="21600"/>
                  </a:cubicBezTo>
                  <a:cubicBezTo>
                    <a:pt x="8180" y="21600"/>
                    <a:pt x="4090" y="19688"/>
                    <a:pt x="4090" y="15764"/>
                  </a:cubicBezTo>
                  <a:close/>
                  <a:moveTo>
                    <a:pt x="4090" y="15764"/>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7" name="AutoShape 34">
              <a:extLst>
                <a:ext uri="{FF2B5EF4-FFF2-40B4-BE49-F238E27FC236}">
                  <a16:creationId xmlns:a16="http://schemas.microsoft.com/office/drawing/2014/main" id="{B8E9BDF1-2AD5-41B9-A5FB-BF49EA7FCCDC}"/>
                </a:ext>
              </a:extLst>
            </p:cNvPr>
            <p:cNvSpPr>
              <a:spLocks/>
            </p:cNvSpPr>
            <p:nvPr/>
          </p:nvSpPr>
          <p:spPr bwMode="auto">
            <a:xfrm>
              <a:off x="5054600" y="2133600"/>
              <a:ext cx="512763" cy="800100"/>
            </a:xfrm>
            <a:custGeom>
              <a:avLst/>
              <a:gdLst/>
              <a:ahLst/>
              <a:cxnLst/>
              <a:rect l="0" t="0" r="r" b="b"/>
              <a:pathLst>
                <a:path w="21600" h="21600">
                  <a:moveTo>
                    <a:pt x="944" y="16598"/>
                  </a:moveTo>
                  <a:cubicBezTo>
                    <a:pt x="6374" y="15764"/>
                    <a:pt x="8852" y="13642"/>
                    <a:pt x="9442" y="11748"/>
                  </a:cubicBezTo>
                  <a:cubicBezTo>
                    <a:pt x="3423" y="11520"/>
                    <a:pt x="0" y="9322"/>
                    <a:pt x="0" y="5911"/>
                  </a:cubicBezTo>
                  <a:cubicBezTo>
                    <a:pt x="0" y="2197"/>
                    <a:pt x="4721" y="0"/>
                    <a:pt x="10387" y="0"/>
                  </a:cubicBezTo>
                  <a:cubicBezTo>
                    <a:pt x="16879" y="0"/>
                    <a:pt x="21600" y="2956"/>
                    <a:pt x="21600" y="7655"/>
                  </a:cubicBezTo>
                  <a:lnTo>
                    <a:pt x="21600" y="8186"/>
                  </a:lnTo>
                  <a:cubicBezTo>
                    <a:pt x="21600" y="14855"/>
                    <a:pt x="14636" y="20236"/>
                    <a:pt x="944" y="21600"/>
                  </a:cubicBezTo>
                  <a:cubicBezTo>
                    <a:pt x="944" y="21600"/>
                    <a:pt x="944" y="16598"/>
                    <a:pt x="944" y="16598"/>
                  </a:cubicBezTo>
                  <a:close/>
                  <a:moveTo>
                    <a:pt x="944" y="16598"/>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8" name="AutoShape 35">
              <a:extLst>
                <a:ext uri="{FF2B5EF4-FFF2-40B4-BE49-F238E27FC236}">
                  <a16:creationId xmlns:a16="http://schemas.microsoft.com/office/drawing/2014/main" id="{CCE48EE1-A0AD-43F9-B1A6-7A2043E4186F}"/>
                </a:ext>
              </a:extLst>
            </p:cNvPr>
            <p:cNvSpPr>
              <a:spLocks/>
            </p:cNvSpPr>
            <p:nvPr/>
          </p:nvSpPr>
          <p:spPr bwMode="auto">
            <a:xfrm>
              <a:off x="5511800" y="2654300"/>
              <a:ext cx="1309688" cy="1538288"/>
            </a:xfrm>
            <a:custGeom>
              <a:avLst/>
              <a:gdLst/>
              <a:ahLst/>
              <a:cxnLst/>
              <a:rect l="0" t="0" r="r" b="b"/>
              <a:pathLst>
                <a:path w="21600" h="21600">
                  <a:moveTo>
                    <a:pt x="0" y="14623"/>
                  </a:moveTo>
                  <a:lnTo>
                    <a:pt x="7123" y="14623"/>
                  </a:lnTo>
                  <a:cubicBezTo>
                    <a:pt x="7400" y="16240"/>
                    <a:pt x="8279" y="17146"/>
                    <a:pt x="10870" y="17146"/>
                  </a:cubicBezTo>
                  <a:cubicBezTo>
                    <a:pt x="13089" y="17146"/>
                    <a:pt x="14154" y="16437"/>
                    <a:pt x="14154" y="15254"/>
                  </a:cubicBezTo>
                  <a:cubicBezTo>
                    <a:pt x="14154" y="14111"/>
                    <a:pt x="12858" y="13598"/>
                    <a:pt x="9482" y="13165"/>
                  </a:cubicBezTo>
                  <a:cubicBezTo>
                    <a:pt x="3053" y="12416"/>
                    <a:pt x="370" y="10839"/>
                    <a:pt x="370" y="6622"/>
                  </a:cubicBezTo>
                  <a:cubicBezTo>
                    <a:pt x="370" y="2168"/>
                    <a:pt x="5088" y="0"/>
                    <a:pt x="10453" y="0"/>
                  </a:cubicBezTo>
                  <a:cubicBezTo>
                    <a:pt x="16189" y="0"/>
                    <a:pt x="20305" y="1695"/>
                    <a:pt x="20860" y="6543"/>
                  </a:cubicBezTo>
                  <a:lnTo>
                    <a:pt x="13876" y="6543"/>
                  </a:lnTo>
                  <a:cubicBezTo>
                    <a:pt x="13552" y="5045"/>
                    <a:pt x="12581" y="4336"/>
                    <a:pt x="10546" y="4336"/>
                  </a:cubicBezTo>
                  <a:cubicBezTo>
                    <a:pt x="8603" y="4336"/>
                    <a:pt x="7539" y="5085"/>
                    <a:pt x="7539" y="6149"/>
                  </a:cubicBezTo>
                  <a:cubicBezTo>
                    <a:pt x="7539" y="7253"/>
                    <a:pt x="8649" y="7686"/>
                    <a:pt x="11841" y="8041"/>
                  </a:cubicBezTo>
                  <a:cubicBezTo>
                    <a:pt x="18316" y="8750"/>
                    <a:pt x="21600" y="10209"/>
                    <a:pt x="21600" y="14584"/>
                  </a:cubicBezTo>
                  <a:cubicBezTo>
                    <a:pt x="21600" y="19314"/>
                    <a:pt x="17484" y="21600"/>
                    <a:pt x="10916" y="21600"/>
                  </a:cubicBezTo>
                  <a:cubicBezTo>
                    <a:pt x="4163" y="21600"/>
                    <a:pt x="231" y="19117"/>
                    <a:pt x="0" y="14623"/>
                  </a:cubicBezTo>
                  <a:close/>
                  <a:moveTo>
                    <a:pt x="0" y="14623"/>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9" name="AutoShape 36">
              <a:extLst>
                <a:ext uri="{FF2B5EF4-FFF2-40B4-BE49-F238E27FC236}">
                  <a16:creationId xmlns:a16="http://schemas.microsoft.com/office/drawing/2014/main" id="{C2E65EF5-BC07-4391-86E5-301CD9047D6B}"/>
                </a:ext>
              </a:extLst>
            </p:cNvPr>
            <p:cNvSpPr>
              <a:spLocks/>
            </p:cNvSpPr>
            <p:nvPr/>
          </p:nvSpPr>
          <p:spPr bwMode="auto">
            <a:xfrm>
              <a:off x="914400" y="5194300"/>
              <a:ext cx="947738" cy="1808163"/>
            </a:xfrm>
            <a:custGeom>
              <a:avLst/>
              <a:gdLst/>
              <a:ahLst/>
              <a:cxnLst/>
              <a:rect l="0" t="0" r="r" b="b"/>
              <a:pathLst>
                <a:path w="21600" h="21600">
                  <a:moveTo>
                    <a:pt x="4090" y="15764"/>
                  </a:moveTo>
                  <a:lnTo>
                    <a:pt x="4090" y="7547"/>
                  </a:lnTo>
                  <a:lnTo>
                    <a:pt x="0" y="7547"/>
                  </a:lnTo>
                  <a:lnTo>
                    <a:pt x="0" y="3690"/>
                  </a:lnTo>
                  <a:lnTo>
                    <a:pt x="4090" y="3690"/>
                  </a:lnTo>
                  <a:lnTo>
                    <a:pt x="4090" y="0"/>
                  </a:lnTo>
                  <a:lnTo>
                    <a:pt x="14698" y="0"/>
                  </a:lnTo>
                  <a:lnTo>
                    <a:pt x="14698" y="3690"/>
                  </a:lnTo>
                  <a:lnTo>
                    <a:pt x="21472" y="3690"/>
                  </a:lnTo>
                  <a:lnTo>
                    <a:pt x="21472" y="7547"/>
                  </a:lnTo>
                  <a:lnTo>
                    <a:pt x="14698" y="7547"/>
                  </a:lnTo>
                  <a:lnTo>
                    <a:pt x="14698" y="15227"/>
                  </a:lnTo>
                  <a:cubicBezTo>
                    <a:pt x="14698" y="16569"/>
                    <a:pt x="15976" y="17173"/>
                    <a:pt x="18213" y="17173"/>
                  </a:cubicBezTo>
                  <a:cubicBezTo>
                    <a:pt x="19555" y="17173"/>
                    <a:pt x="20514" y="17072"/>
                    <a:pt x="21600" y="16871"/>
                  </a:cubicBezTo>
                  <a:lnTo>
                    <a:pt x="21600" y="21131"/>
                  </a:lnTo>
                  <a:cubicBezTo>
                    <a:pt x="20130" y="21332"/>
                    <a:pt x="18085" y="21600"/>
                    <a:pt x="15465" y="21600"/>
                  </a:cubicBezTo>
                  <a:cubicBezTo>
                    <a:pt x="8180" y="21600"/>
                    <a:pt x="4090" y="19688"/>
                    <a:pt x="4090" y="15764"/>
                  </a:cubicBezTo>
                  <a:close/>
                  <a:moveTo>
                    <a:pt x="4090" y="15764"/>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0" name="AutoShape 37">
              <a:extLst>
                <a:ext uri="{FF2B5EF4-FFF2-40B4-BE49-F238E27FC236}">
                  <a16:creationId xmlns:a16="http://schemas.microsoft.com/office/drawing/2014/main" id="{EDBE9A70-8C9B-47D8-AE51-DD9F2DBEDE38}"/>
                </a:ext>
              </a:extLst>
            </p:cNvPr>
            <p:cNvSpPr>
              <a:spLocks/>
            </p:cNvSpPr>
            <p:nvPr/>
          </p:nvSpPr>
          <p:spPr bwMode="auto">
            <a:xfrm>
              <a:off x="1917700" y="5461000"/>
              <a:ext cx="1382713" cy="1538288"/>
            </a:xfrm>
            <a:custGeom>
              <a:avLst/>
              <a:gdLst/>
              <a:ahLst/>
              <a:cxnLst/>
              <a:rect l="0" t="0" r="r" b="b"/>
              <a:pathLst>
                <a:path w="21600" h="21600">
                  <a:moveTo>
                    <a:pt x="14414" y="13874"/>
                  </a:moveTo>
                  <a:lnTo>
                    <a:pt x="14414" y="11273"/>
                  </a:lnTo>
                  <a:cubicBezTo>
                    <a:pt x="13845" y="11746"/>
                    <a:pt x="12881" y="12101"/>
                    <a:pt x="11129" y="12416"/>
                  </a:cubicBezTo>
                  <a:cubicBezTo>
                    <a:pt x="8806" y="12889"/>
                    <a:pt x="7185" y="13598"/>
                    <a:pt x="7185" y="15136"/>
                  </a:cubicBezTo>
                  <a:cubicBezTo>
                    <a:pt x="7185" y="16358"/>
                    <a:pt x="8018" y="17185"/>
                    <a:pt x="10077" y="17185"/>
                  </a:cubicBezTo>
                  <a:cubicBezTo>
                    <a:pt x="12531" y="17185"/>
                    <a:pt x="14414" y="15885"/>
                    <a:pt x="14414" y="13874"/>
                  </a:cubicBezTo>
                  <a:close/>
                  <a:moveTo>
                    <a:pt x="0" y="15609"/>
                  </a:moveTo>
                  <a:cubicBezTo>
                    <a:pt x="0" y="10800"/>
                    <a:pt x="4600" y="9696"/>
                    <a:pt x="10690" y="8790"/>
                  </a:cubicBezTo>
                  <a:cubicBezTo>
                    <a:pt x="13363" y="8396"/>
                    <a:pt x="14371" y="7765"/>
                    <a:pt x="14371" y="6543"/>
                  </a:cubicBezTo>
                  <a:cubicBezTo>
                    <a:pt x="14371" y="5282"/>
                    <a:pt x="13538" y="4533"/>
                    <a:pt x="11216" y="4533"/>
                  </a:cubicBezTo>
                  <a:cubicBezTo>
                    <a:pt x="8938" y="4533"/>
                    <a:pt x="7886" y="5636"/>
                    <a:pt x="7711" y="7095"/>
                  </a:cubicBezTo>
                  <a:lnTo>
                    <a:pt x="832" y="7095"/>
                  </a:lnTo>
                  <a:cubicBezTo>
                    <a:pt x="1270" y="2247"/>
                    <a:pt x="5564" y="0"/>
                    <a:pt x="11567" y="0"/>
                  </a:cubicBezTo>
                  <a:cubicBezTo>
                    <a:pt x="17613" y="0"/>
                    <a:pt x="21600" y="2247"/>
                    <a:pt x="21600" y="7450"/>
                  </a:cubicBezTo>
                  <a:lnTo>
                    <a:pt x="21600" y="21127"/>
                  </a:lnTo>
                  <a:lnTo>
                    <a:pt x="14590" y="21127"/>
                  </a:lnTo>
                  <a:lnTo>
                    <a:pt x="14590" y="18644"/>
                  </a:lnTo>
                  <a:cubicBezTo>
                    <a:pt x="13363" y="20221"/>
                    <a:pt x="11391" y="21600"/>
                    <a:pt x="7711" y="21600"/>
                  </a:cubicBezTo>
                  <a:cubicBezTo>
                    <a:pt x="3549" y="21600"/>
                    <a:pt x="0" y="19787"/>
                    <a:pt x="0" y="15609"/>
                  </a:cubicBezTo>
                  <a:close/>
                  <a:moveTo>
                    <a:pt x="0" y="15609"/>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1" name="AutoShape 38">
              <a:extLst>
                <a:ext uri="{FF2B5EF4-FFF2-40B4-BE49-F238E27FC236}">
                  <a16:creationId xmlns:a16="http://schemas.microsoft.com/office/drawing/2014/main" id="{99DB4D65-C1B7-4A9B-B42A-3CC7136130A2}"/>
                </a:ext>
              </a:extLst>
            </p:cNvPr>
            <p:cNvSpPr>
              <a:spLocks/>
            </p:cNvSpPr>
            <p:nvPr/>
          </p:nvSpPr>
          <p:spPr bwMode="auto">
            <a:xfrm>
              <a:off x="3530600" y="4902200"/>
              <a:ext cx="461963" cy="2062163"/>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2" name="AutoShape 39">
              <a:extLst>
                <a:ext uri="{FF2B5EF4-FFF2-40B4-BE49-F238E27FC236}">
                  <a16:creationId xmlns:a16="http://schemas.microsoft.com/office/drawing/2014/main" id="{2F7D8AB1-1210-4347-A589-CB3DCD71D9F2}"/>
                </a:ext>
              </a:extLst>
            </p:cNvPr>
            <p:cNvSpPr>
              <a:spLocks/>
            </p:cNvSpPr>
            <p:nvPr/>
          </p:nvSpPr>
          <p:spPr bwMode="auto">
            <a:xfrm>
              <a:off x="4229100" y="4902200"/>
              <a:ext cx="1419225" cy="2062163"/>
            </a:xfrm>
            <a:custGeom>
              <a:avLst/>
              <a:gdLst/>
              <a:ahLst/>
              <a:cxnLst/>
              <a:rect l="0" t="0" r="r" b="b"/>
              <a:pathLst>
                <a:path w="21600" h="21600">
                  <a:moveTo>
                    <a:pt x="0" y="0"/>
                  </a:moveTo>
                  <a:lnTo>
                    <a:pt x="7086" y="0"/>
                  </a:lnTo>
                  <a:lnTo>
                    <a:pt x="7086" y="12461"/>
                  </a:lnTo>
                  <a:lnTo>
                    <a:pt x="13532" y="6230"/>
                  </a:lnTo>
                  <a:lnTo>
                    <a:pt x="20960" y="6230"/>
                  </a:lnTo>
                  <a:lnTo>
                    <a:pt x="13319" y="13166"/>
                  </a:lnTo>
                  <a:lnTo>
                    <a:pt x="21600" y="21600"/>
                  </a:lnTo>
                  <a:lnTo>
                    <a:pt x="13617" y="21600"/>
                  </a:lnTo>
                  <a:lnTo>
                    <a:pt x="7086" y="14694"/>
                  </a:lnTo>
                  <a:lnTo>
                    <a:pt x="7086"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3" name="AutoShape 40">
              <a:extLst>
                <a:ext uri="{FF2B5EF4-FFF2-40B4-BE49-F238E27FC236}">
                  <a16:creationId xmlns:a16="http://schemas.microsoft.com/office/drawing/2014/main" id="{2614580D-E835-453E-A2BE-5C799065FC18}"/>
                </a:ext>
              </a:extLst>
            </p:cNvPr>
            <p:cNvSpPr>
              <a:spLocks/>
            </p:cNvSpPr>
            <p:nvPr/>
          </p:nvSpPr>
          <p:spPr bwMode="auto">
            <a:xfrm>
              <a:off x="6146800" y="5461000"/>
              <a:ext cx="1382713" cy="1538288"/>
            </a:xfrm>
            <a:custGeom>
              <a:avLst/>
              <a:gdLst/>
              <a:ahLst/>
              <a:cxnLst/>
              <a:rect l="0" t="0" r="r" b="b"/>
              <a:pathLst>
                <a:path w="21600" h="21600">
                  <a:moveTo>
                    <a:pt x="14414" y="13874"/>
                  </a:moveTo>
                  <a:lnTo>
                    <a:pt x="14414" y="11273"/>
                  </a:lnTo>
                  <a:cubicBezTo>
                    <a:pt x="13845" y="11746"/>
                    <a:pt x="12881" y="12101"/>
                    <a:pt x="11129" y="12416"/>
                  </a:cubicBezTo>
                  <a:cubicBezTo>
                    <a:pt x="8806" y="12889"/>
                    <a:pt x="7185" y="13598"/>
                    <a:pt x="7185" y="15136"/>
                  </a:cubicBezTo>
                  <a:cubicBezTo>
                    <a:pt x="7185" y="16358"/>
                    <a:pt x="8018" y="17185"/>
                    <a:pt x="10077" y="17185"/>
                  </a:cubicBezTo>
                  <a:cubicBezTo>
                    <a:pt x="12531" y="17185"/>
                    <a:pt x="14414" y="15885"/>
                    <a:pt x="14414" y="13874"/>
                  </a:cubicBezTo>
                  <a:close/>
                  <a:moveTo>
                    <a:pt x="0" y="15609"/>
                  </a:moveTo>
                  <a:cubicBezTo>
                    <a:pt x="0" y="10800"/>
                    <a:pt x="4600" y="9696"/>
                    <a:pt x="10690" y="8790"/>
                  </a:cubicBezTo>
                  <a:cubicBezTo>
                    <a:pt x="13363" y="8396"/>
                    <a:pt x="14371" y="7765"/>
                    <a:pt x="14371" y="6543"/>
                  </a:cubicBezTo>
                  <a:cubicBezTo>
                    <a:pt x="14371" y="5282"/>
                    <a:pt x="13538" y="4533"/>
                    <a:pt x="11216" y="4533"/>
                  </a:cubicBezTo>
                  <a:cubicBezTo>
                    <a:pt x="8938" y="4533"/>
                    <a:pt x="7886" y="5636"/>
                    <a:pt x="7711" y="7095"/>
                  </a:cubicBezTo>
                  <a:lnTo>
                    <a:pt x="832" y="7095"/>
                  </a:lnTo>
                  <a:cubicBezTo>
                    <a:pt x="1270" y="2247"/>
                    <a:pt x="5564" y="0"/>
                    <a:pt x="11567" y="0"/>
                  </a:cubicBezTo>
                  <a:cubicBezTo>
                    <a:pt x="17613" y="0"/>
                    <a:pt x="21600" y="2247"/>
                    <a:pt x="21600" y="7450"/>
                  </a:cubicBezTo>
                  <a:lnTo>
                    <a:pt x="21600" y="21127"/>
                  </a:lnTo>
                  <a:lnTo>
                    <a:pt x="14590" y="21127"/>
                  </a:lnTo>
                  <a:lnTo>
                    <a:pt x="14590" y="18644"/>
                  </a:lnTo>
                  <a:cubicBezTo>
                    <a:pt x="13363" y="20221"/>
                    <a:pt x="11391" y="21600"/>
                    <a:pt x="7711" y="21600"/>
                  </a:cubicBezTo>
                  <a:cubicBezTo>
                    <a:pt x="3549" y="21600"/>
                    <a:pt x="0" y="19787"/>
                    <a:pt x="0" y="15609"/>
                  </a:cubicBezTo>
                  <a:close/>
                  <a:moveTo>
                    <a:pt x="0" y="15609"/>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4" name="AutoShape 41">
              <a:extLst>
                <a:ext uri="{FF2B5EF4-FFF2-40B4-BE49-F238E27FC236}">
                  <a16:creationId xmlns:a16="http://schemas.microsoft.com/office/drawing/2014/main" id="{F469955A-20E0-4748-ADAC-3EF83696B968}"/>
                </a:ext>
              </a:extLst>
            </p:cNvPr>
            <p:cNvSpPr>
              <a:spLocks/>
            </p:cNvSpPr>
            <p:nvPr/>
          </p:nvSpPr>
          <p:spPr bwMode="auto">
            <a:xfrm>
              <a:off x="7747000" y="4902200"/>
              <a:ext cx="1554163" cy="2097088"/>
            </a:xfrm>
            <a:custGeom>
              <a:avLst/>
              <a:gdLst/>
              <a:ahLst/>
              <a:cxnLst/>
              <a:rect l="0" t="0" r="r" b="b"/>
              <a:pathLst>
                <a:path w="21600" h="21600">
                  <a:moveTo>
                    <a:pt x="15011" y="13793"/>
                  </a:moveTo>
                  <a:lnTo>
                    <a:pt x="15011" y="13561"/>
                  </a:lnTo>
                  <a:cubicBezTo>
                    <a:pt x="15011" y="10757"/>
                    <a:pt x="13295" y="9398"/>
                    <a:pt x="10683" y="9398"/>
                  </a:cubicBezTo>
                  <a:cubicBezTo>
                    <a:pt x="7993" y="9398"/>
                    <a:pt x="6277" y="10814"/>
                    <a:pt x="6277" y="13533"/>
                  </a:cubicBezTo>
                  <a:lnTo>
                    <a:pt x="6277" y="13764"/>
                  </a:lnTo>
                  <a:cubicBezTo>
                    <a:pt x="6277" y="16511"/>
                    <a:pt x="7993" y="17899"/>
                    <a:pt x="10722" y="17899"/>
                  </a:cubicBezTo>
                  <a:cubicBezTo>
                    <a:pt x="13529" y="17899"/>
                    <a:pt x="15011" y="16453"/>
                    <a:pt x="15011" y="13793"/>
                  </a:cubicBezTo>
                  <a:close/>
                  <a:moveTo>
                    <a:pt x="6472" y="18882"/>
                  </a:moveTo>
                  <a:lnTo>
                    <a:pt x="6472" y="21253"/>
                  </a:lnTo>
                  <a:lnTo>
                    <a:pt x="0" y="21253"/>
                  </a:lnTo>
                  <a:lnTo>
                    <a:pt x="0" y="0"/>
                  </a:lnTo>
                  <a:lnTo>
                    <a:pt x="6472" y="0"/>
                  </a:lnTo>
                  <a:lnTo>
                    <a:pt x="6472" y="8415"/>
                  </a:lnTo>
                  <a:cubicBezTo>
                    <a:pt x="7642" y="6969"/>
                    <a:pt x="9825" y="5754"/>
                    <a:pt x="12906" y="5754"/>
                  </a:cubicBezTo>
                  <a:cubicBezTo>
                    <a:pt x="17740" y="5754"/>
                    <a:pt x="21600" y="8443"/>
                    <a:pt x="21600" y="13561"/>
                  </a:cubicBezTo>
                  <a:lnTo>
                    <a:pt x="21600" y="13793"/>
                  </a:lnTo>
                  <a:cubicBezTo>
                    <a:pt x="21600" y="18911"/>
                    <a:pt x="17779" y="21600"/>
                    <a:pt x="12866" y="21600"/>
                  </a:cubicBezTo>
                  <a:cubicBezTo>
                    <a:pt x="9786" y="21600"/>
                    <a:pt x="7525" y="20501"/>
                    <a:pt x="6472" y="18882"/>
                  </a:cubicBezTo>
                  <a:close/>
                  <a:moveTo>
                    <a:pt x="6472" y="18882"/>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5" name="AutoShape 42">
              <a:extLst>
                <a:ext uri="{FF2B5EF4-FFF2-40B4-BE49-F238E27FC236}">
                  <a16:creationId xmlns:a16="http://schemas.microsoft.com/office/drawing/2014/main" id="{896D7F85-6DE4-481F-9655-AD4EE789C8A0}"/>
                </a:ext>
              </a:extLst>
            </p:cNvPr>
            <p:cNvSpPr>
              <a:spLocks/>
            </p:cNvSpPr>
            <p:nvPr/>
          </p:nvSpPr>
          <p:spPr bwMode="auto">
            <a:xfrm>
              <a:off x="9398000" y="5461000"/>
              <a:ext cx="1582738" cy="1538288"/>
            </a:xfrm>
            <a:custGeom>
              <a:avLst/>
              <a:gdLst/>
              <a:ahLst/>
              <a:cxnLst/>
              <a:rect l="0" t="0" r="r" b="b"/>
              <a:pathLst>
                <a:path w="21600" h="21600">
                  <a:moveTo>
                    <a:pt x="15128" y="10958"/>
                  </a:moveTo>
                  <a:lnTo>
                    <a:pt x="15128" y="10642"/>
                  </a:lnTo>
                  <a:cubicBezTo>
                    <a:pt x="15128" y="7016"/>
                    <a:pt x="13596" y="4927"/>
                    <a:pt x="10838" y="4927"/>
                  </a:cubicBezTo>
                  <a:cubicBezTo>
                    <a:pt x="8042" y="4927"/>
                    <a:pt x="6472" y="6937"/>
                    <a:pt x="6472" y="10563"/>
                  </a:cubicBezTo>
                  <a:lnTo>
                    <a:pt x="6472" y="10879"/>
                  </a:lnTo>
                  <a:cubicBezTo>
                    <a:pt x="6472" y="14584"/>
                    <a:pt x="8004" y="16673"/>
                    <a:pt x="10838" y="16673"/>
                  </a:cubicBezTo>
                  <a:cubicBezTo>
                    <a:pt x="13596" y="16673"/>
                    <a:pt x="15128" y="14544"/>
                    <a:pt x="15128" y="10958"/>
                  </a:cubicBezTo>
                  <a:close/>
                  <a:moveTo>
                    <a:pt x="0" y="11076"/>
                  </a:moveTo>
                  <a:lnTo>
                    <a:pt x="0" y="10761"/>
                  </a:lnTo>
                  <a:cubicBezTo>
                    <a:pt x="0" y="4178"/>
                    <a:pt x="4672" y="0"/>
                    <a:pt x="10838" y="0"/>
                  </a:cubicBezTo>
                  <a:cubicBezTo>
                    <a:pt x="16927" y="0"/>
                    <a:pt x="21600" y="4060"/>
                    <a:pt x="21600" y="10563"/>
                  </a:cubicBezTo>
                  <a:lnTo>
                    <a:pt x="21600" y="10879"/>
                  </a:lnTo>
                  <a:cubicBezTo>
                    <a:pt x="21600" y="17540"/>
                    <a:pt x="16889" y="21600"/>
                    <a:pt x="10800" y="21600"/>
                  </a:cubicBezTo>
                  <a:cubicBezTo>
                    <a:pt x="4672" y="21600"/>
                    <a:pt x="0" y="17658"/>
                    <a:pt x="0" y="11076"/>
                  </a:cubicBezTo>
                  <a:close/>
                  <a:moveTo>
                    <a:pt x="0" y="11076"/>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6" name="AutoShape 43">
              <a:extLst>
                <a:ext uri="{FF2B5EF4-FFF2-40B4-BE49-F238E27FC236}">
                  <a16:creationId xmlns:a16="http://schemas.microsoft.com/office/drawing/2014/main" id="{3FBDD8C8-2A2C-488B-B85D-B255B1F2F021}"/>
                </a:ext>
              </a:extLst>
            </p:cNvPr>
            <p:cNvSpPr>
              <a:spLocks/>
            </p:cNvSpPr>
            <p:nvPr/>
          </p:nvSpPr>
          <p:spPr bwMode="auto">
            <a:xfrm>
              <a:off x="11125200" y="5499100"/>
              <a:ext cx="1428750" cy="1501775"/>
            </a:xfrm>
            <a:custGeom>
              <a:avLst/>
              <a:gdLst/>
              <a:ahLst/>
              <a:cxnLst/>
              <a:rect l="0" t="0" r="r" b="b"/>
              <a:pathLst>
                <a:path w="21600" h="21600">
                  <a:moveTo>
                    <a:pt x="0" y="13727"/>
                  </a:moveTo>
                  <a:lnTo>
                    <a:pt x="0" y="0"/>
                  </a:lnTo>
                  <a:lnTo>
                    <a:pt x="7045" y="0"/>
                  </a:lnTo>
                  <a:lnTo>
                    <a:pt x="7045" y="12677"/>
                  </a:lnTo>
                  <a:cubicBezTo>
                    <a:pt x="7045" y="15261"/>
                    <a:pt x="8105" y="16472"/>
                    <a:pt x="10439" y="16472"/>
                  </a:cubicBezTo>
                  <a:cubicBezTo>
                    <a:pt x="12858" y="16472"/>
                    <a:pt x="14556" y="15100"/>
                    <a:pt x="14556" y="12233"/>
                  </a:cubicBezTo>
                  <a:lnTo>
                    <a:pt x="14556" y="0"/>
                  </a:lnTo>
                  <a:lnTo>
                    <a:pt x="21600" y="0"/>
                  </a:lnTo>
                  <a:lnTo>
                    <a:pt x="21600" y="21115"/>
                  </a:lnTo>
                  <a:lnTo>
                    <a:pt x="14556" y="21115"/>
                  </a:lnTo>
                  <a:lnTo>
                    <a:pt x="14556" y="17845"/>
                  </a:lnTo>
                  <a:cubicBezTo>
                    <a:pt x="13367" y="19985"/>
                    <a:pt x="11161" y="21600"/>
                    <a:pt x="7511" y="21600"/>
                  </a:cubicBezTo>
                  <a:cubicBezTo>
                    <a:pt x="3183" y="21600"/>
                    <a:pt x="0" y="19097"/>
                    <a:pt x="0" y="13727"/>
                  </a:cubicBezTo>
                  <a:close/>
                  <a:moveTo>
                    <a:pt x="0" y="13727"/>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7" name="AutoShape 44">
              <a:extLst>
                <a:ext uri="{FF2B5EF4-FFF2-40B4-BE49-F238E27FC236}">
                  <a16:creationId xmlns:a16="http://schemas.microsoft.com/office/drawing/2014/main" id="{7AE7B988-F203-4B08-83EC-A7E857709520}"/>
                </a:ext>
              </a:extLst>
            </p:cNvPr>
            <p:cNvSpPr>
              <a:spLocks/>
            </p:cNvSpPr>
            <p:nvPr/>
          </p:nvSpPr>
          <p:spPr bwMode="auto">
            <a:xfrm>
              <a:off x="12674600" y="5194300"/>
              <a:ext cx="947738" cy="1808163"/>
            </a:xfrm>
            <a:custGeom>
              <a:avLst/>
              <a:gdLst/>
              <a:ahLst/>
              <a:cxnLst/>
              <a:rect l="0" t="0" r="r" b="b"/>
              <a:pathLst>
                <a:path w="21600" h="21600">
                  <a:moveTo>
                    <a:pt x="4090" y="15764"/>
                  </a:moveTo>
                  <a:lnTo>
                    <a:pt x="4090" y="7547"/>
                  </a:lnTo>
                  <a:lnTo>
                    <a:pt x="0" y="7547"/>
                  </a:lnTo>
                  <a:lnTo>
                    <a:pt x="0" y="3690"/>
                  </a:lnTo>
                  <a:lnTo>
                    <a:pt x="4090" y="3690"/>
                  </a:lnTo>
                  <a:lnTo>
                    <a:pt x="4090" y="0"/>
                  </a:lnTo>
                  <a:lnTo>
                    <a:pt x="14698" y="0"/>
                  </a:lnTo>
                  <a:lnTo>
                    <a:pt x="14698" y="3690"/>
                  </a:lnTo>
                  <a:lnTo>
                    <a:pt x="21472" y="3690"/>
                  </a:lnTo>
                  <a:lnTo>
                    <a:pt x="21472" y="7547"/>
                  </a:lnTo>
                  <a:lnTo>
                    <a:pt x="14698" y="7547"/>
                  </a:lnTo>
                  <a:lnTo>
                    <a:pt x="14698" y="15227"/>
                  </a:lnTo>
                  <a:cubicBezTo>
                    <a:pt x="14698" y="16569"/>
                    <a:pt x="15976" y="17173"/>
                    <a:pt x="18213" y="17173"/>
                  </a:cubicBezTo>
                  <a:cubicBezTo>
                    <a:pt x="19555" y="17173"/>
                    <a:pt x="20514" y="17072"/>
                    <a:pt x="21600" y="16871"/>
                  </a:cubicBezTo>
                  <a:lnTo>
                    <a:pt x="21600" y="21131"/>
                  </a:lnTo>
                  <a:cubicBezTo>
                    <a:pt x="20130" y="21332"/>
                    <a:pt x="18085" y="21600"/>
                    <a:pt x="15465" y="21600"/>
                  </a:cubicBezTo>
                  <a:cubicBezTo>
                    <a:pt x="8180" y="21600"/>
                    <a:pt x="4090" y="19688"/>
                    <a:pt x="4090" y="15764"/>
                  </a:cubicBezTo>
                  <a:close/>
                  <a:moveTo>
                    <a:pt x="4090" y="15764"/>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 name="AutoShape 45">
              <a:extLst>
                <a:ext uri="{FF2B5EF4-FFF2-40B4-BE49-F238E27FC236}">
                  <a16:creationId xmlns:a16="http://schemas.microsoft.com/office/drawing/2014/main" id="{72594E18-1279-41D8-AE1A-58B03F205C74}"/>
                </a:ext>
              </a:extLst>
            </p:cNvPr>
            <p:cNvSpPr>
              <a:spLocks/>
            </p:cNvSpPr>
            <p:nvPr/>
          </p:nvSpPr>
          <p:spPr bwMode="auto">
            <a:xfrm>
              <a:off x="874713" y="8305800"/>
              <a:ext cx="2292350" cy="1468438"/>
            </a:xfrm>
            <a:custGeom>
              <a:avLst/>
              <a:gdLst/>
              <a:ahLst/>
              <a:cxnLst/>
              <a:rect l="0" t="0" r="r" b="b"/>
              <a:pathLst>
                <a:path w="21600" h="21600">
                  <a:moveTo>
                    <a:pt x="0" y="0"/>
                  </a:moveTo>
                  <a:lnTo>
                    <a:pt x="4606" y="0"/>
                  </a:lnTo>
                  <a:lnTo>
                    <a:pt x="6803" y="13546"/>
                  </a:lnTo>
                  <a:lnTo>
                    <a:pt x="9265" y="0"/>
                  </a:lnTo>
                  <a:lnTo>
                    <a:pt x="12812" y="0"/>
                  </a:lnTo>
                  <a:lnTo>
                    <a:pt x="15035" y="13546"/>
                  </a:lnTo>
                  <a:lnTo>
                    <a:pt x="17418" y="0"/>
                  </a:lnTo>
                  <a:lnTo>
                    <a:pt x="21600" y="0"/>
                  </a:lnTo>
                  <a:lnTo>
                    <a:pt x="17232" y="21600"/>
                  </a:lnTo>
                  <a:lnTo>
                    <a:pt x="12970" y="21600"/>
                  </a:lnTo>
                  <a:lnTo>
                    <a:pt x="10800" y="8962"/>
                  </a:lnTo>
                  <a:lnTo>
                    <a:pt x="8524" y="21600"/>
                  </a:lnTo>
                  <a:lnTo>
                    <a:pt x="4209" y="21600"/>
                  </a:lnTo>
                  <a:cubicBezTo>
                    <a:pt x="4209"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9" name="AutoShape 46">
              <a:extLst>
                <a:ext uri="{FF2B5EF4-FFF2-40B4-BE49-F238E27FC236}">
                  <a16:creationId xmlns:a16="http://schemas.microsoft.com/office/drawing/2014/main" id="{0F80056F-20B8-4658-8FCA-40C936DB21A3}"/>
                </a:ext>
              </a:extLst>
            </p:cNvPr>
            <p:cNvSpPr>
              <a:spLocks/>
            </p:cNvSpPr>
            <p:nvPr/>
          </p:nvSpPr>
          <p:spPr bwMode="auto">
            <a:xfrm>
              <a:off x="3249613" y="7708900"/>
              <a:ext cx="1433512" cy="2062163"/>
            </a:xfrm>
            <a:custGeom>
              <a:avLst/>
              <a:gdLst/>
              <a:ahLst/>
              <a:cxnLst/>
              <a:rect l="0" t="0" r="r" b="b"/>
              <a:pathLst>
                <a:path w="21600" h="21600">
                  <a:moveTo>
                    <a:pt x="0" y="0"/>
                  </a:moveTo>
                  <a:lnTo>
                    <a:pt x="7030" y="0"/>
                  </a:lnTo>
                  <a:lnTo>
                    <a:pt x="7030" y="8699"/>
                  </a:lnTo>
                  <a:cubicBezTo>
                    <a:pt x="8174" y="7141"/>
                    <a:pt x="10631" y="5848"/>
                    <a:pt x="14273" y="5848"/>
                  </a:cubicBezTo>
                  <a:cubicBezTo>
                    <a:pt x="18593" y="5848"/>
                    <a:pt x="21600" y="7670"/>
                    <a:pt x="21600" y="11696"/>
                  </a:cubicBezTo>
                  <a:lnTo>
                    <a:pt x="21600" y="21600"/>
                  </a:lnTo>
                  <a:lnTo>
                    <a:pt x="14570" y="21600"/>
                  </a:lnTo>
                  <a:lnTo>
                    <a:pt x="14570" y="12578"/>
                  </a:lnTo>
                  <a:cubicBezTo>
                    <a:pt x="14570" y="10697"/>
                    <a:pt x="13511" y="9816"/>
                    <a:pt x="11139" y="9816"/>
                  </a:cubicBezTo>
                  <a:cubicBezTo>
                    <a:pt x="8767" y="9816"/>
                    <a:pt x="7030" y="10815"/>
                    <a:pt x="7030" y="12901"/>
                  </a:cubicBezTo>
                  <a:lnTo>
                    <a:pt x="703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0" name="AutoShape 47">
              <a:extLst>
                <a:ext uri="{FF2B5EF4-FFF2-40B4-BE49-F238E27FC236}">
                  <a16:creationId xmlns:a16="http://schemas.microsoft.com/office/drawing/2014/main" id="{6B564E43-D579-44FC-B952-3785D55B52A4}"/>
                </a:ext>
              </a:extLst>
            </p:cNvPr>
            <p:cNvSpPr>
              <a:spLocks/>
            </p:cNvSpPr>
            <p:nvPr/>
          </p:nvSpPr>
          <p:spPr bwMode="auto">
            <a:xfrm>
              <a:off x="4826000" y="8267700"/>
              <a:ext cx="1382713" cy="1538288"/>
            </a:xfrm>
            <a:custGeom>
              <a:avLst/>
              <a:gdLst/>
              <a:ahLst/>
              <a:cxnLst/>
              <a:rect l="0" t="0" r="r" b="b"/>
              <a:pathLst>
                <a:path w="21600" h="21600">
                  <a:moveTo>
                    <a:pt x="14414" y="13875"/>
                  </a:moveTo>
                  <a:lnTo>
                    <a:pt x="14414" y="11273"/>
                  </a:lnTo>
                  <a:cubicBezTo>
                    <a:pt x="13845" y="11746"/>
                    <a:pt x="12881" y="12101"/>
                    <a:pt x="11129" y="12416"/>
                  </a:cubicBezTo>
                  <a:cubicBezTo>
                    <a:pt x="8806" y="12890"/>
                    <a:pt x="7185" y="13599"/>
                    <a:pt x="7185" y="15136"/>
                  </a:cubicBezTo>
                  <a:cubicBezTo>
                    <a:pt x="7185" y="16358"/>
                    <a:pt x="8018" y="17186"/>
                    <a:pt x="10077" y="17186"/>
                  </a:cubicBezTo>
                  <a:cubicBezTo>
                    <a:pt x="12531" y="17186"/>
                    <a:pt x="14414" y="15885"/>
                    <a:pt x="14414" y="13875"/>
                  </a:cubicBezTo>
                  <a:close/>
                  <a:moveTo>
                    <a:pt x="0" y="15609"/>
                  </a:moveTo>
                  <a:cubicBezTo>
                    <a:pt x="0" y="10800"/>
                    <a:pt x="4600" y="9696"/>
                    <a:pt x="10690" y="8790"/>
                  </a:cubicBezTo>
                  <a:cubicBezTo>
                    <a:pt x="13363" y="8396"/>
                    <a:pt x="14371" y="7765"/>
                    <a:pt x="14371" y="6543"/>
                  </a:cubicBezTo>
                  <a:cubicBezTo>
                    <a:pt x="14371" y="5282"/>
                    <a:pt x="13538" y="4533"/>
                    <a:pt x="11216" y="4533"/>
                  </a:cubicBezTo>
                  <a:cubicBezTo>
                    <a:pt x="8938" y="4533"/>
                    <a:pt x="7886" y="5637"/>
                    <a:pt x="7711" y="7095"/>
                  </a:cubicBezTo>
                  <a:lnTo>
                    <a:pt x="832" y="7095"/>
                  </a:lnTo>
                  <a:cubicBezTo>
                    <a:pt x="1270" y="2247"/>
                    <a:pt x="5564" y="0"/>
                    <a:pt x="11567" y="0"/>
                  </a:cubicBezTo>
                  <a:cubicBezTo>
                    <a:pt x="17613" y="0"/>
                    <a:pt x="21600" y="2247"/>
                    <a:pt x="21600" y="7450"/>
                  </a:cubicBezTo>
                  <a:lnTo>
                    <a:pt x="21600" y="21127"/>
                  </a:lnTo>
                  <a:lnTo>
                    <a:pt x="14590" y="21127"/>
                  </a:lnTo>
                  <a:lnTo>
                    <a:pt x="14590" y="18644"/>
                  </a:lnTo>
                  <a:cubicBezTo>
                    <a:pt x="13363" y="20221"/>
                    <a:pt x="11391" y="21600"/>
                    <a:pt x="7711" y="21600"/>
                  </a:cubicBezTo>
                  <a:cubicBezTo>
                    <a:pt x="3549" y="21600"/>
                    <a:pt x="0" y="19787"/>
                    <a:pt x="0" y="15609"/>
                  </a:cubicBezTo>
                  <a:close/>
                  <a:moveTo>
                    <a:pt x="0" y="15609"/>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1" name="AutoShape 48">
              <a:extLst>
                <a:ext uri="{FF2B5EF4-FFF2-40B4-BE49-F238E27FC236}">
                  <a16:creationId xmlns:a16="http://schemas.microsoft.com/office/drawing/2014/main" id="{37752E04-17F0-45AA-80CE-CC279998AD87}"/>
                </a:ext>
              </a:extLst>
            </p:cNvPr>
            <p:cNvSpPr>
              <a:spLocks/>
            </p:cNvSpPr>
            <p:nvPr/>
          </p:nvSpPr>
          <p:spPr bwMode="auto">
            <a:xfrm>
              <a:off x="6286500" y="8001000"/>
              <a:ext cx="947738" cy="1808163"/>
            </a:xfrm>
            <a:custGeom>
              <a:avLst/>
              <a:gdLst/>
              <a:ahLst/>
              <a:cxnLst/>
              <a:rect l="0" t="0" r="r" b="b"/>
              <a:pathLst>
                <a:path w="21600" h="21600">
                  <a:moveTo>
                    <a:pt x="4090" y="15764"/>
                  </a:moveTo>
                  <a:lnTo>
                    <a:pt x="4090" y="7547"/>
                  </a:lnTo>
                  <a:lnTo>
                    <a:pt x="0" y="7547"/>
                  </a:lnTo>
                  <a:lnTo>
                    <a:pt x="0" y="3690"/>
                  </a:lnTo>
                  <a:lnTo>
                    <a:pt x="4090" y="3690"/>
                  </a:lnTo>
                  <a:lnTo>
                    <a:pt x="4090" y="0"/>
                  </a:lnTo>
                  <a:lnTo>
                    <a:pt x="14698" y="0"/>
                  </a:lnTo>
                  <a:lnTo>
                    <a:pt x="14698" y="3690"/>
                  </a:lnTo>
                  <a:lnTo>
                    <a:pt x="21472" y="3690"/>
                  </a:lnTo>
                  <a:lnTo>
                    <a:pt x="21472" y="7547"/>
                  </a:lnTo>
                  <a:lnTo>
                    <a:pt x="14698" y="7547"/>
                  </a:lnTo>
                  <a:lnTo>
                    <a:pt x="14698" y="15228"/>
                  </a:lnTo>
                  <a:cubicBezTo>
                    <a:pt x="14698" y="16569"/>
                    <a:pt x="15976" y="17173"/>
                    <a:pt x="18213" y="17173"/>
                  </a:cubicBezTo>
                  <a:cubicBezTo>
                    <a:pt x="19555" y="17173"/>
                    <a:pt x="20514" y="17072"/>
                    <a:pt x="21600" y="16871"/>
                  </a:cubicBezTo>
                  <a:lnTo>
                    <a:pt x="21600" y="21130"/>
                  </a:lnTo>
                  <a:cubicBezTo>
                    <a:pt x="20130" y="21332"/>
                    <a:pt x="18085" y="21600"/>
                    <a:pt x="15465" y="21600"/>
                  </a:cubicBezTo>
                  <a:cubicBezTo>
                    <a:pt x="8180" y="21600"/>
                    <a:pt x="4090" y="19689"/>
                    <a:pt x="4090" y="15764"/>
                  </a:cubicBezTo>
                  <a:close/>
                  <a:moveTo>
                    <a:pt x="4090" y="15764"/>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2" name="AutoShape 49">
              <a:extLst>
                <a:ext uri="{FF2B5EF4-FFF2-40B4-BE49-F238E27FC236}">
                  <a16:creationId xmlns:a16="http://schemas.microsoft.com/office/drawing/2014/main" id="{50C55E8A-1411-4E25-8E7D-F5F8F968A6AC}"/>
                </a:ext>
              </a:extLst>
            </p:cNvPr>
            <p:cNvSpPr>
              <a:spLocks/>
            </p:cNvSpPr>
            <p:nvPr/>
          </p:nvSpPr>
          <p:spPr bwMode="auto">
            <a:xfrm>
              <a:off x="7378700" y="7747000"/>
              <a:ext cx="512763" cy="800100"/>
            </a:xfrm>
            <a:custGeom>
              <a:avLst/>
              <a:gdLst/>
              <a:ahLst/>
              <a:cxnLst/>
              <a:rect l="0" t="0" r="r" b="b"/>
              <a:pathLst>
                <a:path w="21600" h="21600">
                  <a:moveTo>
                    <a:pt x="944" y="16598"/>
                  </a:moveTo>
                  <a:cubicBezTo>
                    <a:pt x="6374" y="15764"/>
                    <a:pt x="8852" y="13642"/>
                    <a:pt x="9442" y="11748"/>
                  </a:cubicBezTo>
                  <a:cubicBezTo>
                    <a:pt x="3423" y="11520"/>
                    <a:pt x="0" y="9322"/>
                    <a:pt x="0" y="5911"/>
                  </a:cubicBezTo>
                  <a:cubicBezTo>
                    <a:pt x="0" y="2197"/>
                    <a:pt x="4721" y="0"/>
                    <a:pt x="10387" y="0"/>
                  </a:cubicBezTo>
                  <a:cubicBezTo>
                    <a:pt x="16879" y="0"/>
                    <a:pt x="21600" y="2956"/>
                    <a:pt x="21600" y="7655"/>
                  </a:cubicBezTo>
                  <a:lnTo>
                    <a:pt x="21600" y="8186"/>
                  </a:lnTo>
                  <a:cubicBezTo>
                    <a:pt x="21600" y="14855"/>
                    <a:pt x="14636" y="20236"/>
                    <a:pt x="944" y="21600"/>
                  </a:cubicBezTo>
                  <a:cubicBezTo>
                    <a:pt x="944" y="21600"/>
                    <a:pt x="944" y="16598"/>
                    <a:pt x="944" y="16598"/>
                  </a:cubicBezTo>
                  <a:close/>
                  <a:moveTo>
                    <a:pt x="944" y="16598"/>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3" name="AutoShape 50">
              <a:extLst>
                <a:ext uri="{FF2B5EF4-FFF2-40B4-BE49-F238E27FC236}">
                  <a16:creationId xmlns:a16="http://schemas.microsoft.com/office/drawing/2014/main" id="{9A355702-F22F-46CE-BF5E-86EAA75870AE}"/>
                </a:ext>
              </a:extLst>
            </p:cNvPr>
            <p:cNvSpPr>
              <a:spLocks/>
            </p:cNvSpPr>
            <p:nvPr/>
          </p:nvSpPr>
          <p:spPr bwMode="auto">
            <a:xfrm>
              <a:off x="7848600" y="8267700"/>
              <a:ext cx="1309688" cy="1538288"/>
            </a:xfrm>
            <a:custGeom>
              <a:avLst/>
              <a:gdLst/>
              <a:ahLst/>
              <a:cxnLst/>
              <a:rect l="0" t="0" r="r" b="b"/>
              <a:pathLst>
                <a:path w="21600" h="21600">
                  <a:moveTo>
                    <a:pt x="0" y="14623"/>
                  </a:moveTo>
                  <a:lnTo>
                    <a:pt x="7123" y="14623"/>
                  </a:lnTo>
                  <a:cubicBezTo>
                    <a:pt x="7400" y="16240"/>
                    <a:pt x="8279" y="17146"/>
                    <a:pt x="10870" y="17146"/>
                  </a:cubicBezTo>
                  <a:cubicBezTo>
                    <a:pt x="13089" y="17146"/>
                    <a:pt x="14154" y="16437"/>
                    <a:pt x="14154" y="15254"/>
                  </a:cubicBezTo>
                  <a:cubicBezTo>
                    <a:pt x="14154" y="14111"/>
                    <a:pt x="12858" y="13599"/>
                    <a:pt x="9482" y="13165"/>
                  </a:cubicBezTo>
                  <a:cubicBezTo>
                    <a:pt x="3053" y="12416"/>
                    <a:pt x="370" y="10840"/>
                    <a:pt x="370" y="6622"/>
                  </a:cubicBezTo>
                  <a:cubicBezTo>
                    <a:pt x="370" y="2168"/>
                    <a:pt x="5088" y="0"/>
                    <a:pt x="10453" y="0"/>
                  </a:cubicBezTo>
                  <a:cubicBezTo>
                    <a:pt x="16189" y="0"/>
                    <a:pt x="20305" y="1695"/>
                    <a:pt x="20860" y="6543"/>
                  </a:cubicBezTo>
                  <a:lnTo>
                    <a:pt x="13876" y="6543"/>
                  </a:lnTo>
                  <a:cubicBezTo>
                    <a:pt x="13552" y="5045"/>
                    <a:pt x="12581" y="4336"/>
                    <a:pt x="10546" y="4336"/>
                  </a:cubicBezTo>
                  <a:cubicBezTo>
                    <a:pt x="8603" y="4336"/>
                    <a:pt x="7539" y="5085"/>
                    <a:pt x="7539" y="6149"/>
                  </a:cubicBezTo>
                  <a:cubicBezTo>
                    <a:pt x="7539" y="7253"/>
                    <a:pt x="8649" y="7686"/>
                    <a:pt x="11841" y="8041"/>
                  </a:cubicBezTo>
                  <a:cubicBezTo>
                    <a:pt x="18316" y="8750"/>
                    <a:pt x="21600" y="10209"/>
                    <a:pt x="21600" y="14584"/>
                  </a:cubicBezTo>
                  <a:cubicBezTo>
                    <a:pt x="21600" y="19314"/>
                    <a:pt x="17484" y="21600"/>
                    <a:pt x="10916" y="21600"/>
                  </a:cubicBezTo>
                  <a:cubicBezTo>
                    <a:pt x="4163" y="21600"/>
                    <a:pt x="231" y="19117"/>
                    <a:pt x="0" y="14623"/>
                  </a:cubicBezTo>
                  <a:close/>
                  <a:moveTo>
                    <a:pt x="0" y="14623"/>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4" name="AutoShape 51">
              <a:extLst>
                <a:ext uri="{FF2B5EF4-FFF2-40B4-BE49-F238E27FC236}">
                  <a16:creationId xmlns:a16="http://schemas.microsoft.com/office/drawing/2014/main" id="{C3791F09-B6CD-4F48-A889-8509A0F85B87}"/>
                </a:ext>
              </a:extLst>
            </p:cNvPr>
            <p:cNvSpPr>
              <a:spLocks/>
            </p:cNvSpPr>
            <p:nvPr/>
          </p:nvSpPr>
          <p:spPr bwMode="auto">
            <a:xfrm>
              <a:off x="1003300" y="11074400"/>
              <a:ext cx="1554163" cy="1998663"/>
            </a:xfrm>
            <a:custGeom>
              <a:avLst/>
              <a:gdLst/>
              <a:ahLst/>
              <a:cxnLst/>
              <a:rect l="0" t="0" r="r" b="b"/>
              <a:pathLst>
                <a:path w="21600" h="21600">
                  <a:moveTo>
                    <a:pt x="15011" y="8434"/>
                  </a:moveTo>
                  <a:lnTo>
                    <a:pt x="15011" y="8191"/>
                  </a:lnTo>
                  <a:cubicBezTo>
                    <a:pt x="15011" y="5248"/>
                    <a:pt x="13296" y="3823"/>
                    <a:pt x="10683" y="3823"/>
                  </a:cubicBezTo>
                  <a:cubicBezTo>
                    <a:pt x="7993" y="3823"/>
                    <a:pt x="6277" y="5309"/>
                    <a:pt x="6277" y="8161"/>
                  </a:cubicBezTo>
                  <a:lnTo>
                    <a:pt x="6277" y="8403"/>
                  </a:lnTo>
                  <a:cubicBezTo>
                    <a:pt x="6277" y="11286"/>
                    <a:pt x="7993" y="12741"/>
                    <a:pt x="10722" y="12741"/>
                  </a:cubicBezTo>
                  <a:cubicBezTo>
                    <a:pt x="13529" y="12741"/>
                    <a:pt x="15011" y="11225"/>
                    <a:pt x="15011" y="8434"/>
                  </a:cubicBezTo>
                  <a:close/>
                  <a:moveTo>
                    <a:pt x="0" y="395"/>
                  </a:moveTo>
                  <a:lnTo>
                    <a:pt x="6472" y="395"/>
                  </a:lnTo>
                  <a:lnTo>
                    <a:pt x="6472" y="2791"/>
                  </a:lnTo>
                  <a:cubicBezTo>
                    <a:pt x="7642" y="1274"/>
                    <a:pt x="9825" y="0"/>
                    <a:pt x="12906" y="0"/>
                  </a:cubicBezTo>
                  <a:cubicBezTo>
                    <a:pt x="17740" y="0"/>
                    <a:pt x="21600" y="2821"/>
                    <a:pt x="21600" y="8191"/>
                  </a:cubicBezTo>
                  <a:lnTo>
                    <a:pt x="21600" y="8434"/>
                  </a:lnTo>
                  <a:cubicBezTo>
                    <a:pt x="21600" y="13804"/>
                    <a:pt x="17779" y="16624"/>
                    <a:pt x="12866" y="16624"/>
                  </a:cubicBezTo>
                  <a:cubicBezTo>
                    <a:pt x="9747" y="16624"/>
                    <a:pt x="7525" y="15472"/>
                    <a:pt x="6472" y="13894"/>
                  </a:cubicBezTo>
                  <a:lnTo>
                    <a:pt x="6472" y="21600"/>
                  </a:lnTo>
                  <a:lnTo>
                    <a:pt x="0" y="21600"/>
                  </a:lnTo>
                  <a:cubicBezTo>
                    <a:pt x="0" y="21600"/>
                    <a:pt x="0" y="395"/>
                    <a:pt x="0" y="395"/>
                  </a:cubicBezTo>
                  <a:close/>
                  <a:moveTo>
                    <a:pt x="0" y="395"/>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5" name="AutoShape 52">
              <a:extLst>
                <a:ext uri="{FF2B5EF4-FFF2-40B4-BE49-F238E27FC236}">
                  <a16:creationId xmlns:a16="http://schemas.microsoft.com/office/drawing/2014/main" id="{2E28320E-39D0-483C-B08D-791A2E887F03}"/>
                </a:ext>
              </a:extLst>
            </p:cNvPr>
            <p:cNvSpPr>
              <a:spLocks/>
            </p:cNvSpPr>
            <p:nvPr/>
          </p:nvSpPr>
          <p:spPr bwMode="auto">
            <a:xfrm>
              <a:off x="2654300" y="11074400"/>
              <a:ext cx="1582738" cy="1538288"/>
            </a:xfrm>
            <a:custGeom>
              <a:avLst/>
              <a:gdLst/>
              <a:ahLst/>
              <a:cxnLst/>
              <a:rect l="0" t="0" r="r" b="b"/>
              <a:pathLst>
                <a:path w="21600" h="21600">
                  <a:moveTo>
                    <a:pt x="15128" y="10958"/>
                  </a:moveTo>
                  <a:lnTo>
                    <a:pt x="15128" y="10643"/>
                  </a:lnTo>
                  <a:cubicBezTo>
                    <a:pt x="15128" y="7016"/>
                    <a:pt x="13596" y="4928"/>
                    <a:pt x="10838" y="4928"/>
                  </a:cubicBezTo>
                  <a:cubicBezTo>
                    <a:pt x="8042" y="4928"/>
                    <a:pt x="6472" y="6937"/>
                    <a:pt x="6472" y="10564"/>
                  </a:cubicBezTo>
                  <a:lnTo>
                    <a:pt x="6472" y="10879"/>
                  </a:lnTo>
                  <a:cubicBezTo>
                    <a:pt x="6472" y="14584"/>
                    <a:pt x="8004" y="16673"/>
                    <a:pt x="10838" y="16673"/>
                  </a:cubicBezTo>
                  <a:cubicBezTo>
                    <a:pt x="13596" y="16673"/>
                    <a:pt x="15128" y="14545"/>
                    <a:pt x="15128" y="10958"/>
                  </a:cubicBezTo>
                  <a:close/>
                  <a:moveTo>
                    <a:pt x="0" y="11076"/>
                  </a:moveTo>
                  <a:lnTo>
                    <a:pt x="0" y="10761"/>
                  </a:lnTo>
                  <a:cubicBezTo>
                    <a:pt x="0" y="4179"/>
                    <a:pt x="4672" y="0"/>
                    <a:pt x="10838" y="0"/>
                  </a:cubicBezTo>
                  <a:cubicBezTo>
                    <a:pt x="16927" y="0"/>
                    <a:pt x="21600" y="4060"/>
                    <a:pt x="21600" y="10564"/>
                  </a:cubicBezTo>
                  <a:lnTo>
                    <a:pt x="21600" y="10879"/>
                  </a:lnTo>
                  <a:cubicBezTo>
                    <a:pt x="21600" y="17541"/>
                    <a:pt x="16889" y="21600"/>
                    <a:pt x="10800" y="21600"/>
                  </a:cubicBezTo>
                  <a:cubicBezTo>
                    <a:pt x="4672" y="21600"/>
                    <a:pt x="0" y="17659"/>
                    <a:pt x="0" y="11076"/>
                  </a:cubicBezTo>
                  <a:close/>
                  <a:moveTo>
                    <a:pt x="0" y="11076"/>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6" name="AutoShape 53">
              <a:extLst>
                <a:ext uri="{FF2B5EF4-FFF2-40B4-BE49-F238E27FC236}">
                  <a16:creationId xmlns:a16="http://schemas.microsoft.com/office/drawing/2014/main" id="{AE52347F-2AAD-4830-8501-138B095ACA86}"/>
                </a:ext>
              </a:extLst>
            </p:cNvPr>
            <p:cNvSpPr>
              <a:spLocks/>
            </p:cNvSpPr>
            <p:nvPr/>
          </p:nvSpPr>
          <p:spPr bwMode="auto">
            <a:xfrm>
              <a:off x="4305300" y="11074400"/>
              <a:ext cx="1309688" cy="1538288"/>
            </a:xfrm>
            <a:custGeom>
              <a:avLst/>
              <a:gdLst/>
              <a:ahLst/>
              <a:cxnLst/>
              <a:rect l="0" t="0" r="r" b="b"/>
              <a:pathLst>
                <a:path w="21600" h="21600">
                  <a:moveTo>
                    <a:pt x="0" y="14623"/>
                  </a:moveTo>
                  <a:lnTo>
                    <a:pt x="7123" y="14623"/>
                  </a:lnTo>
                  <a:cubicBezTo>
                    <a:pt x="7400" y="16240"/>
                    <a:pt x="8279" y="17146"/>
                    <a:pt x="10870" y="17146"/>
                  </a:cubicBezTo>
                  <a:cubicBezTo>
                    <a:pt x="13089" y="17146"/>
                    <a:pt x="14154" y="16437"/>
                    <a:pt x="14154" y="15254"/>
                  </a:cubicBezTo>
                  <a:cubicBezTo>
                    <a:pt x="14154" y="14111"/>
                    <a:pt x="12858" y="13599"/>
                    <a:pt x="9482" y="13165"/>
                  </a:cubicBezTo>
                  <a:cubicBezTo>
                    <a:pt x="3053" y="12416"/>
                    <a:pt x="370" y="10840"/>
                    <a:pt x="370" y="6622"/>
                  </a:cubicBezTo>
                  <a:cubicBezTo>
                    <a:pt x="370" y="2168"/>
                    <a:pt x="5088" y="0"/>
                    <a:pt x="10453" y="0"/>
                  </a:cubicBezTo>
                  <a:cubicBezTo>
                    <a:pt x="16189" y="0"/>
                    <a:pt x="20305" y="1695"/>
                    <a:pt x="20860" y="6543"/>
                  </a:cubicBezTo>
                  <a:lnTo>
                    <a:pt x="13876" y="6543"/>
                  </a:lnTo>
                  <a:cubicBezTo>
                    <a:pt x="13552" y="5045"/>
                    <a:pt x="12581" y="4336"/>
                    <a:pt x="10546" y="4336"/>
                  </a:cubicBezTo>
                  <a:cubicBezTo>
                    <a:pt x="8603" y="4336"/>
                    <a:pt x="7539" y="5085"/>
                    <a:pt x="7539" y="6149"/>
                  </a:cubicBezTo>
                  <a:cubicBezTo>
                    <a:pt x="7539" y="7253"/>
                    <a:pt x="8649" y="7687"/>
                    <a:pt x="11841" y="8041"/>
                  </a:cubicBezTo>
                  <a:cubicBezTo>
                    <a:pt x="18316" y="8750"/>
                    <a:pt x="21600" y="10209"/>
                    <a:pt x="21600" y="14584"/>
                  </a:cubicBezTo>
                  <a:cubicBezTo>
                    <a:pt x="21600" y="19314"/>
                    <a:pt x="17484" y="21600"/>
                    <a:pt x="10916" y="21600"/>
                  </a:cubicBezTo>
                  <a:cubicBezTo>
                    <a:pt x="4163" y="21600"/>
                    <a:pt x="232" y="19117"/>
                    <a:pt x="0" y="14623"/>
                  </a:cubicBezTo>
                  <a:close/>
                  <a:moveTo>
                    <a:pt x="0" y="14623"/>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7" name="AutoShape 54">
              <a:extLst>
                <a:ext uri="{FF2B5EF4-FFF2-40B4-BE49-F238E27FC236}">
                  <a16:creationId xmlns:a16="http://schemas.microsoft.com/office/drawing/2014/main" id="{ED8C7A6B-BB0B-4719-A3E6-1F80FA551C6E}"/>
                </a:ext>
              </a:extLst>
            </p:cNvPr>
            <p:cNvSpPr>
              <a:spLocks/>
            </p:cNvSpPr>
            <p:nvPr/>
          </p:nvSpPr>
          <p:spPr bwMode="auto">
            <a:xfrm>
              <a:off x="5689600" y="11074400"/>
              <a:ext cx="1309688" cy="1538288"/>
            </a:xfrm>
            <a:custGeom>
              <a:avLst/>
              <a:gdLst/>
              <a:ahLst/>
              <a:cxnLst/>
              <a:rect l="0" t="0" r="r" b="b"/>
              <a:pathLst>
                <a:path w="21600" h="21600">
                  <a:moveTo>
                    <a:pt x="0" y="14623"/>
                  </a:moveTo>
                  <a:lnTo>
                    <a:pt x="7123" y="14623"/>
                  </a:lnTo>
                  <a:cubicBezTo>
                    <a:pt x="7400" y="16240"/>
                    <a:pt x="8279" y="17146"/>
                    <a:pt x="10870" y="17146"/>
                  </a:cubicBezTo>
                  <a:cubicBezTo>
                    <a:pt x="13089" y="17146"/>
                    <a:pt x="14154" y="16437"/>
                    <a:pt x="14154" y="15254"/>
                  </a:cubicBezTo>
                  <a:cubicBezTo>
                    <a:pt x="14154" y="14111"/>
                    <a:pt x="12858" y="13599"/>
                    <a:pt x="9482" y="13165"/>
                  </a:cubicBezTo>
                  <a:cubicBezTo>
                    <a:pt x="3053" y="12416"/>
                    <a:pt x="370" y="10840"/>
                    <a:pt x="370" y="6622"/>
                  </a:cubicBezTo>
                  <a:cubicBezTo>
                    <a:pt x="370" y="2168"/>
                    <a:pt x="5088" y="0"/>
                    <a:pt x="10453" y="0"/>
                  </a:cubicBezTo>
                  <a:cubicBezTo>
                    <a:pt x="16189" y="0"/>
                    <a:pt x="20305" y="1695"/>
                    <a:pt x="20860" y="6543"/>
                  </a:cubicBezTo>
                  <a:lnTo>
                    <a:pt x="13876" y="6543"/>
                  </a:lnTo>
                  <a:cubicBezTo>
                    <a:pt x="13552" y="5045"/>
                    <a:pt x="12581" y="4336"/>
                    <a:pt x="10546" y="4336"/>
                  </a:cubicBezTo>
                  <a:cubicBezTo>
                    <a:pt x="8603" y="4336"/>
                    <a:pt x="7539" y="5085"/>
                    <a:pt x="7539" y="6149"/>
                  </a:cubicBezTo>
                  <a:cubicBezTo>
                    <a:pt x="7539" y="7253"/>
                    <a:pt x="8649" y="7687"/>
                    <a:pt x="11841" y="8041"/>
                  </a:cubicBezTo>
                  <a:cubicBezTo>
                    <a:pt x="18316" y="8750"/>
                    <a:pt x="21600" y="10209"/>
                    <a:pt x="21600" y="14584"/>
                  </a:cubicBezTo>
                  <a:cubicBezTo>
                    <a:pt x="21600" y="19314"/>
                    <a:pt x="17484" y="21600"/>
                    <a:pt x="10916" y="21600"/>
                  </a:cubicBezTo>
                  <a:cubicBezTo>
                    <a:pt x="4163" y="21600"/>
                    <a:pt x="232" y="19117"/>
                    <a:pt x="0" y="14623"/>
                  </a:cubicBezTo>
                  <a:close/>
                  <a:moveTo>
                    <a:pt x="0" y="14623"/>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8" name="AutoShape 55">
              <a:extLst>
                <a:ext uri="{FF2B5EF4-FFF2-40B4-BE49-F238E27FC236}">
                  <a16:creationId xmlns:a16="http://schemas.microsoft.com/office/drawing/2014/main" id="{CEC9E09E-089E-495F-882E-8CD32ACC4675}"/>
                </a:ext>
              </a:extLst>
            </p:cNvPr>
            <p:cNvSpPr>
              <a:spLocks/>
            </p:cNvSpPr>
            <p:nvPr/>
          </p:nvSpPr>
          <p:spPr bwMode="auto">
            <a:xfrm>
              <a:off x="7124700" y="10502900"/>
              <a:ext cx="519113" cy="2076450"/>
            </a:xfrm>
            <a:custGeom>
              <a:avLst/>
              <a:gdLst/>
              <a:ahLst/>
              <a:cxnLst/>
              <a:rect l="0" t="0" r="r" b="b"/>
              <a:pathLst>
                <a:path w="21600" h="21600">
                  <a:moveTo>
                    <a:pt x="1168" y="6334"/>
                  </a:moveTo>
                  <a:lnTo>
                    <a:pt x="20550" y="6334"/>
                  </a:lnTo>
                  <a:lnTo>
                    <a:pt x="20550" y="21600"/>
                  </a:lnTo>
                  <a:lnTo>
                    <a:pt x="1168" y="21600"/>
                  </a:lnTo>
                  <a:cubicBezTo>
                    <a:pt x="1168" y="21600"/>
                    <a:pt x="1168" y="6334"/>
                    <a:pt x="1168" y="6334"/>
                  </a:cubicBezTo>
                  <a:close/>
                  <a:moveTo>
                    <a:pt x="0" y="2569"/>
                  </a:moveTo>
                  <a:cubicBezTo>
                    <a:pt x="0" y="1109"/>
                    <a:pt x="4670" y="0"/>
                    <a:pt x="10741" y="0"/>
                  </a:cubicBezTo>
                  <a:cubicBezTo>
                    <a:pt x="16814" y="0"/>
                    <a:pt x="21600" y="1109"/>
                    <a:pt x="21600" y="2569"/>
                  </a:cubicBezTo>
                  <a:cubicBezTo>
                    <a:pt x="21600" y="4028"/>
                    <a:pt x="16814" y="5108"/>
                    <a:pt x="10741" y="5108"/>
                  </a:cubicBezTo>
                  <a:cubicBezTo>
                    <a:pt x="4670" y="5108"/>
                    <a:pt x="0" y="4028"/>
                    <a:pt x="0" y="2569"/>
                  </a:cubicBezTo>
                  <a:close/>
                  <a:moveTo>
                    <a:pt x="0" y="2569"/>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9" name="AutoShape 56">
              <a:extLst>
                <a:ext uri="{FF2B5EF4-FFF2-40B4-BE49-F238E27FC236}">
                  <a16:creationId xmlns:a16="http://schemas.microsoft.com/office/drawing/2014/main" id="{76EEB1E9-F835-481F-9170-45BFAE382BAA}"/>
                </a:ext>
              </a:extLst>
            </p:cNvPr>
            <p:cNvSpPr>
              <a:spLocks/>
            </p:cNvSpPr>
            <p:nvPr/>
          </p:nvSpPr>
          <p:spPr bwMode="auto">
            <a:xfrm>
              <a:off x="7848600" y="10515600"/>
              <a:ext cx="1554163" cy="2097088"/>
            </a:xfrm>
            <a:custGeom>
              <a:avLst/>
              <a:gdLst/>
              <a:ahLst/>
              <a:cxnLst/>
              <a:rect l="0" t="0" r="r" b="b"/>
              <a:pathLst>
                <a:path w="21600" h="21600">
                  <a:moveTo>
                    <a:pt x="15011" y="13793"/>
                  </a:moveTo>
                  <a:lnTo>
                    <a:pt x="15011" y="13562"/>
                  </a:lnTo>
                  <a:cubicBezTo>
                    <a:pt x="15011" y="10757"/>
                    <a:pt x="13295" y="9398"/>
                    <a:pt x="10683" y="9398"/>
                  </a:cubicBezTo>
                  <a:cubicBezTo>
                    <a:pt x="7993" y="9398"/>
                    <a:pt x="6277" y="10815"/>
                    <a:pt x="6277" y="13533"/>
                  </a:cubicBezTo>
                  <a:lnTo>
                    <a:pt x="6277" y="13764"/>
                  </a:lnTo>
                  <a:cubicBezTo>
                    <a:pt x="6277" y="16511"/>
                    <a:pt x="7993" y="17899"/>
                    <a:pt x="10722" y="17899"/>
                  </a:cubicBezTo>
                  <a:cubicBezTo>
                    <a:pt x="13529" y="17899"/>
                    <a:pt x="15011" y="16453"/>
                    <a:pt x="15011" y="13793"/>
                  </a:cubicBezTo>
                  <a:close/>
                  <a:moveTo>
                    <a:pt x="6472" y="18882"/>
                  </a:moveTo>
                  <a:lnTo>
                    <a:pt x="6472" y="21253"/>
                  </a:lnTo>
                  <a:lnTo>
                    <a:pt x="0" y="21253"/>
                  </a:lnTo>
                  <a:lnTo>
                    <a:pt x="0" y="0"/>
                  </a:lnTo>
                  <a:lnTo>
                    <a:pt x="6472" y="0"/>
                  </a:lnTo>
                  <a:lnTo>
                    <a:pt x="6472" y="8415"/>
                  </a:lnTo>
                  <a:cubicBezTo>
                    <a:pt x="7642" y="6969"/>
                    <a:pt x="9825" y="5754"/>
                    <a:pt x="12906" y="5754"/>
                  </a:cubicBezTo>
                  <a:cubicBezTo>
                    <a:pt x="17740" y="5754"/>
                    <a:pt x="21600" y="8443"/>
                    <a:pt x="21600" y="13562"/>
                  </a:cubicBezTo>
                  <a:lnTo>
                    <a:pt x="21600" y="13793"/>
                  </a:lnTo>
                  <a:cubicBezTo>
                    <a:pt x="21600" y="18911"/>
                    <a:pt x="17779" y="21600"/>
                    <a:pt x="12866" y="21600"/>
                  </a:cubicBezTo>
                  <a:cubicBezTo>
                    <a:pt x="9786" y="21600"/>
                    <a:pt x="7525" y="20502"/>
                    <a:pt x="6472" y="18882"/>
                  </a:cubicBezTo>
                  <a:close/>
                  <a:moveTo>
                    <a:pt x="6472" y="18882"/>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0" name="AutoShape 57">
              <a:extLst>
                <a:ext uri="{FF2B5EF4-FFF2-40B4-BE49-F238E27FC236}">
                  <a16:creationId xmlns:a16="http://schemas.microsoft.com/office/drawing/2014/main" id="{1FA17B61-02F5-4843-A14A-D33719E5CF01}"/>
                </a:ext>
              </a:extLst>
            </p:cNvPr>
            <p:cNvSpPr>
              <a:spLocks/>
            </p:cNvSpPr>
            <p:nvPr/>
          </p:nvSpPr>
          <p:spPr bwMode="auto">
            <a:xfrm>
              <a:off x="9575800" y="10515600"/>
              <a:ext cx="461963" cy="2062163"/>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1" name="AutoShape 58">
              <a:extLst>
                <a:ext uri="{FF2B5EF4-FFF2-40B4-BE49-F238E27FC236}">
                  <a16:creationId xmlns:a16="http://schemas.microsoft.com/office/drawing/2014/main" id="{D7AF6792-2F4E-48DF-B827-190D9D1EE487}"/>
                </a:ext>
              </a:extLst>
            </p:cNvPr>
            <p:cNvSpPr>
              <a:spLocks/>
            </p:cNvSpPr>
            <p:nvPr/>
          </p:nvSpPr>
          <p:spPr bwMode="auto">
            <a:xfrm>
              <a:off x="10198100" y="11074400"/>
              <a:ext cx="1512888" cy="1538288"/>
            </a:xfrm>
            <a:custGeom>
              <a:avLst/>
              <a:gdLst/>
              <a:ahLst/>
              <a:cxnLst/>
              <a:rect l="0" t="0" r="r" b="b"/>
              <a:pathLst>
                <a:path w="21600" h="21600">
                  <a:moveTo>
                    <a:pt x="15108" y="8514"/>
                  </a:moveTo>
                  <a:cubicBezTo>
                    <a:pt x="14988" y="5794"/>
                    <a:pt x="13585" y="4376"/>
                    <a:pt x="11100" y="4376"/>
                  </a:cubicBezTo>
                  <a:cubicBezTo>
                    <a:pt x="8776" y="4376"/>
                    <a:pt x="7213" y="5873"/>
                    <a:pt x="6813" y="8514"/>
                  </a:cubicBezTo>
                  <a:cubicBezTo>
                    <a:pt x="6813" y="8514"/>
                    <a:pt x="15108" y="8514"/>
                    <a:pt x="15108" y="8514"/>
                  </a:cubicBezTo>
                  <a:close/>
                  <a:moveTo>
                    <a:pt x="0" y="11076"/>
                  </a:moveTo>
                  <a:lnTo>
                    <a:pt x="0" y="10761"/>
                  </a:lnTo>
                  <a:cubicBezTo>
                    <a:pt x="0" y="4179"/>
                    <a:pt x="4849" y="0"/>
                    <a:pt x="11100" y="0"/>
                  </a:cubicBezTo>
                  <a:cubicBezTo>
                    <a:pt x="16711" y="0"/>
                    <a:pt x="21600" y="3153"/>
                    <a:pt x="21600" y="10564"/>
                  </a:cubicBezTo>
                  <a:lnTo>
                    <a:pt x="21600" y="12338"/>
                  </a:lnTo>
                  <a:lnTo>
                    <a:pt x="6732" y="12338"/>
                  </a:lnTo>
                  <a:cubicBezTo>
                    <a:pt x="6933" y="15294"/>
                    <a:pt x="8616" y="17028"/>
                    <a:pt x="11421" y="17028"/>
                  </a:cubicBezTo>
                  <a:cubicBezTo>
                    <a:pt x="13906" y="17028"/>
                    <a:pt x="15028" y="15963"/>
                    <a:pt x="15308" y="14426"/>
                  </a:cubicBezTo>
                  <a:lnTo>
                    <a:pt x="21600" y="14426"/>
                  </a:lnTo>
                  <a:cubicBezTo>
                    <a:pt x="20919" y="18999"/>
                    <a:pt x="17312" y="21600"/>
                    <a:pt x="11181" y="21600"/>
                  </a:cubicBezTo>
                  <a:cubicBezTo>
                    <a:pt x="4729" y="21600"/>
                    <a:pt x="0" y="17738"/>
                    <a:pt x="0" y="11076"/>
                  </a:cubicBezTo>
                  <a:close/>
                  <a:moveTo>
                    <a:pt x="0" y="11076"/>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2" name="AutoShape 59">
              <a:extLst>
                <a:ext uri="{FF2B5EF4-FFF2-40B4-BE49-F238E27FC236}">
                  <a16:creationId xmlns:a16="http://schemas.microsoft.com/office/drawing/2014/main" id="{58DCE6A4-7734-42E5-9B2A-2A39F1D2CCD3}"/>
                </a:ext>
              </a:extLst>
            </p:cNvPr>
            <p:cNvSpPr>
              <a:spLocks/>
            </p:cNvSpPr>
            <p:nvPr/>
          </p:nvSpPr>
          <p:spPr bwMode="auto">
            <a:xfrm>
              <a:off x="11836400" y="12077700"/>
              <a:ext cx="549275" cy="538163"/>
            </a:xfrm>
            <a:custGeom>
              <a:avLst/>
              <a:gdLst/>
              <a:ahLst/>
              <a:cxnLst/>
              <a:rect l="0" t="0" r="r" b="b"/>
              <a:pathLst>
                <a:path w="21600" h="21600">
                  <a:moveTo>
                    <a:pt x="0" y="10801"/>
                  </a:moveTo>
                  <a:cubicBezTo>
                    <a:pt x="0" y="4838"/>
                    <a:pt x="4519" y="0"/>
                    <a:pt x="10690" y="0"/>
                  </a:cubicBezTo>
                  <a:cubicBezTo>
                    <a:pt x="16972" y="0"/>
                    <a:pt x="21600" y="4838"/>
                    <a:pt x="21600" y="10801"/>
                  </a:cubicBezTo>
                  <a:cubicBezTo>
                    <a:pt x="21600" y="16762"/>
                    <a:pt x="16972" y="21600"/>
                    <a:pt x="10690" y="21600"/>
                  </a:cubicBezTo>
                  <a:cubicBezTo>
                    <a:pt x="4519" y="21600"/>
                    <a:pt x="0" y="16762"/>
                    <a:pt x="0" y="10801"/>
                  </a:cubicBezTo>
                  <a:close/>
                  <a:moveTo>
                    <a:pt x="0" y="10801"/>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3" name="AutoShape 60">
              <a:extLst>
                <a:ext uri="{FF2B5EF4-FFF2-40B4-BE49-F238E27FC236}">
                  <a16:creationId xmlns:a16="http://schemas.microsoft.com/office/drawing/2014/main" id="{B35304AA-E820-4F74-8DA7-DD0C368142EB}"/>
                </a:ext>
              </a:extLst>
            </p:cNvPr>
            <p:cNvSpPr>
              <a:spLocks/>
            </p:cNvSpPr>
            <p:nvPr/>
          </p:nvSpPr>
          <p:spPr bwMode="auto">
            <a:xfrm>
              <a:off x="11836400" y="11074400"/>
              <a:ext cx="373063" cy="187325"/>
            </a:xfrm>
            <a:custGeom>
              <a:avLst/>
              <a:gdLst/>
              <a:ahLst/>
              <a:cxnLst/>
              <a:rect l="0" t="0" r="r" b="b"/>
              <a:pathLst>
                <a:path w="21600" h="21600">
                  <a:moveTo>
                    <a:pt x="10379" y="0"/>
                  </a:moveTo>
                  <a:lnTo>
                    <a:pt x="12973" y="0"/>
                  </a:lnTo>
                  <a:lnTo>
                    <a:pt x="16009" y="15160"/>
                  </a:lnTo>
                  <a:lnTo>
                    <a:pt x="18972" y="0"/>
                  </a:lnTo>
                  <a:lnTo>
                    <a:pt x="21600" y="0"/>
                  </a:lnTo>
                  <a:lnTo>
                    <a:pt x="21600" y="21600"/>
                  </a:lnTo>
                  <a:lnTo>
                    <a:pt x="19715" y="21600"/>
                  </a:lnTo>
                  <a:lnTo>
                    <a:pt x="19715" y="4759"/>
                  </a:lnTo>
                  <a:lnTo>
                    <a:pt x="16243" y="21600"/>
                  </a:lnTo>
                  <a:lnTo>
                    <a:pt x="15604" y="21600"/>
                  </a:lnTo>
                  <a:lnTo>
                    <a:pt x="12097" y="4759"/>
                  </a:lnTo>
                  <a:lnTo>
                    <a:pt x="12097" y="21600"/>
                  </a:lnTo>
                  <a:lnTo>
                    <a:pt x="10379" y="21600"/>
                  </a:lnTo>
                  <a:cubicBezTo>
                    <a:pt x="10379" y="21600"/>
                    <a:pt x="10379" y="0"/>
                    <a:pt x="10379" y="0"/>
                  </a:cubicBezTo>
                  <a:close/>
                  <a:moveTo>
                    <a:pt x="3302" y="2953"/>
                  </a:moveTo>
                  <a:lnTo>
                    <a:pt x="0" y="2953"/>
                  </a:lnTo>
                  <a:lnTo>
                    <a:pt x="0" y="0"/>
                  </a:lnTo>
                  <a:lnTo>
                    <a:pt x="8460" y="0"/>
                  </a:lnTo>
                  <a:lnTo>
                    <a:pt x="8460" y="2953"/>
                  </a:lnTo>
                  <a:lnTo>
                    <a:pt x="5190" y="2953"/>
                  </a:lnTo>
                  <a:lnTo>
                    <a:pt x="5190" y="21600"/>
                  </a:lnTo>
                  <a:lnTo>
                    <a:pt x="3302" y="21600"/>
                  </a:lnTo>
                  <a:cubicBezTo>
                    <a:pt x="3302" y="21600"/>
                    <a:pt x="3302" y="2953"/>
                    <a:pt x="3302" y="2953"/>
                  </a:cubicBezTo>
                  <a:close/>
                  <a:moveTo>
                    <a:pt x="3302" y="2953"/>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cxnSp>
        <p:nvCxnSpPr>
          <p:cNvPr id="47" name="Straight Connector 46">
            <a:extLst>
              <a:ext uri="{FF2B5EF4-FFF2-40B4-BE49-F238E27FC236}">
                <a16:creationId xmlns:a16="http://schemas.microsoft.com/office/drawing/2014/main" id="{9EA166A3-BDB1-4B4C-A691-0975E59F913D}"/>
              </a:ext>
            </a:extLst>
          </p:cNvPr>
          <p:cNvCxnSpPr>
            <a:cxnSpLocks/>
          </p:cNvCxnSpPr>
          <p:nvPr userDrawn="1"/>
        </p:nvCxnSpPr>
        <p:spPr>
          <a:xfrm>
            <a:off x="202791" y="6584457"/>
            <a:ext cx="1181013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Footer Placeholder 50">
            <a:extLst>
              <a:ext uri="{FF2B5EF4-FFF2-40B4-BE49-F238E27FC236}">
                <a16:creationId xmlns:a16="http://schemas.microsoft.com/office/drawing/2014/main" id="{BED14AAE-4404-46FE-A0CF-252B50AD3085}"/>
              </a:ext>
            </a:extLst>
          </p:cNvPr>
          <p:cNvSpPr>
            <a:spLocks noGrp="1"/>
          </p:cNvSpPr>
          <p:nvPr>
            <p:ph type="ftr" sz="quarter" idx="10"/>
          </p:nvPr>
        </p:nvSpPr>
        <p:spPr/>
        <p:txBody>
          <a:bodyPr/>
          <a:lstStyle/>
          <a:p>
            <a:r>
              <a:rPr lang="en-US"/>
              <a:t>SAMPLE FOOTER TEXT</a:t>
            </a:r>
          </a:p>
        </p:txBody>
      </p:sp>
      <p:sp>
        <p:nvSpPr>
          <p:cNvPr id="52" name="Slide Number Placeholder 51">
            <a:extLst>
              <a:ext uri="{FF2B5EF4-FFF2-40B4-BE49-F238E27FC236}">
                <a16:creationId xmlns:a16="http://schemas.microsoft.com/office/drawing/2014/main" id="{0A6D4D00-F599-4B2E-831F-5E94FEDB3EF3}"/>
              </a:ext>
            </a:extLst>
          </p:cNvPr>
          <p:cNvSpPr>
            <a:spLocks noGrp="1"/>
          </p:cNvSpPr>
          <p:nvPr>
            <p:ph type="sldNum" sz="quarter" idx="11"/>
          </p:nvPr>
        </p:nvSpPr>
        <p:spPr>
          <a:xfrm>
            <a:off x="8836113" y="6516025"/>
            <a:ext cx="2743200" cy="365125"/>
          </a:xfrm>
        </p:spPr>
        <p:txBody>
          <a:bodyPr/>
          <a:lstStyle>
            <a:lvl1pPr>
              <a:defRPr>
                <a:solidFill>
                  <a:schemeClr val="bg1"/>
                </a:solidFill>
                <a:latin typeface="Arial" panose="020B0604020202020204" pitchFamily="34" charset="0"/>
                <a:cs typeface="Arial" panose="020B0604020202020204" pitchFamily="34" charset="0"/>
              </a:defRPr>
            </a:lvl1pPr>
          </a:lstStyle>
          <a:p>
            <a:fld id="{C8C09DA5-8C43-4702-8900-F4900F7A89AE}" type="slidenum">
              <a:rPr lang="en-US" smtClean="0"/>
              <a:pPr/>
              <a:t>‹#›</a:t>
            </a:fld>
            <a:endParaRPr lang="en-US"/>
          </a:p>
        </p:txBody>
      </p:sp>
      <p:sp>
        <p:nvSpPr>
          <p:cNvPr id="55" name="Text Placeholder 18">
            <a:extLst>
              <a:ext uri="{FF2B5EF4-FFF2-40B4-BE49-F238E27FC236}">
                <a16:creationId xmlns:a16="http://schemas.microsoft.com/office/drawing/2014/main" id="{3D6A9FB1-A960-4D28-8782-350767C17841}"/>
              </a:ext>
            </a:extLst>
          </p:cNvPr>
          <p:cNvSpPr txBox="1">
            <a:spLocks/>
          </p:cNvSpPr>
          <p:nvPr userDrawn="1"/>
        </p:nvSpPr>
        <p:spPr>
          <a:xfrm>
            <a:off x="202791" y="6644501"/>
            <a:ext cx="7113587" cy="148983"/>
          </a:xfrm>
          <a:prstGeom prst="rect">
            <a:avLst/>
          </a:prstGeom>
        </p:spPr>
        <p:txBody>
          <a:bodyPr vert="horz" lIns="0" tIns="0" rIns="0" bIns="0" rtlCol="0" anchor="t" anchorCtr="0"/>
          <a:lstStyle>
            <a:defPPr>
              <a:defRPr lang="en-US"/>
            </a:defPPr>
            <a:lvl1pPr>
              <a:defRPr sz="600" cap="all" baseline="0"/>
            </a:lvl1pPr>
            <a:lvl2pPr marL="4572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US" sz="700" b="1">
                <a:ln>
                  <a:noFill/>
                </a:ln>
                <a:solidFill>
                  <a:schemeClr val="bg1"/>
                </a:solidFill>
                <a:latin typeface="Arial" panose="020B0604020202020204" pitchFamily="34" charset="0"/>
                <a:cs typeface="Arial" panose="020B0604020202020204" pitchFamily="34" charset="0"/>
              </a:rPr>
              <a:t>BEST BUY  </a:t>
            </a:r>
            <a:r>
              <a:rPr lang="en-US" sz="700">
                <a:ln>
                  <a:noFill/>
                </a:ln>
                <a:solidFill>
                  <a:schemeClr val="bg1"/>
                </a:solidFill>
                <a:latin typeface="Arial" panose="020B0604020202020204" pitchFamily="34" charset="0"/>
                <a:cs typeface="Arial" panose="020B0604020202020204" pitchFamily="34" charset="0"/>
              </a:rPr>
              <a:t>INTERNAL USE ONLY. DO NOT COPY, PUBLISH OR DISTRIBUTE. THE MATERIAL IN THIS DOCUMENT IS CONFIDENTIAL TO BEST BUY.</a:t>
            </a:r>
          </a:p>
        </p:txBody>
      </p:sp>
      <p:sp>
        <p:nvSpPr>
          <p:cNvPr id="44" name="Title 1">
            <a:extLst>
              <a:ext uri="{FF2B5EF4-FFF2-40B4-BE49-F238E27FC236}">
                <a16:creationId xmlns:a16="http://schemas.microsoft.com/office/drawing/2014/main" id="{0146603E-19A9-4A14-9A3C-CF0E76561E0B}"/>
              </a:ext>
            </a:extLst>
          </p:cNvPr>
          <p:cNvSpPr>
            <a:spLocks noGrp="1"/>
          </p:cNvSpPr>
          <p:nvPr>
            <p:ph type="ctrTitle" hasCustomPrompt="1"/>
          </p:nvPr>
        </p:nvSpPr>
        <p:spPr>
          <a:xfrm>
            <a:off x="843018" y="3509516"/>
            <a:ext cx="10908337" cy="886397"/>
          </a:xfrm>
          <a:noFill/>
        </p:spPr>
        <p:txBody>
          <a:bodyPr vert="horz" lIns="0" tIns="0" rIns="0" bIns="0" rtlCol="0" anchor="ctr" anchorCtr="0">
            <a:spAutoFit/>
          </a:bodyPr>
          <a:lstStyle>
            <a:lvl1pPr>
              <a:defRPr lang="en-US" sz="7200" dirty="0"/>
            </a:lvl1pPr>
          </a:lstStyle>
          <a:p>
            <a:pPr lvl="0"/>
            <a:r>
              <a:rPr lang="en-US"/>
              <a:t>Click to edit Name or Title</a:t>
            </a:r>
          </a:p>
        </p:txBody>
      </p:sp>
      <p:pic>
        <p:nvPicPr>
          <p:cNvPr id="45" name="Graphic 44">
            <a:extLst>
              <a:ext uri="{FF2B5EF4-FFF2-40B4-BE49-F238E27FC236}">
                <a16:creationId xmlns:a16="http://schemas.microsoft.com/office/drawing/2014/main" id="{DC6A7E89-F63F-40C2-A449-5A6913D1015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31044" y="6187411"/>
            <a:ext cx="560538" cy="327994"/>
          </a:xfrm>
          <a:prstGeom prst="rect">
            <a:avLst/>
          </a:prstGeom>
        </p:spPr>
      </p:pic>
    </p:spTree>
    <p:extLst>
      <p:ext uri="{BB962C8B-B14F-4D97-AF65-F5344CB8AC3E}">
        <p14:creationId xmlns:p14="http://schemas.microsoft.com/office/powerpoint/2010/main" val="37454996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slideLayout" Target="../slideLayouts/slideLayout14.xml"/><Relationship Id="rId7"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ags" Target="../tags/tag3.xml"/><Relationship Id="rId5" Type="http://schemas.openxmlformats.org/officeDocument/2006/relationships/theme" Target="../theme/theme2.xml"/><Relationship Id="rId10" Type="http://schemas.openxmlformats.org/officeDocument/2006/relationships/image" Target="../media/image4.svg"/><Relationship Id="rId4" Type="http://schemas.openxmlformats.org/officeDocument/2006/relationships/slideLayout" Target="../slideLayouts/slideLayout15.xml"/><Relationship Id="rId9"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theme" Target="../theme/theme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6" Type="http://schemas.openxmlformats.org/officeDocument/2006/relationships/image" Target="../media/image7.emf"/><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oleObject" Target="../embeddings/oleObject3.bin"/><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tags" Target="../tags/tag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C0C9386A-A971-80B9-4B18-E490125E3476}"/>
              </a:ext>
            </a:extLst>
          </p:cNvPr>
          <p:cNvGraphicFramePr>
            <a:graphicFrameLocks noChangeAspect="1"/>
          </p:cNvGraphicFramePr>
          <p:nvPr userDrawn="1">
            <p:custDataLst>
              <p:tags r:id="rId13"/>
            </p:custDataLst>
            <p:extLst>
              <p:ext uri="{D42A27DB-BD31-4B8C-83A1-F6EECF244321}">
                <p14:modId xmlns:p14="http://schemas.microsoft.com/office/powerpoint/2010/main" val="317399481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14" imgW="7772400" imgH="10058400" progId="TCLayout.ActiveDocument.1">
                  <p:embed/>
                </p:oleObj>
              </mc:Choice>
              <mc:Fallback>
                <p:oleObj name="think-cell Slide" r:id="rId14" imgW="7772400" imgH="10058400" progId="TCLayout.ActiveDocument.1">
                  <p:embed/>
                  <p:pic>
                    <p:nvPicPr>
                      <p:cNvPr id="8" name="Object 7" hidden="1">
                        <a:extLst>
                          <a:ext uri="{FF2B5EF4-FFF2-40B4-BE49-F238E27FC236}">
                            <a16:creationId xmlns:a16="http://schemas.microsoft.com/office/drawing/2014/main" id="{C0C9386A-A971-80B9-4B18-E490125E3476}"/>
                          </a:ext>
                        </a:extLst>
                      </p:cNvPr>
                      <p:cNvPicPr/>
                      <p:nvPr/>
                    </p:nvPicPr>
                    <p:blipFill>
                      <a:blip r:embed="rId15"/>
                      <a:stretch>
                        <a:fillRect/>
                      </a:stretch>
                    </p:blipFill>
                    <p:spPr>
                      <a:xfrm>
                        <a:off x="1588" y="1588"/>
                        <a:ext cx="1227" cy="1588"/>
                      </a:xfrm>
                      <a:prstGeom prst="rect">
                        <a:avLst/>
                      </a:prstGeom>
                    </p:spPr>
                  </p:pic>
                </p:oleObj>
              </mc:Fallback>
            </mc:AlternateContent>
          </a:graphicData>
        </a:graphic>
      </p:graphicFrame>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1/20/2023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B205E052-F991-404F-A9B3-FA67BC648CC9}"/>
              </a:ext>
            </a:extLst>
          </p:cNvPr>
          <p:cNvGraphicFramePr>
            <a:graphicFrameLocks noChangeAspect="1"/>
          </p:cNvGraphicFramePr>
          <p:nvPr userDrawn="1">
            <p:custDataLst>
              <p:tags r:id="rId6"/>
            </p:custDataLst>
            <p:extLst>
              <p:ext uri="{D42A27DB-BD31-4B8C-83A1-F6EECF244321}">
                <p14:modId xmlns:p14="http://schemas.microsoft.com/office/powerpoint/2010/main" val="42466955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7" imgW="7772400" imgH="10058400" progId="TCLayout.ActiveDocument.1">
                  <p:embed/>
                </p:oleObj>
              </mc:Choice>
              <mc:Fallback>
                <p:oleObj name="think-cell Slide" r:id="rId7" imgW="7772400" imgH="10058400" progId="TCLayout.ActiveDocument.1">
                  <p:embed/>
                  <p:pic>
                    <p:nvPicPr>
                      <p:cNvPr id="7" name="Object 6" hidden="1">
                        <a:extLst>
                          <a:ext uri="{FF2B5EF4-FFF2-40B4-BE49-F238E27FC236}">
                            <a16:creationId xmlns:a16="http://schemas.microsoft.com/office/drawing/2014/main" id="{B205E052-F991-404F-A9B3-FA67BC648CC9}"/>
                          </a:ext>
                        </a:extLst>
                      </p:cNvPr>
                      <p:cNvPicPr/>
                      <p:nvPr/>
                    </p:nvPicPr>
                    <p:blipFill>
                      <a:blip r:embed="rId8"/>
                      <a:stretch>
                        <a:fillRect/>
                      </a:stretch>
                    </p:blipFill>
                    <p:spPr>
                      <a:xfrm>
                        <a:off x="1588" y="1588"/>
                        <a:ext cx="1227"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C2A4C714-88DC-47D6-80A8-F679908A1DCC}"/>
              </a:ext>
            </a:extLst>
          </p:cNvPr>
          <p:cNvSpPr>
            <a:spLocks noGrp="1"/>
          </p:cNvSpPr>
          <p:nvPr>
            <p:ph type="title"/>
          </p:nvPr>
        </p:nvSpPr>
        <p:spPr>
          <a:xfrm>
            <a:off x="342900" y="293913"/>
            <a:ext cx="11524634" cy="557805"/>
          </a:xfrm>
          <a:prstGeom prst="rect">
            <a:avLst/>
          </a:prstGeom>
          <a:noFill/>
        </p:spPr>
        <p:txBody>
          <a:bodyPr vert="horz" lIns="0" tIns="0" rIns="0" bIns="0" rtlCol="0" anchor="ctr" anchorCtr="0">
            <a:noAutofit/>
          </a:bodyPr>
          <a:lstStyle/>
          <a:p>
            <a:r>
              <a:rPr lang="en-US"/>
              <a:t>Click to edit Master title style</a:t>
            </a:r>
          </a:p>
        </p:txBody>
      </p:sp>
      <p:sp>
        <p:nvSpPr>
          <p:cNvPr id="3" name="Text Placeholder 2">
            <a:extLst>
              <a:ext uri="{FF2B5EF4-FFF2-40B4-BE49-F238E27FC236}">
                <a16:creationId xmlns:a16="http://schemas.microsoft.com/office/drawing/2014/main" id="{789D9FFC-939C-48EE-BEC6-E87A3DBA5931}"/>
              </a:ext>
            </a:extLst>
          </p:cNvPr>
          <p:cNvSpPr>
            <a:spLocks noGrp="1"/>
          </p:cNvSpPr>
          <p:nvPr>
            <p:ph type="body" idx="1"/>
          </p:nvPr>
        </p:nvSpPr>
        <p:spPr>
          <a:xfrm>
            <a:off x="342900" y="1371600"/>
            <a:ext cx="11506200" cy="4686301"/>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a:extLst>
              <a:ext uri="{FF2B5EF4-FFF2-40B4-BE49-F238E27FC236}">
                <a16:creationId xmlns:a16="http://schemas.microsoft.com/office/drawing/2014/main" id="{B0EDB779-3D5B-4156-A59F-A465E48AEDE7}"/>
              </a:ext>
            </a:extLst>
          </p:cNvPr>
          <p:cNvSpPr>
            <a:spLocks noGrp="1"/>
          </p:cNvSpPr>
          <p:nvPr>
            <p:ph type="sldNum" sz="quarter" idx="4"/>
          </p:nvPr>
        </p:nvSpPr>
        <p:spPr>
          <a:xfrm>
            <a:off x="11796226" y="6647867"/>
            <a:ext cx="211097" cy="150767"/>
          </a:xfrm>
          <a:prstGeom prst="rect">
            <a:avLst/>
          </a:prstGeom>
        </p:spPr>
        <p:txBody>
          <a:bodyPr vert="horz" lIns="0" tIns="0" rIns="0" bIns="0" rtlCol="0" anchor="t" anchorCtr="0"/>
          <a:lstStyle>
            <a:lvl1pPr algn="r">
              <a:defRPr lang="en-US" sz="700" cap="all" baseline="0" smtClean="0">
                <a:solidFill>
                  <a:schemeClr val="tx1">
                    <a:lumMod val="75000"/>
                    <a:lumOff val="25000"/>
                  </a:schemeClr>
                </a:solidFill>
                <a:latin typeface="Arial" panose="020B0604020202020204" pitchFamily="34" charset="0"/>
                <a:cs typeface="Arial" panose="020B0604020202020204" pitchFamily="34" charset="0"/>
              </a:defRPr>
            </a:lvl1pPr>
          </a:lstStyle>
          <a:p>
            <a:fld id="{C8C09DA5-8C43-4702-8900-F4900F7A89AE}" type="slidenum">
              <a:rPr lang="en-US" smtClean="0"/>
              <a:pPr/>
              <a:t>‹#›</a:t>
            </a:fld>
            <a:endParaRPr lang="en-US"/>
          </a:p>
        </p:txBody>
      </p:sp>
      <p:pic>
        <p:nvPicPr>
          <p:cNvPr id="6" name="Graphic 5">
            <a:extLst>
              <a:ext uri="{FF2B5EF4-FFF2-40B4-BE49-F238E27FC236}">
                <a16:creationId xmlns:a16="http://schemas.microsoft.com/office/drawing/2014/main" id="{BE87498D-FF98-4200-B84D-696CC5DE782E}"/>
              </a:ext>
            </a:extLst>
          </p:cNvPr>
          <p:cNvPicPr>
            <a:picLocks noChangeAspect="1"/>
          </p:cNvPicPr>
          <p:nvPr userDrawn="1"/>
        </p:nvPicPr>
        <p:blipFill>
          <a:blip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190195" y="6400089"/>
            <a:ext cx="560538" cy="327995"/>
          </a:xfrm>
          <a:prstGeom prst="rect">
            <a:avLst/>
          </a:prstGeom>
        </p:spPr>
      </p:pic>
      <p:sp>
        <p:nvSpPr>
          <p:cNvPr id="9" name="Footer Placeholder 8">
            <a:extLst>
              <a:ext uri="{FF2B5EF4-FFF2-40B4-BE49-F238E27FC236}">
                <a16:creationId xmlns:a16="http://schemas.microsoft.com/office/drawing/2014/main" id="{CE8ECC27-01D5-4E5F-9913-A0846ABD814A}"/>
              </a:ext>
            </a:extLst>
          </p:cNvPr>
          <p:cNvSpPr>
            <a:spLocks noGrp="1"/>
          </p:cNvSpPr>
          <p:nvPr>
            <p:ph type="ftr" sz="quarter" idx="3"/>
          </p:nvPr>
        </p:nvSpPr>
        <p:spPr>
          <a:xfrm>
            <a:off x="7665720" y="6647867"/>
            <a:ext cx="3775547" cy="150767"/>
          </a:xfrm>
          <a:prstGeom prst="rect">
            <a:avLst/>
          </a:prstGeom>
        </p:spPr>
        <p:txBody>
          <a:bodyPr vert="horz" lIns="0" tIns="0" rIns="0" bIns="0" rtlCol="0" anchor="t" anchorCtr="0"/>
          <a:lstStyle>
            <a:lvl1pPr algn="r">
              <a:defRPr lang="en-US" sz="700" cap="all" baseline="0">
                <a:solidFill>
                  <a:schemeClr val="tx1">
                    <a:lumMod val="75000"/>
                    <a:lumOff val="25000"/>
                  </a:schemeClr>
                </a:solidFill>
              </a:defRPr>
            </a:lvl1pPr>
          </a:lstStyle>
          <a:p>
            <a:r>
              <a:rPr lang="en-US"/>
              <a:t>SAMPLE FOOTER TEXT</a:t>
            </a:r>
          </a:p>
        </p:txBody>
      </p:sp>
      <p:cxnSp>
        <p:nvCxnSpPr>
          <p:cNvPr id="11" name="Straight Connector 10">
            <a:extLst>
              <a:ext uri="{FF2B5EF4-FFF2-40B4-BE49-F238E27FC236}">
                <a16:creationId xmlns:a16="http://schemas.microsoft.com/office/drawing/2014/main" id="{CF81472F-08A1-41E7-90D5-DF2F918E8DAC}"/>
              </a:ext>
            </a:extLst>
          </p:cNvPr>
          <p:cNvCxnSpPr/>
          <p:nvPr userDrawn="1"/>
        </p:nvCxnSpPr>
        <p:spPr>
          <a:xfrm>
            <a:off x="337185" y="872762"/>
            <a:ext cx="11524634"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0769181"/>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ftr="0" dt="0"/>
  <p:txStyles>
    <p:titleStyle>
      <a:lvl1pPr algn="l" defTabSz="914400" rtl="0" eaLnBrk="1" latinLnBrk="0" hangingPunct="1">
        <a:lnSpc>
          <a:spcPct val="80000"/>
        </a:lnSpc>
        <a:spcBef>
          <a:spcPct val="0"/>
        </a:spcBef>
        <a:buNone/>
        <a:defRPr sz="2800" b="1" kern="1200">
          <a:solidFill>
            <a:schemeClr val="accent1"/>
          </a:solidFill>
          <a:latin typeface="Arial" panose="020B0604020202020204" pitchFamily="34" charset="0"/>
          <a:ea typeface="+mj-ea"/>
          <a:cs typeface="Arial" panose="020B0604020202020204" pitchFamily="34" charset="0"/>
        </a:defRPr>
      </a:lvl1pPr>
    </p:titleStyle>
    <p:bodyStyle>
      <a:lvl1pPr marL="171450" indent="-165100" algn="l" defTabSz="914400" rtl="0" eaLnBrk="1" latinLnBrk="0" hangingPunct="1">
        <a:lnSpc>
          <a:spcPct val="90000"/>
        </a:lnSpc>
        <a:spcBef>
          <a:spcPts val="1800"/>
        </a:spcBef>
        <a:spcAft>
          <a:spcPts val="0"/>
        </a:spcAft>
        <a:buClr>
          <a:schemeClr val="accent1"/>
        </a:buClr>
        <a:buSzPct val="100000"/>
        <a:buFont typeface="Arial" panose="020B0604020202020204" pitchFamily="34" charset="0"/>
        <a:buChar char="•"/>
        <a:tabLst/>
        <a:defRPr sz="2200" kern="1200">
          <a:solidFill>
            <a:schemeClr val="tx1"/>
          </a:solidFill>
          <a:latin typeface="Arial" panose="020B0604020202020204" pitchFamily="34" charset="0"/>
          <a:ea typeface="+mn-ea"/>
          <a:cs typeface="Arial" panose="020B0604020202020204" pitchFamily="34" charset="0"/>
        </a:defRPr>
      </a:lvl1pPr>
      <a:lvl2pPr marL="404813" indent="-171450" algn="l" defTabSz="914400" rtl="0" eaLnBrk="1" latinLnBrk="0" hangingPunct="1">
        <a:lnSpc>
          <a:spcPct val="90000"/>
        </a:lnSpc>
        <a:spcBef>
          <a:spcPts val="600"/>
        </a:spcBef>
        <a:spcAft>
          <a:spcPts val="1200"/>
        </a:spcAft>
        <a:buClr>
          <a:schemeClr val="accent1"/>
        </a:buClr>
        <a:buSzPct val="110000"/>
        <a:buFont typeface="Human BBY Office" pitchFamily="2" charset="0"/>
        <a:buChar char="›"/>
        <a:tabLst/>
        <a:defRPr sz="1800" kern="1200">
          <a:solidFill>
            <a:schemeClr val="tx1"/>
          </a:solidFill>
          <a:latin typeface="Arial" panose="020B0604020202020204" pitchFamily="34" charset="0"/>
          <a:ea typeface="+mn-ea"/>
          <a:cs typeface="Arial" panose="020B0604020202020204" pitchFamily="34" charset="0"/>
        </a:defRPr>
      </a:lvl2pPr>
      <a:lvl3pPr marL="630238" indent="-171450" algn="l" defTabSz="914400" rtl="0" eaLnBrk="1" latinLnBrk="0" hangingPunct="1">
        <a:lnSpc>
          <a:spcPct val="90000"/>
        </a:lnSpc>
        <a:spcBef>
          <a:spcPts val="0"/>
        </a:spcBef>
        <a:spcAft>
          <a:spcPts val="600"/>
        </a:spcAft>
        <a:buClr>
          <a:schemeClr val="accent1"/>
        </a:buClr>
        <a:buSzPct val="90000"/>
        <a:buFont typeface="Arial" charset="0"/>
        <a:buChar char="•"/>
        <a:tabLst/>
        <a:defRPr sz="2000" kern="1200">
          <a:solidFill>
            <a:schemeClr val="tx1"/>
          </a:solidFill>
          <a:latin typeface="Arial" panose="020B0604020202020204" pitchFamily="34" charset="0"/>
          <a:ea typeface="+mn-ea"/>
          <a:cs typeface="Arial" panose="020B0604020202020204" pitchFamily="34" charset="0"/>
        </a:defRPr>
      </a:lvl3pPr>
      <a:lvl4pPr marL="857250" indent="-171450" algn="l" defTabSz="914400" rtl="0" eaLnBrk="1" latinLnBrk="0" hangingPunct="1">
        <a:lnSpc>
          <a:spcPct val="90000"/>
        </a:lnSpc>
        <a:spcBef>
          <a:spcPts val="0"/>
        </a:spcBef>
        <a:spcAft>
          <a:spcPts val="600"/>
        </a:spcAft>
        <a:buClr>
          <a:schemeClr val="accent1"/>
        </a:buClr>
        <a:buSzPct val="100000"/>
        <a:buFont typeface="Human BBY Office" pitchFamily="2" charset="0"/>
        <a:buChar char="›"/>
        <a:tabLst/>
        <a:defRPr sz="1800" kern="1200">
          <a:solidFill>
            <a:schemeClr val="tx1"/>
          </a:solidFill>
          <a:latin typeface="Arial" panose="020B0604020202020204" pitchFamily="34" charset="0"/>
          <a:ea typeface="+mn-ea"/>
          <a:cs typeface="Arial" panose="020B0604020202020204" pitchFamily="34" charset="0"/>
        </a:defRPr>
      </a:lvl4pPr>
      <a:lvl5pPr marL="1090613" indent="-171450" algn="l" defTabSz="914400" rtl="0" eaLnBrk="1" latinLnBrk="0" hangingPunct="1">
        <a:lnSpc>
          <a:spcPct val="90000"/>
        </a:lnSpc>
        <a:spcBef>
          <a:spcPts val="0"/>
        </a:spcBef>
        <a:spcAft>
          <a:spcPts val="600"/>
        </a:spcAft>
        <a:buClr>
          <a:schemeClr val="accent1"/>
        </a:buClr>
        <a:buSzPct val="90000"/>
        <a:buFont typeface="Arial" charset="0"/>
        <a:buChar char="•"/>
        <a:tabLst/>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2160">
          <p15:clr>
            <a:srgbClr val="F26B43"/>
          </p15:clr>
        </p15:guide>
        <p15:guide id="3" pos="528">
          <p15:clr>
            <a:srgbClr val="F26B43"/>
          </p15:clr>
        </p15:guide>
        <p15:guide id="5" pos="7474">
          <p15:clr>
            <a:srgbClr val="F26B43"/>
          </p15:clr>
        </p15:guide>
        <p15:guide id="6" pos="7152">
          <p15:clr>
            <a:srgbClr val="F26B43"/>
          </p15:clr>
        </p15:guide>
        <p15:guide id="7" pos="3816">
          <p15:clr>
            <a:srgbClr val="F26B43"/>
          </p15:clr>
        </p15:guide>
        <p15:guide id="8" pos="3864">
          <p15:clr>
            <a:srgbClr val="F26B43"/>
          </p15:clr>
        </p15:guide>
        <p15:guide id="9" orient="horz" pos="432">
          <p15:clr>
            <a:srgbClr val="F26B43"/>
          </p15:clr>
        </p15:guide>
        <p15:guide id="14" orient="horz" pos="2016">
          <p15:clr>
            <a:srgbClr val="F26B43"/>
          </p15:clr>
        </p15:guide>
        <p15:guide id="15" orient="horz" pos="2304">
          <p15:clr>
            <a:srgbClr val="F26B43"/>
          </p15:clr>
        </p15:guide>
        <p15:guide id="16" orient="horz" pos="3826">
          <p15:clr>
            <a:srgbClr val="F26B43"/>
          </p15:clr>
        </p15:guide>
        <p15:guide id="20" orient="horz" pos="862">
          <p15:clr>
            <a:srgbClr val="F26B43"/>
          </p15:clr>
        </p15:guide>
        <p15:guide id="21" orient="horz" pos="4142">
          <p15:clr>
            <a:srgbClr val="F26B43"/>
          </p15:clr>
        </p15:guide>
        <p15:guide id="22" pos="206">
          <p15:clr>
            <a:srgbClr val="F26B43"/>
          </p15:clr>
        </p15:guide>
        <p15:guide id="23" orient="horz" pos="18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1972518D-DFFC-F800-7E9B-365B9369D307}"/>
              </a:ext>
            </a:extLst>
          </p:cNvPr>
          <p:cNvGraphicFramePr>
            <a:graphicFrameLocks noChangeAspect="1"/>
          </p:cNvGraphicFramePr>
          <p:nvPr userDrawn="1">
            <p:custDataLst>
              <p:tags r:id="rId14"/>
            </p:custDataLst>
            <p:extLst>
              <p:ext uri="{D42A27DB-BD31-4B8C-83A1-F6EECF244321}">
                <p14:modId xmlns:p14="http://schemas.microsoft.com/office/powerpoint/2010/main" val="13700548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15" imgW="7772400" imgH="10058400" progId="TCLayout.ActiveDocument.1">
                  <p:embed/>
                </p:oleObj>
              </mc:Choice>
              <mc:Fallback>
                <p:oleObj name="think-cell Slide" r:id="rId15" imgW="7772400" imgH="10058400" progId="TCLayout.ActiveDocument.1">
                  <p:embed/>
                  <p:pic>
                    <p:nvPicPr>
                      <p:cNvPr id="8" name="Object 7" hidden="1">
                        <a:extLst>
                          <a:ext uri="{FF2B5EF4-FFF2-40B4-BE49-F238E27FC236}">
                            <a16:creationId xmlns:a16="http://schemas.microsoft.com/office/drawing/2014/main" id="{1972518D-DFFC-F800-7E9B-365B9369D307}"/>
                          </a:ext>
                        </a:extLst>
                      </p:cNvPr>
                      <p:cNvPicPr/>
                      <p:nvPr/>
                    </p:nvPicPr>
                    <p:blipFill>
                      <a:blip r:embed="rId16"/>
                      <a:stretch>
                        <a:fillRect/>
                      </a:stretch>
                    </p:blipFill>
                    <p:spPr>
                      <a:xfrm>
                        <a:off x="1588" y="1588"/>
                        <a:ext cx="1227" cy="1588"/>
                      </a:xfrm>
                      <a:prstGeom prst="rect">
                        <a:avLst/>
                      </a:prstGeom>
                    </p:spPr>
                  </p:pic>
                </p:oleObj>
              </mc:Fallback>
            </mc:AlternateContent>
          </a:graphicData>
        </a:graphic>
      </p:graphicFrame>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1/20/2023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10.xml.rels><?xml version="1.0" encoding="UTF-8" standalone="yes"?>
<Relationships xmlns="http://schemas.openxmlformats.org/package/2006/relationships"><Relationship Id="rId8" Type="http://schemas.openxmlformats.org/officeDocument/2006/relationships/tags" Target="../tags/tag19.xml"/><Relationship Id="rId13" Type="http://schemas.openxmlformats.org/officeDocument/2006/relationships/tags" Target="../tags/tag24.xml"/><Relationship Id="rId18" Type="http://schemas.openxmlformats.org/officeDocument/2006/relationships/image" Target="../media/image13.emf"/><Relationship Id="rId3" Type="http://schemas.openxmlformats.org/officeDocument/2006/relationships/tags" Target="../tags/tag14.xml"/><Relationship Id="rId7" Type="http://schemas.openxmlformats.org/officeDocument/2006/relationships/tags" Target="../tags/tag18.xml"/><Relationship Id="rId12" Type="http://schemas.openxmlformats.org/officeDocument/2006/relationships/tags" Target="../tags/tag23.xml"/><Relationship Id="rId17" Type="http://schemas.openxmlformats.org/officeDocument/2006/relationships/oleObject" Target="../embeddings/oleObject11.bin"/><Relationship Id="rId2" Type="http://schemas.openxmlformats.org/officeDocument/2006/relationships/tags" Target="../tags/tag13.xml"/><Relationship Id="rId16" Type="http://schemas.openxmlformats.org/officeDocument/2006/relationships/slideLayout" Target="../slideLayouts/slideLayout13.xml"/><Relationship Id="rId1" Type="http://schemas.openxmlformats.org/officeDocument/2006/relationships/tags" Target="../tags/tag12.xml"/><Relationship Id="rId6" Type="http://schemas.openxmlformats.org/officeDocument/2006/relationships/tags" Target="../tags/tag17.xml"/><Relationship Id="rId11" Type="http://schemas.openxmlformats.org/officeDocument/2006/relationships/tags" Target="../tags/tag22.xml"/><Relationship Id="rId5" Type="http://schemas.openxmlformats.org/officeDocument/2006/relationships/tags" Target="../tags/tag16.xml"/><Relationship Id="rId15" Type="http://schemas.openxmlformats.org/officeDocument/2006/relationships/tags" Target="../tags/tag26.xml"/><Relationship Id="rId10" Type="http://schemas.openxmlformats.org/officeDocument/2006/relationships/tags" Target="../tags/tag21.xml"/><Relationship Id="rId19" Type="http://schemas.openxmlformats.org/officeDocument/2006/relationships/chart" Target="../charts/chart1.xml"/><Relationship Id="rId4" Type="http://schemas.openxmlformats.org/officeDocument/2006/relationships/tags" Target="../tags/tag15.xml"/><Relationship Id="rId9" Type="http://schemas.openxmlformats.org/officeDocument/2006/relationships/tags" Target="../tags/tag20.xml"/><Relationship Id="rId14" Type="http://schemas.openxmlformats.org/officeDocument/2006/relationships/tags" Target="../tags/tag25.xml"/></Relationships>
</file>

<file path=ppt/slides/_rels/slide11.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oleObject" Target="../embeddings/oleObject12.bin"/><Relationship Id="rId7" Type="http://schemas.openxmlformats.org/officeDocument/2006/relationships/image" Target="../media/image21.png"/><Relationship Id="rId2" Type="http://schemas.openxmlformats.org/officeDocument/2006/relationships/slideLayout" Target="../slideLayouts/slideLayout13.xml"/><Relationship Id="rId1" Type="http://schemas.openxmlformats.org/officeDocument/2006/relationships/tags" Target="../tags/tag2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3.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12.xml"/><Relationship Id="rId1" Type="http://schemas.openxmlformats.org/officeDocument/2006/relationships/tags" Target="../tags/tag28.xml"/><Relationship Id="rId5" Type="http://schemas.openxmlformats.org/officeDocument/2006/relationships/chart" Target="../charts/chart2.xml"/><Relationship Id="rId4" Type="http://schemas.openxmlformats.org/officeDocument/2006/relationships/image" Target="../media/image23.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tags" Target="../tags/tag5.xml"/><Relationship Id="rId4" Type="http://schemas.openxmlformats.org/officeDocument/2006/relationships/image" Target="../media/image8.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2.xml"/><Relationship Id="rId1" Type="http://schemas.openxmlformats.org/officeDocument/2006/relationships/tags" Target="../tags/tag6.xml"/><Relationship Id="rId5" Type="http://schemas.openxmlformats.org/officeDocument/2006/relationships/image" Target="../media/image10.png"/><Relationship Id="rId4" Type="http://schemas.openxmlformats.org/officeDocument/2006/relationships/image" Target="../media/image9.emf"/></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oleObject" Target="../embeddings/oleObject6.bin"/><Relationship Id="rId7" Type="http://schemas.openxmlformats.org/officeDocument/2006/relationships/diagramQuickStyle" Target="../diagrams/quickStyle1.xml"/><Relationship Id="rId2" Type="http://schemas.openxmlformats.org/officeDocument/2006/relationships/slideLayout" Target="../slideLayouts/slideLayout13.xml"/><Relationship Id="rId1" Type="http://schemas.openxmlformats.org/officeDocument/2006/relationships/tags" Target="../tags/tag7.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11.emf"/><Relationship Id="rId9" Type="http://schemas.microsoft.com/office/2007/relationships/diagramDrawing" Target="../diagrams/drawing1.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3.xml"/><Relationship Id="rId1" Type="http://schemas.openxmlformats.org/officeDocument/2006/relationships/tags" Target="../tags/tag8.xml"/><Relationship Id="rId5" Type="http://schemas.openxmlformats.org/officeDocument/2006/relationships/image" Target="../media/image12.jpeg"/><Relationship Id="rId4" Type="http://schemas.openxmlformats.org/officeDocument/2006/relationships/image" Target="../media/image11.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8.bin"/><Relationship Id="rId7" Type="http://schemas.openxmlformats.org/officeDocument/2006/relationships/image" Target="../media/image16.png"/><Relationship Id="rId2" Type="http://schemas.openxmlformats.org/officeDocument/2006/relationships/slideLayout" Target="../slideLayouts/slideLayout13.xml"/><Relationship Id="rId1" Type="http://schemas.openxmlformats.org/officeDocument/2006/relationships/tags" Target="../tags/tag9.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3.xml"/><Relationship Id="rId1" Type="http://schemas.openxmlformats.org/officeDocument/2006/relationships/tags" Target="../tags/tag10.xml"/><Relationship Id="rId5" Type="http://schemas.openxmlformats.org/officeDocument/2006/relationships/image" Target="../media/image17.png"/><Relationship Id="rId4" Type="http://schemas.openxmlformats.org/officeDocument/2006/relationships/image" Target="../media/image13.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3.xml"/><Relationship Id="rId1" Type="http://schemas.openxmlformats.org/officeDocument/2006/relationships/tags" Target="../tags/tag11.xml"/><Relationship Id="rId5" Type="http://schemas.openxmlformats.org/officeDocument/2006/relationships/image" Target="../media/image18.png"/><Relationship Id="rId4" Type="http://schemas.openxmlformats.org/officeDocument/2006/relationships/image" Target="../media/image1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448C4A2B-6CD9-4463-86DF-1FE3448E83DC}"/>
              </a:ext>
            </a:extLst>
          </p:cNvPr>
          <p:cNvSpPr>
            <a:spLocks noGrp="1"/>
          </p:cNvSpPr>
          <p:nvPr>
            <p:ph type="sldNum" sz="quarter" idx="11"/>
          </p:nvPr>
        </p:nvSpPr>
        <p:spPr/>
        <p:txBody>
          <a:bodyPr/>
          <a:lstStyle/>
          <a:p>
            <a:fld id="{C8C09DA5-8C43-4702-8900-F4900F7A89AE}" type="slidenum">
              <a:rPr lang="en-US" smtClean="0"/>
              <a:pPr/>
              <a:t>1</a:t>
            </a:fld>
            <a:endParaRPr lang="en-US"/>
          </a:p>
        </p:txBody>
      </p:sp>
      <p:sp>
        <p:nvSpPr>
          <p:cNvPr id="9" name="Title 1">
            <a:extLst>
              <a:ext uri="{FF2B5EF4-FFF2-40B4-BE49-F238E27FC236}">
                <a16:creationId xmlns:a16="http://schemas.microsoft.com/office/drawing/2014/main" id="{4B855DB8-B67B-4CBA-939E-70A24C9BAAED}"/>
              </a:ext>
            </a:extLst>
          </p:cNvPr>
          <p:cNvSpPr txBox="1">
            <a:spLocks/>
          </p:cNvSpPr>
          <p:nvPr/>
        </p:nvSpPr>
        <p:spPr>
          <a:xfrm>
            <a:off x="844774" y="3516783"/>
            <a:ext cx="10502381" cy="738664"/>
          </a:xfrm>
          <a:prstGeom prst="rect">
            <a:avLst/>
          </a:prstGeom>
          <a:noFill/>
        </p:spPr>
        <p:txBody>
          <a:bodyPr vert="horz" wrap="square" lIns="0" tIns="0" rIns="0" bIns="0" rtlCol="0" anchor="b" anchorCtr="0">
            <a:spAutoFit/>
          </a:bodyPr>
          <a:lstStyle>
            <a:lvl1pPr algn="l" defTabSz="914400" rtl="0" eaLnBrk="1" latinLnBrk="0" hangingPunct="1">
              <a:lnSpc>
                <a:spcPct val="80000"/>
              </a:lnSpc>
              <a:spcBef>
                <a:spcPct val="0"/>
              </a:spcBef>
              <a:buNone/>
              <a:defRPr lang="en-US" sz="7200" b="1" kern="1200" dirty="0">
                <a:solidFill>
                  <a:schemeClr val="accent1"/>
                </a:solidFill>
                <a:latin typeface="+mj-lt"/>
                <a:ea typeface="+mj-ea"/>
                <a:cs typeface="+mj-cs"/>
              </a:defRPr>
            </a:lvl1pPr>
          </a:lstStyle>
          <a:p>
            <a:r>
              <a:rPr lang="en-US" sz="6000">
                <a:solidFill>
                  <a:srgbClr val="F8EA02"/>
                </a:solidFill>
                <a:latin typeface="Arial"/>
                <a:cs typeface="Arial"/>
              </a:rPr>
              <a:t>Project Week Presentation</a:t>
            </a:r>
          </a:p>
        </p:txBody>
      </p:sp>
      <p:sp>
        <p:nvSpPr>
          <p:cNvPr id="4" name="Title 1">
            <a:extLst>
              <a:ext uri="{FF2B5EF4-FFF2-40B4-BE49-F238E27FC236}">
                <a16:creationId xmlns:a16="http://schemas.microsoft.com/office/drawing/2014/main" id="{E2FEEE14-1967-A0F1-72ED-AE6E923EB7F5}"/>
              </a:ext>
            </a:extLst>
          </p:cNvPr>
          <p:cNvSpPr txBox="1">
            <a:spLocks/>
          </p:cNvSpPr>
          <p:nvPr/>
        </p:nvSpPr>
        <p:spPr>
          <a:xfrm>
            <a:off x="844774" y="4476218"/>
            <a:ext cx="10502381" cy="270843"/>
          </a:xfrm>
          <a:prstGeom prst="rect">
            <a:avLst/>
          </a:prstGeom>
          <a:noFill/>
        </p:spPr>
        <p:txBody>
          <a:bodyPr vert="horz" wrap="square" lIns="0" tIns="0" rIns="0" bIns="0" rtlCol="0" anchor="b" anchorCtr="0">
            <a:spAutoFit/>
          </a:bodyPr>
          <a:lstStyle>
            <a:lvl1pPr algn="l" defTabSz="914400" rtl="0" eaLnBrk="1" latinLnBrk="0" hangingPunct="1">
              <a:lnSpc>
                <a:spcPct val="80000"/>
              </a:lnSpc>
              <a:spcBef>
                <a:spcPct val="0"/>
              </a:spcBef>
              <a:buNone/>
              <a:defRPr lang="en-US" sz="7200" b="1" kern="1200" dirty="0">
                <a:solidFill>
                  <a:schemeClr val="accent1"/>
                </a:solidFill>
                <a:latin typeface="+mj-lt"/>
                <a:ea typeface="+mj-ea"/>
                <a:cs typeface="+mj-cs"/>
              </a:defRPr>
            </a:lvl1pPr>
          </a:lstStyle>
          <a:p>
            <a:r>
              <a:rPr lang="en-US" sz="2200">
                <a:solidFill>
                  <a:schemeClr val="bg1"/>
                </a:solidFill>
                <a:latin typeface="Arial"/>
                <a:cs typeface="Arial"/>
              </a:rPr>
              <a:t>Data Pirates – </a:t>
            </a:r>
            <a:r>
              <a:rPr lang="en-US" sz="2200" err="1">
                <a:solidFill>
                  <a:schemeClr val="bg1"/>
                </a:solidFill>
                <a:latin typeface="Arial"/>
                <a:cs typeface="Arial"/>
              </a:rPr>
              <a:t>Junyang</a:t>
            </a:r>
            <a:r>
              <a:rPr lang="en-US" sz="2200">
                <a:solidFill>
                  <a:schemeClr val="bg1"/>
                </a:solidFill>
                <a:latin typeface="Arial"/>
                <a:cs typeface="Arial"/>
              </a:rPr>
              <a:t> Tang, </a:t>
            </a:r>
            <a:r>
              <a:rPr lang="en-US" sz="2200" err="1">
                <a:solidFill>
                  <a:schemeClr val="bg1"/>
                </a:solidFill>
                <a:latin typeface="Arial"/>
                <a:cs typeface="Arial"/>
              </a:rPr>
              <a:t>Zongzhen</a:t>
            </a:r>
            <a:r>
              <a:rPr lang="en-US" sz="2200">
                <a:solidFill>
                  <a:schemeClr val="bg1"/>
                </a:solidFill>
                <a:latin typeface="Arial"/>
                <a:cs typeface="Arial"/>
              </a:rPr>
              <a:t> Lin, Jinsong Zhen, Chin-Heng Lin</a:t>
            </a:r>
            <a:endParaRPr lang="en-US" sz="2200">
              <a:solidFill>
                <a:schemeClr val="bg1"/>
              </a:solidFill>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41F1394D-C0CE-14B0-D021-D89CD39B1877}"/>
              </a:ext>
            </a:extLst>
          </p:cNvPr>
          <p:cNvSpPr txBox="1"/>
          <p:nvPr/>
        </p:nvSpPr>
        <p:spPr>
          <a:xfrm>
            <a:off x="2507226" y="6769510"/>
            <a:ext cx="184731" cy="369332"/>
          </a:xfrm>
          <a:prstGeom prst="rect">
            <a:avLst/>
          </a:prstGeom>
          <a:noFill/>
        </p:spPr>
        <p:txBody>
          <a:bodyPr wrap="none" rtlCol="0">
            <a:spAutoFit/>
          </a:bodyPr>
          <a:lstStyle/>
          <a:p>
            <a:endParaRPr lang="en-GB"/>
          </a:p>
        </p:txBody>
      </p:sp>
    </p:spTree>
    <p:extLst>
      <p:ext uri="{BB962C8B-B14F-4D97-AF65-F5344CB8AC3E}">
        <p14:creationId xmlns:p14="http://schemas.microsoft.com/office/powerpoint/2010/main" val="1324350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Object 16" hidden="1">
            <a:extLst>
              <a:ext uri="{FF2B5EF4-FFF2-40B4-BE49-F238E27FC236}">
                <a16:creationId xmlns:a16="http://schemas.microsoft.com/office/drawing/2014/main" id="{5FCA57C0-66CA-3042-667B-CF6C0DACC26F}"/>
              </a:ext>
            </a:extLst>
          </p:cNvPr>
          <p:cNvGraphicFramePr>
            <a:graphicFrameLocks noChangeAspect="1"/>
          </p:cNvGraphicFramePr>
          <p:nvPr>
            <p:custDataLst>
              <p:tags r:id="rId1"/>
            </p:custDataLst>
            <p:extLst>
              <p:ext uri="{D42A27DB-BD31-4B8C-83A1-F6EECF244321}">
                <p14:modId xmlns:p14="http://schemas.microsoft.com/office/powerpoint/2010/main" val="200400318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17" imgW="7772400" imgH="10058400" progId="TCLayout.ActiveDocument.1">
                  <p:embed/>
                </p:oleObj>
              </mc:Choice>
              <mc:Fallback>
                <p:oleObj name="think-cell Slide" r:id="rId17" imgW="7772400" imgH="10058400" progId="TCLayout.ActiveDocument.1">
                  <p:embed/>
                  <p:pic>
                    <p:nvPicPr>
                      <p:cNvPr id="17" name="Object 16" hidden="1">
                        <a:extLst>
                          <a:ext uri="{FF2B5EF4-FFF2-40B4-BE49-F238E27FC236}">
                            <a16:creationId xmlns:a16="http://schemas.microsoft.com/office/drawing/2014/main" id="{5FCA57C0-66CA-3042-667B-CF6C0DACC26F}"/>
                          </a:ext>
                        </a:extLst>
                      </p:cNvPr>
                      <p:cNvPicPr/>
                      <p:nvPr/>
                    </p:nvPicPr>
                    <p:blipFill>
                      <a:blip r:embed="rId18"/>
                      <a:stretch>
                        <a:fillRect/>
                      </a:stretch>
                    </p:blipFill>
                    <p:spPr>
                      <a:xfrm>
                        <a:off x="1588" y="1588"/>
                        <a:ext cx="1227" cy="1588"/>
                      </a:xfrm>
                      <a:prstGeom prst="rect">
                        <a:avLst/>
                      </a:prstGeom>
                    </p:spPr>
                  </p:pic>
                </p:oleObj>
              </mc:Fallback>
            </mc:AlternateContent>
          </a:graphicData>
        </a:graphic>
      </p:graphicFrame>
      <p:sp>
        <p:nvSpPr>
          <p:cNvPr id="176" name="Rectangle 175">
            <a:extLst>
              <a:ext uri="{FF2B5EF4-FFF2-40B4-BE49-F238E27FC236}">
                <a16:creationId xmlns:a16="http://schemas.microsoft.com/office/drawing/2014/main" id="{1442E1FA-A973-69DB-26B3-BF5B30C99537}"/>
              </a:ext>
            </a:extLst>
          </p:cNvPr>
          <p:cNvSpPr/>
          <p:nvPr/>
        </p:nvSpPr>
        <p:spPr>
          <a:xfrm>
            <a:off x="7323022" y="1672478"/>
            <a:ext cx="4456155" cy="4414838"/>
          </a:xfrm>
          <a:prstGeom prst="rect">
            <a:avLst/>
          </a:prstGeom>
          <a:solidFill>
            <a:srgbClr val="FFCF00">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itle 3">
            <a:extLst>
              <a:ext uri="{FF2B5EF4-FFF2-40B4-BE49-F238E27FC236}">
                <a16:creationId xmlns:a16="http://schemas.microsoft.com/office/drawing/2014/main" id="{08C1BC98-94C6-23F7-C329-B99C4810BA06}"/>
              </a:ext>
            </a:extLst>
          </p:cNvPr>
          <p:cNvSpPr>
            <a:spLocks noGrp="1"/>
          </p:cNvSpPr>
          <p:nvPr>
            <p:ph type="title"/>
          </p:nvPr>
        </p:nvSpPr>
        <p:spPr/>
        <p:txBody>
          <a:bodyPr vert="horz"/>
          <a:lstStyle/>
          <a:p>
            <a:r>
              <a:rPr lang="en-US" err="1"/>
              <a:t>XGBoost</a:t>
            </a:r>
            <a:r>
              <a:rPr lang="en-US"/>
              <a:t>: Boosting yields an acceptable RMSE results of ~7</a:t>
            </a:r>
          </a:p>
        </p:txBody>
      </p:sp>
      <p:sp>
        <p:nvSpPr>
          <p:cNvPr id="5" name="Slide Number Placeholder 4">
            <a:extLst>
              <a:ext uri="{FF2B5EF4-FFF2-40B4-BE49-F238E27FC236}">
                <a16:creationId xmlns:a16="http://schemas.microsoft.com/office/drawing/2014/main" id="{1A3D556F-F834-81C3-60DB-75ED0A274BF2}"/>
              </a:ext>
            </a:extLst>
          </p:cNvPr>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8C09DA5-8C43-4702-8900-F4900F7A89AE}" type="slidenum">
              <a:rPr kumimoji="0" lang="en-US" sz="700" b="0" i="0" u="none" strike="noStrike" kern="1200" cap="all" spc="0" normalizeH="0" baseline="0" noProof="0" smtClean="0">
                <a:ln>
                  <a:noFill/>
                </a:ln>
                <a:solidFill>
                  <a:srgbClr val="000000">
                    <a:lumMod val="75000"/>
                    <a:lumOff val="25000"/>
                  </a:srgbClr>
                </a:solidFill>
                <a:effectLst/>
                <a:uLnTx/>
                <a:uFillTx/>
                <a:latin typeface="Human BBY Offic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700" b="0" i="0" u="none" strike="noStrike" kern="1200" cap="all" spc="0" normalizeH="0" baseline="0" noProof="0">
              <a:ln>
                <a:noFill/>
              </a:ln>
              <a:solidFill>
                <a:srgbClr val="000000">
                  <a:lumMod val="75000"/>
                  <a:lumOff val="25000"/>
                </a:srgbClr>
              </a:solidFill>
              <a:effectLst/>
              <a:uLnTx/>
              <a:uFillTx/>
              <a:latin typeface="Human BBY Office"/>
              <a:ea typeface="+mn-ea"/>
              <a:cs typeface="+mn-cs"/>
            </a:endParaRPr>
          </a:p>
        </p:txBody>
      </p:sp>
      <p:sp>
        <p:nvSpPr>
          <p:cNvPr id="8" name="TextBox 7">
            <a:extLst>
              <a:ext uri="{FF2B5EF4-FFF2-40B4-BE49-F238E27FC236}">
                <a16:creationId xmlns:a16="http://schemas.microsoft.com/office/drawing/2014/main" id="{69F1A28C-CEC0-29C5-BFEE-9C489D34BCD4}"/>
              </a:ext>
            </a:extLst>
          </p:cNvPr>
          <p:cNvSpPr txBox="1"/>
          <p:nvPr/>
        </p:nvSpPr>
        <p:spPr>
          <a:xfrm>
            <a:off x="342900" y="1214438"/>
            <a:ext cx="11315700" cy="246221"/>
          </a:xfrm>
          <a:prstGeom prst="rect">
            <a:avLst/>
          </a:prstGeom>
          <a:noFill/>
        </p:spPr>
        <p:txBody>
          <a:bodyPr wrap="square" lIns="0" tIns="0" rIns="0" bIns="0" rtlCol="0" anchor="t">
            <a:spAutoFit/>
          </a:bodyPr>
          <a:lstStyle/>
          <a:p>
            <a:pPr algn="l"/>
            <a:endParaRPr lang="en-US" sz="1600" b="1">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921C64DD-5503-251C-E9BF-F5993C1608B5}"/>
              </a:ext>
            </a:extLst>
          </p:cNvPr>
          <p:cNvSpPr txBox="1"/>
          <p:nvPr/>
        </p:nvSpPr>
        <p:spPr>
          <a:xfrm>
            <a:off x="2914650" y="1214438"/>
            <a:ext cx="4886325" cy="246221"/>
          </a:xfrm>
          <a:prstGeom prst="rect">
            <a:avLst/>
          </a:prstGeom>
          <a:noFill/>
        </p:spPr>
        <p:txBody>
          <a:bodyPr wrap="square" lIns="0" tIns="0" rIns="0" bIns="0" rtlCol="0" anchor="t">
            <a:spAutoFit/>
          </a:bodyPr>
          <a:lstStyle/>
          <a:p>
            <a:pPr algn="l"/>
            <a:endParaRPr lang="en-GB" sz="1600" b="1">
              <a:solidFill>
                <a:srgbClr val="FFCF00"/>
              </a:solidFill>
              <a:latin typeface="Songti SC" panose="02010600040101010101" pitchFamily="2" charset="-122"/>
              <a:ea typeface="Songti SC" panose="02010600040101010101" pitchFamily="2" charset="-122"/>
            </a:endParaRPr>
          </a:p>
        </p:txBody>
      </p:sp>
      <p:graphicFrame>
        <p:nvGraphicFramePr>
          <p:cNvPr id="206" name="Chart 205">
            <a:extLst>
              <a:ext uri="{FF2B5EF4-FFF2-40B4-BE49-F238E27FC236}">
                <a16:creationId xmlns:a16="http://schemas.microsoft.com/office/drawing/2014/main" id="{7427AD96-ED13-A57C-2CA8-4D7BEA3BBBEA}"/>
              </a:ext>
            </a:extLst>
          </p:cNvPr>
          <p:cNvGraphicFramePr/>
          <p:nvPr>
            <p:custDataLst>
              <p:tags r:id="rId2"/>
            </p:custDataLst>
            <p:extLst>
              <p:ext uri="{D42A27DB-BD31-4B8C-83A1-F6EECF244321}">
                <p14:modId xmlns:p14="http://schemas.microsoft.com/office/powerpoint/2010/main" val="4031713658"/>
              </p:ext>
            </p:extLst>
          </p:nvPr>
        </p:nvGraphicFramePr>
        <p:xfrm>
          <a:off x="344488" y="2090738"/>
          <a:ext cx="6259512" cy="3114675"/>
        </p:xfrm>
        <a:graphic>
          <a:graphicData uri="http://schemas.openxmlformats.org/drawingml/2006/chart">
            <c:chart xmlns:c="http://schemas.openxmlformats.org/drawingml/2006/chart" xmlns:r="http://schemas.openxmlformats.org/officeDocument/2006/relationships" r:id="rId19"/>
          </a:graphicData>
        </a:graphic>
      </p:graphicFrame>
      <p:sp>
        <p:nvSpPr>
          <p:cNvPr id="43" name="Text Placeholder 2">
            <a:extLst>
              <a:ext uri="{FF2B5EF4-FFF2-40B4-BE49-F238E27FC236}">
                <a16:creationId xmlns:a16="http://schemas.microsoft.com/office/drawing/2014/main" id="{45FD059D-70AA-EAF0-891D-F57266544793}"/>
              </a:ext>
            </a:extLst>
          </p:cNvPr>
          <p:cNvSpPr txBox="1">
            <a:spLocks/>
          </p:cNvSpPr>
          <p:nvPr>
            <p:custDataLst>
              <p:tags r:id="rId3"/>
            </p:custDataLst>
          </p:nvPr>
        </p:nvSpPr>
        <p:spPr bwMode="gray">
          <a:xfrm>
            <a:off x="6176963" y="5210175"/>
            <a:ext cx="688975" cy="19208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numCol="1" spcCol="0" rtlCol="0" anchor="t" anchorCtr="0">
            <a:noAutofit/>
          </a:bodyPr>
          <a:lstStyle>
            <a:lvl1pPr marL="171450" indent="-165100" algn="l" defTabSz="914400" rtl="0" eaLnBrk="1" latinLnBrk="0" hangingPunct="1">
              <a:lnSpc>
                <a:spcPct val="90000"/>
              </a:lnSpc>
              <a:spcBef>
                <a:spcPts val="1800"/>
              </a:spcBef>
              <a:spcAft>
                <a:spcPts val="0"/>
              </a:spcAft>
              <a:buClr>
                <a:schemeClr val="accent1"/>
              </a:buClr>
              <a:buSzPct val="100000"/>
              <a:buFont typeface="Arial" panose="020B0604020202020204" pitchFamily="34" charset="0"/>
              <a:buChar char="•"/>
              <a:tabLst/>
              <a:defRPr sz="2200" kern="1200">
                <a:solidFill>
                  <a:schemeClr val="tx1"/>
                </a:solidFill>
                <a:latin typeface="Arial" panose="020B0604020202020204" pitchFamily="34" charset="0"/>
                <a:ea typeface="+mn-ea"/>
                <a:cs typeface="Arial" panose="020B0604020202020204" pitchFamily="34" charset="0"/>
              </a:defRPr>
            </a:lvl1pPr>
            <a:lvl2pPr marL="404813" indent="-171450" algn="l" defTabSz="914400" rtl="0" eaLnBrk="1" latinLnBrk="0" hangingPunct="1">
              <a:lnSpc>
                <a:spcPct val="90000"/>
              </a:lnSpc>
              <a:spcBef>
                <a:spcPts val="600"/>
              </a:spcBef>
              <a:spcAft>
                <a:spcPts val="1200"/>
              </a:spcAft>
              <a:buClr>
                <a:schemeClr val="accent1"/>
              </a:buClr>
              <a:buSzPct val="110000"/>
              <a:buFont typeface="Human BBY Office" pitchFamily="2" charset="0"/>
              <a:buChar char="›"/>
              <a:tabLst/>
              <a:defRPr sz="1800" kern="1200">
                <a:solidFill>
                  <a:schemeClr val="tx1"/>
                </a:solidFill>
                <a:latin typeface="Arial" panose="020B0604020202020204" pitchFamily="34" charset="0"/>
                <a:ea typeface="+mn-ea"/>
                <a:cs typeface="Arial" panose="020B0604020202020204" pitchFamily="34" charset="0"/>
              </a:defRPr>
            </a:lvl2pPr>
            <a:lvl3pPr marL="630238" indent="-171450" algn="l" defTabSz="914400" rtl="0" eaLnBrk="1" latinLnBrk="0" hangingPunct="1">
              <a:lnSpc>
                <a:spcPct val="90000"/>
              </a:lnSpc>
              <a:spcBef>
                <a:spcPts val="0"/>
              </a:spcBef>
              <a:spcAft>
                <a:spcPts val="600"/>
              </a:spcAft>
              <a:buClr>
                <a:schemeClr val="accent1"/>
              </a:buClr>
              <a:buSzPct val="90000"/>
              <a:buFont typeface="Arial" charset="0"/>
              <a:buChar char="•"/>
              <a:tabLst/>
              <a:defRPr sz="2000" kern="1200">
                <a:solidFill>
                  <a:schemeClr val="tx1"/>
                </a:solidFill>
                <a:latin typeface="Arial" panose="020B0604020202020204" pitchFamily="34" charset="0"/>
                <a:ea typeface="+mn-ea"/>
                <a:cs typeface="Arial" panose="020B0604020202020204" pitchFamily="34" charset="0"/>
              </a:defRPr>
            </a:lvl3pPr>
            <a:lvl4pPr marL="857250" indent="-171450" algn="l" defTabSz="914400" rtl="0" eaLnBrk="1" latinLnBrk="0" hangingPunct="1">
              <a:lnSpc>
                <a:spcPct val="90000"/>
              </a:lnSpc>
              <a:spcBef>
                <a:spcPts val="0"/>
              </a:spcBef>
              <a:spcAft>
                <a:spcPts val="600"/>
              </a:spcAft>
              <a:buClr>
                <a:schemeClr val="accent1"/>
              </a:buClr>
              <a:buSzPct val="100000"/>
              <a:buFont typeface="Human BBY Office" pitchFamily="2" charset="0"/>
              <a:buChar char="›"/>
              <a:tabLst/>
              <a:defRPr sz="1800" kern="1200">
                <a:solidFill>
                  <a:schemeClr val="tx1"/>
                </a:solidFill>
                <a:latin typeface="Arial" panose="020B0604020202020204" pitchFamily="34" charset="0"/>
                <a:ea typeface="+mn-ea"/>
                <a:cs typeface="Arial" panose="020B0604020202020204" pitchFamily="34" charset="0"/>
              </a:defRPr>
            </a:lvl4pPr>
            <a:lvl5pPr marL="1090613" indent="-171450" algn="l" defTabSz="914400" rtl="0" eaLnBrk="1" latinLnBrk="0" hangingPunct="1">
              <a:lnSpc>
                <a:spcPct val="90000"/>
              </a:lnSpc>
              <a:spcBef>
                <a:spcPts val="0"/>
              </a:spcBef>
              <a:spcAft>
                <a:spcPts val="600"/>
              </a:spcAft>
              <a:buClr>
                <a:schemeClr val="accent1"/>
              </a:buClr>
              <a:buSzPct val="90000"/>
              <a:buFont typeface="Arial" charset="0"/>
              <a:buChar char="•"/>
              <a:tabLst/>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7E928390-97C7-4601-A06C-320B95EFA0F2}" type="datetime'''''''''''0''''''8''''''''/0''''''7''''/''''''''''2''''''''2'">
              <a:rPr lang="en-GB" altLang="en-US" sz="1400" smtClean="0">
                <a:effectLst/>
                <a:cs typeface="+mn-cs"/>
              </a:rPr>
              <a:pPr marL="0" indent="0" algn="ctr">
                <a:spcBef>
                  <a:spcPct val="0"/>
                </a:spcBef>
                <a:spcAft>
                  <a:spcPct val="0"/>
                </a:spcAft>
                <a:buNone/>
              </a:pPr>
              <a:t>08/07/22</a:t>
            </a:fld>
            <a:endParaRPr lang="en-GB" sz="1400">
              <a:cs typeface="+mn-cs"/>
            </a:endParaRPr>
          </a:p>
        </p:txBody>
      </p:sp>
      <p:sp>
        <p:nvSpPr>
          <p:cNvPr id="137" name="Text Placeholder 2">
            <a:extLst>
              <a:ext uri="{FF2B5EF4-FFF2-40B4-BE49-F238E27FC236}">
                <a16:creationId xmlns:a16="http://schemas.microsoft.com/office/drawing/2014/main" id="{FD7E65AA-1109-2686-9DB8-C4B98B7D18DF}"/>
              </a:ext>
            </a:extLst>
          </p:cNvPr>
          <p:cNvSpPr txBox="1">
            <a:spLocks/>
          </p:cNvSpPr>
          <p:nvPr>
            <p:custDataLst>
              <p:tags r:id="rId4"/>
            </p:custDataLst>
          </p:nvPr>
        </p:nvSpPr>
        <p:spPr bwMode="gray">
          <a:xfrm>
            <a:off x="1417638" y="5210175"/>
            <a:ext cx="688975" cy="19208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numCol="1" spcCol="0" rtlCol="0" anchor="t" anchorCtr="0">
            <a:noAutofit/>
          </a:bodyPr>
          <a:lstStyle>
            <a:lvl1pPr marL="171450" indent="-165100" algn="l" defTabSz="914400" rtl="0" eaLnBrk="1" latinLnBrk="0" hangingPunct="1">
              <a:lnSpc>
                <a:spcPct val="90000"/>
              </a:lnSpc>
              <a:spcBef>
                <a:spcPts val="1800"/>
              </a:spcBef>
              <a:spcAft>
                <a:spcPts val="0"/>
              </a:spcAft>
              <a:buClr>
                <a:schemeClr val="accent1"/>
              </a:buClr>
              <a:buSzPct val="100000"/>
              <a:buFont typeface="Arial" panose="020B0604020202020204" pitchFamily="34" charset="0"/>
              <a:buChar char="•"/>
              <a:tabLst/>
              <a:defRPr sz="2200" kern="1200">
                <a:solidFill>
                  <a:schemeClr val="tx1"/>
                </a:solidFill>
                <a:latin typeface="Arial" panose="020B0604020202020204" pitchFamily="34" charset="0"/>
                <a:ea typeface="+mn-ea"/>
                <a:cs typeface="Arial" panose="020B0604020202020204" pitchFamily="34" charset="0"/>
              </a:defRPr>
            </a:lvl1pPr>
            <a:lvl2pPr marL="404813" indent="-171450" algn="l" defTabSz="914400" rtl="0" eaLnBrk="1" latinLnBrk="0" hangingPunct="1">
              <a:lnSpc>
                <a:spcPct val="90000"/>
              </a:lnSpc>
              <a:spcBef>
                <a:spcPts val="600"/>
              </a:spcBef>
              <a:spcAft>
                <a:spcPts val="1200"/>
              </a:spcAft>
              <a:buClr>
                <a:schemeClr val="accent1"/>
              </a:buClr>
              <a:buSzPct val="110000"/>
              <a:buFont typeface="Human BBY Office" pitchFamily="2" charset="0"/>
              <a:buChar char="›"/>
              <a:tabLst/>
              <a:defRPr sz="1800" kern="1200">
                <a:solidFill>
                  <a:schemeClr val="tx1"/>
                </a:solidFill>
                <a:latin typeface="Arial" panose="020B0604020202020204" pitchFamily="34" charset="0"/>
                <a:ea typeface="+mn-ea"/>
                <a:cs typeface="Arial" panose="020B0604020202020204" pitchFamily="34" charset="0"/>
              </a:defRPr>
            </a:lvl2pPr>
            <a:lvl3pPr marL="630238" indent="-171450" algn="l" defTabSz="914400" rtl="0" eaLnBrk="1" latinLnBrk="0" hangingPunct="1">
              <a:lnSpc>
                <a:spcPct val="90000"/>
              </a:lnSpc>
              <a:spcBef>
                <a:spcPts val="0"/>
              </a:spcBef>
              <a:spcAft>
                <a:spcPts val="600"/>
              </a:spcAft>
              <a:buClr>
                <a:schemeClr val="accent1"/>
              </a:buClr>
              <a:buSzPct val="90000"/>
              <a:buFont typeface="Arial" charset="0"/>
              <a:buChar char="•"/>
              <a:tabLst/>
              <a:defRPr sz="2000" kern="1200">
                <a:solidFill>
                  <a:schemeClr val="tx1"/>
                </a:solidFill>
                <a:latin typeface="Arial" panose="020B0604020202020204" pitchFamily="34" charset="0"/>
                <a:ea typeface="+mn-ea"/>
                <a:cs typeface="Arial" panose="020B0604020202020204" pitchFamily="34" charset="0"/>
              </a:defRPr>
            </a:lvl3pPr>
            <a:lvl4pPr marL="857250" indent="-171450" algn="l" defTabSz="914400" rtl="0" eaLnBrk="1" latinLnBrk="0" hangingPunct="1">
              <a:lnSpc>
                <a:spcPct val="90000"/>
              </a:lnSpc>
              <a:spcBef>
                <a:spcPts val="0"/>
              </a:spcBef>
              <a:spcAft>
                <a:spcPts val="600"/>
              </a:spcAft>
              <a:buClr>
                <a:schemeClr val="accent1"/>
              </a:buClr>
              <a:buSzPct val="100000"/>
              <a:buFont typeface="Human BBY Office" pitchFamily="2" charset="0"/>
              <a:buChar char="›"/>
              <a:tabLst/>
              <a:defRPr sz="1800" kern="1200">
                <a:solidFill>
                  <a:schemeClr val="tx1"/>
                </a:solidFill>
                <a:latin typeface="Arial" panose="020B0604020202020204" pitchFamily="34" charset="0"/>
                <a:ea typeface="+mn-ea"/>
                <a:cs typeface="Arial" panose="020B0604020202020204" pitchFamily="34" charset="0"/>
              </a:defRPr>
            </a:lvl4pPr>
            <a:lvl5pPr marL="1090613" indent="-171450" algn="l" defTabSz="914400" rtl="0" eaLnBrk="1" latinLnBrk="0" hangingPunct="1">
              <a:lnSpc>
                <a:spcPct val="90000"/>
              </a:lnSpc>
              <a:spcBef>
                <a:spcPts val="0"/>
              </a:spcBef>
              <a:spcAft>
                <a:spcPts val="600"/>
              </a:spcAft>
              <a:buClr>
                <a:schemeClr val="accent1"/>
              </a:buClr>
              <a:buSzPct val="90000"/>
              <a:buFont typeface="Arial" charset="0"/>
              <a:buChar char="•"/>
              <a:tabLst/>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8DD48D99-D65D-4B44-9CE6-9B78BDD3BD30}" type="datetime'''''''0''8''/''0''''''2''/''''''''''''''2''2'">
              <a:rPr lang="en-GB" altLang="en-US" sz="1400" smtClean="0">
                <a:effectLst/>
                <a:cs typeface="+mn-cs"/>
              </a:rPr>
              <a:pPr marL="0" indent="0" algn="ctr">
                <a:spcBef>
                  <a:spcPct val="0"/>
                </a:spcBef>
                <a:spcAft>
                  <a:spcPct val="0"/>
                </a:spcAft>
                <a:buNone/>
              </a:pPr>
              <a:t>08/02/22</a:t>
            </a:fld>
            <a:endParaRPr lang="en-GB" sz="1400">
              <a:cs typeface="+mn-cs"/>
            </a:endParaRPr>
          </a:p>
        </p:txBody>
      </p:sp>
      <p:sp>
        <p:nvSpPr>
          <p:cNvPr id="138" name="Text Placeholder 2">
            <a:extLst>
              <a:ext uri="{FF2B5EF4-FFF2-40B4-BE49-F238E27FC236}">
                <a16:creationId xmlns:a16="http://schemas.microsoft.com/office/drawing/2014/main" id="{B404CB2B-CB9C-297C-A350-5BE4758C7946}"/>
              </a:ext>
            </a:extLst>
          </p:cNvPr>
          <p:cNvSpPr txBox="1">
            <a:spLocks/>
          </p:cNvSpPr>
          <p:nvPr>
            <p:custDataLst>
              <p:tags r:id="rId5"/>
            </p:custDataLst>
          </p:nvPr>
        </p:nvSpPr>
        <p:spPr bwMode="gray">
          <a:xfrm>
            <a:off x="2368550" y="5210175"/>
            <a:ext cx="688975" cy="19208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numCol="1" spcCol="0" rtlCol="0" anchor="t" anchorCtr="0">
            <a:noAutofit/>
          </a:bodyPr>
          <a:lstStyle>
            <a:lvl1pPr marL="171450" indent="-165100" algn="l" defTabSz="914400" rtl="0" eaLnBrk="1" latinLnBrk="0" hangingPunct="1">
              <a:lnSpc>
                <a:spcPct val="90000"/>
              </a:lnSpc>
              <a:spcBef>
                <a:spcPts val="1800"/>
              </a:spcBef>
              <a:spcAft>
                <a:spcPts val="0"/>
              </a:spcAft>
              <a:buClr>
                <a:schemeClr val="accent1"/>
              </a:buClr>
              <a:buSzPct val="100000"/>
              <a:buFont typeface="Arial" panose="020B0604020202020204" pitchFamily="34" charset="0"/>
              <a:buChar char="•"/>
              <a:tabLst/>
              <a:defRPr sz="2200" kern="1200">
                <a:solidFill>
                  <a:schemeClr val="tx1"/>
                </a:solidFill>
                <a:latin typeface="Arial" panose="020B0604020202020204" pitchFamily="34" charset="0"/>
                <a:ea typeface="+mn-ea"/>
                <a:cs typeface="Arial" panose="020B0604020202020204" pitchFamily="34" charset="0"/>
              </a:defRPr>
            </a:lvl1pPr>
            <a:lvl2pPr marL="404813" indent="-171450" algn="l" defTabSz="914400" rtl="0" eaLnBrk="1" latinLnBrk="0" hangingPunct="1">
              <a:lnSpc>
                <a:spcPct val="90000"/>
              </a:lnSpc>
              <a:spcBef>
                <a:spcPts val="600"/>
              </a:spcBef>
              <a:spcAft>
                <a:spcPts val="1200"/>
              </a:spcAft>
              <a:buClr>
                <a:schemeClr val="accent1"/>
              </a:buClr>
              <a:buSzPct val="110000"/>
              <a:buFont typeface="Human BBY Office" pitchFamily="2" charset="0"/>
              <a:buChar char="›"/>
              <a:tabLst/>
              <a:defRPr sz="1800" kern="1200">
                <a:solidFill>
                  <a:schemeClr val="tx1"/>
                </a:solidFill>
                <a:latin typeface="Arial" panose="020B0604020202020204" pitchFamily="34" charset="0"/>
                <a:ea typeface="+mn-ea"/>
                <a:cs typeface="Arial" panose="020B0604020202020204" pitchFamily="34" charset="0"/>
              </a:defRPr>
            </a:lvl2pPr>
            <a:lvl3pPr marL="630238" indent="-171450" algn="l" defTabSz="914400" rtl="0" eaLnBrk="1" latinLnBrk="0" hangingPunct="1">
              <a:lnSpc>
                <a:spcPct val="90000"/>
              </a:lnSpc>
              <a:spcBef>
                <a:spcPts val="0"/>
              </a:spcBef>
              <a:spcAft>
                <a:spcPts val="600"/>
              </a:spcAft>
              <a:buClr>
                <a:schemeClr val="accent1"/>
              </a:buClr>
              <a:buSzPct val="90000"/>
              <a:buFont typeface="Arial" charset="0"/>
              <a:buChar char="•"/>
              <a:tabLst/>
              <a:defRPr sz="2000" kern="1200">
                <a:solidFill>
                  <a:schemeClr val="tx1"/>
                </a:solidFill>
                <a:latin typeface="Arial" panose="020B0604020202020204" pitchFamily="34" charset="0"/>
                <a:ea typeface="+mn-ea"/>
                <a:cs typeface="Arial" panose="020B0604020202020204" pitchFamily="34" charset="0"/>
              </a:defRPr>
            </a:lvl3pPr>
            <a:lvl4pPr marL="857250" indent="-171450" algn="l" defTabSz="914400" rtl="0" eaLnBrk="1" latinLnBrk="0" hangingPunct="1">
              <a:lnSpc>
                <a:spcPct val="90000"/>
              </a:lnSpc>
              <a:spcBef>
                <a:spcPts val="0"/>
              </a:spcBef>
              <a:spcAft>
                <a:spcPts val="600"/>
              </a:spcAft>
              <a:buClr>
                <a:schemeClr val="accent1"/>
              </a:buClr>
              <a:buSzPct val="100000"/>
              <a:buFont typeface="Human BBY Office" pitchFamily="2" charset="0"/>
              <a:buChar char="›"/>
              <a:tabLst/>
              <a:defRPr sz="1800" kern="1200">
                <a:solidFill>
                  <a:schemeClr val="tx1"/>
                </a:solidFill>
                <a:latin typeface="Arial" panose="020B0604020202020204" pitchFamily="34" charset="0"/>
                <a:ea typeface="+mn-ea"/>
                <a:cs typeface="Arial" panose="020B0604020202020204" pitchFamily="34" charset="0"/>
              </a:defRPr>
            </a:lvl4pPr>
            <a:lvl5pPr marL="1090613" indent="-171450" algn="l" defTabSz="914400" rtl="0" eaLnBrk="1" latinLnBrk="0" hangingPunct="1">
              <a:lnSpc>
                <a:spcPct val="90000"/>
              </a:lnSpc>
              <a:spcBef>
                <a:spcPts val="0"/>
              </a:spcBef>
              <a:spcAft>
                <a:spcPts val="600"/>
              </a:spcAft>
              <a:buClr>
                <a:schemeClr val="accent1"/>
              </a:buClr>
              <a:buSzPct val="90000"/>
              <a:buFont typeface="Arial" charset="0"/>
              <a:buChar char="•"/>
              <a:tabLst/>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FE12323D-DAAE-40F2-909D-ABBF72B616AF}" type="datetime'''''''''''''''0''''8/0''''''''3/''''2''''''''2'''">
              <a:rPr lang="en-GB" altLang="en-US" sz="1400" smtClean="0">
                <a:effectLst/>
                <a:cs typeface="+mn-cs"/>
              </a:rPr>
              <a:pPr marL="0" indent="0" algn="ctr">
                <a:spcBef>
                  <a:spcPct val="0"/>
                </a:spcBef>
                <a:spcAft>
                  <a:spcPct val="0"/>
                </a:spcAft>
                <a:buNone/>
              </a:pPr>
              <a:t>08/03/22</a:t>
            </a:fld>
            <a:endParaRPr lang="en-GB" sz="1400">
              <a:cs typeface="+mn-cs"/>
            </a:endParaRPr>
          </a:p>
        </p:txBody>
      </p:sp>
      <p:sp>
        <p:nvSpPr>
          <p:cNvPr id="140" name="Text Placeholder 2">
            <a:extLst>
              <a:ext uri="{FF2B5EF4-FFF2-40B4-BE49-F238E27FC236}">
                <a16:creationId xmlns:a16="http://schemas.microsoft.com/office/drawing/2014/main" id="{59BE2409-6496-3373-2706-FE22B811A2A4}"/>
              </a:ext>
            </a:extLst>
          </p:cNvPr>
          <p:cNvSpPr txBox="1">
            <a:spLocks/>
          </p:cNvSpPr>
          <p:nvPr>
            <p:custDataLst>
              <p:tags r:id="rId6"/>
            </p:custDataLst>
          </p:nvPr>
        </p:nvSpPr>
        <p:spPr bwMode="gray">
          <a:xfrm>
            <a:off x="4273550" y="5210175"/>
            <a:ext cx="688975" cy="19208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numCol="1" spcCol="0" rtlCol="0" anchor="t" anchorCtr="0">
            <a:noAutofit/>
          </a:bodyPr>
          <a:lstStyle>
            <a:lvl1pPr marL="171450" indent="-165100" algn="l" defTabSz="914400" rtl="0" eaLnBrk="1" latinLnBrk="0" hangingPunct="1">
              <a:lnSpc>
                <a:spcPct val="90000"/>
              </a:lnSpc>
              <a:spcBef>
                <a:spcPts val="1800"/>
              </a:spcBef>
              <a:spcAft>
                <a:spcPts val="0"/>
              </a:spcAft>
              <a:buClr>
                <a:schemeClr val="accent1"/>
              </a:buClr>
              <a:buSzPct val="100000"/>
              <a:buFont typeface="Arial" panose="020B0604020202020204" pitchFamily="34" charset="0"/>
              <a:buChar char="•"/>
              <a:tabLst/>
              <a:defRPr sz="2200" kern="1200">
                <a:solidFill>
                  <a:schemeClr val="tx1"/>
                </a:solidFill>
                <a:latin typeface="Arial" panose="020B0604020202020204" pitchFamily="34" charset="0"/>
                <a:ea typeface="+mn-ea"/>
                <a:cs typeface="Arial" panose="020B0604020202020204" pitchFamily="34" charset="0"/>
              </a:defRPr>
            </a:lvl1pPr>
            <a:lvl2pPr marL="404813" indent="-171450" algn="l" defTabSz="914400" rtl="0" eaLnBrk="1" latinLnBrk="0" hangingPunct="1">
              <a:lnSpc>
                <a:spcPct val="90000"/>
              </a:lnSpc>
              <a:spcBef>
                <a:spcPts val="600"/>
              </a:spcBef>
              <a:spcAft>
                <a:spcPts val="1200"/>
              </a:spcAft>
              <a:buClr>
                <a:schemeClr val="accent1"/>
              </a:buClr>
              <a:buSzPct val="110000"/>
              <a:buFont typeface="Human BBY Office" pitchFamily="2" charset="0"/>
              <a:buChar char="›"/>
              <a:tabLst/>
              <a:defRPr sz="1800" kern="1200">
                <a:solidFill>
                  <a:schemeClr val="tx1"/>
                </a:solidFill>
                <a:latin typeface="Arial" panose="020B0604020202020204" pitchFamily="34" charset="0"/>
                <a:ea typeface="+mn-ea"/>
                <a:cs typeface="Arial" panose="020B0604020202020204" pitchFamily="34" charset="0"/>
              </a:defRPr>
            </a:lvl2pPr>
            <a:lvl3pPr marL="630238" indent="-171450" algn="l" defTabSz="914400" rtl="0" eaLnBrk="1" latinLnBrk="0" hangingPunct="1">
              <a:lnSpc>
                <a:spcPct val="90000"/>
              </a:lnSpc>
              <a:spcBef>
                <a:spcPts val="0"/>
              </a:spcBef>
              <a:spcAft>
                <a:spcPts val="600"/>
              </a:spcAft>
              <a:buClr>
                <a:schemeClr val="accent1"/>
              </a:buClr>
              <a:buSzPct val="90000"/>
              <a:buFont typeface="Arial" charset="0"/>
              <a:buChar char="•"/>
              <a:tabLst/>
              <a:defRPr sz="2000" kern="1200">
                <a:solidFill>
                  <a:schemeClr val="tx1"/>
                </a:solidFill>
                <a:latin typeface="Arial" panose="020B0604020202020204" pitchFamily="34" charset="0"/>
                <a:ea typeface="+mn-ea"/>
                <a:cs typeface="Arial" panose="020B0604020202020204" pitchFamily="34" charset="0"/>
              </a:defRPr>
            </a:lvl3pPr>
            <a:lvl4pPr marL="857250" indent="-171450" algn="l" defTabSz="914400" rtl="0" eaLnBrk="1" latinLnBrk="0" hangingPunct="1">
              <a:lnSpc>
                <a:spcPct val="90000"/>
              </a:lnSpc>
              <a:spcBef>
                <a:spcPts val="0"/>
              </a:spcBef>
              <a:spcAft>
                <a:spcPts val="600"/>
              </a:spcAft>
              <a:buClr>
                <a:schemeClr val="accent1"/>
              </a:buClr>
              <a:buSzPct val="100000"/>
              <a:buFont typeface="Human BBY Office" pitchFamily="2" charset="0"/>
              <a:buChar char="›"/>
              <a:tabLst/>
              <a:defRPr sz="1800" kern="1200">
                <a:solidFill>
                  <a:schemeClr val="tx1"/>
                </a:solidFill>
                <a:latin typeface="Arial" panose="020B0604020202020204" pitchFamily="34" charset="0"/>
                <a:ea typeface="+mn-ea"/>
                <a:cs typeface="Arial" panose="020B0604020202020204" pitchFamily="34" charset="0"/>
              </a:defRPr>
            </a:lvl4pPr>
            <a:lvl5pPr marL="1090613" indent="-171450" algn="l" defTabSz="914400" rtl="0" eaLnBrk="1" latinLnBrk="0" hangingPunct="1">
              <a:lnSpc>
                <a:spcPct val="90000"/>
              </a:lnSpc>
              <a:spcBef>
                <a:spcPts val="0"/>
              </a:spcBef>
              <a:spcAft>
                <a:spcPts val="600"/>
              </a:spcAft>
              <a:buClr>
                <a:schemeClr val="accent1"/>
              </a:buClr>
              <a:buSzPct val="90000"/>
              <a:buFont typeface="Arial" charset="0"/>
              <a:buChar char="•"/>
              <a:tabLst/>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F03684D8-E6BB-4D19-A886-B52D8CB430BB}" type="datetime'''0''8/''''''''''''''''''''''05''''''''/''''''''''''2''''''2'">
              <a:rPr lang="en-GB" altLang="en-US" sz="1400" smtClean="0">
                <a:effectLst/>
                <a:cs typeface="+mn-cs"/>
              </a:rPr>
              <a:pPr marL="0" indent="0" algn="ctr">
                <a:spcBef>
                  <a:spcPct val="0"/>
                </a:spcBef>
                <a:spcAft>
                  <a:spcPct val="0"/>
                </a:spcAft>
                <a:buNone/>
              </a:pPr>
              <a:t>08/05/22</a:t>
            </a:fld>
            <a:endParaRPr lang="en-GB" sz="1400">
              <a:cs typeface="+mn-cs"/>
            </a:endParaRPr>
          </a:p>
        </p:txBody>
      </p:sp>
      <p:sp>
        <p:nvSpPr>
          <p:cNvPr id="136" name="Text Placeholder 2">
            <a:extLst>
              <a:ext uri="{FF2B5EF4-FFF2-40B4-BE49-F238E27FC236}">
                <a16:creationId xmlns:a16="http://schemas.microsoft.com/office/drawing/2014/main" id="{E5102DAA-830C-32A7-6D77-70FAA0E3C8DB}"/>
              </a:ext>
            </a:extLst>
          </p:cNvPr>
          <p:cNvSpPr txBox="1">
            <a:spLocks/>
          </p:cNvSpPr>
          <p:nvPr>
            <p:custDataLst>
              <p:tags r:id="rId7"/>
            </p:custDataLst>
          </p:nvPr>
        </p:nvSpPr>
        <p:spPr bwMode="gray">
          <a:xfrm>
            <a:off x="465138" y="5210175"/>
            <a:ext cx="688975" cy="19208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numCol="1" spcCol="0" rtlCol="0" anchor="t" anchorCtr="0">
            <a:noAutofit/>
          </a:bodyPr>
          <a:lstStyle>
            <a:lvl1pPr marL="171450" indent="-165100" algn="l" defTabSz="914400" rtl="0" eaLnBrk="1" latinLnBrk="0" hangingPunct="1">
              <a:lnSpc>
                <a:spcPct val="90000"/>
              </a:lnSpc>
              <a:spcBef>
                <a:spcPts val="1800"/>
              </a:spcBef>
              <a:spcAft>
                <a:spcPts val="0"/>
              </a:spcAft>
              <a:buClr>
                <a:schemeClr val="accent1"/>
              </a:buClr>
              <a:buSzPct val="100000"/>
              <a:buFont typeface="Arial" panose="020B0604020202020204" pitchFamily="34" charset="0"/>
              <a:buChar char="•"/>
              <a:tabLst/>
              <a:defRPr sz="2200" kern="1200">
                <a:solidFill>
                  <a:schemeClr val="tx1"/>
                </a:solidFill>
                <a:latin typeface="Arial" panose="020B0604020202020204" pitchFamily="34" charset="0"/>
                <a:ea typeface="+mn-ea"/>
                <a:cs typeface="Arial" panose="020B0604020202020204" pitchFamily="34" charset="0"/>
              </a:defRPr>
            </a:lvl1pPr>
            <a:lvl2pPr marL="404813" indent="-171450" algn="l" defTabSz="914400" rtl="0" eaLnBrk="1" latinLnBrk="0" hangingPunct="1">
              <a:lnSpc>
                <a:spcPct val="90000"/>
              </a:lnSpc>
              <a:spcBef>
                <a:spcPts val="600"/>
              </a:spcBef>
              <a:spcAft>
                <a:spcPts val="1200"/>
              </a:spcAft>
              <a:buClr>
                <a:schemeClr val="accent1"/>
              </a:buClr>
              <a:buSzPct val="110000"/>
              <a:buFont typeface="Human BBY Office" pitchFamily="2" charset="0"/>
              <a:buChar char="›"/>
              <a:tabLst/>
              <a:defRPr sz="1800" kern="1200">
                <a:solidFill>
                  <a:schemeClr val="tx1"/>
                </a:solidFill>
                <a:latin typeface="Arial" panose="020B0604020202020204" pitchFamily="34" charset="0"/>
                <a:ea typeface="+mn-ea"/>
                <a:cs typeface="Arial" panose="020B0604020202020204" pitchFamily="34" charset="0"/>
              </a:defRPr>
            </a:lvl2pPr>
            <a:lvl3pPr marL="630238" indent="-171450" algn="l" defTabSz="914400" rtl="0" eaLnBrk="1" latinLnBrk="0" hangingPunct="1">
              <a:lnSpc>
                <a:spcPct val="90000"/>
              </a:lnSpc>
              <a:spcBef>
                <a:spcPts val="0"/>
              </a:spcBef>
              <a:spcAft>
                <a:spcPts val="600"/>
              </a:spcAft>
              <a:buClr>
                <a:schemeClr val="accent1"/>
              </a:buClr>
              <a:buSzPct val="90000"/>
              <a:buFont typeface="Arial" charset="0"/>
              <a:buChar char="•"/>
              <a:tabLst/>
              <a:defRPr sz="2000" kern="1200">
                <a:solidFill>
                  <a:schemeClr val="tx1"/>
                </a:solidFill>
                <a:latin typeface="Arial" panose="020B0604020202020204" pitchFamily="34" charset="0"/>
                <a:ea typeface="+mn-ea"/>
                <a:cs typeface="Arial" panose="020B0604020202020204" pitchFamily="34" charset="0"/>
              </a:defRPr>
            </a:lvl3pPr>
            <a:lvl4pPr marL="857250" indent="-171450" algn="l" defTabSz="914400" rtl="0" eaLnBrk="1" latinLnBrk="0" hangingPunct="1">
              <a:lnSpc>
                <a:spcPct val="90000"/>
              </a:lnSpc>
              <a:spcBef>
                <a:spcPts val="0"/>
              </a:spcBef>
              <a:spcAft>
                <a:spcPts val="600"/>
              </a:spcAft>
              <a:buClr>
                <a:schemeClr val="accent1"/>
              </a:buClr>
              <a:buSzPct val="100000"/>
              <a:buFont typeface="Human BBY Office" pitchFamily="2" charset="0"/>
              <a:buChar char="›"/>
              <a:tabLst/>
              <a:defRPr sz="1800" kern="1200">
                <a:solidFill>
                  <a:schemeClr val="tx1"/>
                </a:solidFill>
                <a:latin typeface="Arial" panose="020B0604020202020204" pitchFamily="34" charset="0"/>
                <a:ea typeface="+mn-ea"/>
                <a:cs typeface="Arial" panose="020B0604020202020204" pitchFamily="34" charset="0"/>
              </a:defRPr>
            </a:lvl4pPr>
            <a:lvl5pPr marL="1090613" indent="-171450" algn="l" defTabSz="914400" rtl="0" eaLnBrk="1" latinLnBrk="0" hangingPunct="1">
              <a:lnSpc>
                <a:spcPct val="90000"/>
              </a:lnSpc>
              <a:spcBef>
                <a:spcPts val="0"/>
              </a:spcBef>
              <a:spcAft>
                <a:spcPts val="600"/>
              </a:spcAft>
              <a:buClr>
                <a:schemeClr val="accent1"/>
              </a:buClr>
              <a:buSzPct val="90000"/>
              <a:buFont typeface="Arial" charset="0"/>
              <a:buChar char="•"/>
              <a:tabLst/>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BB8F27D9-1518-4D6C-853E-AF2123EFE59C}" type="datetime'''''''08''/''0''1''/2''''''''''''''''''''2'''''''''''''''''">
              <a:rPr lang="en-GB" altLang="en-US" sz="1400" smtClean="0">
                <a:effectLst/>
                <a:cs typeface="+mn-cs"/>
              </a:rPr>
              <a:pPr marL="0" indent="0" algn="ctr">
                <a:spcBef>
                  <a:spcPct val="0"/>
                </a:spcBef>
                <a:spcAft>
                  <a:spcPct val="0"/>
                </a:spcAft>
                <a:buNone/>
              </a:pPr>
              <a:t>08/01/22</a:t>
            </a:fld>
            <a:endParaRPr lang="en-GB" sz="1400">
              <a:cs typeface="+mn-cs"/>
            </a:endParaRPr>
          </a:p>
        </p:txBody>
      </p:sp>
      <p:sp>
        <p:nvSpPr>
          <p:cNvPr id="141" name="Text Placeholder 2">
            <a:extLst>
              <a:ext uri="{FF2B5EF4-FFF2-40B4-BE49-F238E27FC236}">
                <a16:creationId xmlns:a16="http://schemas.microsoft.com/office/drawing/2014/main" id="{FA4D812F-BC61-6B3D-2D8F-5767016ABE41}"/>
              </a:ext>
            </a:extLst>
          </p:cNvPr>
          <p:cNvSpPr txBox="1">
            <a:spLocks/>
          </p:cNvSpPr>
          <p:nvPr>
            <p:custDataLst>
              <p:tags r:id="rId8"/>
            </p:custDataLst>
          </p:nvPr>
        </p:nvSpPr>
        <p:spPr bwMode="gray">
          <a:xfrm>
            <a:off x="5224463" y="5210175"/>
            <a:ext cx="688975" cy="19208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numCol="1" spcCol="0" rtlCol="0" anchor="t" anchorCtr="0">
            <a:noAutofit/>
          </a:bodyPr>
          <a:lstStyle>
            <a:lvl1pPr marL="171450" indent="-165100" algn="l" defTabSz="914400" rtl="0" eaLnBrk="1" latinLnBrk="0" hangingPunct="1">
              <a:lnSpc>
                <a:spcPct val="90000"/>
              </a:lnSpc>
              <a:spcBef>
                <a:spcPts val="1800"/>
              </a:spcBef>
              <a:spcAft>
                <a:spcPts val="0"/>
              </a:spcAft>
              <a:buClr>
                <a:schemeClr val="accent1"/>
              </a:buClr>
              <a:buSzPct val="100000"/>
              <a:buFont typeface="Arial" panose="020B0604020202020204" pitchFamily="34" charset="0"/>
              <a:buChar char="•"/>
              <a:tabLst/>
              <a:defRPr sz="2200" kern="1200">
                <a:solidFill>
                  <a:schemeClr val="tx1"/>
                </a:solidFill>
                <a:latin typeface="Arial" panose="020B0604020202020204" pitchFamily="34" charset="0"/>
                <a:ea typeface="+mn-ea"/>
                <a:cs typeface="Arial" panose="020B0604020202020204" pitchFamily="34" charset="0"/>
              </a:defRPr>
            </a:lvl1pPr>
            <a:lvl2pPr marL="404813" indent="-171450" algn="l" defTabSz="914400" rtl="0" eaLnBrk="1" latinLnBrk="0" hangingPunct="1">
              <a:lnSpc>
                <a:spcPct val="90000"/>
              </a:lnSpc>
              <a:spcBef>
                <a:spcPts val="600"/>
              </a:spcBef>
              <a:spcAft>
                <a:spcPts val="1200"/>
              </a:spcAft>
              <a:buClr>
                <a:schemeClr val="accent1"/>
              </a:buClr>
              <a:buSzPct val="110000"/>
              <a:buFont typeface="Human BBY Office" pitchFamily="2" charset="0"/>
              <a:buChar char="›"/>
              <a:tabLst/>
              <a:defRPr sz="1800" kern="1200">
                <a:solidFill>
                  <a:schemeClr val="tx1"/>
                </a:solidFill>
                <a:latin typeface="Arial" panose="020B0604020202020204" pitchFamily="34" charset="0"/>
                <a:ea typeface="+mn-ea"/>
                <a:cs typeface="Arial" panose="020B0604020202020204" pitchFamily="34" charset="0"/>
              </a:defRPr>
            </a:lvl2pPr>
            <a:lvl3pPr marL="630238" indent="-171450" algn="l" defTabSz="914400" rtl="0" eaLnBrk="1" latinLnBrk="0" hangingPunct="1">
              <a:lnSpc>
                <a:spcPct val="90000"/>
              </a:lnSpc>
              <a:spcBef>
                <a:spcPts val="0"/>
              </a:spcBef>
              <a:spcAft>
                <a:spcPts val="600"/>
              </a:spcAft>
              <a:buClr>
                <a:schemeClr val="accent1"/>
              </a:buClr>
              <a:buSzPct val="90000"/>
              <a:buFont typeface="Arial" charset="0"/>
              <a:buChar char="•"/>
              <a:tabLst/>
              <a:defRPr sz="2000" kern="1200">
                <a:solidFill>
                  <a:schemeClr val="tx1"/>
                </a:solidFill>
                <a:latin typeface="Arial" panose="020B0604020202020204" pitchFamily="34" charset="0"/>
                <a:ea typeface="+mn-ea"/>
                <a:cs typeface="Arial" panose="020B0604020202020204" pitchFamily="34" charset="0"/>
              </a:defRPr>
            </a:lvl3pPr>
            <a:lvl4pPr marL="857250" indent="-171450" algn="l" defTabSz="914400" rtl="0" eaLnBrk="1" latinLnBrk="0" hangingPunct="1">
              <a:lnSpc>
                <a:spcPct val="90000"/>
              </a:lnSpc>
              <a:spcBef>
                <a:spcPts val="0"/>
              </a:spcBef>
              <a:spcAft>
                <a:spcPts val="600"/>
              </a:spcAft>
              <a:buClr>
                <a:schemeClr val="accent1"/>
              </a:buClr>
              <a:buSzPct val="100000"/>
              <a:buFont typeface="Human BBY Office" pitchFamily="2" charset="0"/>
              <a:buChar char="›"/>
              <a:tabLst/>
              <a:defRPr sz="1800" kern="1200">
                <a:solidFill>
                  <a:schemeClr val="tx1"/>
                </a:solidFill>
                <a:latin typeface="Arial" panose="020B0604020202020204" pitchFamily="34" charset="0"/>
                <a:ea typeface="+mn-ea"/>
                <a:cs typeface="Arial" panose="020B0604020202020204" pitchFamily="34" charset="0"/>
              </a:defRPr>
            </a:lvl4pPr>
            <a:lvl5pPr marL="1090613" indent="-171450" algn="l" defTabSz="914400" rtl="0" eaLnBrk="1" latinLnBrk="0" hangingPunct="1">
              <a:lnSpc>
                <a:spcPct val="90000"/>
              </a:lnSpc>
              <a:spcBef>
                <a:spcPts val="0"/>
              </a:spcBef>
              <a:spcAft>
                <a:spcPts val="600"/>
              </a:spcAft>
              <a:buClr>
                <a:schemeClr val="accent1"/>
              </a:buClr>
              <a:buSzPct val="90000"/>
              <a:buFont typeface="Arial" charset="0"/>
              <a:buChar char="•"/>
              <a:tabLst/>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A784C78E-DC13-4D81-813D-B0DA8CC144E8}" type="datetime'08''/''''''''''''0''''''''6/''''''''2''2'">
              <a:rPr lang="en-GB" altLang="en-US" sz="1400" smtClean="0">
                <a:effectLst/>
                <a:cs typeface="+mn-cs"/>
              </a:rPr>
              <a:pPr marL="0" indent="0" algn="ctr">
                <a:spcBef>
                  <a:spcPct val="0"/>
                </a:spcBef>
                <a:spcAft>
                  <a:spcPct val="0"/>
                </a:spcAft>
                <a:buNone/>
              </a:pPr>
              <a:t>08/06/22</a:t>
            </a:fld>
            <a:endParaRPr lang="en-GB" sz="1400">
              <a:cs typeface="+mn-cs"/>
            </a:endParaRPr>
          </a:p>
        </p:txBody>
      </p:sp>
      <p:sp>
        <p:nvSpPr>
          <p:cNvPr id="139" name="Text Placeholder 2">
            <a:extLst>
              <a:ext uri="{FF2B5EF4-FFF2-40B4-BE49-F238E27FC236}">
                <a16:creationId xmlns:a16="http://schemas.microsoft.com/office/drawing/2014/main" id="{8F059DC1-649C-4E29-8CF8-A509F65DB16C}"/>
              </a:ext>
            </a:extLst>
          </p:cNvPr>
          <p:cNvSpPr txBox="1">
            <a:spLocks/>
          </p:cNvSpPr>
          <p:nvPr>
            <p:custDataLst>
              <p:tags r:id="rId9"/>
            </p:custDataLst>
          </p:nvPr>
        </p:nvSpPr>
        <p:spPr bwMode="gray">
          <a:xfrm>
            <a:off x="3321050" y="5210175"/>
            <a:ext cx="688975" cy="19208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numCol="1" spcCol="0" rtlCol="0" anchor="t" anchorCtr="0">
            <a:noAutofit/>
          </a:bodyPr>
          <a:lstStyle>
            <a:lvl1pPr marL="171450" indent="-165100" algn="l" defTabSz="914400" rtl="0" eaLnBrk="1" latinLnBrk="0" hangingPunct="1">
              <a:lnSpc>
                <a:spcPct val="90000"/>
              </a:lnSpc>
              <a:spcBef>
                <a:spcPts val="1800"/>
              </a:spcBef>
              <a:spcAft>
                <a:spcPts val="0"/>
              </a:spcAft>
              <a:buClr>
                <a:schemeClr val="accent1"/>
              </a:buClr>
              <a:buSzPct val="100000"/>
              <a:buFont typeface="Arial" panose="020B0604020202020204" pitchFamily="34" charset="0"/>
              <a:buChar char="•"/>
              <a:tabLst/>
              <a:defRPr sz="2200" kern="1200">
                <a:solidFill>
                  <a:schemeClr val="tx1"/>
                </a:solidFill>
                <a:latin typeface="Arial" panose="020B0604020202020204" pitchFamily="34" charset="0"/>
                <a:ea typeface="+mn-ea"/>
                <a:cs typeface="Arial" panose="020B0604020202020204" pitchFamily="34" charset="0"/>
              </a:defRPr>
            </a:lvl1pPr>
            <a:lvl2pPr marL="404813" indent="-171450" algn="l" defTabSz="914400" rtl="0" eaLnBrk="1" latinLnBrk="0" hangingPunct="1">
              <a:lnSpc>
                <a:spcPct val="90000"/>
              </a:lnSpc>
              <a:spcBef>
                <a:spcPts val="600"/>
              </a:spcBef>
              <a:spcAft>
                <a:spcPts val="1200"/>
              </a:spcAft>
              <a:buClr>
                <a:schemeClr val="accent1"/>
              </a:buClr>
              <a:buSzPct val="110000"/>
              <a:buFont typeface="Human BBY Office" pitchFamily="2" charset="0"/>
              <a:buChar char="›"/>
              <a:tabLst/>
              <a:defRPr sz="1800" kern="1200">
                <a:solidFill>
                  <a:schemeClr val="tx1"/>
                </a:solidFill>
                <a:latin typeface="Arial" panose="020B0604020202020204" pitchFamily="34" charset="0"/>
                <a:ea typeface="+mn-ea"/>
                <a:cs typeface="Arial" panose="020B0604020202020204" pitchFamily="34" charset="0"/>
              </a:defRPr>
            </a:lvl2pPr>
            <a:lvl3pPr marL="630238" indent="-171450" algn="l" defTabSz="914400" rtl="0" eaLnBrk="1" latinLnBrk="0" hangingPunct="1">
              <a:lnSpc>
                <a:spcPct val="90000"/>
              </a:lnSpc>
              <a:spcBef>
                <a:spcPts val="0"/>
              </a:spcBef>
              <a:spcAft>
                <a:spcPts val="600"/>
              </a:spcAft>
              <a:buClr>
                <a:schemeClr val="accent1"/>
              </a:buClr>
              <a:buSzPct val="90000"/>
              <a:buFont typeface="Arial" charset="0"/>
              <a:buChar char="•"/>
              <a:tabLst/>
              <a:defRPr sz="2000" kern="1200">
                <a:solidFill>
                  <a:schemeClr val="tx1"/>
                </a:solidFill>
                <a:latin typeface="Arial" panose="020B0604020202020204" pitchFamily="34" charset="0"/>
                <a:ea typeface="+mn-ea"/>
                <a:cs typeface="Arial" panose="020B0604020202020204" pitchFamily="34" charset="0"/>
              </a:defRPr>
            </a:lvl3pPr>
            <a:lvl4pPr marL="857250" indent="-171450" algn="l" defTabSz="914400" rtl="0" eaLnBrk="1" latinLnBrk="0" hangingPunct="1">
              <a:lnSpc>
                <a:spcPct val="90000"/>
              </a:lnSpc>
              <a:spcBef>
                <a:spcPts val="0"/>
              </a:spcBef>
              <a:spcAft>
                <a:spcPts val="600"/>
              </a:spcAft>
              <a:buClr>
                <a:schemeClr val="accent1"/>
              </a:buClr>
              <a:buSzPct val="100000"/>
              <a:buFont typeface="Human BBY Office" pitchFamily="2" charset="0"/>
              <a:buChar char="›"/>
              <a:tabLst/>
              <a:defRPr sz="1800" kern="1200">
                <a:solidFill>
                  <a:schemeClr val="tx1"/>
                </a:solidFill>
                <a:latin typeface="Arial" panose="020B0604020202020204" pitchFamily="34" charset="0"/>
                <a:ea typeface="+mn-ea"/>
                <a:cs typeface="Arial" panose="020B0604020202020204" pitchFamily="34" charset="0"/>
              </a:defRPr>
            </a:lvl4pPr>
            <a:lvl5pPr marL="1090613" indent="-171450" algn="l" defTabSz="914400" rtl="0" eaLnBrk="1" latinLnBrk="0" hangingPunct="1">
              <a:lnSpc>
                <a:spcPct val="90000"/>
              </a:lnSpc>
              <a:spcBef>
                <a:spcPts val="0"/>
              </a:spcBef>
              <a:spcAft>
                <a:spcPts val="600"/>
              </a:spcAft>
              <a:buClr>
                <a:schemeClr val="accent1"/>
              </a:buClr>
              <a:buSzPct val="90000"/>
              <a:buFont typeface="Arial" charset="0"/>
              <a:buChar char="•"/>
              <a:tabLst/>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03264170-3148-4E4B-9F9D-0870C4E2B738}" type="datetime'0''''''''8''''''''''''/''''''''04''''/''''''''2''2'''''''''">
              <a:rPr lang="en-GB" altLang="en-US" sz="1400" smtClean="0">
                <a:effectLst/>
                <a:cs typeface="+mn-cs"/>
              </a:rPr>
              <a:pPr marL="0" indent="0" algn="ctr">
                <a:spcBef>
                  <a:spcPct val="0"/>
                </a:spcBef>
                <a:spcAft>
                  <a:spcPct val="0"/>
                </a:spcAft>
                <a:buNone/>
              </a:pPr>
              <a:t>08/04/22</a:t>
            </a:fld>
            <a:endParaRPr lang="en-GB" sz="1400">
              <a:cs typeface="+mn-cs"/>
            </a:endParaRPr>
          </a:p>
        </p:txBody>
      </p:sp>
      <p:sp>
        <p:nvSpPr>
          <p:cNvPr id="149" name="Subtitle">
            <a:extLst>
              <a:ext uri="{FF2B5EF4-FFF2-40B4-BE49-F238E27FC236}">
                <a16:creationId xmlns:a16="http://schemas.microsoft.com/office/drawing/2014/main" id="{05D2F27E-4D91-8018-0999-5D5A27401E71}"/>
              </a:ext>
            </a:extLst>
          </p:cNvPr>
          <p:cNvSpPr txBox="1">
            <a:spLocks/>
          </p:cNvSpPr>
          <p:nvPr/>
        </p:nvSpPr>
        <p:spPr>
          <a:xfrm>
            <a:off x="503886" y="1062853"/>
            <a:ext cx="4462760" cy="769441"/>
          </a:xfrm>
          <a:prstGeom prst="rect">
            <a:avLst/>
          </a:prstGeom>
        </p:spPr>
        <p:txBody>
          <a:bodyPr wrap="none" lIns="0" tIns="0" rIns="0" bIns="0">
            <a:spAutoFit/>
          </a:bodyPr>
          <a:lstStyle>
            <a:lvl1pPr marL="0" marR="0" indent="0" algn="l" defTabSz="914400" rtl="0" eaLnBrk="1" fontAlgn="base" latinLnBrk="0" hangingPunct="1">
              <a:lnSpc>
                <a:spcPct val="100000"/>
              </a:lnSpc>
              <a:spcBef>
                <a:spcPct val="100000"/>
              </a:spcBef>
              <a:spcAft>
                <a:spcPct val="0"/>
              </a:spcAft>
              <a:buClrTx/>
              <a:buSzTx/>
              <a:buFont typeface="Wingdings 2" pitchFamily="18" charset="2"/>
              <a:buNone/>
              <a:tabLst/>
              <a:defRPr sz="1200" b="1" kern="1200" baseline="0">
                <a:solidFill>
                  <a:schemeClr val="tx1">
                    <a:lumMod val="65000"/>
                    <a:lumOff val="35000"/>
                  </a:schemeClr>
                </a:solidFill>
                <a:latin typeface="Arial"/>
                <a:ea typeface="+mn-ea"/>
                <a:cs typeface="Arial"/>
              </a:defRPr>
            </a:lvl1pPr>
            <a:lvl2pPr marL="352425" marR="0" indent="-165100" algn="l" defTabSz="914400" rtl="0" eaLnBrk="1" fontAlgn="base" latinLnBrk="0" hangingPunct="1">
              <a:lnSpc>
                <a:spcPct val="100000"/>
              </a:lnSpc>
              <a:spcBef>
                <a:spcPct val="50000"/>
              </a:spcBef>
              <a:spcAft>
                <a:spcPct val="0"/>
              </a:spcAft>
              <a:buClrTx/>
              <a:buSzTx/>
              <a:buFont typeface="Arial" charset="0"/>
              <a:buChar char="–"/>
              <a:tabLst/>
              <a:defRPr sz="2800" kern="1200">
                <a:solidFill>
                  <a:schemeClr val="tx1"/>
                </a:solidFill>
                <a:latin typeface="Arial"/>
                <a:ea typeface="+mn-ea"/>
                <a:cs typeface="Arial"/>
              </a:defRPr>
            </a:lvl2pPr>
            <a:lvl3pPr marL="539750" marR="0" indent="-185738" algn="l" defTabSz="914400" rtl="0" eaLnBrk="1" fontAlgn="base" latinLnBrk="0" hangingPunct="1">
              <a:lnSpc>
                <a:spcPct val="100000"/>
              </a:lnSpc>
              <a:spcBef>
                <a:spcPct val="50000"/>
              </a:spcBef>
              <a:spcAft>
                <a:spcPct val="0"/>
              </a:spcAft>
              <a:buClrTx/>
              <a:buSzTx/>
              <a:buFont typeface="Wingdings 2" pitchFamily="18" charset="2"/>
              <a:buChar char=""/>
              <a:tabLst/>
              <a:defRPr sz="2400" kern="1200">
                <a:solidFill>
                  <a:schemeClr val="tx1"/>
                </a:solidFill>
                <a:latin typeface="Arial"/>
                <a:ea typeface="+mn-ea"/>
                <a:cs typeface="Arial"/>
              </a:defRPr>
            </a:lvl3pPr>
            <a:lvl4pPr marL="712788" marR="0" indent="-171450" algn="l" defTabSz="914400" rtl="0" eaLnBrk="1" fontAlgn="base" latinLnBrk="0" hangingPunct="1">
              <a:lnSpc>
                <a:spcPct val="100000"/>
              </a:lnSpc>
              <a:spcBef>
                <a:spcPct val="20000"/>
              </a:spcBef>
              <a:spcAft>
                <a:spcPct val="0"/>
              </a:spcAft>
              <a:buClrTx/>
              <a:buSzTx/>
              <a:buFont typeface="Wingdings" pitchFamily="2" charset="2"/>
              <a:buChar char="w"/>
              <a:tabLst/>
              <a:defRPr sz="2000" kern="1200">
                <a:solidFill>
                  <a:schemeClr val="tx1"/>
                </a:solidFill>
                <a:latin typeface="Arial"/>
                <a:ea typeface="+mn-ea"/>
                <a:cs typeface="Arial"/>
              </a:defRPr>
            </a:lvl4pPr>
            <a:lvl5pPr marL="900113" marR="0" indent="-185738" algn="l" defTabSz="914400" rtl="0" eaLnBrk="1" fontAlgn="base" latinLnBrk="0" hangingPunct="1">
              <a:lnSpc>
                <a:spcPct val="100000"/>
              </a:lnSpc>
              <a:spcBef>
                <a:spcPct val="20000"/>
              </a:spcBef>
              <a:spcAft>
                <a:spcPct val="0"/>
              </a:spcAft>
              <a:buClrTx/>
              <a:buSzTx/>
              <a:buFont typeface="Arial" charset="0"/>
              <a:buChar char="○"/>
              <a:tabLst/>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pPr>
            <a:r>
              <a:rPr lang="en-US" sz="1800">
                <a:solidFill>
                  <a:srgbClr val="001D73"/>
                </a:solidFill>
              </a:rPr>
              <a:t>Validation Set:</a:t>
            </a:r>
          </a:p>
          <a:p>
            <a:pPr>
              <a:spcBef>
                <a:spcPts val="0"/>
              </a:spcBef>
            </a:pPr>
            <a:r>
              <a:rPr lang="en-US" sz="1800">
                <a:solidFill>
                  <a:srgbClr val="0045BE"/>
                </a:solidFill>
              </a:rPr>
              <a:t>Actual sales unit vs. Predicted sales unit</a:t>
            </a:r>
          </a:p>
          <a:p>
            <a:pPr>
              <a:spcBef>
                <a:spcPts val="0"/>
              </a:spcBef>
            </a:pPr>
            <a:r>
              <a:rPr lang="en-US" sz="1400" b="0">
                <a:solidFill>
                  <a:srgbClr val="808080"/>
                </a:solidFill>
              </a:rPr>
              <a:t>Sales unit</a:t>
            </a:r>
          </a:p>
        </p:txBody>
      </p:sp>
      <p:cxnSp>
        <p:nvCxnSpPr>
          <p:cNvPr id="155" name="Straight Connector 154">
            <a:extLst>
              <a:ext uri="{FF2B5EF4-FFF2-40B4-BE49-F238E27FC236}">
                <a16:creationId xmlns:a16="http://schemas.microsoft.com/office/drawing/2014/main" id="{D0A6D076-09C1-AC24-6CA4-C7CD52618836}"/>
              </a:ext>
            </a:extLst>
          </p:cNvPr>
          <p:cNvCxnSpPr/>
          <p:nvPr/>
        </p:nvCxnSpPr>
        <p:spPr>
          <a:xfrm>
            <a:off x="7000477" y="1271235"/>
            <a:ext cx="0" cy="4980758"/>
          </a:xfrm>
          <a:prstGeom prst="line">
            <a:avLst/>
          </a:prstGeom>
          <a:ln w="50800">
            <a:solidFill>
              <a:srgbClr val="0045BE"/>
            </a:solidFill>
          </a:ln>
        </p:spPr>
        <p:style>
          <a:lnRef idx="1">
            <a:schemeClr val="accent1"/>
          </a:lnRef>
          <a:fillRef idx="0">
            <a:schemeClr val="accent1"/>
          </a:fillRef>
          <a:effectRef idx="0">
            <a:schemeClr val="accent1"/>
          </a:effectRef>
          <a:fontRef idx="minor">
            <a:schemeClr val="tx1"/>
          </a:fontRef>
        </p:style>
      </p:cxnSp>
      <p:sp>
        <p:nvSpPr>
          <p:cNvPr id="158" name="Oval 157">
            <a:extLst>
              <a:ext uri="{FF2B5EF4-FFF2-40B4-BE49-F238E27FC236}">
                <a16:creationId xmlns:a16="http://schemas.microsoft.com/office/drawing/2014/main" id="{B9E59067-550D-A7C2-3D4F-42790FFF050B}"/>
              </a:ext>
            </a:extLst>
          </p:cNvPr>
          <p:cNvSpPr/>
          <p:nvPr/>
        </p:nvSpPr>
        <p:spPr>
          <a:xfrm>
            <a:off x="4754681" y="3635985"/>
            <a:ext cx="274320" cy="274320"/>
          </a:xfrm>
          <a:prstGeom prst="ellipse">
            <a:avLst/>
          </a:prstGeom>
          <a:solidFill>
            <a:srgbClr val="004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a:latin typeface="Arial" panose="020B0604020202020204" pitchFamily="34" charset="0"/>
                <a:cs typeface="Arial" panose="020B0604020202020204" pitchFamily="34" charset="0"/>
              </a:rPr>
              <a:t>2</a:t>
            </a:r>
          </a:p>
        </p:txBody>
      </p:sp>
      <p:sp>
        <p:nvSpPr>
          <p:cNvPr id="166" name="Oval 165">
            <a:extLst>
              <a:ext uri="{FF2B5EF4-FFF2-40B4-BE49-F238E27FC236}">
                <a16:creationId xmlns:a16="http://schemas.microsoft.com/office/drawing/2014/main" id="{0277748E-24C8-776F-1185-3D64B0255C3A}"/>
              </a:ext>
            </a:extLst>
          </p:cNvPr>
          <p:cNvSpPr/>
          <p:nvPr/>
        </p:nvSpPr>
        <p:spPr>
          <a:xfrm>
            <a:off x="7481154" y="1865280"/>
            <a:ext cx="274320" cy="274320"/>
          </a:xfrm>
          <a:prstGeom prst="ellipse">
            <a:avLst/>
          </a:prstGeom>
          <a:solidFill>
            <a:srgbClr val="004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a:latin typeface="Arial" panose="020B0604020202020204" pitchFamily="34" charset="0"/>
                <a:cs typeface="Arial" panose="020B0604020202020204" pitchFamily="34" charset="0"/>
              </a:rPr>
              <a:t>1</a:t>
            </a:r>
          </a:p>
        </p:txBody>
      </p:sp>
      <p:sp>
        <p:nvSpPr>
          <p:cNvPr id="167" name="Oval 166">
            <a:extLst>
              <a:ext uri="{FF2B5EF4-FFF2-40B4-BE49-F238E27FC236}">
                <a16:creationId xmlns:a16="http://schemas.microsoft.com/office/drawing/2014/main" id="{5AFAD1C4-BF68-60BC-78BD-9D56FECC06E6}"/>
              </a:ext>
            </a:extLst>
          </p:cNvPr>
          <p:cNvSpPr/>
          <p:nvPr/>
        </p:nvSpPr>
        <p:spPr>
          <a:xfrm>
            <a:off x="7468663" y="3291840"/>
            <a:ext cx="274320" cy="274320"/>
          </a:xfrm>
          <a:prstGeom prst="ellipse">
            <a:avLst/>
          </a:prstGeom>
          <a:solidFill>
            <a:srgbClr val="004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a:latin typeface="Arial" panose="020B0604020202020204" pitchFamily="34" charset="0"/>
                <a:cs typeface="Arial" panose="020B0604020202020204" pitchFamily="34" charset="0"/>
              </a:rPr>
              <a:t>2</a:t>
            </a:r>
          </a:p>
        </p:txBody>
      </p:sp>
      <p:sp>
        <p:nvSpPr>
          <p:cNvPr id="175" name="TextBox 174">
            <a:extLst>
              <a:ext uri="{FF2B5EF4-FFF2-40B4-BE49-F238E27FC236}">
                <a16:creationId xmlns:a16="http://schemas.microsoft.com/office/drawing/2014/main" id="{3311155A-5FBF-D6D2-2BB4-804FC9345972}"/>
              </a:ext>
            </a:extLst>
          </p:cNvPr>
          <p:cNvSpPr txBox="1"/>
          <p:nvPr/>
        </p:nvSpPr>
        <p:spPr>
          <a:xfrm>
            <a:off x="7340071" y="1292968"/>
            <a:ext cx="3386138" cy="276999"/>
          </a:xfrm>
          <a:prstGeom prst="rect">
            <a:avLst/>
          </a:prstGeom>
          <a:noFill/>
        </p:spPr>
        <p:txBody>
          <a:bodyPr wrap="square" lIns="0" tIns="0" rIns="0" bIns="0" rtlCol="0">
            <a:spAutoFit/>
          </a:bodyPr>
          <a:lstStyle/>
          <a:p>
            <a:pPr algn="l"/>
            <a:r>
              <a:rPr lang="en-GB" b="1">
                <a:solidFill>
                  <a:srgbClr val="0045BE"/>
                </a:solidFill>
                <a:latin typeface="Arial" panose="020B0604020202020204" pitchFamily="34" charset="0"/>
                <a:cs typeface="Arial" panose="020B0604020202020204" pitchFamily="34" charset="0"/>
              </a:rPr>
              <a:t>Observations</a:t>
            </a:r>
          </a:p>
        </p:txBody>
      </p:sp>
      <p:sp>
        <p:nvSpPr>
          <p:cNvPr id="179" name="Oval 178">
            <a:extLst>
              <a:ext uri="{FF2B5EF4-FFF2-40B4-BE49-F238E27FC236}">
                <a16:creationId xmlns:a16="http://schemas.microsoft.com/office/drawing/2014/main" id="{3AEA4646-0A53-04EE-1A34-B5635E281843}"/>
              </a:ext>
            </a:extLst>
          </p:cNvPr>
          <p:cNvSpPr/>
          <p:nvPr/>
        </p:nvSpPr>
        <p:spPr>
          <a:xfrm>
            <a:off x="7459699" y="4696218"/>
            <a:ext cx="274320" cy="274320"/>
          </a:xfrm>
          <a:prstGeom prst="ellipse">
            <a:avLst/>
          </a:prstGeom>
          <a:solidFill>
            <a:srgbClr val="004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a:latin typeface="Arial" panose="020B0604020202020204" pitchFamily="34" charset="0"/>
                <a:cs typeface="Arial" panose="020B0604020202020204" pitchFamily="34" charset="0"/>
              </a:rPr>
              <a:t>3</a:t>
            </a:r>
          </a:p>
        </p:txBody>
      </p:sp>
      <p:cxnSp>
        <p:nvCxnSpPr>
          <p:cNvPr id="181" name="Straight Connector 180">
            <a:extLst>
              <a:ext uri="{FF2B5EF4-FFF2-40B4-BE49-F238E27FC236}">
                <a16:creationId xmlns:a16="http://schemas.microsoft.com/office/drawing/2014/main" id="{DBDFDDBF-CFC8-AEF1-6DFD-2B7723A7B458}"/>
              </a:ext>
            </a:extLst>
          </p:cNvPr>
          <p:cNvCxnSpPr>
            <a:cxnSpLocks/>
          </p:cNvCxnSpPr>
          <p:nvPr/>
        </p:nvCxnSpPr>
        <p:spPr>
          <a:xfrm>
            <a:off x="7340071" y="3175933"/>
            <a:ext cx="4318529" cy="0"/>
          </a:xfrm>
          <a:prstGeom prst="line">
            <a:avLst/>
          </a:prstGeom>
          <a:ln w="952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E24285D5-9ADE-B090-8586-47BE1BCD7A24}"/>
              </a:ext>
            </a:extLst>
          </p:cNvPr>
          <p:cNvCxnSpPr>
            <a:cxnSpLocks/>
          </p:cNvCxnSpPr>
          <p:nvPr/>
        </p:nvCxnSpPr>
        <p:spPr>
          <a:xfrm>
            <a:off x="7391834" y="4592635"/>
            <a:ext cx="4318529" cy="0"/>
          </a:xfrm>
          <a:prstGeom prst="line">
            <a:avLst/>
          </a:prstGeom>
          <a:ln w="952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87" name="TextBox 186">
            <a:extLst>
              <a:ext uri="{FF2B5EF4-FFF2-40B4-BE49-F238E27FC236}">
                <a16:creationId xmlns:a16="http://schemas.microsoft.com/office/drawing/2014/main" id="{C03C4760-0F41-4CE0-8D7A-A6A5F345CDC3}"/>
              </a:ext>
            </a:extLst>
          </p:cNvPr>
          <p:cNvSpPr txBox="1"/>
          <p:nvPr/>
        </p:nvSpPr>
        <p:spPr>
          <a:xfrm>
            <a:off x="7882863" y="1865280"/>
            <a:ext cx="3572785" cy="246221"/>
          </a:xfrm>
          <a:prstGeom prst="rect">
            <a:avLst/>
          </a:prstGeom>
          <a:noFill/>
        </p:spPr>
        <p:txBody>
          <a:bodyPr wrap="square" lIns="0" tIns="0" rIns="0" bIns="0" rtlCol="0">
            <a:spAutoFit/>
          </a:bodyPr>
          <a:lstStyle/>
          <a:p>
            <a:pPr algn="l"/>
            <a:r>
              <a:rPr lang="en-GB" sz="1600" b="1">
                <a:solidFill>
                  <a:srgbClr val="004EDF"/>
                </a:solidFill>
                <a:latin typeface="Arial" panose="020B0604020202020204" pitchFamily="34" charset="0"/>
                <a:cs typeface="Arial" panose="020B0604020202020204" pitchFamily="34" charset="0"/>
              </a:rPr>
              <a:t>RMSE heavily influenced by outliers</a:t>
            </a:r>
          </a:p>
        </p:txBody>
      </p:sp>
      <p:cxnSp>
        <p:nvCxnSpPr>
          <p:cNvPr id="189" name="Straight Connector 188">
            <a:extLst>
              <a:ext uri="{FF2B5EF4-FFF2-40B4-BE49-F238E27FC236}">
                <a16:creationId xmlns:a16="http://schemas.microsoft.com/office/drawing/2014/main" id="{7E71624E-55EB-FB3B-05E7-D6B4F46A2B56}"/>
              </a:ext>
            </a:extLst>
          </p:cNvPr>
          <p:cNvCxnSpPr/>
          <p:nvPr/>
        </p:nvCxnSpPr>
        <p:spPr>
          <a:xfrm flipV="1">
            <a:off x="5127654" y="2404519"/>
            <a:ext cx="356139"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190" name="Oval 189">
            <a:extLst>
              <a:ext uri="{FF2B5EF4-FFF2-40B4-BE49-F238E27FC236}">
                <a16:creationId xmlns:a16="http://schemas.microsoft.com/office/drawing/2014/main" id="{4F5D518E-89CF-B065-A26C-B52DDD273041}"/>
              </a:ext>
            </a:extLst>
          </p:cNvPr>
          <p:cNvSpPr/>
          <p:nvPr/>
        </p:nvSpPr>
        <p:spPr>
          <a:xfrm>
            <a:off x="4787860" y="2265126"/>
            <a:ext cx="274320" cy="274320"/>
          </a:xfrm>
          <a:prstGeom prst="ellipse">
            <a:avLst/>
          </a:prstGeom>
          <a:solidFill>
            <a:srgbClr val="004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a:latin typeface="Arial" panose="020B0604020202020204" pitchFamily="34" charset="0"/>
                <a:cs typeface="Arial" panose="020B0604020202020204" pitchFamily="34" charset="0"/>
              </a:rPr>
              <a:t>1</a:t>
            </a:r>
          </a:p>
        </p:txBody>
      </p:sp>
      <p:sp>
        <p:nvSpPr>
          <p:cNvPr id="191" name="TextBox 190">
            <a:extLst>
              <a:ext uri="{FF2B5EF4-FFF2-40B4-BE49-F238E27FC236}">
                <a16:creationId xmlns:a16="http://schemas.microsoft.com/office/drawing/2014/main" id="{3F409CA6-741E-712C-BFB6-B7511CFAFA4C}"/>
              </a:ext>
            </a:extLst>
          </p:cNvPr>
          <p:cNvSpPr txBox="1"/>
          <p:nvPr/>
        </p:nvSpPr>
        <p:spPr>
          <a:xfrm>
            <a:off x="7375543" y="2123783"/>
            <a:ext cx="4456155" cy="1231106"/>
          </a:xfrm>
          <a:prstGeom prst="rect">
            <a:avLst/>
          </a:prstGeom>
          <a:noFill/>
        </p:spPr>
        <p:txBody>
          <a:bodyPr wrap="square" lIns="0" tIns="0" rIns="0" bIns="0" rtlCol="0">
            <a:spAutoFit/>
          </a:bodyPr>
          <a:lstStyle/>
          <a:p>
            <a:pPr marL="285750" indent="-285750" algn="l">
              <a:buFont typeface="Arial" panose="020B0604020202020204" pitchFamily="34" charset="0"/>
              <a:buChar char="•"/>
            </a:pPr>
            <a:r>
              <a:rPr lang="en-GB" sz="1600">
                <a:latin typeface="Arial" panose="020B0604020202020204" pitchFamily="34" charset="0"/>
                <a:cs typeface="Arial" panose="020B0604020202020204" pitchFamily="34" charset="0"/>
              </a:rPr>
              <a:t>SKU #430 &amp; SKU # 469 contribute to </a:t>
            </a:r>
            <a:r>
              <a:rPr lang="en-GB" sz="1600" b="1">
                <a:latin typeface="Arial" panose="020B0604020202020204" pitchFamily="34" charset="0"/>
                <a:cs typeface="Arial" panose="020B0604020202020204" pitchFamily="34" charset="0"/>
              </a:rPr>
              <a:t>52% </a:t>
            </a:r>
            <a:r>
              <a:rPr lang="en-GB" sz="1600">
                <a:latin typeface="Arial" panose="020B0604020202020204" pitchFamily="34" charset="0"/>
                <a:cs typeface="Arial" panose="020B0604020202020204" pitchFamily="34" charset="0"/>
              </a:rPr>
              <a:t>of RMSE</a:t>
            </a:r>
          </a:p>
          <a:p>
            <a:pPr marL="285750" indent="-285750" algn="l">
              <a:buFont typeface="Arial" panose="020B0604020202020204" pitchFamily="34" charset="0"/>
              <a:buChar char="•"/>
            </a:pPr>
            <a:r>
              <a:rPr lang="en-GB" sz="1600">
                <a:latin typeface="Arial" panose="020B0604020202020204" pitchFamily="34" charset="0"/>
                <a:cs typeface="Arial" panose="020B0604020202020204" pitchFamily="34" charset="0"/>
              </a:rPr>
              <a:t>Effect of discount hard to forecast due to lack of knowledge of </a:t>
            </a:r>
            <a:r>
              <a:rPr lang="en-GB" sz="1600" b="1">
                <a:latin typeface="Arial" panose="020B0604020202020204" pitchFamily="34" charset="0"/>
                <a:cs typeface="Arial" panose="020B0604020202020204" pitchFamily="34" charset="0"/>
              </a:rPr>
              <a:t>promotion scale/format</a:t>
            </a:r>
          </a:p>
          <a:p>
            <a:pPr marL="285750" indent="-285750" algn="l">
              <a:buFont typeface="Arial" panose="020B0604020202020204" pitchFamily="34" charset="0"/>
              <a:buChar char="•"/>
            </a:pPr>
            <a:endParaRPr lang="en-GB" sz="1600">
              <a:latin typeface="Arial" panose="020B0604020202020204" pitchFamily="34" charset="0"/>
              <a:cs typeface="Arial" panose="020B0604020202020204" pitchFamily="34" charset="0"/>
            </a:endParaRPr>
          </a:p>
        </p:txBody>
      </p:sp>
      <p:cxnSp>
        <p:nvCxnSpPr>
          <p:cNvPr id="209" name="Straight Connector 208">
            <a:extLst>
              <a:ext uri="{FF2B5EF4-FFF2-40B4-BE49-F238E27FC236}">
                <a16:creationId xmlns:a16="http://schemas.microsoft.com/office/drawing/2014/main" id="{218DAB99-437C-9F01-971C-3D5FA51BC7E7}"/>
              </a:ext>
            </a:extLst>
          </p:cNvPr>
          <p:cNvCxnSpPr/>
          <p:nvPr>
            <p:custDataLst>
              <p:tags r:id="rId10"/>
            </p:custDataLst>
          </p:nvPr>
        </p:nvCxnSpPr>
        <p:spPr bwMode="gray">
          <a:xfrm>
            <a:off x="3910013" y="5907088"/>
            <a:ext cx="231775" cy="0"/>
          </a:xfrm>
          <a:prstGeom prst="line">
            <a:avLst/>
          </a:prstGeom>
          <a:ln w="19050" cap="rnd" cmpd="sng" algn="ctr">
            <a:solidFill>
              <a:schemeClr val="accent3"/>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08" name="Straight Connector 207">
            <a:extLst>
              <a:ext uri="{FF2B5EF4-FFF2-40B4-BE49-F238E27FC236}">
                <a16:creationId xmlns:a16="http://schemas.microsoft.com/office/drawing/2014/main" id="{BBB2B850-1AAB-8B21-A0FA-5620288B81BB}"/>
              </a:ext>
            </a:extLst>
          </p:cNvPr>
          <p:cNvCxnSpPr/>
          <p:nvPr>
            <p:custDataLst>
              <p:tags r:id="rId11"/>
            </p:custDataLst>
          </p:nvPr>
        </p:nvCxnSpPr>
        <p:spPr bwMode="gray">
          <a:xfrm>
            <a:off x="2316163" y="5907088"/>
            <a:ext cx="231775" cy="0"/>
          </a:xfrm>
          <a:prstGeom prst="line">
            <a:avLst/>
          </a:prstGeom>
          <a:ln w="19050" cap="rnd" cmpd="sng" algn="ctr">
            <a:solidFill>
              <a:schemeClr val="accent2"/>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07" name="Straight Connector 206">
            <a:extLst>
              <a:ext uri="{FF2B5EF4-FFF2-40B4-BE49-F238E27FC236}">
                <a16:creationId xmlns:a16="http://schemas.microsoft.com/office/drawing/2014/main" id="{EB6C642F-31E7-D12D-4C16-F3B7A73B8FD8}"/>
              </a:ext>
            </a:extLst>
          </p:cNvPr>
          <p:cNvCxnSpPr/>
          <p:nvPr>
            <p:custDataLst>
              <p:tags r:id="rId12"/>
            </p:custDataLst>
          </p:nvPr>
        </p:nvCxnSpPr>
        <p:spPr bwMode="gray">
          <a:xfrm>
            <a:off x="1398588" y="5907088"/>
            <a:ext cx="231775" cy="0"/>
          </a:xfrm>
          <a:prstGeom prst="line">
            <a:avLst/>
          </a:prstGeom>
          <a:ln w="19050" cap="rnd" cmpd="sng" algn="ctr">
            <a:solidFill>
              <a:schemeClr val="accent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97" name="Text Placeholder 2">
            <a:extLst>
              <a:ext uri="{FF2B5EF4-FFF2-40B4-BE49-F238E27FC236}">
                <a16:creationId xmlns:a16="http://schemas.microsoft.com/office/drawing/2014/main" id="{38FDF169-41BB-CB31-C7D9-AEBD77DE8900}"/>
              </a:ext>
            </a:extLst>
          </p:cNvPr>
          <p:cNvSpPr txBox="1">
            <a:spLocks/>
          </p:cNvSpPr>
          <p:nvPr>
            <p:custDataLst>
              <p:tags r:id="rId13"/>
            </p:custDataLst>
          </p:nvPr>
        </p:nvSpPr>
        <p:spPr bwMode="auto">
          <a:xfrm>
            <a:off x="4202113" y="5824538"/>
            <a:ext cx="1485900" cy="19208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numCol="1" spcCol="0" rtlCol="0" anchor="ctr" anchorCtr="0">
            <a:noAutofit/>
          </a:bodyPr>
          <a:lstStyle>
            <a:lvl1pPr marL="171450" indent="-165100" algn="l" defTabSz="914400" rtl="0" eaLnBrk="1" latinLnBrk="0" hangingPunct="1">
              <a:lnSpc>
                <a:spcPct val="90000"/>
              </a:lnSpc>
              <a:spcBef>
                <a:spcPts val="1800"/>
              </a:spcBef>
              <a:spcAft>
                <a:spcPts val="0"/>
              </a:spcAft>
              <a:buClr>
                <a:schemeClr val="accent1"/>
              </a:buClr>
              <a:buSzPct val="100000"/>
              <a:buFont typeface="Arial" panose="020B0604020202020204" pitchFamily="34" charset="0"/>
              <a:buChar char="•"/>
              <a:tabLst/>
              <a:defRPr sz="2200" kern="1200">
                <a:solidFill>
                  <a:schemeClr val="tx1"/>
                </a:solidFill>
                <a:latin typeface="Arial" panose="020B0604020202020204" pitchFamily="34" charset="0"/>
                <a:ea typeface="+mn-ea"/>
                <a:cs typeface="Arial" panose="020B0604020202020204" pitchFamily="34" charset="0"/>
              </a:defRPr>
            </a:lvl1pPr>
            <a:lvl2pPr marL="404813" indent="-171450" algn="l" defTabSz="914400" rtl="0" eaLnBrk="1" latinLnBrk="0" hangingPunct="1">
              <a:lnSpc>
                <a:spcPct val="90000"/>
              </a:lnSpc>
              <a:spcBef>
                <a:spcPts val="600"/>
              </a:spcBef>
              <a:spcAft>
                <a:spcPts val="1200"/>
              </a:spcAft>
              <a:buClr>
                <a:schemeClr val="accent1"/>
              </a:buClr>
              <a:buSzPct val="110000"/>
              <a:buFont typeface="Human BBY Office" pitchFamily="2" charset="0"/>
              <a:buChar char="›"/>
              <a:tabLst/>
              <a:defRPr sz="1800" kern="1200">
                <a:solidFill>
                  <a:schemeClr val="tx1"/>
                </a:solidFill>
                <a:latin typeface="Arial" panose="020B0604020202020204" pitchFamily="34" charset="0"/>
                <a:ea typeface="+mn-ea"/>
                <a:cs typeface="Arial" panose="020B0604020202020204" pitchFamily="34" charset="0"/>
              </a:defRPr>
            </a:lvl2pPr>
            <a:lvl3pPr marL="630238" indent="-171450" algn="l" defTabSz="914400" rtl="0" eaLnBrk="1" latinLnBrk="0" hangingPunct="1">
              <a:lnSpc>
                <a:spcPct val="90000"/>
              </a:lnSpc>
              <a:spcBef>
                <a:spcPts val="0"/>
              </a:spcBef>
              <a:spcAft>
                <a:spcPts val="600"/>
              </a:spcAft>
              <a:buClr>
                <a:schemeClr val="accent1"/>
              </a:buClr>
              <a:buSzPct val="90000"/>
              <a:buFont typeface="Arial" charset="0"/>
              <a:buChar char="•"/>
              <a:tabLst/>
              <a:defRPr sz="2000" kern="1200">
                <a:solidFill>
                  <a:schemeClr val="tx1"/>
                </a:solidFill>
                <a:latin typeface="Arial" panose="020B0604020202020204" pitchFamily="34" charset="0"/>
                <a:ea typeface="+mn-ea"/>
                <a:cs typeface="Arial" panose="020B0604020202020204" pitchFamily="34" charset="0"/>
              </a:defRPr>
            </a:lvl3pPr>
            <a:lvl4pPr marL="857250" indent="-171450" algn="l" defTabSz="914400" rtl="0" eaLnBrk="1" latinLnBrk="0" hangingPunct="1">
              <a:lnSpc>
                <a:spcPct val="90000"/>
              </a:lnSpc>
              <a:spcBef>
                <a:spcPts val="0"/>
              </a:spcBef>
              <a:spcAft>
                <a:spcPts val="600"/>
              </a:spcAft>
              <a:buClr>
                <a:schemeClr val="accent1"/>
              </a:buClr>
              <a:buSzPct val="100000"/>
              <a:buFont typeface="Human BBY Office" pitchFamily="2" charset="0"/>
              <a:buChar char="›"/>
              <a:tabLst/>
              <a:defRPr sz="1800" kern="1200">
                <a:solidFill>
                  <a:schemeClr val="tx1"/>
                </a:solidFill>
                <a:latin typeface="Arial" panose="020B0604020202020204" pitchFamily="34" charset="0"/>
                <a:ea typeface="+mn-ea"/>
                <a:cs typeface="Arial" panose="020B0604020202020204" pitchFamily="34" charset="0"/>
              </a:defRPr>
            </a:lvl4pPr>
            <a:lvl5pPr marL="1090613" indent="-171450" algn="l" defTabSz="914400" rtl="0" eaLnBrk="1" latinLnBrk="0" hangingPunct="1">
              <a:lnSpc>
                <a:spcPct val="90000"/>
              </a:lnSpc>
              <a:spcBef>
                <a:spcPts val="0"/>
              </a:spcBef>
              <a:spcAft>
                <a:spcPts val="600"/>
              </a:spcAft>
              <a:buClr>
                <a:schemeClr val="accent1"/>
              </a:buClr>
              <a:buSzPct val="90000"/>
              <a:buFont typeface="Arial" charset="0"/>
              <a:buChar char="•"/>
              <a:tabLst/>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fld id="{6E6E2B39-B8B4-4E72-844A-FAA1C1C3A67A}" type="datetime'P''redic''''''''''ti''''''''o''n ''''''A''''''''v''era''ge'">
              <a:rPr lang="en-GB" altLang="en-US" sz="1400" smtClean="0">
                <a:effectLst/>
                <a:cs typeface="+mn-cs"/>
              </a:rPr>
              <a:pPr marL="0" indent="0">
                <a:spcBef>
                  <a:spcPct val="0"/>
                </a:spcBef>
                <a:spcAft>
                  <a:spcPct val="0"/>
                </a:spcAft>
                <a:buNone/>
              </a:pPr>
              <a:t>Prediction Average</a:t>
            </a:fld>
            <a:endParaRPr lang="en-GB" sz="1400">
              <a:cs typeface="+mn-cs"/>
            </a:endParaRPr>
          </a:p>
        </p:txBody>
      </p:sp>
      <p:sp>
        <p:nvSpPr>
          <p:cNvPr id="195" name="Text Placeholder 2">
            <a:extLst>
              <a:ext uri="{FF2B5EF4-FFF2-40B4-BE49-F238E27FC236}">
                <a16:creationId xmlns:a16="http://schemas.microsoft.com/office/drawing/2014/main" id="{B4E0BA55-6CE9-19C5-9609-40B96CFCBDA3}"/>
              </a:ext>
            </a:extLst>
          </p:cNvPr>
          <p:cNvSpPr txBox="1">
            <a:spLocks/>
          </p:cNvSpPr>
          <p:nvPr>
            <p:custDataLst>
              <p:tags r:id="rId14"/>
            </p:custDataLst>
          </p:nvPr>
        </p:nvSpPr>
        <p:spPr bwMode="auto">
          <a:xfrm>
            <a:off x="1690688" y="5824538"/>
            <a:ext cx="514350" cy="19208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numCol="1" spcCol="0" rtlCol="0" anchor="ctr" anchorCtr="0">
            <a:noAutofit/>
          </a:bodyPr>
          <a:lstStyle>
            <a:lvl1pPr marL="171450" indent="-165100" algn="l" defTabSz="914400" rtl="0" eaLnBrk="1" latinLnBrk="0" hangingPunct="1">
              <a:lnSpc>
                <a:spcPct val="90000"/>
              </a:lnSpc>
              <a:spcBef>
                <a:spcPts val="1800"/>
              </a:spcBef>
              <a:spcAft>
                <a:spcPts val="0"/>
              </a:spcAft>
              <a:buClr>
                <a:schemeClr val="accent1"/>
              </a:buClr>
              <a:buSzPct val="100000"/>
              <a:buFont typeface="Arial" panose="020B0604020202020204" pitchFamily="34" charset="0"/>
              <a:buChar char="•"/>
              <a:tabLst/>
              <a:defRPr sz="2200" kern="1200">
                <a:solidFill>
                  <a:schemeClr val="tx1"/>
                </a:solidFill>
                <a:latin typeface="Arial" panose="020B0604020202020204" pitchFamily="34" charset="0"/>
                <a:ea typeface="+mn-ea"/>
                <a:cs typeface="Arial" panose="020B0604020202020204" pitchFamily="34" charset="0"/>
              </a:defRPr>
            </a:lvl1pPr>
            <a:lvl2pPr marL="404813" indent="-171450" algn="l" defTabSz="914400" rtl="0" eaLnBrk="1" latinLnBrk="0" hangingPunct="1">
              <a:lnSpc>
                <a:spcPct val="90000"/>
              </a:lnSpc>
              <a:spcBef>
                <a:spcPts val="600"/>
              </a:spcBef>
              <a:spcAft>
                <a:spcPts val="1200"/>
              </a:spcAft>
              <a:buClr>
                <a:schemeClr val="accent1"/>
              </a:buClr>
              <a:buSzPct val="110000"/>
              <a:buFont typeface="Human BBY Office" pitchFamily="2" charset="0"/>
              <a:buChar char="›"/>
              <a:tabLst/>
              <a:defRPr sz="1800" kern="1200">
                <a:solidFill>
                  <a:schemeClr val="tx1"/>
                </a:solidFill>
                <a:latin typeface="Arial" panose="020B0604020202020204" pitchFamily="34" charset="0"/>
                <a:ea typeface="+mn-ea"/>
                <a:cs typeface="Arial" panose="020B0604020202020204" pitchFamily="34" charset="0"/>
              </a:defRPr>
            </a:lvl2pPr>
            <a:lvl3pPr marL="630238" indent="-171450" algn="l" defTabSz="914400" rtl="0" eaLnBrk="1" latinLnBrk="0" hangingPunct="1">
              <a:lnSpc>
                <a:spcPct val="90000"/>
              </a:lnSpc>
              <a:spcBef>
                <a:spcPts val="0"/>
              </a:spcBef>
              <a:spcAft>
                <a:spcPts val="600"/>
              </a:spcAft>
              <a:buClr>
                <a:schemeClr val="accent1"/>
              </a:buClr>
              <a:buSzPct val="90000"/>
              <a:buFont typeface="Arial" charset="0"/>
              <a:buChar char="•"/>
              <a:tabLst/>
              <a:defRPr sz="2000" kern="1200">
                <a:solidFill>
                  <a:schemeClr val="tx1"/>
                </a:solidFill>
                <a:latin typeface="Arial" panose="020B0604020202020204" pitchFamily="34" charset="0"/>
                <a:ea typeface="+mn-ea"/>
                <a:cs typeface="Arial" panose="020B0604020202020204" pitchFamily="34" charset="0"/>
              </a:defRPr>
            </a:lvl3pPr>
            <a:lvl4pPr marL="857250" indent="-171450" algn="l" defTabSz="914400" rtl="0" eaLnBrk="1" latinLnBrk="0" hangingPunct="1">
              <a:lnSpc>
                <a:spcPct val="90000"/>
              </a:lnSpc>
              <a:spcBef>
                <a:spcPts val="0"/>
              </a:spcBef>
              <a:spcAft>
                <a:spcPts val="600"/>
              </a:spcAft>
              <a:buClr>
                <a:schemeClr val="accent1"/>
              </a:buClr>
              <a:buSzPct val="100000"/>
              <a:buFont typeface="Human BBY Office" pitchFamily="2" charset="0"/>
              <a:buChar char="›"/>
              <a:tabLst/>
              <a:defRPr sz="1800" kern="1200">
                <a:solidFill>
                  <a:schemeClr val="tx1"/>
                </a:solidFill>
                <a:latin typeface="Arial" panose="020B0604020202020204" pitchFamily="34" charset="0"/>
                <a:ea typeface="+mn-ea"/>
                <a:cs typeface="Arial" panose="020B0604020202020204" pitchFamily="34" charset="0"/>
              </a:defRPr>
            </a:lvl4pPr>
            <a:lvl5pPr marL="1090613" indent="-171450" algn="l" defTabSz="914400" rtl="0" eaLnBrk="1" latinLnBrk="0" hangingPunct="1">
              <a:lnSpc>
                <a:spcPct val="90000"/>
              </a:lnSpc>
              <a:spcBef>
                <a:spcPts val="0"/>
              </a:spcBef>
              <a:spcAft>
                <a:spcPts val="600"/>
              </a:spcAft>
              <a:buClr>
                <a:schemeClr val="accent1"/>
              </a:buClr>
              <a:buSzPct val="90000"/>
              <a:buFont typeface="Arial" charset="0"/>
              <a:buChar char="•"/>
              <a:tabLst/>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fld id="{B13D623A-51A4-4E77-90FF-55174ADFA938}" type="datetime'''''''''''''''''''''''''''''''RM''''''''''''S''''E'''">
              <a:rPr lang="en-GB" altLang="en-US" sz="1400" smtClean="0">
                <a:effectLst/>
                <a:cs typeface="+mn-cs"/>
              </a:rPr>
              <a:pPr marL="0" indent="0">
                <a:spcBef>
                  <a:spcPct val="0"/>
                </a:spcBef>
                <a:spcAft>
                  <a:spcPct val="0"/>
                </a:spcAft>
                <a:buNone/>
              </a:pPr>
              <a:t>RMSE</a:t>
            </a:fld>
            <a:endParaRPr lang="en-GB" sz="1400">
              <a:cs typeface="+mn-cs"/>
            </a:endParaRPr>
          </a:p>
        </p:txBody>
      </p:sp>
      <p:sp>
        <p:nvSpPr>
          <p:cNvPr id="196" name="Text Placeholder 2">
            <a:extLst>
              <a:ext uri="{FF2B5EF4-FFF2-40B4-BE49-F238E27FC236}">
                <a16:creationId xmlns:a16="http://schemas.microsoft.com/office/drawing/2014/main" id="{739FF521-9446-6E46-AD0C-9CFAD4B95B23}"/>
              </a:ext>
            </a:extLst>
          </p:cNvPr>
          <p:cNvSpPr txBox="1">
            <a:spLocks/>
          </p:cNvSpPr>
          <p:nvPr>
            <p:custDataLst>
              <p:tags r:id="rId15"/>
            </p:custDataLst>
          </p:nvPr>
        </p:nvSpPr>
        <p:spPr bwMode="auto">
          <a:xfrm>
            <a:off x="2608263" y="5824538"/>
            <a:ext cx="1190625" cy="19208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numCol="1" spcCol="0" rtlCol="0" anchor="ctr" anchorCtr="0">
            <a:noAutofit/>
          </a:bodyPr>
          <a:lstStyle>
            <a:lvl1pPr marL="171450" indent="-165100" algn="l" defTabSz="914400" rtl="0" eaLnBrk="1" latinLnBrk="0" hangingPunct="1">
              <a:lnSpc>
                <a:spcPct val="90000"/>
              </a:lnSpc>
              <a:spcBef>
                <a:spcPts val="1800"/>
              </a:spcBef>
              <a:spcAft>
                <a:spcPts val="0"/>
              </a:spcAft>
              <a:buClr>
                <a:schemeClr val="accent1"/>
              </a:buClr>
              <a:buSzPct val="100000"/>
              <a:buFont typeface="Arial" panose="020B0604020202020204" pitchFamily="34" charset="0"/>
              <a:buChar char="•"/>
              <a:tabLst/>
              <a:defRPr sz="2200" kern="1200">
                <a:solidFill>
                  <a:schemeClr val="tx1"/>
                </a:solidFill>
                <a:latin typeface="Arial" panose="020B0604020202020204" pitchFamily="34" charset="0"/>
                <a:ea typeface="+mn-ea"/>
                <a:cs typeface="Arial" panose="020B0604020202020204" pitchFamily="34" charset="0"/>
              </a:defRPr>
            </a:lvl1pPr>
            <a:lvl2pPr marL="404813" indent="-171450" algn="l" defTabSz="914400" rtl="0" eaLnBrk="1" latinLnBrk="0" hangingPunct="1">
              <a:lnSpc>
                <a:spcPct val="90000"/>
              </a:lnSpc>
              <a:spcBef>
                <a:spcPts val="600"/>
              </a:spcBef>
              <a:spcAft>
                <a:spcPts val="1200"/>
              </a:spcAft>
              <a:buClr>
                <a:schemeClr val="accent1"/>
              </a:buClr>
              <a:buSzPct val="110000"/>
              <a:buFont typeface="Human BBY Office" pitchFamily="2" charset="0"/>
              <a:buChar char="›"/>
              <a:tabLst/>
              <a:defRPr sz="1800" kern="1200">
                <a:solidFill>
                  <a:schemeClr val="tx1"/>
                </a:solidFill>
                <a:latin typeface="Arial" panose="020B0604020202020204" pitchFamily="34" charset="0"/>
                <a:ea typeface="+mn-ea"/>
                <a:cs typeface="Arial" panose="020B0604020202020204" pitchFamily="34" charset="0"/>
              </a:defRPr>
            </a:lvl2pPr>
            <a:lvl3pPr marL="630238" indent="-171450" algn="l" defTabSz="914400" rtl="0" eaLnBrk="1" latinLnBrk="0" hangingPunct="1">
              <a:lnSpc>
                <a:spcPct val="90000"/>
              </a:lnSpc>
              <a:spcBef>
                <a:spcPts val="0"/>
              </a:spcBef>
              <a:spcAft>
                <a:spcPts val="600"/>
              </a:spcAft>
              <a:buClr>
                <a:schemeClr val="accent1"/>
              </a:buClr>
              <a:buSzPct val="90000"/>
              <a:buFont typeface="Arial" charset="0"/>
              <a:buChar char="•"/>
              <a:tabLst/>
              <a:defRPr sz="2000" kern="1200">
                <a:solidFill>
                  <a:schemeClr val="tx1"/>
                </a:solidFill>
                <a:latin typeface="Arial" panose="020B0604020202020204" pitchFamily="34" charset="0"/>
                <a:ea typeface="+mn-ea"/>
                <a:cs typeface="Arial" panose="020B0604020202020204" pitchFamily="34" charset="0"/>
              </a:defRPr>
            </a:lvl3pPr>
            <a:lvl4pPr marL="857250" indent="-171450" algn="l" defTabSz="914400" rtl="0" eaLnBrk="1" latinLnBrk="0" hangingPunct="1">
              <a:lnSpc>
                <a:spcPct val="90000"/>
              </a:lnSpc>
              <a:spcBef>
                <a:spcPts val="0"/>
              </a:spcBef>
              <a:spcAft>
                <a:spcPts val="600"/>
              </a:spcAft>
              <a:buClr>
                <a:schemeClr val="accent1"/>
              </a:buClr>
              <a:buSzPct val="100000"/>
              <a:buFont typeface="Human BBY Office" pitchFamily="2" charset="0"/>
              <a:buChar char="›"/>
              <a:tabLst/>
              <a:defRPr sz="1800" kern="1200">
                <a:solidFill>
                  <a:schemeClr val="tx1"/>
                </a:solidFill>
                <a:latin typeface="Arial" panose="020B0604020202020204" pitchFamily="34" charset="0"/>
                <a:ea typeface="+mn-ea"/>
                <a:cs typeface="Arial" panose="020B0604020202020204" pitchFamily="34" charset="0"/>
              </a:defRPr>
            </a:lvl4pPr>
            <a:lvl5pPr marL="1090613" indent="-171450" algn="l" defTabSz="914400" rtl="0" eaLnBrk="1" latinLnBrk="0" hangingPunct="1">
              <a:lnSpc>
                <a:spcPct val="90000"/>
              </a:lnSpc>
              <a:spcBef>
                <a:spcPts val="0"/>
              </a:spcBef>
              <a:spcAft>
                <a:spcPts val="600"/>
              </a:spcAft>
              <a:buClr>
                <a:schemeClr val="accent1"/>
              </a:buClr>
              <a:buSzPct val="90000"/>
              <a:buFont typeface="Arial" charset="0"/>
              <a:buChar char="•"/>
              <a:tabLst/>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fld id="{55A50944-C852-49C3-A8DC-2A1DB942CCA6}" type="datetime'Act''''''''''ual'' Av''''e''rag''''''e'''''">
              <a:rPr lang="en-GB" altLang="en-US" sz="1400" smtClean="0">
                <a:effectLst/>
                <a:cs typeface="+mn-cs"/>
              </a:rPr>
              <a:pPr marL="0" indent="0">
                <a:spcBef>
                  <a:spcPct val="0"/>
                </a:spcBef>
                <a:spcAft>
                  <a:spcPct val="0"/>
                </a:spcAft>
                <a:buNone/>
              </a:pPr>
              <a:t>Actual Average</a:t>
            </a:fld>
            <a:endParaRPr lang="en-GB" sz="1400">
              <a:cs typeface="+mn-cs"/>
            </a:endParaRPr>
          </a:p>
        </p:txBody>
      </p:sp>
      <p:sp>
        <p:nvSpPr>
          <p:cNvPr id="218" name="TextBox 217">
            <a:extLst>
              <a:ext uri="{FF2B5EF4-FFF2-40B4-BE49-F238E27FC236}">
                <a16:creationId xmlns:a16="http://schemas.microsoft.com/office/drawing/2014/main" id="{4F681AAE-654A-FCAB-F0EE-D46A2EA006A8}"/>
              </a:ext>
            </a:extLst>
          </p:cNvPr>
          <p:cNvSpPr txBox="1"/>
          <p:nvPr/>
        </p:nvSpPr>
        <p:spPr>
          <a:xfrm>
            <a:off x="7370208" y="3815603"/>
            <a:ext cx="4137971" cy="738664"/>
          </a:xfrm>
          <a:prstGeom prst="rect">
            <a:avLst/>
          </a:prstGeom>
          <a:noFill/>
        </p:spPr>
        <p:txBody>
          <a:bodyPr wrap="square" lIns="0" tIns="0" rIns="0" bIns="0" rtlCol="0">
            <a:spAutoFit/>
          </a:bodyPr>
          <a:lstStyle/>
          <a:p>
            <a:pPr marL="285750" indent="-285750" algn="l">
              <a:buFont typeface="Arial" panose="020B0604020202020204" pitchFamily="34" charset="0"/>
              <a:buChar char="•"/>
            </a:pPr>
            <a:r>
              <a:rPr lang="en-GB" sz="1600">
                <a:latin typeface="Arial" panose="020B0604020202020204" pitchFamily="34" charset="0"/>
                <a:cs typeface="Arial" panose="020B0604020202020204" pitchFamily="34" charset="0"/>
              </a:rPr>
              <a:t>Despite the variation of RMSE across individual SKUs, on a per day perspective the </a:t>
            </a:r>
            <a:r>
              <a:rPr lang="en-GB" sz="1600" err="1">
                <a:latin typeface="Arial" panose="020B0604020202020204" pitchFamily="34" charset="0"/>
                <a:cs typeface="Arial" panose="020B0604020202020204" pitchFamily="34" charset="0"/>
              </a:rPr>
              <a:t>XGBoost</a:t>
            </a:r>
            <a:r>
              <a:rPr lang="en-GB" sz="1600">
                <a:latin typeface="Arial" panose="020B0604020202020204" pitchFamily="34" charset="0"/>
                <a:cs typeface="Arial" panose="020B0604020202020204" pitchFamily="34" charset="0"/>
              </a:rPr>
              <a:t> model did a good job</a:t>
            </a:r>
          </a:p>
        </p:txBody>
      </p:sp>
      <p:sp>
        <p:nvSpPr>
          <p:cNvPr id="219" name="TextBox 218">
            <a:extLst>
              <a:ext uri="{FF2B5EF4-FFF2-40B4-BE49-F238E27FC236}">
                <a16:creationId xmlns:a16="http://schemas.microsoft.com/office/drawing/2014/main" id="{E0391B49-DA94-864A-BB72-EDE930A6757B}"/>
              </a:ext>
            </a:extLst>
          </p:cNvPr>
          <p:cNvSpPr txBox="1"/>
          <p:nvPr/>
        </p:nvSpPr>
        <p:spPr>
          <a:xfrm>
            <a:off x="7856299" y="3259011"/>
            <a:ext cx="3572785" cy="492443"/>
          </a:xfrm>
          <a:prstGeom prst="rect">
            <a:avLst/>
          </a:prstGeom>
          <a:noFill/>
        </p:spPr>
        <p:txBody>
          <a:bodyPr wrap="square" lIns="0" tIns="0" rIns="0" bIns="0" rtlCol="0">
            <a:spAutoFit/>
          </a:bodyPr>
          <a:lstStyle/>
          <a:p>
            <a:pPr algn="l"/>
            <a:r>
              <a:rPr lang="en-GB" sz="1600" b="1">
                <a:solidFill>
                  <a:srgbClr val="004EDF"/>
                </a:solidFill>
                <a:latin typeface="Arial" panose="020B0604020202020204" pitchFamily="34" charset="0"/>
                <a:cs typeface="Arial" panose="020B0604020202020204" pitchFamily="34" charset="0"/>
              </a:rPr>
              <a:t>Actual sales and sales prediction generally stay close</a:t>
            </a:r>
          </a:p>
        </p:txBody>
      </p:sp>
      <p:cxnSp>
        <p:nvCxnSpPr>
          <p:cNvPr id="220" name="Straight Connector 219">
            <a:extLst>
              <a:ext uri="{FF2B5EF4-FFF2-40B4-BE49-F238E27FC236}">
                <a16:creationId xmlns:a16="http://schemas.microsoft.com/office/drawing/2014/main" id="{709ECFB8-DCFD-2831-6253-EAA76C3C6183}"/>
              </a:ext>
            </a:extLst>
          </p:cNvPr>
          <p:cNvCxnSpPr/>
          <p:nvPr/>
        </p:nvCxnSpPr>
        <p:spPr>
          <a:xfrm flipV="1">
            <a:off x="5107056" y="3780262"/>
            <a:ext cx="356139"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221" name="TextBox 220">
            <a:extLst>
              <a:ext uri="{FF2B5EF4-FFF2-40B4-BE49-F238E27FC236}">
                <a16:creationId xmlns:a16="http://schemas.microsoft.com/office/drawing/2014/main" id="{C5C8F090-B6A8-1669-581E-01A3FF222E6B}"/>
              </a:ext>
            </a:extLst>
          </p:cNvPr>
          <p:cNvSpPr txBox="1"/>
          <p:nvPr/>
        </p:nvSpPr>
        <p:spPr>
          <a:xfrm>
            <a:off x="7826654" y="4651159"/>
            <a:ext cx="3572785" cy="492443"/>
          </a:xfrm>
          <a:prstGeom prst="rect">
            <a:avLst/>
          </a:prstGeom>
          <a:noFill/>
        </p:spPr>
        <p:txBody>
          <a:bodyPr wrap="square" lIns="0" tIns="0" rIns="0" bIns="0" rtlCol="0">
            <a:spAutoFit/>
          </a:bodyPr>
          <a:lstStyle/>
          <a:p>
            <a:pPr algn="l"/>
            <a:r>
              <a:rPr lang="en-GB" sz="1600" b="1">
                <a:solidFill>
                  <a:srgbClr val="004EDF"/>
                </a:solidFill>
                <a:latin typeface="Arial" panose="020B0604020202020204" pitchFamily="34" charset="0"/>
                <a:cs typeface="Arial" panose="020B0604020202020204" pitchFamily="34" charset="0"/>
              </a:rPr>
              <a:t>Extraneous data’s contribution is limited due to data granularity</a:t>
            </a:r>
          </a:p>
        </p:txBody>
      </p:sp>
      <p:sp>
        <p:nvSpPr>
          <p:cNvPr id="222" name="TextBox 221">
            <a:extLst>
              <a:ext uri="{FF2B5EF4-FFF2-40B4-BE49-F238E27FC236}">
                <a16:creationId xmlns:a16="http://schemas.microsoft.com/office/drawing/2014/main" id="{AAC9BCFD-68A3-7A69-7A8E-62EEA787748E}"/>
              </a:ext>
            </a:extLst>
          </p:cNvPr>
          <p:cNvSpPr txBox="1"/>
          <p:nvPr/>
        </p:nvSpPr>
        <p:spPr>
          <a:xfrm>
            <a:off x="7381579" y="5121925"/>
            <a:ext cx="4137971" cy="984885"/>
          </a:xfrm>
          <a:prstGeom prst="rect">
            <a:avLst/>
          </a:prstGeom>
          <a:noFill/>
        </p:spPr>
        <p:txBody>
          <a:bodyPr wrap="square" lIns="0" tIns="0" rIns="0" bIns="0" rtlCol="0">
            <a:spAutoFit/>
          </a:bodyPr>
          <a:lstStyle/>
          <a:p>
            <a:pPr marL="285750" indent="-285750" algn="l">
              <a:buFont typeface="Arial" panose="020B0604020202020204" pitchFamily="34" charset="0"/>
              <a:buChar char="•"/>
            </a:pPr>
            <a:r>
              <a:rPr lang="en-GB" sz="1600">
                <a:latin typeface="Arial" panose="020B0604020202020204" pitchFamily="34" charset="0"/>
                <a:cs typeface="Arial" panose="020B0604020202020204" pitchFamily="34" charset="0"/>
              </a:rPr>
              <a:t>Extraneous data’s contribution to prediction is very limited </a:t>
            </a:r>
          </a:p>
          <a:p>
            <a:pPr marL="285750" indent="-285750" algn="l">
              <a:buFont typeface="Arial" panose="020B0604020202020204" pitchFamily="34" charset="0"/>
              <a:buChar char="•"/>
            </a:pPr>
            <a:r>
              <a:rPr lang="en-GB" sz="1600">
                <a:latin typeface="Arial" panose="020B0604020202020204" pitchFamily="34" charset="0"/>
                <a:cs typeface="Arial" panose="020B0604020202020204" pitchFamily="34" charset="0"/>
              </a:rPr>
              <a:t>since economic data are usually released on a per month basis</a:t>
            </a:r>
          </a:p>
        </p:txBody>
      </p:sp>
      <p:grpSp>
        <p:nvGrpSpPr>
          <p:cNvPr id="50" name="Group 49">
            <a:extLst>
              <a:ext uri="{FF2B5EF4-FFF2-40B4-BE49-F238E27FC236}">
                <a16:creationId xmlns:a16="http://schemas.microsoft.com/office/drawing/2014/main" id="{412B4E06-0C35-41DA-191E-FC9FA4228FCE}"/>
              </a:ext>
            </a:extLst>
          </p:cNvPr>
          <p:cNvGrpSpPr/>
          <p:nvPr/>
        </p:nvGrpSpPr>
        <p:grpSpPr>
          <a:xfrm>
            <a:off x="1007985" y="6359951"/>
            <a:ext cx="10897870" cy="442306"/>
            <a:chOff x="1007985" y="6359951"/>
            <a:chExt cx="10897870" cy="442306"/>
          </a:xfrm>
        </p:grpSpPr>
        <p:sp>
          <p:nvSpPr>
            <p:cNvPr id="45" name="object 36">
              <a:extLst>
                <a:ext uri="{FF2B5EF4-FFF2-40B4-BE49-F238E27FC236}">
                  <a16:creationId xmlns:a16="http://schemas.microsoft.com/office/drawing/2014/main" id="{9CF5617D-A904-3639-0868-8AFACAF4F5DE}"/>
                </a:ext>
              </a:extLst>
            </p:cNvPr>
            <p:cNvSpPr txBox="1">
              <a:spLocks/>
            </p:cNvSpPr>
            <p:nvPr/>
          </p:nvSpPr>
          <p:spPr>
            <a:xfrm>
              <a:off x="1476632" y="6359951"/>
              <a:ext cx="2204720" cy="442306"/>
            </a:xfrm>
            <a:prstGeom prst="rect">
              <a:avLst/>
            </a:prstGeom>
          </p:spPr>
          <p:txBody>
            <a:bodyPr vert="horz" wrap="square" lIns="0" tIns="260121"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315"/>
                </a:lnSpc>
              </a:pPr>
              <a:r>
                <a:rPr lang="en-US" sz="1100">
                  <a:latin typeface="Arial"/>
                  <a:cs typeface="Arial"/>
                </a:rPr>
                <a:t>SUMMARY</a:t>
              </a:r>
            </a:p>
          </p:txBody>
        </p:sp>
        <p:sp>
          <p:nvSpPr>
            <p:cNvPr id="46" name="bg object 16">
              <a:extLst>
                <a:ext uri="{FF2B5EF4-FFF2-40B4-BE49-F238E27FC236}">
                  <a16:creationId xmlns:a16="http://schemas.microsoft.com/office/drawing/2014/main" id="{99189F88-5A9A-3659-7926-6BC9DB0F1051}"/>
                </a:ext>
              </a:extLst>
            </p:cNvPr>
            <p:cNvSpPr/>
            <p:nvPr/>
          </p:nvSpPr>
          <p:spPr>
            <a:xfrm>
              <a:off x="1007985" y="6559514"/>
              <a:ext cx="10897870" cy="21590"/>
            </a:xfrm>
            <a:custGeom>
              <a:avLst/>
              <a:gdLst/>
              <a:ahLst/>
              <a:cxnLst/>
              <a:rect l="l" t="t" r="r" b="b"/>
              <a:pathLst>
                <a:path w="10897870" h="21590">
                  <a:moveTo>
                    <a:pt x="0" y="21044"/>
                  </a:moveTo>
                  <a:lnTo>
                    <a:pt x="10897293" y="0"/>
                  </a:lnTo>
                </a:path>
              </a:pathLst>
            </a:custGeom>
            <a:ln w="12700">
              <a:solidFill>
                <a:srgbClr val="E3DED1"/>
              </a:solidFill>
            </a:ln>
          </p:spPr>
          <p:txBody>
            <a:bodyPr wrap="square" lIns="0" tIns="0" rIns="0" bIns="0" rtlCol="0"/>
            <a:lstStyle/>
            <a:p>
              <a:endParaRPr/>
            </a:p>
          </p:txBody>
        </p:sp>
        <p:sp>
          <p:nvSpPr>
            <p:cNvPr id="47" name="object 36">
              <a:extLst>
                <a:ext uri="{FF2B5EF4-FFF2-40B4-BE49-F238E27FC236}">
                  <a16:creationId xmlns:a16="http://schemas.microsoft.com/office/drawing/2014/main" id="{ED146B7A-5442-8E57-ACD6-E8648762DD15}"/>
                </a:ext>
              </a:extLst>
            </p:cNvPr>
            <p:cNvSpPr txBox="1">
              <a:spLocks/>
            </p:cNvSpPr>
            <p:nvPr/>
          </p:nvSpPr>
          <p:spPr>
            <a:xfrm>
              <a:off x="3804878" y="6407668"/>
              <a:ext cx="2204720" cy="390966"/>
            </a:xfrm>
            <a:prstGeom prst="rect">
              <a:avLst/>
            </a:prstGeom>
          </p:spPr>
          <p:txBody>
            <a:bodyPr vert="horz" wrap="square" lIns="0" tIns="260121"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015"/>
                </a:lnSpc>
              </a:pPr>
              <a:r>
                <a:rPr lang="en-US" sz="1100">
                  <a:latin typeface="Arial"/>
                  <a:cs typeface="Arial"/>
                </a:rPr>
                <a:t>FEATURE ENGINEERING</a:t>
              </a:r>
            </a:p>
          </p:txBody>
        </p:sp>
        <p:sp>
          <p:nvSpPr>
            <p:cNvPr id="48" name="object 36">
              <a:extLst>
                <a:ext uri="{FF2B5EF4-FFF2-40B4-BE49-F238E27FC236}">
                  <a16:creationId xmlns:a16="http://schemas.microsoft.com/office/drawing/2014/main" id="{FC228D59-9914-49A1-7EE2-865B2D42697A}"/>
                </a:ext>
              </a:extLst>
            </p:cNvPr>
            <p:cNvSpPr txBox="1">
              <a:spLocks/>
            </p:cNvSpPr>
            <p:nvPr/>
          </p:nvSpPr>
          <p:spPr>
            <a:xfrm>
              <a:off x="6578400" y="6359951"/>
              <a:ext cx="2204720" cy="442306"/>
            </a:xfrm>
            <a:prstGeom prst="rect">
              <a:avLst/>
            </a:prstGeom>
          </p:spPr>
          <p:txBody>
            <a:bodyPr vert="horz" wrap="square" lIns="0" tIns="260121"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315"/>
                </a:lnSpc>
              </a:pPr>
              <a:r>
                <a:rPr lang="en-US" sz="1100" b="1">
                  <a:solidFill>
                    <a:srgbClr val="0045BE"/>
                  </a:solidFill>
                  <a:latin typeface="Arial"/>
                  <a:cs typeface="Arial"/>
                </a:rPr>
                <a:t>MODELS</a:t>
              </a:r>
            </a:p>
          </p:txBody>
        </p:sp>
        <p:sp>
          <p:nvSpPr>
            <p:cNvPr id="49" name="object 36">
              <a:extLst>
                <a:ext uri="{FF2B5EF4-FFF2-40B4-BE49-F238E27FC236}">
                  <a16:creationId xmlns:a16="http://schemas.microsoft.com/office/drawing/2014/main" id="{F6DF1F6F-613F-6F91-FDFD-55973F7175CF}"/>
                </a:ext>
              </a:extLst>
            </p:cNvPr>
            <p:cNvSpPr txBox="1">
              <a:spLocks/>
            </p:cNvSpPr>
            <p:nvPr/>
          </p:nvSpPr>
          <p:spPr>
            <a:xfrm>
              <a:off x="9169040" y="6359951"/>
              <a:ext cx="2204720" cy="442306"/>
            </a:xfrm>
            <a:prstGeom prst="rect">
              <a:avLst/>
            </a:prstGeom>
          </p:spPr>
          <p:txBody>
            <a:bodyPr vert="horz" wrap="square" lIns="0" tIns="260121"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315"/>
                </a:lnSpc>
              </a:pPr>
              <a:r>
                <a:rPr lang="en-US" sz="1100">
                  <a:latin typeface="Arial"/>
                  <a:cs typeface="Arial"/>
                </a:rPr>
                <a:t>RECOMMENDATIONS</a:t>
              </a:r>
            </a:p>
          </p:txBody>
        </p:sp>
      </p:grpSp>
      <p:sp>
        <p:nvSpPr>
          <p:cNvPr id="44" name="object 2">
            <a:extLst>
              <a:ext uri="{FF2B5EF4-FFF2-40B4-BE49-F238E27FC236}">
                <a16:creationId xmlns:a16="http://schemas.microsoft.com/office/drawing/2014/main" id="{88E7A013-31B2-7062-A6BD-D3691F816619}"/>
              </a:ext>
            </a:extLst>
          </p:cNvPr>
          <p:cNvSpPr/>
          <p:nvPr/>
        </p:nvSpPr>
        <p:spPr>
          <a:xfrm>
            <a:off x="5946724" y="6581104"/>
            <a:ext cx="2179320" cy="0"/>
          </a:xfrm>
          <a:custGeom>
            <a:avLst/>
            <a:gdLst/>
            <a:ahLst/>
            <a:cxnLst/>
            <a:rect l="l" t="t" r="r" b="b"/>
            <a:pathLst>
              <a:path w="2179320">
                <a:moveTo>
                  <a:pt x="0" y="0"/>
                </a:moveTo>
                <a:lnTo>
                  <a:pt x="2179320" y="1"/>
                </a:lnTo>
              </a:path>
            </a:pathLst>
          </a:custGeom>
          <a:ln w="12700">
            <a:solidFill>
              <a:schemeClr val="tx1"/>
            </a:solidFill>
          </a:ln>
        </p:spPr>
        <p:txBody>
          <a:bodyPr wrap="square" lIns="0" tIns="0" rIns="0" bIns="0" rtlCol="0"/>
          <a:lstStyle/>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634319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Object 16" hidden="1">
            <a:extLst>
              <a:ext uri="{FF2B5EF4-FFF2-40B4-BE49-F238E27FC236}">
                <a16:creationId xmlns:a16="http://schemas.microsoft.com/office/drawing/2014/main" id="{5FCA57C0-66CA-3042-667B-CF6C0DACC26F}"/>
              </a:ext>
            </a:extLst>
          </p:cNvPr>
          <p:cNvGraphicFramePr>
            <a:graphicFrameLocks noChangeAspect="1"/>
          </p:cNvGraphicFramePr>
          <p:nvPr>
            <p:custDataLst>
              <p:tags r:id="rId1"/>
            </p:custDataLst>
            <p:extLst>
              <p:ext uri="{D42A27DB-BD31-4B8C-83A1-F6EECF244321}">
                <p14:modId xmlns:p14="http://schemas.microsoft.com/office/powerpoint/2010/main" val="291234684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7" name="Object 16" hidden="1">
                        <a:extLst>
                          <a:ext uri="{FF2B5EF4-FFF2-40B4-BE49-F238E27FC236}">
                            <a16:creationId xmlns:a16="http://schemas.microsoft.com/office/drawing/2014/main" id="{5FCA57C0-66CA-3042-667B-CF6C0DACC26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pic>
        <p:nvPicPr>
          <p:cNvPr id="27" name="Picture 26" descr="Diagram&#10;&#10;Description automatically generated with medium confidence">
            <a:extLst>
              <a:ext uri="{FF2B5EF4-FFF2-40B4-BE49-F238E27FC236}">
                <a16:creationId xmlns:a16="http://schemas.microsoft.com/office/drawing/2014/main" id="{A9A8D830-B990-CA70-8C1F-1E313325930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8441" y="1371853"/>
            <a:ext cx="5689600" cy="876300"/>
          </a:xfrm>
          <a:prstGeom prst="rect">
            <a:avLst/>
          </a:prstGeom>
        </p:spPr>
      </p:pic>
      <p:sp>
        <p:nvSpPr>
          <p:cNvPr id="4" name="Title 3">
            <a:extLst>
              <a:ext uri="{FF2B5EF4-FFF2-40B4-BE49-F238E27FC236}">
                <a16:creationId xmlns:a16="http://schemas.microsoft.com/office/drawing/2014/main" id="{08C1BC98-94C6-23F7-C329-B99C4810BA06}"/>
              </a:ext>
            </a:extLst>
          </p:cNvPr>
          <p:cNvSpPr>
            <a:spLocks noGrp="1"/>
          </p:cNvSpPr>
          <p:nvPr>
            <p:ph type="title"/>
          </p:nvPr>
        </p:nvSpPr>
        <p:spPr>
          <a:xfrm>
            <a:off x="163606" y="254157"/>
            <a:ext cx="12028897" cy="557805"/>
          </a:xfrm>
        </p:spPr>
        <p:txBody>
          <a:bodyPr vert="horz"/>
          <a:lstStyle/>
          <a:p>
            <a:r>
              <a:rPr lang="en-US"/>
              <a:t>Prophet Introduction: Modelling time series with multiple </a:t>
            </a:r>
            <a:r>
              <a:rPr lang="en-US" err="1"/>
              <a:t>seasonalities</a:t>
            </a:r>
            <a:endParaRPr lang="en-US"/>
          </a:p>
        </p:txBody>
      </p:sp>
      <p:sp>
        <p:nvSpPr>
          <p:cNvPr id="5" name="Slide Number Placeholder 4">
            <a:extLst>
              <a:ext uri="{FF2B5EF4-FFF2-40B4-BE49-F238E27FC236}">
                <a16:creationId xmlns:a16="http://schemas.microsoft.com/office/drawing/2014/main" id="{1A3D556F-F834-81C3-60DB-75ED0A274BF2}"/>
              </a:ext>
            </a:extLst>
          </p:cNvPr>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8C09DA5-8C43-4702-8900-F4900F7A89AE}" type="slidenum">
              <a:rPr kumimoji="0" lang="en-US" sz="700" b="0" i="0" u="none" strike="noStrike" kern="1200" cap="all" spc="0" normalizeH="0" baseline="0" noProof="0" smtClean="0">
                <a:ln>
                  <a:noFill/>
                </a:ln>
                <a:solidFill>
                  <a:srgbClr val="000000">
                    <a:lumMod val="75000"/>
                    <a:lumOff val="25000"/>
                  </a:srgbClr>
                </a:solidFill>
                <a:effectLst/>
                <a:uLnTx/>
                <a:uFillTx/>
                <a:latin typeface="Human BBY Offic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700" b="0" i="0" u="none" strike="noStrike" kern="1200" cap="all" spc="0" normalizeH="0" baseline="0" noProof="0">
              <a:ln>
                <a:noFill/>
              </a:ln>
              <a:solidFill>
                <a:srgbClr val="000000">
                  <a:lumMod val="75000"/>
                  <a:lumOff val="25000"/>
                </a:srgbClr>
              </a:solidFill>
              <a:effectLst/>
              <a:uLnTx/>
              <a:uFillTx/>
              <a:latin typeface="Human BBY Office"/>
              <a:ea typeface="+mn-ea"/>
              <a:cs typeface="+mn-cs"/>
            </a:endParaRPr>
          </a:p>
        </p:txBody>
      </p:sp>
      <p:cxnSp>
        <p:nvCxnSpPr>
          <p:cNvPr id="23" name="Straight Connector 22">
            <a:extLst>
              <a:ext uri="{FF2B5EF4-FFF2-40B4-BE49-F238E27FC236}">
                <a16:creationId xmlns:a16="http://schemas.microsoft.com/office/drawing/2014/main" id="{D9EDB9B1-1F06-BB76-3887-8D10FE7461C0}"/>
              </a:ext>
            </a:extLst>
          </p:cNvPr>
          <p:cNvCxnSpPr>
            <a:cxnSpLocks/>
          </p:cNvCxnSpPr>
          <p:nvPr/>
        </p:nvCxnSpPr>
        <p:spPr>
          <a:xfrm>
            <a:off x="736773" y="1467930"/>
            <a:ext cx="5232939"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5B71EC99-5D39-C5AA-6B11-A945B94F6365}"/>
              </a:ext>
            </a:extLst>
          </p:cNvPr>
          <p:cNvSpPr txBox="1"/>
          <p:nvPr/>
        </p:nvSpPr>
        <p:spPr>
          <a:xfrm>
            <a:off x="894964" y="1135179"/>
            <a:ext cx="4863547" cy="276999"/>
          </a:xfrm>
          <a:prstGeom prst="rect">
            <a:avLst/>
          </a:prstGeom>
          <a:noFill/>
        </p:spPr>
        <p:txBody>
          <a:bodyPr wrap="square" lIns="0" tIns="0" rIns="0" bIns="0" rtlCol="0">
            <a:spAutoFit/>
          </a:bodyPr>
          <a:lstStyle/>
          <a:p>
            <a:pPr algn="l"/>
            <a:r>
              <a:rPr lang="en-GB">
                <a:latin typeface="Arial" panose="020B0604020202020204" pitchFamily="34" charset="0"/>
                <a:cs typeface="Arial" panose="020B0604020202020204" pitchFamily="34" charset="0"/>
              </a:rPr>
              <a:t>Prophet as a </a:t>
            </a:r>
            <a:r>
              <a:rPr lang="en-GB" b="1">
                <a:latin typeface="Arial" panose="020B0604020202020204" pitchFamily="34" charset="0"/>
                <a:cs typeface="Arial" panose="020B0604020202020204" pitchFamily="34" charset="0"/>
              </a:rPr>
              <a:t>decomposable</a:t>
            </a:r>
            <a:r>
              <a:rPr lang="en-GB">
                <a:latin typeface="Arial" panose="020B0604020202020204" pitchFamily="34" charset="0"/>
                <a:cs typeface="Arial" panose="020B0604020202020204" pitchFamily="34" charset="0"/>
              </a:rPr>
              <a:t> time series model</a:t>
            </a:r>
          </a:p>
        </p:txBody>
      </p:sp>
      <p:sp>
        <p:nvSpPr>
          <p:cNvPr id="28" name="TextBox 27">
            <a:extLst>
              <a:ext uri="{FF2B5EF4-FFF2-40B4-BE49-F238E27FC236}">
                <a16:creationId xmlns:a16="http://schemas.microsoft.com/office/drawing/2014/main" id="{0AC9E423-C13E-56F7-C272-7CE588237026}"/>
              </a:ext>
            </a:extLst>
          </p:cNvPr>
          <p:cNvSpPr txBox="1"/>
          <p:nvPr/>
        </p:nvSpPr>
        <p:spPr>
          <a:xfrm>
            <a:off x="1150522" y="2344230"/>
            <a:ext cx="5208941" cy="2207271"/>
          </a:xfrm>
          <a:prstGeom prst="rect">
            <a:avLst/>
          </a:prstGeom>
          <a:noFill/>
        </p:spPr>
        <p:txBody>
          <a:bodyPr wrap="square" lIns="0" tIns="0" rIns="0" bIns="0" rtlCol="0">
            <a:spAutoFit/>
          </a:bodyPr>
          <a:lstStyle/>
          <a:p>
            <a:pPr algn="l">
              <a:lnSpc>
                <a:spcPct val="130000"/>
              </a:lnSpc>
            </a:pPr>
            <a:r>
              <a:rPr lang="en-GB" sz="1600" b="1" i="1">
                <a:solidFill>
                  <a:srgbClr val="0045BE"/>
                </a:solidFill>
                <a:latin typeface="Arial" panose="020B0604020202020204" pitchFamily="34" charset="0"/>
                <a:cs typeface="Arial" panose="020B0604020202020204" pitchFamily="34" charset="0"/>
              </a:rPr>
              <a:t>g(t): </a:t>
            </a:r>
            <a:r>
              <a:rPr lang="en-GB" sz="1600">
                <a:latin typeface="Arial" panose="020B0604020202020204" pitchFamily="34" charset="0"/>
                <a:cs typeface="Arial" panose="020B0604020202020204" pitchFamily="34" charset="0"/>
              </a:rPr>
              <a:t>Trend function which models the </a:t>
            </a:r>
            <a:r>
              <a:rPr lang="en-GB" sz="1600">
                <a:solidFill>
                  <a:srgbClr val="0045BE"/>
                </a:solidFill>
                <a:latin typeface="Arial" panose="020B0604020202020204" pitchFamily="34" charset="0"/>
                <a:cs typeface="Arial" panose="020B0604020202020204" pitchFamily="34" charset="0"/>
              </a:rPr>
              <a:t>non-periodic changes </a:t>
            </a:r>
            <a:r>
              <a:rPr lang="en-GB" sz="1600">
                <a:latin typeface="Arial" panose="020B0604020202020204" pitchFamily="34" charset="0"/>
                <a:cs typeface="Arial" panose="020B0604020202020204" pitchFamily="34" charset="0"/>
              </a:rPr>
              <a:t>in the value of the time series</a:t>
            </a:r>
          </a:p>
          <a:p>
            <a:pPr algn="l">
              <a:lnSpc>
                <a:spcPct val="130000"/>
              </a:lnSpc>
            </a:pPr>
            <a:r>
              <a:rPr lang="en-GB" sz="1600" b="1" i="1">
                <a:solidFill>
                  <a:srgbClr val="0045BE"/>
                </a:solidFill>
                <a:latin typeface="Arial" panose="020B0604020202020204" pitchFamily="34" charset="0"/>
                <a:cs typeface="Arial" panose="020B0604020202020204" pitchFamily="34" charset="0"/>
              </a:rPr>
              <a:t>s(t): </a:t>
            </a:r>
            <a:r>
              <a:rPr lang="en-GB" sz="1600">
                <a:latin typeface="Arial" panose="020B0604020202020204" pitchFamily="34" charset="0"/>
                <a:cs typeface="Arial" panose="020B0604020202020204" pitchFamily="34" charset="0"/>
              </a:rPr>
              <a:t>Represents </a:t>
            </a:r>
            <a:r>
              <a:rPr lang="en-GB" sz="1600">
                <a:solidFill>
                  <a:srgbClr val="0045BE"/>
                </a:solidFill>
                <a:latin typeface="Arial" panose="020B0604020202020204" pitchFamily="34" charset="0"/>
                <a:cs typeface="Arial" panose="020B0604020202020204" pitchFamily="34" charset="0"/>
              </a:rPr>
              <a:t>periodic changes </a:t>
            </a:r>
            <a:r>
              <a:rPr lang="en-GB" sz="1600">
                <a:latin typeface="Arial" panose="020B0604020202020204" pitchFamily="34" charset="0"/>
                <a:cs typeface="Arial" panose="020B0604020202020204" pitchFamily="34" charset="0"/>
              </a:rPr>
              <a:t>(e.g., weekly and yearly seasonality)</a:t>
            </a:r>
          </a:p>
          <a:p>
            <a:pPr algn="l">
              <a:lnSpc>
                <a:spcPct val="130000"/>
              </a:lnSpc>
            </a:pPr>
            <a:r>
              <a:rPr lang="en-GB" sz="1600" b="1" i="1">
                <a:solidFill>
                  <a:srgbClr val="0045BE"/>
                </a:solidFill>
                <a:latin typeface="Arial" panose="020B0604020202020204" pitchFamily="34" charset="0"/>
                <a:cs typeface="Arial" panose="020B0604020202020204" pitchFamily="34" charset="0"/>
              </a:rPr>
              <a:t>h(t): </a:t>
            </a:r>
            <a:r>
              <a:rPr lang="en-GB" sz="1600">
                <a:latin typeface="Arial" panose="020B0604020202020204" pitchFamily="34" charset="0"/>
                <a:cs typeface="Arial" panose="020B0604020202020204" pitchFamily="34" charset="0"/>
              </a:rPr>
              <a:t>Represents the effect of holidays</a:t>
            </a:r>
          </a:p>
          <a:p>
            <a:pPr>
              <a:lnSpc>
                <a:spcPct val="130000"/>
              </a:lnSpc>
            </a:pPr>
            <a:r>
              <a:rPr lang="en-GB" sz="1600">
                <a:latin typeface="Arial" panose="020B0604020202020204" pitchFamily="34" charset="0"/>
                <a:cs typeface="Arial" panose="020B0604020202020204" pitchFamily="34" charset="0"/>
              </a:rPr>
              <a:t>Error term represents any</a:t>
            </a:r>
            <a:r>
              <a:rPr lang="en-US" sz="1600">
                <a:latin typeface="Arial" panose="020B0604020202020204" pitchFamily="34" charset="0"/>
                <a:cs typeface="Arial" panose="020B0604020202020204" pitchFamily="34" charset="0"/>
              </a:rPr>
              <a:t> </a:t>
            </a:r>
            <a:r>
              <a:rPr lang="en-US" sz="1600">
                <a:solidFill>
                  <a:srgbClr val="0045BE"/>
                </a:solidFill>
                <a:latin typeface="Arial" panose="020B0604020202020204" pitchFamily="34" charset="0"/>
                <a:cs typeface="Arial" panose="020B0604020202020204" pitchFamily="34" charset="0"/>
              </a:rPr>
              <a:t>idiosyncratic changes </a:t>
            </a:r>
            <a:r>
              <a:rPr lang="en-US" sz="1600">
                <a:latin typeface="Arial" panose="020B0604020202020204" pitchFamily="34" charset="0"/>
                <a:cs typeface="Arial" panose="020B0604020202020204" pitchFamily="34" charset="0"/>
              </a:rPr>
              <a:t>which are not accommodated by the model</a:t>
            </a:r>
            <a:endParaRPr lang="en-GB" sz="1600">
              <a:latin typeface="Arial" panose="020B0604020202020204" pitchFamily="34" charset="0"/>
              <a:cs typeface="Arial" panose="020B0604020202020204" pitchFamily="34" charset="0"/>
            </a:endParaRPr>
          </a:p>
        </p:txBody>
      </p:sp>
      <p:pic>
        <p:nvPicPr>
          <p:cNvPr id="4098" name="Picture 2" descr="Shuffle">
            <a:extLst>
              <a:ext uri="{FF2B5EF4-FFF2-40B4-BE49-F238E27FC236}">
                <a16:creationId xmlns:a16="http://schemas.microsoft.com/office/drawing/2014/main" id="{85E3180B-1200-66CA-0B20-0F617873F31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2024" y="2283323"/>
            <a:ext cx="610865" cy="61086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Timetable">
            <a:extLst>
              <a:ext uri="{FF2B5EF4-FFF2-40B4-BE49-F238E27FC236}">
                <a16:creationId xmlns:a16="http://schemas.microsoft.com/office/drawing/2014/main" id="{654FFA33-5E5B-3CD6-C50B-4A27220CBFA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9446" y="2988450"/>
            <a:ext cx="610865" cy="61086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Beach umbrella">
            <a:extLst>
              <a:ext uri="{FF2B5EF4-FFF2-40B4-BE49-F238E27FC236}">
                <a16:creationId xmlns:a16="http://schemas.microsoft.com/office/drawing/2014/main" id="{B9CABEE3-6778-4526-28D1-0A0A41D6DA6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0201" y="3762147"/>
            <a:ext cx="789354" cy="789354"/>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8C9D910E-800B-331B-88E0-347C65DA090C}"/>
              </a:ext>
            </a:extLst>
          </p:cNvPr>
          <p:cNvSpPr txBox="1"/>
          <p:nvPr/>
        </p:nvSpPr>
        <p:spPr>
          <a:xfrm>
            <a:off x="7080406" y="1110543"/>
            <a:ext cx="4863547" cy="276999"/>
          </a:xfrm>
          <a:prstGeom prst="rect">
            <a:avLst/>
          </a:prstGeom>
          <a:noFill/>
        </p:spPr>
        <p:txBody>
          <a:bodyPr wrap="square" lIns="0" tIns="0" rIns="0" bIns="0" rtlCol="0">
            <a:spAutoFit/>
          </a:bodyPr>
          <a:lstStyle/>
          <a:p>
            <a:pPr algn="l"/>
            <a:r>
              <a:rPr lang="en-GB" b="1">
                <a:latin typeface="Arial" panose="020B0604020202020204" pitchFamily="34" charset="0"/>
                <a:cs typeface="Arial" panose="020B0604020202020204" pitchFamily="34" charset="0"/>
              </a:rPr>
              <a:t>Advantages</a:t>
            </a:r>
            <a:r>
              <a:rPr lang="en-GB">
                <a:latin typeface="Arial" panose="020B0604020202020204" pitchFamily="34" charset="0"/>
                <a:cs typeface="Arial" panose="020B0604020202020204" pitchFamily="34" charset="0"/>
              </a:rPr>
              <a:t> of Prophet</a:t>
            </a:r>
          </a:p>
        </p:txBody>
      </p:sp>
      <p:cxnSp>
        <p:nvCxnSpPr>
          <p:cNvPr id="31" name="Straight Connector 30">
            <a:extLst>
              <a:ext uri="{FF2B5EF4-FFF2-40B4-BE49-F238E27FC236}">
                <a16:creationId xmlns:a16="http://schemas.microsoft.com/office/drawing/2014/main" id="{90602ED2-7A45-E240-75AD-85EA3037F3A3}"/>
              </a:ext>
            </a:extLst>
          </p:cNvPr>
          <p:cNvCxnSpPr>
            <a:cxnSpLocks/>
          </p:cNvCxnSpPr>
          <p:nvPr/>
        </p:nvCxnSpPr>
        <p:spPr>
          <a:xfrm>
            <a:off x="6192480" y="1467930"/>
            <a:ext cx="5232939"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05FA1F70-C2B8-0AC9-8838-0F52A26C67DA}"/>
              </a:ext>
            </a:extLst>
          </p:cNvPr>
          <p:cNvSpPr/>
          <p:nvPr/>
        </p:nvSpPr>
        <p:spPr>
          <a:xfrm>
            <a:off x="6130443" y="1750599"/>
            <a:ext cx="274320" cy="274320"/>
          </a:xfrm>
          <a:prstGeom prst="ellipse">
            <a:avLst/>
          </a:prstGeom>
          <a:solidFill>
            <a:srgbClr val="004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a:latin typeface="Arial" panose="020B0604020202020204" pitchFamily="34" charset="0"/>
                <a:cs typeface="Arial" panose="020B0604020202020204" pitchFamily="34" charset="0"/>
              </a:rPr>
              <a:t>1</a:t>
            </a:r>
          </a:p>
        </p:txBody>
      </p:sp>
      <p:cxnSp>
        <p:nvCxnSpPr>
          <p:cNvPr id="41" name="Straight Connector 40">
            <a:extLst>
              <a:ext uri="{FF2B5EF4-FFF2-40B4-BE49-F238E27FC236}">
                <a16:creationId xmlns:a16="http://schemas.microsoft.com/office/drawing/2014/main" id="{0519C04E-347E-F9C5-FA25-490017969EC3}"/>
              </a:ext>
            </a:extLst>
          </p:cNvPr>
          <p:cNvCxnSpPr>
            <a:cxnSpLocks/>
          </p:cNvCxnSpPr>
          <p:nvPr/>
        </p:nvCxnSpPr>
        <p:spPr>
          <a:xfrm>
            <a:off x="6554523" y="2024919"/>
            <a:ext cx="4819237"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2B02E223-89FB-374A-825C-A379F5F150CF}"/>
              </a:ext>
            </a:extLst>
          </p:cNvPr>
          <p:cNvSpPr txBox="1"/>
          <p:nvPr/>
        </p:nvSpPr>
        <p:spPr>
          <a:xfrm>
            <a:off x="6521940" y="1731156"/>
            <a:ext cx="3462391" cy="246221"/>
          </a:xfrm>
          <a:prstGeom prst="rect">
            <a:avLst/>
          </a:prstGeom>
          <a:noFill/>
        </p:spPr>
        <p:txBody>
          <a:bodyPr wrap="square" lIns="0" tIns="0" rIns="0" bIns="0" rtlCol="0">
            <a:spAutoFit/>
          </a:bodyPr>
          <a:lstStyle/>
          <a:p>
            <a:pPr algn="l"/>
            <a:r>
              <a:rPr lang="en-GB" sz="1600">
                <a:latin typeface="Arial" panose="020B0604020202020204" pitchFamily="34" charset="0"/>
                <a:cs typeface="Arial" panose="020B0604020202020204" pitchFamily="34" charset="0"/>
              </a:rPr>
              <a:t>Robust to outliers</a:t>
            </a:r>
          </a:p>
        </p:txBody>
      </p:sp>
      <p:grpSp>
        <p:nvGrpSpPr>
          <p:cNvPr id="6" name="Group 5">
            <a:extLst>
              <a:ext uri="{FF2B5EF4-FFF2-40B4-BE49-F238E27FC236}">
                <a16:creationId xmlns:a16="http://schemas.microsoft.com/office/drawing/2014/main" id="{0C23E220-D87F-CC44-6BCF-0A1835F5A302}"/>
              </a:ext>
            </a:extLst>
          </p:cNvPr>
          <p:cNvGrpSpPr/>
          <p:nvPr/>
        </p:nvGrpSpPr>
        <p:grpSpPr>
          <a:xfrm>
            <a:off x="6130443" y="2746481"/>
            <a:ext cx="5243317" cy="285000"/>
            <a:chOff x="6364903" y="2746481"/>
            <a:chExt cx="5243317" cy="285000"/>
          </a:xfrm>
        </p:grpSpPr>
        <p:sp>
          <p:nvSpPr>
            <p:cNvPr id="37" name="Oval 36">
              <a:extLst>
                <a:ext uri="{FF2B5EF4-FFF2-40B4-BE49-F238E27FC236}">
                  <a16:creationId xmlns:a16="http://schemas.microsoft.com/office/drawing/2014/main" id="{4450638B-387A-6AEC-29FB-4855C502798A}"/>
                </a:ext>
              </a:extLst>
            </p:cNvPr>
            <p:cNvSpPr/>
            <p:nvPr/>
          </p:nvSpPr>
          <p:spPr>
            <a:xfrm>
              <a:off x="6364903" y="2747689"/>
              <a:ext cx="274320" cy="274320"/>
            </a:xfrm>
            <a:prstGeom prst="ellipse">
              <a:avLst/>
            </a:prstGeom>
            <a:solidFill>
              <a:srgbClr val="004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a:latin typeface="Arial" panose="020B0604020202020204" pitchFamily="34" charset="0"/>
                  <a:cs typeface="Arial" panose="020B0604020202020204" pitchFamily="34" charset="0"/>
                </a:rPr>
                <a:t>2</a:t>
              </a:r>
            </a:p>
          </p:txBody>
        </p:sp>
        <p:sp>
          <p:nvSpPr>
            <p:cNvPr id="44" name="TextBox 43">
              <a:extLst>
                <a:ext uri="{FF2B5EF4-FFF2-40B4-BE49-F238E27FC236}">
                  <a16:creationId xmlns:a16="http://schemas.microsoft.com/office/drawing/2014/main" id="{6BB4057B-12CE-83CB-F8B1-DB65BDA49969}"/>
                </a:ext>
              </a:extLst>
            </p:cNvPr>
            <p:cNvSpPr txBox="1"/>
            <p:nvPr/>
          </p:nvSpPr>
          <p:spPr>
            <a:xfrm>
              <a:off x="6756399" y="2746481"/>
              <a:ext cx="3462391" cy="246221"/>
            </a:xfrm>
            <a:prstGeom prst="rect">
              <a:avLst/>
            </a:prstGeom>
            <a:noFill/>
          </p:spPr>
          <p:txBody>
            <a:bodyPr wrap="square" lIns="0" tIns="0" rIns="0" bIns="0" rtlCol="0">
              <a:spAutoFit/>
            </a:bodyPr>
            <a:lstStyle/>
            <a:p>
              <a:pPr algn="l"/>
              <a:r>
                <a:rPr lang="en-GB" sz="1600">
                  <a:latin typeface="Arial" panose="020B0604020202020204" pitchFamily="34" charset="0"/>
                  <a:cs typeface="Arial" panose="020B0604020202020204" pitchFamily="34" charset="0"/>
                </a:rPr>
                <a:t>Robust to missing data</a:t>
              </a:r>
            </a:p>
          </p:txBody>
        </p:sp>
        <p:cxnSp>
          <p:nvCxnSpPr>
            <p:cNvPr id="45" name="Straight Connector 44">
              <a:extLst>
                <a:ext uri="{FF2B5EF4-FFF2-40B4-BE49-F238E27FC236}">
                  <a16:creationId xmlns:a16="http://schemas.microsoft.com/office/drawing/2014/main" id="{1468EAB2-28DE-E540-3264-5AD07DC809FE}"/>
                </a:ext>
              </a:extLst>
            </p:cNvPr>
            <p:cNvCxnSpPr>
              <a:cxnSpLocks/>
            </p:cNvCxnSpPr>
            <p:nvPr/>
          </p:nvCxnSpPr>
          <p:spPr>
            <a:xfrm>
              <a:off x="6756399" y="3031481"/>
              <a:ext cx="4851821"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735C59CC-5002-8F35-8164-34D857499BBF}"/>
              </a:ext>
            </a:extLst>
          </p:cNvPr>
          <p:cNvGrpSpPr/>
          <p:nvPr/>
        </p:nvGrpSpPr>
        <p:grpSpPr>
          <a:xfrm>
            <a:off x="6130443" y="3918115"/>
            <a:ext cx="5264920" cy="290585"/>
            <a:chOff x="6359463" y="3918115"/>
            <a:chExt cx="5264920" cy="290585"/>
          </a:xfrm>
        </p:grpSpPr>
        <p:sp>
          <p:nvSpPr>
            <p:cNvPr id="38" name="Oval 37">
              <a:extLst>
                <a:ext uri="{FF2B5EF4-FFF2-40B4-BE49-F238E27FC236}">
                  <a16:creationId xmlns:a16="http://schemas.microsoft.com/office/drawing/2014/main" id="{732EEB4E-C3DB-756E-E9E3-538DA0DE17A6}"/>
                </a:ext>
              </a:extLst>
            </p:cNvPr>
            <p:cNvSpPr/>
            <p:nvPr/>
          </p:nvSpPr>
          <p:spPr>
            <a:xfrm>
              <a:off x="6359463" y="3918115"/>
              <a:ext cx="274320" cy="274320"/>
            </a:xfrm>
            <a:prstGeom prst="ellipse">
              <a:avLst/>
            </a:prstGeom>
            <a:solidFill>
              <a:srgbClr val="004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a:latin typeface="Arial" panose="020B0604020202020204" pitchFamily="34" charset="0"/>
                  <a:cs typeface="Arial" panose="020B0604020202020204" pitchFamily="34" charset="0"/>
                </a:rPr>
                <a:t>3</a:t>
              </a:r>
            </a:p>
          </p:txBody>
        </p:sp>
        <p:sp>
          <p:nvSpPr>
            <p:cNvPr id="46" name="TextBox 45">
              <a:extLst>
                <a:ext uri="{FF2B5EF4-FFF2-40B4-BE49-F238E27FC236}">
                  <a16:creationId xmlns:a16="http://schemas.microsoft.com/office/drawing/2014/main" id="{3FA9E246-0AE8-A4FF-D203-9945E867ECE6}"/>
                </a:ext>
              </a:extLst>
            </p:cNvPr>
            <p:cNvSpPr txBox="1"/>
            <p:nvPr/>
          </p:nvSpPr>
          <p:spPr>
            <a:xfrm>
              <a:off x="6756399" y="3923700"/>
              <a:ext cx="3462391" cy="246221"/>
            </a:xfrm>
            <a:prstGeom prst="rect">
              <a:avLst/>
            </a:prstGeom>
            <a:noFill/>
          </p:spPr>
          <p:txBody>
            <a:bodyPr wrap="square" lIns="0" tIns="0" rIns="0" bIns="0" rtlCol="0">
              <a:spAutoFit/>
            </a:bodyPr>
            <a:lstStyle/>
            <a:p>
              <a:pPr algn="l"/>
              <a:r>
                <a:rPr lang="en-GB" sz="1600">
                  <a:latin typeface="Arial" panose="020B0604020202020204" pitchFamily="34" charset="0"/>
                  <a:cs typeface="Arial" panose="020B0604020202020204" pitchFamily="34" charset="0"/>
                </a:rPr>
                <a:t>Handle seasonal variation well</a:t>
              </a:r>
            </a:p>
          </p:txBody>
        </p:sp>
        <p:cxnSp>
          <p:nvCxnSpPr>
            <p:cNvPr id="47" name="Straight Connector 46">
              <a:extLst>
                <a:ext uri="{FF2B5EF4-FFF2-40B4-BE49-F238E27FC236}">
                  <a16:creationId xmlns:a16="http://schemas.microsoft.com/office/drawing/2014/main" id="{98681683-8837-EBDB-06EC-E11B56CD1D0D}"/>
                </a:ext>
              </a:extLst>
            </p:cNvPr>
            <p:cNvCxnSpPr>
              <a:cxnSpLocks/>
            </p:cNvCxnSpPr>
            <p:nvPr/>
          </p:nvCxnSpPr>
          <p:spPr>
            <a:xfrm>
              <a:off x="6756399" y="4208700"/>
              <a:ext cx="4867984"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0" name="TextBox 49">
            <a:extLst>
              <a:ext uri="{FF2B5EF4-FFF2-40B4-BE49-F238E27FC236}">
                <a16:creationId xmlns:a16="http://schemas.microsoft.com/office/drawing/2014/main" id="{DA685CA2-23DC-7F87-CFD0-B5D6894F6D77}"/>
              </a:ext>
            </a:extLst>
          </p:cNvPr>
          <p:cNvSpPr txBox="1"/>
          <p:nvPr/>
        </p:nvSpPr>
        <p:spPr>
          <a:xfrm>
            <a:off x="6186422" y="4317014"/>
            <a:ext cx="5208941" cy="246221"/>
          </a:xfrm>
          <a:prstGeom prst="rect">
            <a:avLst/>
          </a:prstGeom>
          <a:noFill/>
        </p:spPr>
        <p:txBody>
          <a:bodyPr wrap="square" lIns="0" tIns="0" rIns="0" bIns="0" rtlCol="0" anchor="t">
            <a:spAutoFit/>
          </a:bodyPr>
          <a:lstStyle/>
          <a:p>
            <a:pPr marL="285750" indent="-285750">
              <a:buFont typeface="Arial" panose="020B0604020202020204" pitchFamily="34" charset="0"/>
              <a:buChar char="•"/>
            </a:pPr>
            <a:r>
              <a:rPr lang="en-GB" sz="1600">
                <a:latin typeface="Arial"/>
                <a:cs typeface="Arial"/>
              </a:rPr>
              <a:t>Prophet can default fit weekly and yearly seasonality</a:t>
            </a:r>
            <a:endParaRPr lang="en-GB" sz="1600">
              <a:latin typeface="Arial" panose="020B0604020202020204" pitchFamily="34" charset="0"/>
              <a:cs typeface="Arial" panose="020B0604020202020204" pitchFamily="34" charset="0"/>
            </a:endParaRPr>
          </a:p>
        </p:txBody>
      </p:sp>
      <p:sp>
        <p:nvSpPr>
          <p:cNvPr id="52" name="Rectangle 51">
            <a:extLst>
              <a:ext uri="{FF2B5EF4-FFF2-40B4-BE49-F238E27FC236}">
                <a16:creationId xmlns:a16="http://schemas.microsoft.com/office/drawing/2014/main" id="{F30B9222-A80E-0A3F-DA56-717445DCD3BD}"/>
              </a:ext>
            </a:extLst>
          </p:cNvPr>
          <p:cNvSpPr/>
          <p:nvPr/>
        </p:nvSpPr>
        <p:spPr>
          <a:xfrm>
            <a:off x="397420" y="4906217"/>
            <a:ext cx="11144583" cy="1037063"/>
          </a:xfrm>
          <a:prstGeom prst="rect">
            <a:avLst/>
          </a:prstGeom>
          <a:solidFill>
            <a:srgbClr val="FFCF00">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a:solidFill>
                  <a:schemeClr val="tx1"/>
                </a:solidFill>
                <a:latin typeface="Arial" panose="020B0604020202020204" pitchFamily="34" charset="0"/>
                <a:cs typeface="Arial" panose="020B0604020202020204" pitchFamily="34" charset="0"/>
              </a:rPr>
              <a:t>Since this dataset has strong trend, holidays effects, and several apparent outliers, Prophet will be ideal for time series forecast </a:t>
            </a:r>
          </a:p>
        </p:txBody>
      </p:sp>
      <p:sp>
        <p:nvSpPr>
          <p:cNvPr id="2" name="TextBox 1">
            <a:extLst>
              <a:ext uri="{FF2B5EF4-FFF2-40B4-BE49-F238E27FC236}">
                <a16:creationId xmlns:a16="http://schemas.microsoft.com/office/drawing/2014/main" id="{0CF834E9-5446-37AC-187A-A054519615A2}"/>
              </a:ext>
            </a:extLst>
          </p:cNvPr>
          <p:cNvSpPr txBox="1"/>
          <p:nvPr/>
        </p:nvSpPr>
        <p:spPr>
          <a:xfrm>
            <a:off x="6186423" y="2134736"/>
            <a:ext cx="5517603" cy="492443"/>
          </a:xfrm>
          <a:prstGeom prst="rect">
            <a:avLst/>
          </a:prstGeom>
          <a:noFill/>
        </p:spPr>
        <p:txBody>
          <a:bodyPr wrap="square" lIns="0" tIns="0" rIns="0" bIns="0" rtlCol="0" anchor="t">
            <a:spAutoFit/>
          </a:bodyPr>
          <a:lstStyle/>
          <a:p>
            <a:pPr marL="285750" indent="-285750" algn="l">
              <a:buFont typeface="Arial" panose="020B0604020202020204" pitchFamily="34" charset="0"/>
              <a:buChar char="•"/>
            </a:pPr>
            <a:r>
              <a:rPr lang="en-GB" sz="1600">
                <a:latin typeface="Arial"/>
                <a:cs typeface="Arial"/>
              </a:rPr>
              <a:t>Prophet can automatically detect anomaly data…</a:t>
            </a:r>
          </a:p>
          <a:p>
            <a:pPr marL="285750" indent="-285750" algn="l">
              <a:buFont typeface="Arial" panose="020B0604020202020204" pitchFamily="34" charset="0"/>
              <a:buChar char="•"/>
            </a:pPr>
            <a:r>
              <a:rPr lang="en-GB" sz="1600">
                <a:latin typeface="Arial"/>
                <a:cs typeface="Arial"/>
              </a:rPr>
              <a:t>And remove outliers that can potentially affect forecast</a:t>
            </a:r>
          </a:p>
        </p:txBody>
      </p:sp>
      <p:sp>
        <p:nvSpPr>
          <p:cNvPr id="10" name="TextBox 9">
            <a:extLst>
              <a:ext uri="{FF2B5EF4-FFF2-40B4-BE49-F238E27FC236}">
                <a16:creationId xmlns:a16="http://schemas.microsoft.com/office/drawing/2014/main" id="{B938C943-007E-F819-88B5-B8BCF2E4D356}"/>
              </a:ext>
            </a:extLst>
          </p:cNvPr>
          <p:cNvSpPr txBox="1"/>
          <p:nvPr/>
        </p:nvSpPr>
        <p:spPr>
          <a:xfrm>
            <a:off x="6186423" y="3207845"/>
            <a:ext cx="5517603" cy="492443"/>
          </a:xfrm>
          <a:prstGeom prst="rect">
            <a:avLst/>
          </a:prstGeom>
          <a:noFill/>
        </p:spPr>
        <p:txBody>
          <a:bodyPr wrap="square" lIns="0" tIns="0" rIns="0" bIns="0" rtlCol="0">
            <a:spAutoFit/>
          </a:bodyPr>
          <a:lstStyle/>
          <a:p>
            <a:pPr marL="285750" indent="-285750" algn="l">
              <a:buFont typeface="Arial" panose="020B0604020202020204" pitchFamily="34" charset="0"/>
              <a:buChar char="•"/>
            </a:pPr>
            <a:r>
              <a:rPr lang="en-GB" sz="1600">
                <a:latin typeface="Arial" panose="020B0604020202020204" pitchFamily="34" charset="0"/>
                <a:cs typeface="Arial" panose="020B0604020202020204" pitchFamily="34" charset="0"/>
              </a:rPr>
              <a:t>Prophet can automatically impute data if certain date values are missing</a:t>
            </a:r>
          </a:p>
        </p:txBody>
      </p:sp>
      <p:grpSp>
        <p:nvGrpSpPr>
          <p:cNvPr id="20" name="Group 19">
            <a:extLst>
              <a:ext uri="{FF2B5EF4-FFF2-40B4-BE49-F238E27FC236}">
                <a16:creationId xmlns:a16="http://schemas.microsoft.com/office/drawing/2014/main" id="{A1B3FF43-0BC1-607F-F390-88E5EF9091CD}"/>
              </a:ext>
            </a:extLst>
          </p:cNvPr>
          <p:cNvGrpSpPr/>
          <p:nvPr/>
        </p:nvGrpSpPr>
        <p:grpSpPr>
          <a:xfrm>
            <a:off x="1007985" y="6359951"/>
            <a:ext cx="10897870" cy="442306"/>
            <a:chOff x="1007985" y="6359951"/>
            <a:chExt cx="10897870" cy="442306"/>
          </a:xfrm>
        </p:grpSpPr>
        <p:sp>
          <p:nvSpPr>
            <p:cNvPr id="21" name="object 36">
              <a:extLst>
                <a:ext uri="{FF2B5EF4-FFF2-40B4-BE49-F238E27FC236}">
                  <a16:creationId xmlns:a16="http://schemas.microsoft.com/office/drawing/2014/main" id="{E3DC578F-280B-D2DE-D299-5378930348BF}"/>
                </a:ext>
              </a:extLst>
            </p:cNvPr>
            <p:cNvSpPr txBox="1">
              <a:spLocks/>
            </p:cNvSpPr>
            <p:nvPr/>
          </p:nvSpPr>
          <p:spPr>
            <a:xfrm>
              <a:off x="1476632" y="6359951"/>
              <a:ext cx="2204720" cy="442306"/>
            </a:xfrm>
            <a:prstGeom prst="rect">
              <a:avLst/>
            </a:prstGeom>
          </p:spPr>
          <p:txBody>
            <a:bodyPr vert="horz" wrap="square" lIns="0" tIns="260121"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315"/>
                </a:lnSpc>
              </a:pPr>
              <a:r>
                <a:rPr lang="en-US" sz="1100">
                  <a:latin typeface="Arial"/>
                  <a:cs typeface="Arial"/>
                </a:rPr>
                <a:t>SUMMARY</a:t>
              </a:r>
            </a:p>
          </p:txBody>
        </p:sp>
        <p:sp>
          <p:nvSpPr>
            <p:cNvPr id="22" name="bg object 16">
              <a:extLst>
                <a:ext uri="{FF2B5EF4-FFF2-40B4-BE49-F238E27FC236}">
                  <a16:creationId xmlns:a16="http://schemas.microsoft.com/office/drawing/2014/main" id="{5A4C374A-AAA6-1302-FB54-061015B9F0B3}"/>
                </a:ext>
              </a:extLst>
            </p:cNvPr>
            <p:cNvSpPr/>
            <p:nvPr/>
          </p:nvSpPr>
          <p:spPr>
            <a:xfrm>
              <a:off x="1007985" y="6559514"/>
              <a:ext cx="10897870" cy="21590"/>
            </a:xfrm>
            <a:custGeom>
              <a:avLst/>
              <a:gdLst/>
              <a:ahLst/>
              <a:cxnLst/>
              <a:rect l="l" t="t" r="r" b="b"/>
              <a:pathLst>
                <a:path w="10897870" h="21590">
                  <a:moveTo>
                    <a:pt x="0" y="21044"/>
                  </a:moveTo>
                  <a:lnTo>
                    <a:pt x="10897293" y="0"/>
                  </a:lnTo>
                </a:path>
              </a:pathLst>
            </a:custGeom>
            <a:ln w="12700">
              <a:solidFill>
                <a:srgbClr val="E3DED1"/>
              </a:solidFill>
            </a:ln>
          </p:spPr>
          <p:txBody>
            <a:bodyPr wrap="square" lIns="0" tIns="0" rIns="0" bIns="0" rtlCol="0"/>
            <a:lstStyle/>
            <a:p>
              <a:endParaRPr/>
            </a:p>
          </p:txBody>
        </p:sp>
        <p:sp>
          <p:nvSpPr>
            <p:cNvPr id="24" name="object 36">
              <a:extLst>
                <a:ext uri="{FF2B5EF4-FFF2-40B4-BE49-F238E27FC236}">
                  <a16:creationId xmlns:a16="http://schemas.microsoft.com/office/drawing/2014/main" id="{469D4247-0CA2-748D-1D41-C6B1C33EA07F}"/>
                </a:ext>
              </a:extLst>
            </p:cNvPr>
            <p:cNvSpPr txBox="1">
              <a:spLocks/>
            </p:cNvSpPr>
            <p:nvPr/>
          </p:nvSpPr>
          <p:spPr>
            <a:xfrm>
              <a:off x="3804878" y="6407668"/>
              <a:ext cx="2204720" cy="390966"/>
            </a:xfrm>
            <a:prstGeom prst="rect">
              <a:avLst/>
            </a:prstGeom>
          </p:spPr>
          <p:txBody>
            <a:bodyPr vert="horz" wrap="square" lIns="0" tIns="260121"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015"/>
                </a:lnSpc>
              </a:pPr>
              <a:r>
                <a:rPr lang="en-US" sz="1100">
                  <a:latin typeface="Arial"/>
                  <a:cs typeface="Arial"/>
                </a:rPr>
                <a:t>FEATURE ENGINEERING</a:t>
              </a:r>
            </a:p>
          </p:txBody>
        </p:sp>
        <p:sp>
          <p:nvSpPr>
            <p:cNvPr id="26" name="object 36">
              <a:extLst>
                <a:ext uri="{FF2B5EF4-FFF2-40B4-BE49-F238E27FC236}">
                  <a16:creationId xmlns:a16="http://schemas.microsoft.com/office/drawing/2014/main" id="{0D5BB699-FD4E-86F8-FDA2-9364C82D633A}"/>
                </a:ext>
              </a:extLst>
            </p:cNvPr>
            <p:cNvSpPr txBox="1">
              <a:spLocks/>
            </p:cNvSpPr>
            <p:nvPr/>
          </p:nvSpPr>
          <p:spPr>
            <a:xfrm>
              <a:off x="6578400" y="6359951"/>
              <a:ext cx="2204720" cy="442306"/>
            </a:xfrm>
            <a:prstGeom prst="rect">
              <a:avLst/>
            </a:prstGeom>
          </p:spPr>
          <p:txBody>
            <a:bodyPr vert="horz" wrap="square" lIns="0" tIns="260121"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315"/>
                </a:lnSpc>
              </a:pPr>
              <a:r>
                <a:rPr lang="en-US" sz="1100" b="1">
                  <a:solidFill>
                    <a:srgbClr val="0045BE"/>
                  </a:solidFill>
                  <a:latin typeface="Arial"/>
                  <a:cs typeface="Arial"/>
                </a:rPr>
                <a:t>MODELS</a:t>
              </a:r>
            </a:p>
          </p:txBody>
        </p:sp>
        <p:sp>
          <p:nvSpPr>
            <p:cNvPr id="29" name="object 36">
              <a:extLst>
                <a:ext uri="{FF2B5EF4-FFF2-40B4-BE49-F238E27FC236}">
                  <a16:creationId xmlns:a16="http://schemas.microsoft.com/office/drawing/2014/main" id="{3D4BEB21-575C-3EF2-8EA6-808BB215262A}"/>
                </a:ext>
              </a:extLst>
            </p:cNvPr>
            <p:cNvSpPr txBox="1">
              <a:spLocks/>
            </p:cNvSpPr>
            <p:nvPr/>
          </p:nvSpPr>
          <p:spPr>
            <a:xfrm>
              <a:off x="9169040" y="6359951"/>
              <a:ext cx="2204720" cy="442306"/>
            </a:xfrm>
            <a:prstGeom prst="rect">
              <a:avLst/>
            </a:prstGeom>
          </p:spPr>
          <p:txBody>
            <a:bodyPr vert="horz" wrap="square" lIns="0" tIns="260121"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315"/>
                </a:lnSpc>
              </a:pPr>
              <a:r>
                <a:rPr lang="en-US" sz="1100">
                  <a:latin typeface="Arial"/>
                  <a:cs typeface="Arial"/>
                </a:rPr>
                <a:t>RECOMMENDATIONS</a:t>
              </a:r>
            </a:p>
          </p:txBody>
        </p:sp>
      </p:grpSp>
      <p:sp>
        <p:nvSpPr>
          <p:cNvPr id="11" name="object 2">
            <a:extLst>
              <a:ext uri="{FF2B5EF4-FFF2-40B4-BE49-F238E27FC236}">
                <a16:creationId xmlns:a16="http://schemas.microsoft.com/office/drawing/2014/main" id="{BB37319F-A360-1DF3-0020-ED42E092BE2D}"/>
              </a:ext>
            </a:extLst>
          </p:cNvPr>
          <p:cNvSpPr/>
          <p:nvPr/>
        </p:nvSpPr>
        <p:spPr>
          <a:xfrm>
            <a:off x="5946724" y="6581104"/>
            <a:ext cx="2179320" cy="0"/>
          </a:xfrm>
          <a:custGeom>
            <a:avLst/>
            <a:gdLst/>
            <a:ahLst/>
            <a:cxnLst/>
            <a:rect l="l" t="t" r="r" b="b"/>
            <a:pathLst>
              <a:path w="2179320">
                <a:moveTo>
                  <a:pt x="0" y="0"/>
                </a:moveTo>
                <a:lnTo>
                  <a:pt x="2179320" y="1"/>
                </a:lnTo>
              </a:path>
            </a:pathLst>
          </a:custGeom>
          <a:ln w="12700">
            <a:solidFill>
              <a:schemeClr val="tx1"/>
            </a:solidFill>
          </a:ln>
        </p:spPr>
        <p:txBody>
          <a:bodyPr wrap="square" lIns="0" tIns="0" rIns="0" bIns="0" rtlCol="0"/>
          <a:lstStyle/>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062946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Object 11" hidden="1">
            <a:extLst>
              <a:ext uri="{FF2B5EF4-FFF2-40B4-BE49-F238E27FC236}">
                <a16:creationId xmlns:a16="http://schemas.microsoft.com/office/drawing/2014/main" id="{292F04E4-425E-3477-547F-05201E595366}"/>
              </a:ext>
            </a:extLst>
          </p:cNvPr>
          <p:cNvGraphicFramePr>
            <a:graphicFrameLocks noChangeAspect="1"/>
          </p:cNvGraphicFramePr>
          <p:nvPr>
            <p:custDataLst>
              <p:tags r:id="rId1"/>
            </p:custDataLst>
            <p:extLst>
              <p:ext uri="{D42A27DB-BD31-4B8C-83A1-F6EECF244321}">
                <p14:modId xmlns:p14="http://schemas.microsoft.com/office/powerpoint/2010/main" val="402814773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Object 11" hidden="1">
                        <a:extLst>
                          <a:ext uri="{FF2B5EF4-FFF2-40B4-BE49-F238E27FC236}">
                            <a16:creationId xmlns:a16="http://schemas.microsoft.com/office/drawing/2014/main" id="{292F04E4-425E-3477-547F-05201E59536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Title 3">
            <a:extLst>
              <a:ext uri="{FF2B5EF4-FFF2-40B4-BE49-F238E27FC236}">
                <a16:creationId xmlns:a16="http://schemas.microsoft.com/office/drawing/2014/main" id="{D5457A9D-69E2-CA4F-3361-6833BBA8534C}"/>
              </a:ext>
            </a:extLst>
          </p:cNvPr>
          <p:cNvSpPr>
            <a:spLocks noGrp="1"/>
          </p:cNvSpPr>
          <p:nvPr>
            <p:ph type="title"/>
          </p:nvPr>
        </p:nvSpPr>
        <p:spPr/>
        <p:txBody>
          <a:bodyPr vert="horz"/>
          <a:lstStyle/>
          <a:p>
            <a:r>
              <a:rPr lang="en-US"/>
              <a:t>Prophet: RMSE reaches 3.32, achieving a ~51% cut </a:t>
            </a:r>
          </a:p>
        </p:txBody>
      </p:sp>
      <p:sp>
        <p:nvSpPr>
          <p:cNvPr id="5" name="Slide Number Placeholder 4">
            <a:extLst>
              <a:ext uri="{FF2B5EF4-FFF2-40B4-BE49-F238E27FC236}">
                <a16:creationId xmlns:a16="http://schemas.microsoft.com/office/drawing/2014/main" id="{62B65F9E-4DC4-C9E4-9D98-3662742F5FC5}"/>
              </a:ext>
            </a:extLst>
          </p:cNvPr>
          <p:cNvSpPr>
            <a:spLocks noGrp="1"/>
          </p:cNvSpPr>
          <p:nvPr>
            <p:ph type="sldNum" sz="quarter" idx="11"/>
          </p:nvPr>
        </p:nvSpPr>
        <p:spPr/>
        <p:txBody>
          <a:bodyPr/>
          <a:lstStyle/>
          <a:p>
            <a:pPr algn="r"/>
            <a:fld id="{C8C09DA5-8C43-4702-8900-F4900F7A89AE}" type="slidenum">
              <a:rPr lang="en-US" sz="1800" smtClean="0"/>
              <a:pPr algn="r"/>
              <a:t>12</a:t>
            </a:fld>
            <a:endParaRPr lang="en-US" sz="1800"/>
          </a:p>
        </p:txBody>
      </p:sp>
      <p:sp>
        <p:nvSpPr>
          <p:cNvPr id="13" name="TextBox 12">
            <a:extLst>
              <a:ext uri="{FF2B5EF4-FFF2-40B4-BE49-F238E27FC236}">
                <a16:creationId xmlns:a16="http://schemas.microsoft.com/office/drawing/2014/main" id="{6938EF98-260A-DFA7-45E7-AED2048CDD94}"/>
              </a:ext>
            </a:extLst>
          </p:cNvPr>
          <p:cNvSpPr txBox="1"/>
          <p:nvPr/>
        </p:nvSpPr>
        <p:spPr>
          <a:xfrm>
            <a:off x="519608" y="4584183"/>
            <a:ext cx="10759806" cy="1738938"/>
          </a:xfrm>
          <a:prstGeom prst="rect">
            <a:avLst/>
          </a:prstGeom>
          <a:noFill/>
        </p:spPr>
        <p:txBody>
          <a:bodyPr wrap="square" lIns="0" tIns="0" rIns="0" bIns="0" rtlCol="0" anchor="t">
            <a:spAutoFit/>
          </a:bodyPr>
          <a:lstStyle/>
          <a:p>
            <a:pPr algn="l"/>
            <a:r>
              <a:rPr lang="en-GB" b="1">
                <a:solidFill>
                  <a:srgbClr val="1F5CC7"/>
                </a:solidFill>
                <a:latin typeface="Arial"/>
                <a:cs typeface="Arial"/>
              </a:rPr>
              <a:t>Key Insights</a:t>
            </a:r>
            <a:endParaRPr lang="en-GB" sz="1600" b="1">
              <a:solidFill>
                <a:srgbClr val="1F5CC7"/>
              </a:solidFill>
              <a:latin typeface="Arial" panose="020B0604020202020204" pitchFamily="34" charset="0"/>
              <a:cs typeface="Arial" panose="020B0604020202020204" pitchFamily="34" charset="0"/>
            </a:endParaRPr>
          </a:p>
          <a:p>
            <a:pPr marL="285750" indent="-285750">
              <a:spcBef>
                <a:spcPts val="1200"/>
              </a:spcBef>
              <a:buFont typeface="Arial" panose="020B0604020202020204" pitchFamily="34" charset="0"/>
              <a:buChar char="•"/>
            </a:pPr>
            <a:r>
              <a:rPr lang="en-GB" sz="1600">
                <a:latin typeface="Arial"/>
                <a:cs typeface="Arial"/>
              </a:rPr>
              <a:t>Forecast runs with a low RMSE for the first four days, produces higher RMSEs for the next two days, and then decrease back to the average daily level of RMSE. The expected sales are much higher than the actual sales during 8/5/22 - 8/6/22.</a:t>
            </a:r>
            <a:endParaRPr lang="en-GB" sz="1600">
              <a:latin typeface="Arial" panose="020B0604020202020204" pitchFamily="34" charset="0"/>
              <a:cs typeface="Arial" panose="020B0604020202020204" pitchFamily="34" charset="0"/>
            </a:endParaRPr>
          </a:p>
          <a:p>
            <a:pPr marL="285750" indent="-285750">
              <a:spcBef>
                <a:spcPts val="600"/>
              </a:spcBef>
              <a:buFont typeface="Arial" panose="020B0604020202020204" pitchFamily="34" charset="0"/>
              <a:buChar char="•"/>
            </a:pPr>
            <a:r>
              <a:rPr lang="en-GB" sz="1600">
                <a:latin typeface="Arial"/>
                <a:cs typeface="Arial"/>
              </a:rPr>
              <a:t>Prophet is sensitive to the significant outliers from daily sales, leading to less accurate prediction. The model is well designed to take seasonality into consideration, but multiple seasonal patterns can worsen the model performance</a:t>
            </a:r>
            <a:endParaRPr lang="en-GB" sz="1600">
              <a:solidFill>
                <a:srgbClr val="000000"/>
              </a:solidFill>
              <a:latin typeface="Arial"/>
              <a:cs typeface="Arial"/>
            </a:endParaRPr>
          </a:p>
        </p:txBody>
      </p:sp>
      <p:sp>
        <p:nvSpPr>
          <p:cNvPr id="14" name="Oval 13">
            <a:extLst>
              <a:ext uri="{FF2B5EF4-FFF2-40B4-BE49-F238E27FC236}">
                <a16:creationId xmlns:a16="http://schemas.microsoft.com/office/drawing/2014/main" id="{03A71EDC-CBA3-408C-E02B-2920E78B7885}"/>
              </a:ext>
            </a:extLst>
          </p:cNvPr>
          <p:cNvSpPr/>
          <p:nvPr/>
        </p:nvSpPr>
        <p:spPr>
          <a:xfrm>
            <a:off x="465908" y="5008012"/>
            <a:ext cx="274320" cy="274320"/>
          </a:xfrm>
          <a:prstGeom prst="ellipse">
            <a:avLst/>
          </a:prstGeom>
          <a:solidFill>
            <a:srgbClr val="004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a:latin typeface="Arial" panose="020B0604020202020204" pitchFamily="34" charset="0"/>
                <a:cs typeface="Arial" panose="020B0604020202020204" pitchFamily="34" charset="0"/>
              </a:rPr>
              <a:t>1</a:t>
            </a:r>
          </a:p>
        </p:txBody>
      </p:sp>
      <p:sp>
        <p:nvSpPr>
          <p:cNvPr id="15" name="Oval 14">
            <a:extLst>
              <a:ext uri="{FF2B5EF4-FFF2-40B4-BE49-F238E27FC236}">
                <a16:creationId xmlns:a16="http://schemas.microsoft.com/office/drawing/2014/main" id="{34AAF65E-3640-546F-BF9E-4EC827D8D31F}"/>
              </a:ext>
            </a:extLst>
          </p:cNvPr>
          <p:cNvSpPr/>
          <p:nvPr/>
        </p:nvSpPr>
        <p:spPr>
          <a:xfrm>
            <a:off x="452600" y="5828017"/>
            <a:ext cx="274320" cy="274320"/>
          </a:xfrm>
          <a:prstGeom prst="ellipse">
            <a:avLst/>
          </a:prstGeom>
          <a:solidFill>
            <a:srgbClr val="004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a:latin typeface="Arial" panose="020B0604020202020204" pitchFamily="34" charset="0"/>
                <a:cs typeface="Arial" panose="020B0604020202020204" pitchFamily="34" charset="0"/>
              </a:rPr>
              <a:t>2</a:t>
            </a:r>
          </a:p>
        </p:txBody>
      </p:sp>
      <p:graphicFrame>
        <p:nvGraphicFramePr>
          <p:cNvPr id="16" name="Content Placeholder 10" title="Chart">
            <a:extLst>
              <a:ext uri="{FF2B5EF4-FFF2-40B4-BE49-F238E27FC236}">
                <a16:creationId xmlns:a16="http://schemas.microsoft.com/office/drawing/2014/main" id="{07E666E8-B4BF-8B38-4D73-F3C363E0EE99}"/>
              </a:ext>
            </a:extLst>
          </p:cNvPr>
          <p:cNvGraphicFramePr>
            <a:graphicFrameLocks/>
          </p:cNvGraphicFramePr>
          <p:nvPr>
            <p:extLst>
              <p:ext uri="{D42A27DB-BD31-4B8C-83A1-F6EECF244321}">
                <p14:modId xmlns:p14="http://schemas.microsoft.com/office/powerpoint/2010/main" val="100808504"/>
              </p:ext>
            </p:extLst>
          </p:nvPr>
        </p:nvGraphicFramePr>
        <p:xfrm>
          <a:off x="290026" y="1128834"/>
          <a:ext cx="11506200" cy="3856505"/>
        </p:xfrm>
        <a:graphic>
          <a:graphicData uri="http://schemas.openxmlformats.org/drawingml/2006/chart">
            <c:chart xmlns:c="http://schemas.openxmlformats.org/drawingml/2006/chart" xmlns:r="http://schemas.openxmlformats.org/officeDocument/2006/relationships" r:id="rId5"/>
          </a:graphicData>
        </a:graphic>
      </p:graphicFrame>
      <p:grpSp>
        <p:nvGrpSpPr>
          <p:cNvPr id="2" name="Group 1">
            <a:extLst>
              <a:ext uri="{FF2B5EF4-FFF2-40B4-BE49-F238E27FC236}">
                <a16:creationId xmlns:a16="http://schemas.microsoft.com/office/drawing/2014/main" id="{F9CB0BFC-A9F3-CED5-EF82-BB6807ABFE33}"/>
              </a:ext>
            </a:extLst>
          </p:cNvPr>
          <p:cNvGrpSpPr/>
          <p:nvPr/>
        </p:nvGrpSpPr>
        <p:grpSpPr>
          <a:xfrm>
            <a:off x="1007985" y="6359951"/>
            <a:ext cx="10897870" cy="442306"/>
            <a:chOff x="1007985" y="6359951"/>
            <a:chExt cx="10897870" cy="442306"/>
          </a:xfrm>
        </p:grpSpPr>
        <p:sp>
          <p:nvSpPr>
            <p:cNvPr id="3" name="object 36">
              <a:extLst>
                <a:ext uri="{FF2B5EF4-FFF2-40B4-BE49-F238E27FC236}">
                  <a16:creationId xmlns:a16="http://schemas.microsoft.com/office/drawing/2014/main" id="{AFD8CCD7-B1BB-B538-5E48-59D0EDB987EE}"/>
                </a:ext>
              </a:extLst>
            </p:cNvPr>
            <p:cNvSpPr txBox="1">
              <a:spLocks/>
            </p:cNvSpPr>
            <p:nvPr/>
          </p:nvSpPr>
          <p:spPr>
            <a:xfrm>
              <a:off x="1476632" y="6359951"/>
              <a:ext cx="2204720" cy="442306"/>
            </a:xfrm>
            <a:prstGeom prst="rect">
              <a:avLst/>
            </a:prstGeom>
          </p:spPr>
          <p:txBody>
            <a:bodyPr vert="horz" wrap="square" lIns="0" tIns="260121"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315"/>
                </a:lnSpc>
              </a:pPr>
              <a:r>
                <a:rPr lang="en-US" sz="1100">
                  <a:latin typeface="Arial"/>
                  <a:cs typeface="Arial"/>
                </a:rPr>
                <a:t>SUMMARY</a:t>
              </a:r>
            </a:p>
          </p:txBody>
        </p:sp>
        <p:sp>
          <p:nvSpPr>
            <p:cNvPr id="6" name="bg object 16">
              <a:extLst>
                <a:ext uri="{FF2B5EF4-FFF2-40B4-BE49-F238E27FC236}">
                  <a16:creationId xmlns:a16="http://schemas.microsoft.com/office/drawing/2014/main" id="{071C4765-FB4C-EF06-E75C-49185AC91F2B}"/>
                </a:ext>
              </a:extLst>
            </p:cNvPr>
            <p:cNvSpPr/>
            <p:nvPr/>
          </p:nvSpPr>
          <p:spPr>
            <a:xfrm>
              <a:off x="1007985" y="6559514"/>
              <a:ext cx="10897870" cy="21590"/>
            </a:xfrm>
            <a:custGeom>
              <a:avLst/>
              <a:gdLst/>
              <a:ahLst/>
              <a:cxnLst/>
              <a:rect l="l" t="t" r="r" b="b"/>
              <a:pathLst>
                <a:path w="10897870" h="21590">
                  <a:moveTo>
                    <a:pt x="0" y="21044"/>
                  </a:moveTo>
                  <a:lnTo>
                    <a:pt x="10897293" y="0"/>
                  </a:lnTo>
                </a:path>
              </a:pathLst>
            </a:custGeom>
            <a:ln w="12700">
              <a:solidFill>
                <a:srgbClr val="E3DED1"/>
              </a:solidFill>
            </a:ln>
          </p:spPr>
          <p:txBody>
            <a:bodyPr wrap="square" lIns="0" tIns="0" rIns="0" bIns="0" rtlCol="0"/>
            <a:lstStyle/>
            <a:p>
              <a:endParaRPr/>
            </a:p>
          </p:txBody>
        </p:sp>
        <p:sp>
          <p:nvSpPr>
            <p:cNvPr id="7" name="object 36">
              <a:extLst>
                <a:ext uri="{FF2B5EF4-FFF2-40B4-BE49-F238E27FC236}">
                  <a16:creationId xmlns:a16="http://schemas.microsoft.com/office/drawing/2014/main" id="{68FF403D-F7C0-761A-3839-824E9B2FE966}"/>
                </a:ext>
              </a:extLst>
            </p:cNvPr>
            <p:cNvSpPr txBox="1">
              <a:spLocks/>
            </p:cNvSpPr>
            <p:nvPr/>
          </p:nvSpPr>
          <p:spPr>
            <a:xfrm>
              <a:off x="3804878" y="6407668"/>
              <a:ext cx="2204720" cy="390966"/>
            </a:xfrm>
            <a:prstGeom prst="rect">
              <a:avLst/>
            </a:prstGeom>
          </p:spPr>
          <p:txBody>
            <a:bodyPr vert="horz" wrap="square" lIns="0" tIns="260121"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015"/>
                </a:lnSpc>
              </a:pPr>
              <a:r>
                <a:rPr lang="en-US" sz="1100">
                  <a:latin typeface="Arial"/>
                  <a:cs typeface="Arial"/>
                </a:rPr>
                <a:t>FEATURE ENGINEERING</a:t>
              </a:r>
            </a:p>
          </p:txBody>
        </p:sp>
        <p:sp>
          <p:nvSpPr>
            <p:cNvPr id="8" name="object 36">
              <a:extLst>
                <a:ext uri="{FF2B5EF4-FFF2-40B4-BE49-F238E27FC236}">
                  <a16:creationId xmlns:a16="http://schemas.microsoft.com/office/drawing/2014/main" id="{0F1A844B-14BE-6A41-2A89-825738DCC9FD}"/>
                </a:ext>
              </a:extLst>
            </p:cNvPr>
            <p:cNvSpPr txBox="1">
              <a:spLocks/>
            </p:cNvSpPr>
            <p:nvPr/>
          </p:nvSpPr>
          <p:spPr>
            <a:xfrm>
              <a:off x="6578400" y="6359951"/>
              <a:ext cx="2204720" cy="442306"/>
            </a:xfrm>
            <a:prstGeom prst="rect">
              <a:avLst/>
            </a:prstGeom>
          </p:spPr>
          <p:txBody>
            <a:bodyPr vert="horz" wrap="square" lIns="0" tIns="260121"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315"/>
                </a:lnSpc>
              </a:pPr>
              <a:r>
                <a:rPr lang="en-US" sz="1100" b="1">
                  <a:solidFill>
                    <a:srgbClr val="0045BE"/>
                  </a:solidFill>
                  <a:latin typeface="Arial"/>
                  <a:cs typeface="Arial"/>
                </a:rPr>
                <a:t>MODELS</a:t>
              </a:r>
            </a:p>
          </p:txBody>
        </p:sp>
        <p:sp>
          <p:nvSpPr>
            <p:cNvPr id="9" name="object 36">
              <a:extLst>
                <a:ext uri="{FF2B5EF4-FFF2-40B4-BE49-F238E27FC236}">
                  <a16:creationId xmlns:a16="http://schemas.microsoft.com/office/drawing/2014/main" id="{28542073-1E3E-A039-B866-283B5AAD6621}"/>
                </a:ext>
              </a:extLst>
            </p:cNvPr>
            <p:cNvSpPr txBox="1">
              <a:spLocks/>
            </p:cNvSpPr>
            <p:nvPr/>
          </p:nvSpPr>
          <p:spPr>
            <a:xfrm>
              <a:off x="9169040" y="6359951"/>
              <a:ext cx="2204720" cy="442306"/>
            </a:xfrm>
            <a:prstGeom prst="rect">
              <a:avLst/>
            </a:prstGeom>
          </p:spPr>
          <p:txBody>
            <a:bodyPr vert="horz" wrap="square" lIns="0" tIns="260121"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315"/>
                </a:lnSpc>
              </a:pPr>
              <a:r>
                <a:rPr lang="en-US" sz="1100">
                  <a:latin typeface="Arial"/>
                  <a:cs typeface="Arial"/>
                </a:rPr>
                <a:t>RECOMMENDATIONS</a:t>
              </a:r>
            </a:p>
          </p:txBody>
        </p:sp>
      </p:grpSp>
      <p:sp>
        <p:nvSpPr>
          <p:cNvPr id="11" name="object 2">
            <a:extLst>
              <a:ext uri="{FF2B5EF4-FFF2-40B4-BE49-F238E27FC236}">
                <a16:creationId xmlns:a16="http://schemas.microsoft.com/office/drawing/2014/main" id="{215E40DA-83F5-7479-FB47-2726C3F351D4}"/>
              </a:ext>
            </a:extLst>
          </p:cNvPr>
          <p:cNvSpPr/>
          <p:nvPr/>
        </p:nvSpPr>
        <p:spPr>
          <a:xfrm>
            <a:off x="5946724" y="6581104"/>
            <a:ext cx="2179320" cy="0"/>
          </a:xfrm>
          <a:custGeom>
            <a:avLst/>
            <a:gdLst/>
            <a:ahLst/>
            <a:cxnLst/>
            <a:rect l="l" t="t" r="r" b="b"/>
            <a:pathLst>
              <a:path w="2179320">
                <a:moveTo>
                  <a:pt x="0" y="0"/>
                </a:moveTo>
                <a:lnTo>
                  <a:pt x="2179320" y="1"/>
                </a:lnTo>
              </a:path>
            </a:pathLst>
          </a:custGeom>
          <a:ln w="12700">
            <a:solidFill>
              <a:schemeClr val="tx1"/>
            </a:solidFill>
          </a:ln>
        </p:spPr>
        <p:txBody>
          <a:bodyPr wrap="square" lIns="0" tIns="0" rIns="0" bIns="0" rtlCol="0"/>
          <a:lstStyle/>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809637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059AF40-0788-5A3A-0D11-524CF30F5D71}"/>
              </a:ext>
            </a:extLst>
          </p:cNvPr>
          <p:cNvSpPr>
            <a:spLocks noGrp="1"/>
          </p:cNvSpPr>
          <p:nvPr>
            <p:ph sz="half" idx="1"/>
          </p:nvPr>
        </p:nvSpPr>
        <p:spPr>
          <a:xfrm>
            <a:off x="342900" y="1182917"/>
            <a:ext cx="5676900" cy="4686300"/>
          </a:xfrm>
        </p:spPr>
        <p:txBody>
          <a:bodyPr vert="horz" lIns="0" tIns="0" rIns="0" bIns="0" rtlCol="0" anchor="t">
            <a:noAutofit/>
          </a:bodyPr>
          <a:lstStyle/>
          <a:p>
            <a:pPr>
              <a:lnSpc>
                <a:spcPct val="120000"/>
              </a:lnSpc>
            </a:pPr>
            <a:r>
              <a:rPr lang="en-US" b="1">
                <a:latin typeface="Arial"/>
                <a:cs typeface="Arial"/>
              </a:rPr>
              <a:t>Price Leadership Strategy </a:t>
            </a:r>
          </a:p>
          <a:p>
            <a:pPr marL="404495" lvl="1">
              <a:lnSpc>
                <a:spcPct val="120000"/>
              </a:lnSpc>
            </a:pPr>
            <a:r>
              <a:rPr lang="en-US" sz="2000">
                <a:latin typeface="Arial"/>
                <a:cs typeface="Arial"/>
              </a:rPr>
              <a:t>Why?</a:t>
            </a:r>
          </a:p>
          <a:p>
            <a:pPr marL="629920" lvl="2">
              <a:lnSpc>
                <a:spcPct val="120000"/>
              </a:lnSpc>
            </a:pPr>
            <a:r>
              <a:rPr lang="en-US">
                <a:latin typeface="Arial"/>
                <a:cs typeface="Arial"/>
              </a:rPr>
              <a:t>We find out that the variable "Discount" contribute most to explaining daily sales</a:t>
            </a:r>
            <a:endParaRPr lang="en-US"/>
          </a:p>
          <a:p>
            <a:pPr marL="404495" lvl="1">
              <a:lnSpc>
                <a:spcPct val="120000"/>
              </a:lnSpc>
            </a:pPr>
            <a:r>
              <a:rPr lang="en-US" sz="2000">
                <a:latin typeface="Arial"/>
                <a:cs typeface="Arial"/>
              </a:rPr>
              <a:t>Argument</a:t>
            </a:r>
          </a:p>
          <a:p>
            <a:pPr marL="629920" lvl="2">
              <a:lnSpc>
                <a:spcPct val="120000"/>
              </a:lnSpc>
            </a:pPr>
            <a:r>
              <a:rPr lang="en-US">
                <a:latin typeface="Arial"/>
                <a:cs typeface="Arial"/>
              </a:rPr>
              <a:t>Even though such a strategy seems like would lead to pain in short, we believe the overall increase in sales from this strategy and offering more incentives will more than offset the short-term losses.</a:t>
            </a:r>
            <a:endParaRPr lang="en-US"/>
          </a:p>
        </p:txBody>
      </p:sp>
      <p:sp>
        <p:nvSpPr>
          <p:cNvPr id="3" name="Content Placeholder 2">
            <a:extLst>
              <a:ext uri="{FF2B5EF4-FFF2-40B4-BE49-F238E27FC236}">
                <a16:creationId xmlns:a16="http://schemas.microsoft.com/office/drawing/2014/main" id="{8D657E61-6756-5D2C-8B06-343F99076CCB}"/>
              </a:ext>
            </a:extLst>
          </p:cNvPr>
          <p:cNvSpPr>
            <a:spLocks noGrp="1"/>
          </p:cNvSpPr>
          <p:nvPr>
            <p:ph sz="half" idx="2"/>
          </p:nvPr>
        </p:nvSpPr>
        <p:spPr>
          <a:xfrm>
            <a:off x="6172200" y="1197430"/>
            <a:ext cx="5676900" cy="4686301"/>
          </a:xfrm>
        </p:spPr>
        <p:txBody>
          <a:bodyPr vert="horz" lIns="0" tIns="0" rIns="0" bIns="0" rtlCol="0" anchor="t">
            <a:noAutofit/>
          </a:bodyPr>
          <a:lstStyle/>
          <a:p>
            <a:r>
              <a:rPr lang="en-US" b="1">
                <a:latin typeface="Arial"/>
                <a:cs typeface="Arial"/>
              </a:rPr>
              <a:t>Marketing Strategy</a:t>
            </a:r>
          </a:p>
          <a:p>
            <a:pPr marL="404495" lvl="1">
              <a:lnSpc>
                <a:spcPct val="120000"/>
              </a:lnSpc>
            </a:pPr>
            <a:r>
              <a:rPr lang="en-US" sz="2000">
                <a:latin typeface="Arial"/>
                <a:cs typeface="Arial"/>
              </a:rPr>
              <a:t>Why?</a:t>
            </a:r>
          </a:p>
          <a:p>
            <a:pPr marL="629920" lvl="2">
              <a:lnSpc>
                <a:spcPct val="120000"/>
              </a:lnSpc>
            </a:pPr>
            <a:r>
              <a:rPr lang="en-US">
                <a:latin typeface="Arial"/>
                <a:cs typeface="Arial"/>
              </a:rPr>
              <a:t>Personalized marketing is sending right products to the right customer at the right time is critical and making products accessible to expand customer segments.</a:t>
            </a:r>
          </a:p>
          <a:p>
            <a:pPr marL="404495" lvl="1">
              <a:lnSpc>
                <a:spcPct val="120000"/>
              </a:lnSpc>
            </a:pPr>
            <a:r>
              <a:rPr lang="en-US" sz="2000">
                <a:latin typeface="Arial"/>
                <a:cs typeface="Arial"/>
              </a:rPr>
              <a:t>Solution</a:t>
            </a:r>
          </a:p>
          <a:p>
            <a:pPr marL="629920" lvl="2">
              <a:lnSpc>
                <a:spcPct val="120000"/>
              </a:lnSpc>
            </a:pPr>
            <a:r>
              <a:rPr lang="en-US">
                <a:latin typeface="Arial"/>
                <a:cs typeface="Arial"/>
              </a:rPr>
              <a:t>Focus on marketing products with a price between 25%-50% quantile, invest more on marketing campaigns and stay active on marketing channel like social media, email, video ads, local newspapers, word-of-mouth (viral marketing), etc.</a:t>
            </a:r>
            <a:endParaRPr lang="en-US"/>
          </a:p>
          <a:p>
            <a:pPr marL="404495" lvl="1"/>
            <a:endParaRPr lang="en-US"/>
          </a:p>
          <a:p>
            <a:endParaRPr lang="en-US"/>
          </a:p>
        </p:txBody>
      </p:sp>
      <p:sp>
        <p:nvSpPr>
          <p:cNvPr id="4" name="Title 3">
            <a:extLst>
              <a:ext uri="{FF2B5EF4-FFF2-40B4-BE49-F238E27FC236}">
                <a16:creationId xmlns:a16="http://schemas.microsoft.com/office/drawing/2014/main" id="{CA4DF33D-292A-52D4-8AB3-8ABEFF2A77E8}"/>
              </a:ext>
            </a:extLst>
          </p:cNvPr>
          <p:cNvSpPr>
            <a:spLocks noGrp="1"/>
          </p:cNvSpPr>
          <p:nvPr>
            <p:ph type="title"/>
          </p:nvPr>
        </p:nvSpPr>
        <p:spPr/>
        <p:txBody>
          <a:bodyPr/>
          <a:lstStyle/>
          <a:p>
            <a:r>
              <a:rPr lang="en-US">
                <a:latin typeface="Arial"/>
                <a:cs typeface="Arial"/>
              </a:rPr>
              <a:t>Recommendations</a:t>
            </a:r>
            <a:endParaRPr lang="en-US"/>
          </a:p>
        </p:txBody>
      </p:sp>
      <p:sp>
        <p:nvSpPr>
          <p:cNvPr id="5" name="Slide Number Placeholder 4">
            <a:extLst>
              <a:ext uri="{FF2B5EF4-FFF2-40B4-BE49-F238E27FC236}">
                <a16:creationId xmlns:a16="http://schemas.microsoft.com/office/drawing/2014/main" id="{2F629FF5-7A4D-EB2C-1CB2-902AB28A742E}"/>
              </a:ext>
            </a:extLst>
          </p:cNvPr>
          <p:cNvSpPr>
            <a:spLocks noGrp="1"/>
          </p:cNvSpPr>
          <p:nvPr>
            <p:ph type="sldNum" sz="quarter" idx="11"/>
          </p:nvPr>
        </p:nvSpPr>
        <p:spPr/>
        <p:txBody>
          <a:bodyPr/>
          <a:lstStyle/>
          <a:p>
            <a:pPr algn="r"/>
            <a:fld id="{C8C09DA5-8C43-4702-8900-F4900F7A89AE}" type="slidenum">
              <a:rPr lang="en-US" smtClean="0"/>
              <a:pPr algn="r"/>
              <a:t>13</a:t>
            </a:fld>
            <a:endParaRPr lang="en-US"/>
          </a:p>
        </p:txBody>
      </p:sp>
      <p:grpSp>
        <p:nvGrpSpPr>
          <p:cNvPr id="6" name="Group 5">
            <a:extLst>
              <a:ext uri="{FF2B5EF4-FFF2-40B4-BE49-F238E27FC236}">
                <a16:creationId xmlns:a16="http://schemas.microsoft.com/office/drawing/2014/main" id="{502537D9-25B5-40B9-4AEA-D61C3588ADBC}"/>
              </a:ext>
            </a:extLst>
          </p:cNvPr>
          <p:cNvGrpSpPr/>
          <p:nvPr/>
        </p:nvGrpSpPr>
        <p:grpSpPr>
          <a:xfrm>
            <a:off x="1007985" y="6359951"/>
            <a:ext cx="10897870" cy="442306"/>
            <a:chOff x="1007985" y="6359951"/>
            <a:chExt cx="10897870" cy="442306"/>
          </a:xfrm>
        </p:grpSpPr>
        <p:sp>
          <p:nvSpPr>
            <p:cNvPr id="7" name="object 36">
              <a:extLst>
                <a:ext uri="{FF2B5EF4-FFF2-40B4-BE49-F238E27FC236}">
                  <a16:creationId xmlns:a16="http://schemas.microsoft.com/office/drawing/2014/main" id="{610DE4C0-F15B-89B1-8C6B-67ED93788E63}"/>
                </a:ext>
              </a:extLst>
            </p:cNvPr>
            <p:cNvSpPr txBox="1">
              <a:spLocks/>
            </p:cNvSpPr>
            <p:nvPr/>
          </p:nvSpPr>
          <p:spPr>
            <a:xfrm>
              <a:off x="1476632" y="6359951"/>
              <a:ext cx="2204720" cy="442306"/>
            </a:xfrm>
            <a:prstGeom prst="rect">
              <a:avLst/>
            </a:prstGeom>
          </p:spPr>
          <p:txBody>
            <a:bodyPr vert="horz" wrap="square" lIns="0" tIns="260121"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315"/>
                </a:lnSpc>
              </a:pPr>
              <a:r>
                <a:rPr lang="en-US" sz="1100">
                  <a:latin typeface="Arial"/>
                  <a:cs typeface="Arial"/>
                </a:rPr>
                <a:t>SUMMARY</a:t>
              </a:r>
            </a:p>
          </p:txBody>
        </p:sp>
        <p:sp>
          <p:nvSpPr>
            <p:cNvPr id="8" name="bg object 16">
              <a:extLst>
                <a:ext uri="{FF2B5EF4-FFF2-40B4-BE49-F238E27FC236}">
                  <a16:creationId xmlns:a16="http://schemas.microsoft.com/office/drawing/2014/main" id="{A3A7CF67-75B5-5202-64A8-F38599345156}"/>
                </a:ext>
              </a:extLst>
            </p:cNvPr>
            <p:cNvSpPr/>
            <p:nvPr/>
          </p:nvSpPr>
          <p:spPr>
            <a:xfrm>
              <a:off x="1007985" y="6559514"/>
              <a:ext cx="10897870" cy="21590"/>
            </a:xfrm>
            <a:custGeom>
              <a:avLst/>
              <a:gdLst/>
              <a:ahLst/>
              <a:cxnLst/>
              <a:rect l="l" t="t" r="r" b="b"/>
              <a:pathLst>
                <a:path w="10897870" h="21590">
                  <a:moveTo>
                    <a:pt x="0" y="21044"/>
                  </a:moveTo>
                  <a:lnTo>
                    <a:pt x="10897293" y="0"/>
                  </a:lnTo>
                </a:path>
              </a:pathLst>
            </a:custGeom>
            <a:ln w="12700">
              <a:solidFill>
                <a:srgbClr val="E3DED1"/>
              </a:solidFill>
            </a:ln>
          </p:spPr>
          <p:txBody>
            <a:bodyPr wrap="square" lIns="0" tIns="0" rIns="0" bIns="0" rtlCol="0"/>
            <a:lstStyle/>
            <a:p>
              <a:endParaRPr/>
            </a:p>
          </p:txBody>
        </p:sp>
        <p:sp>
          <p:nvSpPr>
            <p:cNvPr id="9" name="object 36">
              <a:extLst>
                <a:ext uri="{FF2B5EF4-FFF2-40B4-BE49-F238E27FC236}">
                  <a16:creationId xmlns:a16="http://schemas.microsoft.com/office/drawing/2014/main" id="{E3E69A23-D5EB-A66E-1076-29F11BEB258D}"/>
                </a:ext>
              </a:extLst>
            </p:cNvPr>
            <p:cNvSpPr txBox="1">
              <a:spLocks/>
            </p:cNvSpPr>
            <p:nvPr/>
          </p:nvSpPr>
          <p:spPr>
            <a:xfrm>
              <a:off x="3804878" y="6407668"/>
              <a:ext cx="2204720" cy="390966"/>
            </a:xfrm>
            <a:prstGeom prst="rect">
              <a:avLst/>
            </a:prstGeom>
          </p:spPr>
          <p:txBody>
            <a:bodyPr vert="horz" wrap="square" lIns="0" tIns="260121"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015"/>
                </a:lnSpc>
              </a:pPr>
              <a:r>
                <a:rPr lang="en-US" sz="1100">
                  <a:latin typeface="Arial"/>
                  <a:cs typeface="Arial"/>
                </a:rPr>
                <a:t>FEATURE ENGINEERING</a:t>
              </a:r>
            </a:p>
          </p:txBody>
        </p:sp>
        <p:sp>
          <p:nvSpPr>
            <p:cNvPr id="10" name="object 36">
              <a:extLst>
                <a:ext uri="{FF2B5EF4-FFF2-40B4-BE49-F238E27FC236}">
                  <a16:creationId xmlns:a16="http://schemas.microsoft.com/office/drawing/2014/main" id="{E3181D52-6FEB-5FBF-7A06-3305654FF9BF}"/>
                </a:ext>
              </a:extLst>
            </p:cNvPr>
            <p:cNvSpPr txBox="1">
              <a:spLocks/>
            </p:cNvSpPr>
            <p:nvPr/>
          </p:nvSpPr>
          <p:spPr>
            <a:xfrm>
              <a:off x="6578400" y="6359951"/>
              <a:ext cx="2204720" cy="442306"/>
            </a:xfrm>
            <a:prstGeom prst="rect">
              <a:avLst/>
            </a:prstGeom>
          </p:spPr>
          <p:txBody>
            <a:bodyPr vert="horz" wrap="square" lIns="0" tIns="260121"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315"/>
                </a:lnSpc>
              </a:pPr>
              <a:r>
                <a:rPr lang="en-US" sz="1100">
                  <a:latin typeface="Arial"/>
                  <a:cs typeface="Arial"/>
                </a:rPr>
                <a:t>MODELS</a:t>
              </a:r>
            </a:p>
          </p:txBody>
        </p:sp>
        <p:sp>
          <p:nvSpPr>
            <p:cNvPr id="11" name="object 36">
              <a:extLst>
                <a:ext uri="{FF2B5EF4-FFF2-40B4-BE49-F238E27FC236}">
                  <a16:creationId xmlns:a16="http://schemas.microsoft.com/office/drawing/2014/main" id="{CB860749-E7F2-21CE-2452-F8097B0B3826}"/>
                </a:ext>
              </a:extLst>
            </p:cNvPr>
            <p:cNvSpPr txBox="1">
              <a:spLocks/>
            </p:cNvSpPr>
            <p:nvPr/>
          </p:nvSpPr>
          <p:spPr>
            <a:xfrm>
              <a:off x="9169040" y="6359951"/>
              <a:ext cx="2204720" cy="442306"/>
            </a:xfrm>
            <a:prstGeom prst="rect">
              <a:avLst/>
            </a:prstGeom>
          </p:spPr>
          <p:txBody>
            <a:bodyPr vert="horz" wrap="square" lIns="0" tIns="260121"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315"/>
                </a:lnSpc>
              </a:pPr>
              <a:r>
                <a:rPr lang="en-US" sz="1100" b="1">
                  <a:solidFill>
                    <a:srgbClr val="004EDF"/>
                  </a:solidFill>
                  <a:latin typeface="Arial"/>
                  <a:cs typeface="Arial"/>
                </a:rPr>
                <a:t>RECOMMENDATIONS</a:t>
              </a:r>
            </a:p>
          </p:txBody>
        </p:sp>
      </p:grpSp>
      <p:sp>
        <p:nvSpPr>
          <p:cNvPr id="12" name="object 2">
            <a:extLst>
              <a:ext uri="{FF2B5EF4-FFF2-40B4-BE49-F238E27FC236}">
                <a16:creationId xmlns:a16="http://schemas.microsoft.com/office/drawing/2014/main" id="{745DC61D-5523-888C-4D8A-409EFB2686C6}"/>
              </a:ext>
            </a:extLst>
          </p:cNvPr>
          <p:cNvSpPr/>
          <p:nvPr/>
        </p:nvSpPr>
        <p:spPr>
          <a:xfrm>
            <a:off x="8783120" y="6581104"/>
            <a:ext cx="2179320" cy="0"/>
          </a:xfrm>
          <a:custGeom>
            <a:avLst/>
            <a:gdLst/>
            <a:ahLst/>
            <a:cxnLst/>
            <a:rect l="l" t="t" r="r" b="b"/>
            <a:pathLst>
              <a:path w="2179320">
                <a:moveTo>
                  <a:pt x="0" y="0"/>
                </a:moveTo>
                <a:lnTo>
                  <a:pt x="2179320" y="1"/>
                </a:lnTo>
              </a:path>
            </a:pathLst>
          </a:custGeom>
          <a:ln w="12700">
            <a:solidFill>
              <a:schemeClr val="tx1"/>
            </a:solidFill>
          </a:ln>
        </p:spPr>
        <p:txBody>
          <a:bodyPr wrap="square" lIns="0" tIns="0" rIns="0" bIns="0" rtlCol="0"/>
          <a:lstStyle/>
          <a:p>
            <a:endParaRPr lang="en-US">
              <a:latin typeface="Arial" panose="020B0604020202020204" pitchFamily="34" charset="0"/>
              <a:cs typeface="Arial" panose="020B0604020202020204" pitchFamily="34" charset="0"/>
            </a:endParaRPr>
          </a:p>
        </p:txBody>
      </p:sp>
      <p:sp>
        <p:nvSpPr>
          <p:cNvPr id="13" name="object 2">
            <a:extLst>
              <a:ext uri="{FF2B5EF4-FFF2-40B4-BE49-F238E27FC236}">
                <a16:creationId xmlns:a16="http://schemas.microsoft.com/office/drawing/2014/main" id="{90D55F5D-4161-75ED-3128-0FF769E4D01E}"/>
              </a:ext>
            </a:extLst>
          </p:cNvPr>
          <p:cNvSpPr/>
          <p:nvPr/>
        </p:nvSpPr>
        <p:spPr>
          <a:xfrm>
            <a:off x="8814251" y="6581104"/>
            <a:ext cx="2179320" cy="0"/>
          </a:xfrm>
          <a:custGeom>
            <a:avLst/>
            <a:gdLst/>
            <a:ahLst/>
            <a:cxnLst/>
            <a:rect l="l" t="t" r="r" b="b"/>
            <a:pathLst>
              <a:path w="2179320">
                <a:moveTo>
                  <a:pt x="0" y="0"/>
                </a:moveTo>
                <a:lnTo>
                  <a:pt x="2179320" y="1"/>
                </a:lnTo>
              </a:path>
            </a:pathLst>
          </a:custGeom>
          <a:ln w="12700">
            <a:solidFill>
              <a:schemeClr val="tx1"/>
            </a:solidFill>
          </a:ln>
        </p:spPr>
        <p:txBody>
          <a:bodyPr wrap="square" lIns="0" tIns="0" rIns="0" bIns="0" rtlCol="0"/>
          <a:lstStyle/>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790116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24CD3B8-0FE1-6C32-00E4-27A8EF49AFAF}"/>
              </a:ext>
            </a:extLst>
          </p:cNvPr>
          <p:cNvSpPr>
            <a:spLocks noGrp="1"/>
          </p:cNvSpPr>
          <p:nvPr>
            <p:ph idx="1"/>
          </p:nvPr>
        </p:nvSpPr>
        <p:spPr/>
        <p:txBody>
          <a:bodyPr vert="horz" lIns="0" tIns="0" rIns="0" bIns="0" rtlCol="0" anchor="ctr">
            <a:noAutofit/>
          </a:bodyPr>
          <a:lstStyle/>
          <a:p>
            <a:pPr marL="6350" indent="0" algn="ctr">
              <a:buNone/>
            </a:pPr>
            <a:r>
              <a:rPr lang="en-US" sz="3600" b="1">
                <a:solidFill>
                  <a:srgbClr val="004EDF"/>
                </a:solidFill>
                <a:latin typeface="Arial"/>
                <a:cs typeface="Arial"/>
              </a:rPr>
              <a:t>Thank You for Your Time</a:t>
            </a:r>
            <a:endParaRPr lang="en-US" sz="3600" b="1">
              <a:solidFill>
                <a:srgbClr val="004EDF"/>
              </a:solidFill>
            </a:endParaRPr>
          </a:p>
          <a:p>
            <a:pPr marL="6350" indent="0" algn="ctr">
              <a:buNone/>
            </a:pPr>
            <a:endParaRPr lang="en-US" sz="3600" b="1">
              <a:solidFill>
                <a:srgbClr val="004EDF"/>
              </a:solidFill>
              <a:latin typeface="Arial"/>
              <a:cs typeface="Arial"/>
            </a:endParaRPr>
          </a:p>
          <a:p>
            <a:pPr marL="6350" indent="0" algn="ctr">
              <a:buNone/>
            </a:pPr>
            <a:r>
              <a:rPr lang="en-US" sz="3600" b="1">
                <a:solidFill>
                  <a:srgbClr val="004EDF"/>
                </a:solidFill>
                <a:latin typeface="Arial"/>
                <a:cs typeface="Arial"/>
              </a:rPr>
              <a:t>Q &amp; A</a:t>
            </a:r>
            <a:endParaRPr lang="en-US" sz="3600" b="1">
              <a:solidFill>
                <a:srgbClr val="004EDF"/>
              </a:solidFill>
            </a:endParaRPr>
          </a:p>
        </p:txBody>
      </p:sp>
      <p:sp>
        <p:nvSpPr>
          <p:cNvPr id="4" name="Title 3">
            <a:extLst>
              <a:ext uri="{FF2B5EF4-FFF2-40B4-BE49-F238E27FC236}">
                <a16:creationId xmlns:a16="http://schemas.microsoft.com/office/drawing/2014/main" id="{7FCD50CF-56AD-92ED-06C1-AF400BDF0A96}"/>
              </a:ext>
            </a:extLst>
          </p:cNvPr>
          <p:cNvSpPr>
            <a:spLocks noGrp="1"/>
          </p:cNvSpPr>
          <p:nvPr>
            <p:ph type="title"/>
          </p:nvPr>
        </p:nvSpPr>
        <p:spPr/>
        <p:txBody>
          <a:bodyPr/>
          <a:lstStyle/>
          <a:p>
            <a:r>
              <a:rPr lang="en-US">
                <a:latin typeface="Arial"/>
                <a:cs typeface="Arial"/>
              </a:rPr>
              <a:t>End </a:t>
            </a:r>
            <a:endParaRPr lang="en-US"/>
          </a:p>
        </p:txBody>
      </p:sp>
      <p:sp>
        <p:nvSpPr>
          <p:cNvPr id="5" name="Slide Number Placeholder 4">
            <a:extLst>
              <a:ext uri="{FF2B5EF4-FFF2-40B4-BE49-F238E27FC236}">
                <a16:creationId xmlns:a16="http://schemas.microsoft.com/office/drawing/2014/main" id="{922E5411-02F0-C242-4A7C-FEBFA7B28E9A}"/>
              </a:ext>
            </a:extLst>
          </p:cNvPr>
          <p:cNvSpPr>
            <a:spLocks noGrp="1"/>
          </p:cNvSpPr>
          <p:nvPr>
            <p:ph type="sldNum" sz="quarter" idx="11"/>
          </p:nvPr>
        </p:nvSpPr>
        <p:spPr/>
        <p:txBody>
          <a:bodyPr/>
          <a:lstStyle/>
          <a:p>
            <a:pPr algn="r"/>
            <a:fld id="{C8C09DA5-8C43-4702-8900-F4900F7A89AE}" type="slidenum">
              <a:rPr lang="en-US" smtClean="0"/>
              <a:pPr algn="r"/>
              <a:t>14</a:t>
            </a:fld>
            <a:endParaRPr lang="en-US"/>
          </a:p>
        </p:txBody>
      </p:sp>
    </p:spTree>
    <p:extLst>
      <p:ext uri="{BB962C8B-B14F-4D97-AF65-F5344CB8AC3E}">
        <p14:creationId xmlns:p14="http://schemas.microsoft.com/office/powerpoint/2010/main" val="2137836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33CDC0B2-F31F-C122-5FDA-316021CF6AA4}"/>
              </a:ext>
            </a:extLst>
          </p:cNvPr>
          <p:cNvGraphicFramePr>
            <a:graphicFrameLocks noChangeAspect="1"/>
          </p:cNvGraphicFramePr>
          <p:nvPr>
            <p:custDataLst>
              <p:tags r:id="rId1"/>
            </p:custDataLst>
            <p:extLst>
              <p:ext uri="{D42A27DB-BD31-4B8C-83A1-F6EECF244321}">
                <p14:modId xmlns:p14="http://schemas.microsoft.com/office/powerpoint/2010/main" val="223026988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Object 12" hidden="1">
                        <a:extLst>
                          <a:ext uri="{FF2B5EF4-FFF2-40B4-BE49-F238E27FC236}">
                            <a16:creationId xmlns:a16="http://schemas.microsoft.com/office/drawing/2014/main" id="{33CDC0B2-F31F-C122-5FDA-316021CF6AA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object 5">
            <a:extLst>
              <a:ext uri="{FF2B5EF4-FFF2-40B4-BE49-F238E27FC236}">
                <a16:creationId xmlns:a16="http://schemas.microsoft.com/office/drawing/2014/main" id="{48340B73-F565-00A4-0DA5-471D15741346}"/>
              </a:ext>
            </a:extLst>
          </p:cNvPr>
          <p:cNvSpPr/>
          <p:nvPr/>
        </p:nvSpPr>
        <p:spPr>
          <a:xfrm>
            <a:off x="2" y="0"/>
            <a:ext cx="4695825" cy="6858000"/>
          </a:xfrm>
          <a:custGeom>
            <a:avLst/>
            <a:gdLst/>
            <a:ahLst/>
            <a:cxnLst/>
            <a:rect l="l" t="t" r="r" b="b"/>
            <a:pathLst>
              <a:path w="4695825" h="6858000">
                <a:moveTo>
                  <a:pt x="4695444" y="0"/>
                </a:moveTo>
                <a:lnTo>
                  <a:pt x="0" y="0"/>
                </a:lnTo>
                <a:lnTo>
                  <a:pt x="0" y="6858000"/>
                </a:lnTo>
                <a:lnTo>
                  <a:pt x="4695444" y="6858000"/>
                </a:lnTo>
                <a:lnTo>
                  <a:pt x="4695444" y="0"/>
                </a:lnTo>
                <a:close/>
              </a:path>
            </a:pathLst>
          </a:custGeom>
          <a:solidFill>
            <a:srgbClr val="0046BD"/>
          </a:solidFill>
        </p:spPr>
        <p:txBody>
          <a:bodyPr wrap="square" lIns="0" tIns="0" rIns="0" bIns="0" rtlCol="0"/>
          <a:lstStyle/>
          <a:p>
            <a:endParaRPr lang="en-US">
              <a:latin typeface="Arial" panose="020B0604020202020204" pitchFamily="34" charset="0"/>
              <a:cs typeface="Arial" panose="020B0604020202020204" pitchFamily="34" charset="0"/>
            </a:endParaRPr>
          </a:p>
        </p:txBody>
      </p:sp>
      <p:sp>
        <p:nvSpPr>
          <p:cNvPr id="7" name="object 6">
            <a:extLst>
              <a:ext uri="{FF2B5EF4-FFF2-40B4-BE49-F238E27FC236}">
                <a16:creationId xmlns:a16="http://schemas.microsoft.com/office/drawing/2014/main" id="{917AC81A-7F0F-FAC4-41F8-22E9D937319C}"/>
              </a:ext>
            </a:extLst>
          </p:cNvPr>
          <p:cNvSpPr txBox="1"/>
          <p:nvPr/>
        </p:nvSpPr>
        <p:spPr>
          <a:xfrm>
            <a:off x="1484375" y="2835043"/>
            <a:ext cx="2811780" cy="939800"/>
          </a:xfrm>
          <a:prstGeom prst="rect">
            <a:avLst/>
          </a:prstGeom>
        </p:spPr>
        <p:txBody>
          <a:bodyPr vert="horz" wrap="square" lIns="0" tIns="12700" rIns="0" bIns="0" rtlCol="0">
            <a:spAutoFit/>
          </a:bodyPr>
          <a:lstStyle/>
          <a:p>
            <a:pPr marL="12700">
              <a:spcBef>
                <a:spcPts val="100"/>
              </a:spcBef>
            </a:pPr>
            <a:r>
              <a:rPr lang="en-US" sz="6000" b="1" spc="-10">
                <a:solidFill>
                  <a:srgbClr val="FFF100"/>
                </a:solidFill>
                <a:latin typeface="Arial" panose="020B0604020202020204" pitchFamily="34" charset="0"/>
                <a:cs typeface="Arial" panose="020B0604020202020204" pitchFamily="34" charset="0"/>
              </a:rPr>
              <a:t>Agenda</a:t>
            </a:r>
            <a:endParaRPr lang="en-US" sz="6000">
              <a:latin typeface="Arial" panose="020B0604020202020204" pitchFamily="34" charset="0"/>
              <a:cs typeface="Arial" panose="020B0604020202020204" pitchFamily="34" charset="0"/>
            </a:endParaRPr>
          </a:p>
        </p:txBody>
      </p:sp>
      <p:graphicFrame>
        <p:nvGraphicFramePr>
          <p:cNvPr id="10" name="object 13">
            <a:extLst>
              <a:ext uri="{FF2B5EF4-FFF2-40B4-BE49-F238E27FC236}">
                <a16:creationId xmlns:a16="http://schemas.microsoft.com/office/drawing/2014/main" id="{CD012C93-5DFF-2F32-ED5C-F237A53690B2}"/>
              </a:ext>
            </a:extLst>
          </p:cNvPr>
          <p:cNvGraphicFramePr>
            <a:graphicFrameLocks noGrp="1"/>
          </p:cNvGraphicFramePr>
          <p:nvPr>
            <p:extLst>
              <p:ext uri="{D42A27DB-BD31-4B8C-83A1-F6EECF244321}">
                <p14:modId xmlns:p14="http://schemas.microsoft.com/office/powerpoint/2010/main" val="3538427322"/>
              </p:ext>
            </p:extLst>
          </p:nvPr>
        </p:nvGraphicFramePr>
        <p:xfrm>
          <a:off x="5109882" y="3978088"/>
          <a:ext cx="6591300" cy="1411993"/>
        </p:xfrm>
        <a:graphic>
          <a:graphicData uri="http://schemas.openxmlformats.org/drawingml/2006/table">
            <a:tbl>
              <a:tblPr firstRow="1" bandRow="1">
                <a:tableStyleId>{2D5ABB26-0587-4C30-8999-92F81FD0307C}</a:tableStyleId>
              </a:tblPr>
              <a:tblGrid>
                <a:gridCol w="1905000">
                  <a:extLst>
                    <a:ext uri="{9D8B030D-6E8A-4147-A177-3AD203B41FA5}">
                      <a16:colId xmlns:a16="http://schemas.microsoft.com/office/drawing/2014/main" val="20000"/>
                    </a:ext>
                  </a:extLst>
                </a:gridCol>
                <a:gridCol w="4686300">
                  <a:extLst>
                    <a:ext uri="{9D8B030D-6E8A-4147-A177-3AD203B41FA5}">
                      <a16:colId xmlns:a16="http://schemas.microsoft.com/office/drawing/2014/main" val="20001"/>
                    </a:ext>
                  </a:extLst>
                </a:gridCol>
              </a:tblGrid>
              <a:tr h="1411993">
                <a:tc>
                  <a:txBody>
                    <a:bodyPr/>
                    <a:lstStyle/>
                    <a:p>
                      <a:pPr marL="0" marR="341630" lvl="0" indent="-353695">
                        <a:lnSpc>
                          <a:spcPts val="2380"/>
                        </a:lnSpc>
                        <a:spcBef>
                          <a:spcPts val="0"/>
                        </a:spcBef>
                        <a:buNone/>
                      </a:pPr>
                      <a:endParaRPr sz="2200" b="1" spc="85">
                        <a:solidFill>
                          <a:srgbClr val="FFFFFF"/>
                        </a:solidFill>
                        <a:latin typeface="Arial"/>
                        <a:cs typeface="Arial"/>
                      </a:endParaRPr>
                    </a:p>
                  </a:txBody>
                  <a:tcPr marL="0" marR="0" marT="130175" marB="0">
                    <a:lnB w="76200">
                      <a:solidFill>
                        <a:srgbClr val="FFFFFF"/>
                      </a:solidFill>
                      <a:prstDash val="solid"/>
                    </a:lnB>
                    <a:solidFill>
                      <a:srgbClr val="0046BD"/>
                    </a:solidFill>
                  </a:tcPr>
                </a:tc>
                <a:tc>
                  <a:txBody>
                    <a:bodyPr/>
                    <a:lstStyle/>
                    <a:p>
                      <a:pPr marL="0" marR="0" lvl="0" indent="0" algn="l">
                        <a:lnSpc>
                          <a:spcPct val="100000"/>
                        </a:lnSpc>
                        <a:spcBef>
                          <a:spcPts val="0"/>
                        </a:spcBef>
                        <a:spcAft>
                          <a:spcPts val="0"/>
                        </a:spcAft>
                        <a:buClr>
                          <a:srgbClr val="000000"/>
                        </a:buClr>
                        <a:buNone/>
                      </a:pPr>
                      <a:endParaRPr b="1">
                        <a:solidFill>
                          <a:srgbClr val="004EDF"/>
                        </a:solidFill>
                        <a:latin typeface="Arial"/>
                      </a:endParaRPr>
                    </a:p>
                  </a:txBody>
                  <a:tcPr marL="0" marR="0" marT="225425" marB="0" anchor="ctr">
                    <a:lnB w="76200">
                      <a:solidFill>
                        <a:srgbClr val="FFFFFF"/>
                      </a:solidFill>
                      <a:prstDash val="solid"/>
                    </a:lnB>
                    <a:solidFill>
                      <a:srgbClr val="D9D9D9"/>
                    </a:solidFill>
                  </a:tcPr>
                </a:tc>
                <a:extLst>
                  <a:ext uri="{0D108BD9-81ED-4DB2-BD59-A6C34878D82A}">
                    <a16:rowId xmlns:a16="http://schemas.microsoft.com/office/drawing/2014/main" val="10000"/>
                  </a:ext>
                </a:extLst>
              </a:tr>
            </a:tbl>
          </a:graphicData>
        </a:graphic>
      </p:graphicFrame>
      <p:grpSp>
        <p:nvGrpSpPr>
          <p:cNvPr id="15" name="Group 14">
            <a:extLst>
              <a:ext uri="{FF2B5EF4-FFF2-40B4-BE49-F238E27FC236}">
                <a16:creationId xmlns:a16="http://schemas.microsoft.com/office/drawing/2014/main" id="{F8213C71-CBFC-AEE2-4980-98721185B6C1}"/>
              </a:ext>
            </a:extLst>
          </p:cNvPr>
          <p:cNvGrpSpPr/>
          <p:nvPr/>
        </p:nvGrpSpPr>
        <p:grpSpPr>
          <a:xfrm>
            <a:off x="5110658" y="2147779"/>
            <a:ext cx="6581675" cy="1630120"/>
            <a:chOff x="5124097" y="3162415"/>
            <a:chExt cx="6581675" cy="1630120"/>
          </a:xfrm>
        </p:grpSpPr>
        <p:sp>
          <p:nvSpPr>
            <p:cNvPr id="11" name="object 3">
              <a:extLst>
                <a:ext uri="{FF2B5EF4-FFF2-40B4-BE49-F238E27FC236}">
                  <a16:creationId xmlns:a16="http://schemas.microsoft.com/office/drawing/2014/main" id="{1FDB2534-C13C-ED08-7974-332E9279A5CE}"/>
                </a:ext>
              </a:extLst>
            </p:cNvPr>
            <p:cNvSpPr/>
            <p:nvPr/>
          </p:nvSpPr>
          <p:spPr>
            <a:xfrm>
              <a:off x="7011852" y="3162415"/>
              <a:ext cx="4693920" cy="1615163"/>
            </a:xfrm>
            <a:custGeom>
              <a:avLst/>
              <a:gdLst/>
              <a:ahLst/>
              <a:cxnLst/>
              <a:rect l="l" t="t" r="r" b="b"/>
              <a:pathLst>
                <a:path w="4693920" h="3543300">
                  <a:moveTo>
                    <a:pt x="0" y="3543300"/>
                  </a:moveTo>
                  <a:lnTo>
                    <a:pt x="4693919" y="3543300"/>
                  </a:lnTo>
                  <a:lnTo>
                    <a:pt x="4693919" y="0"/>
                  </a:lnTo>
                  <a:lnTo>
                    <a:pt x="0" y="0"/>
                  </a:lnTo>
                  <a:lnTo>
                    <a:pt x="0" y="3543300"/>
                  </a:lnTo>
                  <a:close/>
                </a:path>
              </a:pathLst>
            </a:custGeom>
            <a:solidFill>
              <a:srgbClr val="D9D9D9"/>
            </a:solidFill>
          </p:spPr>
          <p:txBody>
            <a:bodyPr wrap="square" lIns="0" tIns="0" rIns="0" bIns="0" rtlCol="0"/>
            <a:lstStyle/>
            <a:p>
              <a:pPr lvl="0" rtl="0"/>
              <a:endParaRPr lang="en-US">
                <a:latin typeface="Arial" panose="020B0604020202020204" pitchFamily="34" charset="0"/>
                <a:cs typeface="Arial" panose="020B0604020202020204" pitchFamily="34" charset="0"/>
              </a:endParaRPr>
            </a:p>
          </p:txBody>
        </p:sp>
        <p:sp>
          <p:nvSpPr>
            <p:cNvPr id="20" name="object 4">
              <a:extLst>
                <a:ext uri="{FF2B5EF4-FFF2-40B4-BE49-F238E27FC236}">
                  <a16:creationId xmlns:a16="http://schemas.microsoft.com/office/drawing/2014/main" id="{459597EA-4BD7-C0BB-A706-06F8F1310C56}"/>
                </a:ext>
              </a:extLst>
            </p:cNvPr>
            <p:cNvSpPr/>
            <p:nvPr/>
          </p:nvSpPr>
          <p:spPr>
            <a:xfrm>
              <a:off x="5124097" y="3164418"/>
              <a:ext cx="1889760" cy="1628117"/>
            </a:xfrm>
            <a:custGeom>
              <a:avLst/>
              <a:gdLst/>
              <a:ahLst/>
              <a:cxnLst/>
              <a:rect l="l" t="t" r="r" b="b"/>
              <a:pathLst>
                <a:path w="1889759" h="3540760">
                  <a:moveTo>
                    <a:pt x="1889760" y="0"/>
                  </a:moveTo>
                  <a:lnTo>
                    <a:pt x="0" y="0"/>
                  </a:lnTo>
                  <a:lnTo>
                    <a:pt x="0" y="3540252"/>
                  </a:lnTo>
                  <a:lnTo>
                    <a:pt x="1889760" y="3540252"/>
                  </a:lnTo>
                  <a:lnTo>
                    <a:pt x="1889760" y="0"/>
                  </a:lnTo>
                  <a:close/>
                </a:path>
              </a:pathLst>
            </a:custGeom>
            <a:solidFill>
              <a:srgbClr val="0046BD"/>
            </a:solidFill>
          </p:spPr>
          <p:txBody>
            <a:bodyPr wrap="square" lIns="0" tIns="0" rIns="0" bIns="0" rtlCol="0"/>
            <a:lstStyle/>
            <a:p>
              <a:endParaRPr lang="en-US">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AAEF7784-DF90-C3DA-ED74-7CD3084AC361}"/>
                </a:ext>
              </a:extLst>
            </p:cNvPr>
            <p:cNvSpPr txBox="1"/>
            <p:nvPr/>
          </p:nvSpPr>
          <p:spPr>
            <a:xfrm>
              <a:off x="5129059" y="3591880"/>
              <a:ext cx="1819776" cy="769441"/>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b="1">
                  <a:solidFill>
                    <a:schemeClr val="bg1"/>
                  </a:solidFill>
                  <a:latin typeface="Arial" panose="020B0604020202020204" pitchFamily="34" charset="0"/>
                  <a:cs typeface="Arial" panose="020B0604020202020204" pitchFamily="34" charset="0"/>
                </a:rPr>
                <a:t>Feature Engineering</a:t>
              </a:r>
            </a:p>
          </p:txBody>
        </p:sp>
        <p:sp>
          <p:nvSpPr>
            <p:cNvPr id="17" name="TextBox 16">
              <a:extLst>
                <a:ext uri="{FF2B5EF4-FFF2-40B4-BE49-F238E27FC236}">
                  <a16:creationId xmlns:a16="http://schemas.microsoft.com/office/drawing/2014/main" id="{D566C5A7-E532-0DBA-8497-9DB5F4FBBB7E}"/>
                </a:ext>
              </a:extLst>
            </p:cNvPr>
            <p:cNvSpPr txBox="1"/>
            <p:nvPr/>
          </p:nvSpPr>
          <p:spPr>
            <a:xfrm>
              <a:off x="7146606" y="3227680"/>
              <a:ext cx="4180973"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panose="020B0604020202020204" pitchFamily="34" charset="0"/>
                <a:buChar char="•"/>
              </a:pPr>
              <a:r>
                <a:rPr lang="en-US">
                  <a:solidFill>
                    <a:schemeClr val="accent1">
                      <a:lumMod val="75000"/>
                    </a:schemeClr>
                  </a:solidFill>
                  <a:latin typeface="Arial"/>
                  <a:cs typeface="Arial"/>
                </a:rPr>
                <a:t>Drop missing value</a:t>
              </a:r>
            </a:p>
            <a:p>
              <a:pPr marL="342900" indent="-342900">
                <a:buFont typeface="Arial" panose="020B0604020202020204" pitchFamily="34" charset="0"/>
                <a:buChar char="•"/>
              </a:pPr>
              <a:r>
                <a:rPr lang="en-US">
                  <a:solidFill>
                    <a:schemeClr val="accent1">
                      <a:lumMod val="75000"/>
                    </a:schemeClr>
                  </a:solidFill>
                  <a:latin typeface="Arial"/>
                  <a:cs typeface="Arial"/>
                </a:rPr>
                <a:t>One-Hot encoded variables</a:t>
              </a:r>
            </a:p>
            <a:p>
              <a:pPr marL="342900" indent="-342900">
                <a:buFont typeface="Arial" panose="020B0604020202020204" pitchFamily="34" charset="0"/>
                <a:buChar char="•"/>
              </a:pPr>
              <a:r>
                <a:rPr lang="en-US">
                  <a:solidFill>
                    <a:schemeClr val="accent1">
                      <a:lumMod val="75000"/>
                    </a:schemeClr>
                  </a:solidFill>
                  <a:latin typeface="Arial"/>
                  <a:cs typeface="Arial"/>
                </a:rPr>
                <a:t>Scale on numeric feature</a:t>
              </a:r>
            </a:p>
            <a:p>
              <a:pPr marL="342900" indent="-342900">
                <a:buFont typeface="Arial" panose="020B0604020202020204" pitchFamily="34" charset="0"/>
                <a:buChar char="•"/>
              </a:pPr>
              <a:r>
                <a:rPr lang="en-US">
                  <a:solidFill>
                    <a:schemeClr val="accent1">
                      <a:lumMod val="75000"/>
                    </a:schemeClr>
                  </a:solidFill>
                  <a:latin typeface="Arial"/>
                  <a:cs typeface="Arial"/>
                </a:rPr>
                <a:t>Feature Elimination</a:t>
              </a:r>
            </a:p>
            <a:p>
              <a:pPr marL="342900" indent="-342900">
                <a:buFont typeface="Arial" panose="020B0604020202020204" pitchFamily="34" charset="0"/>
                <a:buChar char="•"/>
              </a:pPr>
              <a:r>
                <a:rPr lang="en-US">
                  <a:solidFill>
                    <a:schemeClr val="accent1">
                      <a:lumMod val="75000"/>
                    </a:schemeClr>
                  </a:solidFill>
                  <a:latin typeface="Arial"/>
                  <a:cs typeface="Arial"/>
                </a:rPr>
                <a:t>Advanced models to select features</a:t>
              </a:r>
            </a:p>
          </p:txBody>
        </p:sp>
      </p:grpSp>
      <p:grpSp>
        <p:nvGrpSpPr>
          <p:cNvPr id="16" name="Group 15">
            <a:extLst>
              <a:ext uri="{FF2B5EF4-FFF2-40B4-BE49-F238E27FC236}">
                <a16:creationId xmlns:a16="http://schemas.microsoft.com/office/drawing/2014/main" id="{F6655274-89F0-01B5-4B9D-BB27E307DD0C}"/>
              </a:ext>
            </a:extLst>
          </p:cNvPr>
          <p:cNvGrpSpPr/>
          <p:nvPr/>
        </p:nvGrpSpPr>
        <p:grpSpPr>
          <a:xfrm>
            <a:off x="5110887" y="467992"/>
            <a:ext cx="6583680" cy="1472624"/>
            <a:chOff x="5122092" y="1135643"/>
            <a:chExt cx="6583680" cy="1416595"/>
          </a:xfrm>
        </p:grpSpPr>
        <p:grpSp>
          <p:nvGrpSpPr>
            <p:cNvPr id="12" name="Group 11">
              <a:extLst>
                <a:ext uri="{FF2B5EF4-FFF2-40B4-BE49-F238E27FC236}">
                  <a16:creationId xmlns:a16="http://schemas.microsoft.com/office/drawing/2014/main" id="{68457420-04BA-4BA1-38B0-14B8425FAFB3}"/>
                </a:ext>
              </a:extLst>
            </p:cNvPr>
            <p:cNvGrpSpPr/>
            <p:nvPr/>
          </p:nvGrpSpPr>
          <p:grpSpPr>
            <a:xfrm>
              <a:off x="5122092" y="1135643"/>
              <a:ext cx="6583680" cy="1416595"/>
              <a:chOff x="5151120" y="1136903"/>
              <a:chExt cx="6583680" cy="1416595"/>
            </a:xfrm>
          </p:grpSpPr>
          <p:sp>
            <p:nvSpPr>
              <p:cNvPr id="5" name="object 4">
                <a:extLst>
                  <a:ext uri="{FF2B5EF4-FFF2-40B4-BE49-F238E27FC236}">
                    <a16:creationId xmlns:a16="http://schemas.microsoft.com/office/drawing/2014/main" id="{60204533-FA51-17C8-9F73-747AAD6E46B6}"/>
                  </a:ext>
                </a:extLst>
              </p:cNvPr>
              <p:cNvSpPr/>
              <p:nvPr/>
            </p:nvSpPr>
            <p:spPr>
              <a:xfrm>
                <a:off x="5151120" y="1136903"/>
                <a:ext cx="1889760" cy="1416595"/>
              </a:xfrm>
              <a:custGeom>
                <a:avLst/>
                <a:gdLst/>
                <a:ahLst/>
                <a:cxnLst/>
                <a:rect l="l" t="t" r="r" b="b"/>
                <a:pathLst>
                  <a:path w="1889759" h="3540760">
                    <a:moveTo>
                      <a:pt x="1889760" y="0"/>
                    </a:moveTo>
                    <a:lnTo>
                      <a:pt x="0" y="0"/>
                    </a:lnTo>
                    <a:lnTo>
                      <a:pt x="0" y="3540252"/>
                    </a:lnTo>
                    <a:lnTo>
                      <a:pt x="1889760" y="3540252"/>
                    </a:lnTo>
                    <a:lnTo>
                      <a:pt x="1889760" y="0"/>
                    </a:lnTo>
                    <a:close/>
                  </a:path>
                </a:pathLst>
              </a:custGeom>
              <a:solidFill>
                <a:srgbClr val="0046BD"/>
              </a:solid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14" name="object 3">
                <a:extLst>
                  <a:ext uri="{FF2B5EF4-FFF2-40B4-BE49-F238E27FC236}">
                    <a16:creationId xmlns:a16="http://schemas.microsoft.com/office/drawing/2014/main" id="{109D6E9A-6E7E-124B-3C0E-27DF70A2B405}"/>
                  </a:ext>
                </a:extLst>
              </p:cNvPr>
              <p:cNvSpPr/>
              <p:nvPr/>
            </p:nvSpPr>
            <p:spPr>
              <a:xfrm>
                <a:off x="7040880" y="1136903"/>
                <a:ext cx="4693920" cy="1416595"/>
              </a:xfrm>
              <a:custGeom>
                <a:avLst/>
                <a:gdLst/>
                <a:ahLst/>
                <a:cxnLst/>
                <a:rect l="l" t="t" r="r" b="b"/>
                <a:pathLst>
                  <a:path w="4693920" h="3543300">
                    <a:moveTo>
                      <a:pt x="0" y="3543300"/>
                    </a:moveTo>
                    <a:lnTo>
                      <a:pt x="4693919" y="3543300"/>
                    </a:lnTo>
                    <a:lnTo>
                      <a:pt x="4693919" y="0"/>
                    </a:lnTo>
                    <a:lnTo>
                      <a:pt x="0" y="0"/>
                    </a:lnTo>
                    <a:lnTo>
                      <a:pt x="0" y="3543300"/>
                    </a:lnTo>
                    <a:close/>
                  </a:path>
                </a:pathLst>
              </a:custGeom>
              <a:solidFill>
                <a:srgbClr val="D9D9D9"/>
              </a:solidFill>
            </p:spPr>
            <p:txBody>
              <a:bodyPr wrap="square" lIns="0" tIns="0" rIns="0" bIns="0" rtlCol="0"/>
              <a:lstStyle/>
              <a:p>
                <a:endParaRPr lang="en-US">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1E13B6D4-983B-1611-72B9-52F0536C42F6}"/>
                  </a:ext>
                </a:extLst>
              </p:cNvPr>
              <p:cNvSpPr txBox="1"/>
              <p:nvPr/>
            </p:nvSpPr>
            <p:spPr>
              <a:xfrm>
                <a:off x="7161416" y="1512584"/>
                <a:ext cx="4180973" cy="6809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panose="020B0604020202020204" pitchFamily="34" charset="0"/>
                  <a:buChar char="•"/>
                </a:pPr>
                <a:r>
                  <a:rPr lang="en-US" sz="2000">
                    <a:solidFill>
                      <a:schemeClr val="accent1">
                        <a:lumMod val="75000"/>
                      </a:schemeClr>
                    </a:solidFill>
                    <a:latin typeface="Arial"/>
                    <a:cs typeface="Arial"/>
                  </a:rPr>
                  <a:t>Data Summary</a:t>
                </a:r>
              </a:p>
              <a:p>
                <a:pPr marL="342900" indent="-342900">
                  <a:buFont typeface="Arial" panose="020B0604020202020204" pitchFamily="34" charset="0"/>
                  <a:buChar char="•"/>
                </a:pPr>
                <a:r>
                  <a:rPr lang="en-US" sz="2000">
                    <a:solidFill>
                      <a:schemeClr val="accent1">
                        <a:lumMod val="75000"/>
                      </a:schemeClr>
                    </a:solidFill>
                    <a:latin typeface="Arial"/>
                    <a:cs typeface="Arial"/>
                  </a:rPr>
                  <a:t>Data Visualization </a:t>
                </a:r>
              </a:p>
            </p:txBody>
          </p:sp>
        </p:grpSp>
        <p:sp>
          <p:nvSpPr>
            <p:cNvPr id="23" name="TextBox 22">
              <a:extLst>
                <a:ext uri="{FF2B5EF4-FFF2-40B4-BE49-F238E27FC236}">
                  <a16:creationId xmlns:a16="http://schemas.microsoft.com/office/drawing/2014/main" id="{C8FB1150-4328-1AEA-A3E0-46A31394DA7C}"/>
                </a:ext>
              </a:extLst>
            </p:cNvPr>
            <p:cNvSpPr txBox="1"/>
            <p:nvPr/>
          </p:nvSpPr>
          <p:spPr>
            <a:xfrm>
              <a:off x="5152907" y="1458288"/>
              <a:ext cx="1819776" cy="769441"/>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b="1">
                  <a:solidFill>
                    <a:schemeClr val="bg1"/>
                  </a:solidFill>
                  <a:latin typeface="Arial" panose="020B0604020202020204" pitchFamily="34" charset="0"/>
                  <a:cs typeface="Arial" panose="020B0604020202020204" pitchFamily="34" charset="0"/>
                </a:rPr>
                <a:t>Data Overview</a:t>
              </a:r>
            </a:p>
          </p:txBody>
        </p:sp>
      </p:grpSp>
      <p:graphicFrame>
        <p:nvGraphicFramePr>
          <p:cNvPr id="26" name="object 13">
            <a:extLst>
              <a:ext uri="{FF2B5EF4-FFF2-40B4-BE49-F238E27FC236}">
                <a16:creationId xmlns:a16="http://schemas.microsoft.com/office/drawing/2014/main" id="{864B0BBD-5AE4-B6A0-4F0E-D1DF0CD126A4}"/>
              </a:ext>
            </a:extLst>
          </p:cNvPr>
          <p:cNvGraphicFramePr>
            <a:graphicFrameLocks noGrp="1"/>
          </p:cNvGraphicFramePr>
          <p:nvPr>
            <p:extLst>
              <p:ext uri="{D42A27DB-BD31-4B8C-83A1-F6EECF244321}">
                <p14:modId xmlns:p14="http://schemas.microsoft.com/office/powerpoint/2010/main" val="349257590"/>
              </p:ext>
            </p:extLst>
          </p:nvPr>
        </p:nvGraphicFramePr>
        <p:xfrm>
          <a:off x="5089943" y="5589445"/>
          <a:ext cx="6591300" cy="991720"/>
        </p:xfrm>
        <a:graphic>
          <a:graphicData uri="http://schemas.openxmlformats.org/drawingml/2006/table">
            <a:tbl>
              <a:tblPr firstRow="1" bandRow="1">
                <a:tableStyleId>{2D5ABB26-0587-4C30-8999-92F81FD0307C}</a:tableStyleId>
              </a:tblPr>
              <a:tblGrid>
                <a:gridCol w="1905000">
                  <a:extLst>
                    <a:ext uri="{9D8B030D-6E8A-4147-A177-3AD203B41FA5}">
                      <a16:colId xmlns:a16="http://schemas.microsoft.com/office/drawing/2014/main" val="20000"/>
                    </a:ext>
                  </a:extLst>
                </a:gridCol>
                <a:gridCol w="4686300">
                  <a:extLst>
                    <a:ext uri="{9D8B030D-6E8A-4147-A177-3AD203B41FA5}">
                      <a16:colId xmlns:a16="http://schemas.microsoft.com/office/drawing/2014/main" val="20001"/>
                    </a:ext>
                  </a:extLst>
                </a:gridCol>
              </a:tblGrid>
              <a:tr h="991720">
                <a:tc>
                  <a:txBody>
                    <a:bodyPr/>
                    <a:lstStyle/>
                    <a:p>
                      <a:pPr marL="0" marR="341630" lvl="0" indent="-353695">
                        <a:lnSpc>
                          <a:spcPts val="2380"/>
                        </a:lnSpc>
                        <a:spcBef>
                          <a:spcPts val="0"/>
                        </a:spcBef>
                        <a:buNone/>
                      </a:pPr>
                      <a:endParaRPr sz="2200" b="1" spc="85">
                        <a:solidFill>
                          <a:srgbClr val="FFFFFF"/>
                        </a:solidFill>
                        <a:latin typeface="Arial"/>
                        <a:cs typeface="Arial"/>
                      </a:endParaRPr>
                    </a:p>
                  </a:txBody>
                  <a:tcPr marL="0" marR="0" marT="130175" marB="0">
                    <a:lnB w="76200">
                      <a:solidFill>
                        <a:srgbClr val="FFFFFF"/>
                      </a:solidFill>
                      <a:prstDash val="solid"/>
                    </a:lnB>
                    <a:solidFill>
                      <a:srgbClr val="0046BD"/>
                    </a:solidFill>
                  </a:tcPr>
                </a:tc>
                <a:tc>
                  <a:txBody>
                    <a:bodyPr/>
                    <a:lstStyle/>
                    <a:p>
                      <a:pPr marL="0" marR="0" lvl="0" indent="0" algn="l">
                        <a:lnSpc>
                          <a:spcPct val="100000"/>
                        </a:lnSpc>
                        <a:spcBef>
                          <a:spcPts val="0"/>
                        </a:spcBef>
                        <a:spcAft>
                          <a:spcPts val="0"/>
                        </a:spcAft>
                        <a:buClr>
                          <a:srgbClr val="000000"/>
                        </a:buClr>
                        <a:buNone/>
                      </a:pPr>
                      <a:endParaRPr b="1">
                        <a:solidFill>
                          <a:srgbClr val="004EDF"/>
                        </a:solidFill>
                        <a:latin typeface="Arial"/>
                      </a:endParaRPr>
                    </a:p>
                  </a:txBody>
                  <a:tcPr marL="0" marR="0" marT="225425" marB="0" anchor="ctr">
                    <a:lnB w="76200">
                      <a:solidFill>
                        <a:srgbClr val="FFFFFF"/>
                      </a:solidFill>
                      <a:prstDash val="solid"/>
                    </a:lnB>
                    <a:solidFill>
                      <a:srgbClr val="D9D9D9"/>
                    </a:solidFill>
                  </a:tcPr>
                </a:tc>
                <a:extLst>
                  <a:ext uri="{0D108BD9-81ED-4DB2-BD59-A6C34878D82A}">
                    <a16:rowId xmlns:a16="http://schemas.microsoft.com/office/drawing/2014/main" val="10000"/>
                  </a:ext>
                </a:extLst>
              </a:tr>
            </a:tbl>
          </a:graphicData>
        </a:graphic>
      </p:graphicFrame>
      <p:sp>
        <p:nvSpPr>
          <p:cNvPr id="3" name="TextBox 2">
            <a:extLst>
              <a:ext uri="{FF2B5EF4-FFF2-40B4-BE49-F238E27FC236}">
                <a16:creationId xmlns:a16="http://schemas.microsoft.com/office/drawing/2014/main" id="{94A93375-6110-E773-0B70-E0580FDC88D6}"/>
              </a:ext>
            </a:extLst>
          </p:cNvPr>
          <p:cNvSpPr txBox="1"/>
          <p:nvPr/>
        </p:nvSpPr>
        <p:spPr>
          <a:xfrm>
            <a:off x="7103359" y="5822262"/>
            <a:ext cx="418097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panose="020B0604020202020204" pitchFamily="34" charset="0"/>
              <a:buChar char="•"/>
            </a:pPr>
            <a:r>
              <a:rPr lang="en-US" sz="2000">
                <a:solidFill>
                  <a:schemeClr val="accent1">
                    <a:lumMod val="75000"/>
                  </a:schemeClr>
                </a:solidFill>
                <a:latin typeface="Arial"/>
                <a:cs typeface="Arial"/>
              </a:rPr>
              <a:t>Business Recommendations</a:t>
            </a:r>
          </a:p>
        </p:txBody>
      </p:sp>
      <p:grpSp>
        <p:nvGrpSpPr>
          <p:cNvPr id="18" name="Group 17">
            <a:extLst>
              <a:ext uri="{FF2B5EF4-FFF2-40B4-BE49-F238E27FC236}">
                <a16:creationId xmlns:a16="http://schemas.microsoft.com/office/drawing/2014/main" id="{CFC63C1E-1658-9832-C685-DCE67F3A2C3A}"/>
              </a:ext>
            </a:extLst>
          </p:cNvPr>
          <p:cNvGrpSpPr/>
          <p:nvPr/>
        </p:nvGrpSpPr>
        <p:grpSpPr>
          <a:xfrm>
            <a:off x="5140968" y="4265786"/>
            <a:ext cx="6139461" cy="707886"/>
            <a:chOff x="5168714" y="4889896"/>
            <a:chExt cx="6139461" cy="707886"/>
          </a:xfrm>
        </p:grpSpPr>
        <p:sp>
          <p:nvSpPr>
            <p:cNvPr id="25" name="TextBox 24">
              <a:extLst>
                <a:ext uri="{FF2B5EF4-FFF2-40B4-BE49-F238E27FC236}">
                  <a16:creationId xmlns:a16="http://schemas.microsoft.com/office/drawing/2014/main" id="{056FD168-6CA2-8E10-03D1-8C1E3FAF4CA6}"/>
                </a:ext>
              </a:extLst>
            </p:cNvPr>
            <p:cNvSpPr txBox="1"/>
            <p:nvPr/>
          </p:nvSpPr>
          <p:spPr>
            <a:xfrm>
              <a:off x="7127202" y="4889896"/>
              <a:ext cx="418097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panose="020B0604020202020204" pitchFamily="34" charset="0"/>
                <a:buChar char="•"/>
              </a:pPr>
              <a:r>
                <a:rPr lang="en-US" sz="2000">
                  <a:solidFill>
                    <a:schemeClr val="accent1">
                      <a:lumMod val="75000"/>
                    </a:schemeClr>
                  </a:solidFill>
                  <a:latin typeface="Arial"/>
                  <a:cs typeface="Arial"/>
                </a:rPr>
                <a:t>XG Boost</a:t>
              </a:r>
            </a:p>
            <a:p>
              <a:pPr marL="342900" indent="-342900">
                <a:buFont typeface="Arial" panose="020B0604020202020204" pitchFamily="34" charset="0"/>
                <a:buChar char="•"/>
              </a:pPr>
              <a:r>
                <a:rPr lang="en-US" sz="2000">
                  <a:solidFill>
                    <a:schemeClr val="accent1">
                      <a:lumMod val="75000"/>
                    </a:schemeClr>
                  </a:solidFill>
                  <a:latin typeface="Arial"/>
                  <a:cs typeface="Arial"/>
                </a:rPr>
                <a:t>Prophet</a:t>
              </a:r>
            </a:p>
          </p:txBody>
        </p:sp>
        <p:sp>
          <p:nvSpPr>
            <p:cNvPr id="8" name="TextBox 7">
              <a:extLst>
                <a:ext uri="{FF2B5EF4-FFF2-40B4-BE49-F238E27FC236}">
                  <a16:creationId xmlns:a16="http://schemas.microsoft.com/office/drawing/2014/main" id="{CA9E3A02-E86A-C4F3-49D8-733C1CD1250A}"/>
                </a:ext>
              </a:extLst>
            </p:cNvPr>
            <p:cNvSpPr txBox="1"/>
            <p:nvPr/>
          </p:nvSpPr>
          <p:spPr>
            <a:xfrm>
              <a:off x="5168714" y="5056237"/>
              <a:ext cx="1819776" cy="430887"/>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b="1">
                  <a:solidFill>
                    <a:schemeClr val="bg1"/>
                  </a:solidFill>
                  <a:latin typeface="Arial" panose="020B0604020202020204" pitchFamily="34" charset="0"/>
                  <a:cs typeface="Arial" panose="020B0604020202020204" pitchFamily="34" charset="0"/>
                </a:rPr>
                <a:t>Models</a:t>
              </a:r>
            </a:p>
          </p:txBody>
        </p:sp>
      </p:grpSp>
      <p:sp>
        <p:nvSpPr>
          <p:cNvPr id="9" name="TextBox 8">
            <a:extLst>
              <a:ext uri="{FF2B5EF4-FFF2-40B4-BE49-F238E27FC236}">
                <a16:creationId xmlns:a16="http://schemas.microsoft.com/office/drawing/2014/main" id="{F4E3DDA5-B9E5-CCD2-B41C-D5912D131A99}"/>
              </a:ext>
            </a:extLst>
          </p:cNvPr>
          <p:cNvSpPr txBox="1"/>
          <p:nvPr/>
        </p:nvSpPr>
        <p:spPr>
          <a:xfrm>
            <a:off x="5110658" y="5628346"/>
            <a:ext cx="1819776" cy="769441"/>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b="1" err="1">
                <a:solidFill>
                  <a:schemeClr val="bg1"/>
                </a:solidFill>
                <a:latin typeface="Arial"/>
                <a:cs typeface="Arial"/>
              </a:rPr>
              <a:t>Recommen</a:t>
            </a:r>
            <a:r>
              <a:rPr lang="en-US" sz="2200" b="1">
                <a:solidFill>
                  <a:schemeClr val="bg1"/>
                </a:solidFill>
                <a:latin typeface="Arial"/>
                <a:cs typeface="Arial"/>
              </a:rPr>
              <a:t>-dations</a:t>
            </a:r>
            <a:endParaRPr lang="en-US" sz="2200" b="1">
              <a:solidFill>
                <a:schemeClr val="bg1"/>
              </a:solidFill>
              <a:latin typeface="Arial" panose="020B0604020202020204" pitchFamily="34" charset="0"/>
              <a:cs typeface="Arial" panose="020B0604020202020204" pitchFamily="34" charset="0"/>
            </a:endParaRPr>
          </a:p>
        </p:txBody>
      </p:sp>
      <p:sp>
        <p:nvSpPr>
          <p:cNvPr id="41" name="Slide Number Placeholder 4">
            <a:extLst>
              <a:ext uri="{FF2B5EF4-FFF2-40B4-BE49-F238E27FC236}">
                <a16:creationId xmlns:a16="http://schemas.microsoft.com/office/drawing/2014/main" id="{5CAEA651-AD9F-4014-AF4B-1952DAEF5AD8}"/>
              </a:ext>
            </a:extLst>
          </p:cNvPr>
          <p:cNvSpPr txBox="1">
            <a:spLocks/>
          </p:cNvSpPr>
          <p:nvPr/>
        </p:nvSpPr>
        <p:spPr>
          <a:xfrm>
            <a:off x="11796226" y="6647867"/>
            <a:ext cx="211097" cy="150767"/>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C8C09DA5-8C43-4702-8900-F4900F7A89AE}" type="slidenum">
              <a:rPr lang="en-US" smtClean="0"/>
              <a:pPr algn="r"/>
              <a:t>2</a:t>
            </a:fld>
            <a:endParaRPr lang="en-US"/>
          </a:p>
        </p:txBody>
      </p:sp>
    </p:spTree>
    <p:extLst>
      <p:ext uri="{BB962C8B-B14F-4D97-AF65-F5344CB8AC3E}">
        <p14:creationId xmlns:p14="http://schemas.microsoft.com/office/powerpoint/2010/main" val="104674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7FDA7E8-4B6E-B91E-2BDD-545884E9BCBC}"/>
              </a:ext>
            </a:extLst>
          </p:cNvPr>
          <p:cNvSpPr>
            <a:spLocks noGrp="1"/>
          </p:cNvSpPr>
          <p:nvPr>
            <p:ph idx="1"/>
          </p:nvPr>
        </p:nvSpPr>
        <p:spPr>
          <a:xfrm>
            <a:off x="342900" y="1191126"/>
            <a:ext cx="11506200" cy="4686301"/>
          </a:xfrm>
        </p:spPr>
        <p:txBody>
          <a:bodyPr vert="horz" lIns="0" tIns="0" rIns="0" bIns="0" rtlCol="0" anchor="t">
            <a:noAutofit/>
          </a:bodyPr>
          <a:lstStyle/>
          <a:p>
            <a:pPr marL="6350" indent="0">
              <a:buNone/>
            </a:pPr>
            <a:r>
              <a:rPr lang="en-US">
                <a:latin typeface="Arial"/>
                <a:cs typeface="Arial"/>
              </a:rPr>
              <a:t>Besides the raw data, we added the following features to the dataset for analysis:</a:t>
            </a:r>
            <a:endParaRPr lang="en-US"/>
          </a:p>
        </p:txBody>
      </p:sp>
      <p:sp>
        <p:nvSpPr>
          <p:cNvPr id="4" name="Title 3">
            <a:extLst>
              <a:ext uri="{FF2B5EF4-FFF2-40B4-BE49-F238E27FC236}">
                <a16:creationId xmlns:a16="http://schemas.microsoft.com/office/drawing/2014/main" id="{FF98418E-1EA5-ED7D-86B4-575C315B03FA}"/>
              </a:ext>
            </a:extLst>
          </p:cNvPr>
          <p:cNvSpPr>
            <a:spLocks noGrp="1"/>
          </p:cNvSpPr>
          <p:nvPr>
            <p:ph type="title"/>
          </p:nvPr>
        </p:nvSpPr>
        <p:spPr/>
        <p:txBody>
          <a:bodyPr/>
          <a:lstStyle/>
          <a:p>
            <a:r>
              <a:rPr lang="en-US">
                <a:latin typeface="Arial"/>
                <a:cs typeface="Arial"/>
              </a:rPr>
              <a:t>Data Summary</a:t>
            </a:r>
            <a:endParaRPr lang="en-US"/>
          </a:p>
        </p:txBody>
      </p:sp>
      <p:sp>
        <p:nvSpPr>
          <p:cNvPr id="5" name="Slide Number Placeholder 4">
            <a:extLst>
              <a:ext uri="{FF2B5EF4-FFF2-40B4-BE49-F238E27FC236}">
                <a16:creationId xmlns:a16="http://schemas.microsoft.com/office/drawing/2014/main" id="{11610E40-BCF2-1DD8-E5C2-B18D9297494B}"/>
              </a:ext>
            </a:extLst>
          </p:cNvPr>
          <p:cNvSpPr>
            <a:spLocks noGrp="1"/>
          </p:cNvSpPr>
          <p:nvPr>
            <p:ph type="sldNum" sz="quarter" idx="11"/>
          </p:nvPr>
        </p:nvSpPr>
        <p:spPr/>
        <p:txBody>
          <a:bodyPr/>
          <a:lstStyle/>
          <a:p>
            <a:pPr algn="r"/>
            <a:fld id="{C8C09DA5-8C43-4702-8900-F4900F7A89AE}" type="slidenum">
              <a:rPr lang="en-US" smtClean="0"/>
              <a:pPr algn="r"/>
              <a:t>3</a:t>
            </a:fld>
            <a:endParaRPr lang="en-US"/>
          </a:p>
        </p:txBody>
      </p:sp>
      <p:graphicFrame>
        <p:nvGraphicFramePr>
          <p:cNvPr id="7" name="Table 6">
            <a:extLst>
              <a:ext uri="{FF2B5EF4-FFF2-40B4-BE49-F238E27FC236}">
                <a16:creationId xmlns:a16="http://schemas.microsoft.com/office/drawing/2014/main" id="{0D7EAF54-0E3D-825A-5045-87A028EC1AD8}"/>
              </a:ext>
            </a:extLst>
          </p:cNvPr>
          <p:cNvGraphicFramePr>
            <a:graphicFrameLocks noGrp="1"/>
          </p:cNvGraphicFramePr>
          <p:nvPr>
            <p:extLst>
              <p:ext uri="{D42A27DB-BD31-4B8C-83A1-F6EECF244321}">
                <p14:modId xmlns:p14="http://schemas.microsoft.com/office/powerpoint/2010/main" val="2947843434"/>
              </p:ext>
            </p:extLst>
          </p:nvPr>
        </p:nvGraphicFramePr>
        <p:xfrm>
          <a:off x="335882" y="1781803"/>
          <a:ext cx="11239494" cy="4449445"/>
        </p:xfrm>
        <a:graphic>
          <a:graphicData uri="http://schemas.openxmlformats.org/drawingml/2006/table">
            <a:tbl>
              <a:tblPr firstRow="1" bandRow="1">
                <a:tableStyleId>{5C22544A-7EE6-4342-B048-85BDC9FD1C3A}</a:tableStyleId>
              </a:tblPr>
              <a:tblGrid>
                <a:gridCol w="1818105">
                  <a:extLst>
                    <a:ext uri="{9D8B030D-6E8A-4147-A177-3AD203B41FA5}">
                      <a16:colId xmlns:a16="http://schemas.microsoft.com/office/drawing/2014/main" val="3483998356"/>
                    </a:ext>
                  </a:extLst>
                </a:gridCol>
                <a:gridCol w="6483013">
                  <a:extLst>
                    <a:ext uri="{9D8B030D-6E8A-4147-A177-3AD203B41FA5}">
                      <a16:colId xmlns:a16="http://schemas.microsoft.com/office/drawing/2014/main" val="23059018"/>
                    </a:ext>
                  </a:extLst>
                </a:gridCol>
                <a:gridCol w="2938376">
                  <a:extLst>
                    <a:ext uri="{9D8B030D-6E8A-4147-A177-3AD203B41FA5}">
                      <a16:colId xmlns:a16="http://schemas.microsoft.com/office/drawing/2014/main" val="2240988053"/>
                    </a:ext>
                  </a:extLst>
                </a:gridCol>
              </a:tblGrid>
              <a:tr h="593725">
                <a:tc>
                  <a:txBody>
                    <a:bodyPr/>
                    <a:lstStyle/>
                    <a:p>
                      <a:pPr marL="0" algn="ctr" rtl="0" latinLnBrk="0">
                        <a:spcBef>
                          <a:spcPts val="0"/>
                        </a:spcBef>
                        <a:spcAft>
                          <a:spcPts val="0"/>
                        </a:spcAft>
                      </a:pPr>
                      <a:r>
                        <a:rPr lang="en-US" sz="1600" kern="1200">
                          <a:effectLst/>
                          <a:latin typeface="Arial"/>
                        </a:rPr>
                        <a:t>Feature Name</a:t>
                      </a:r>
                      <a:endParaRPr lang="en-US" sz="1600">
                        <a:effectLst/>
                        <a:latin typeface="Arial"/>
                      </a:endParaRPr>
                    </a:p>
                  </a:txBody>
                  <a:tcPr marL="0" marR="0" marT="0" marB="0" anchor="ctr"/>
                </a:tc>
                <a:tc>
                  <a:txBody>
                    <a:bodyPr/>
                    <a:lstStyle/>
                    <a:p>
                      <a:pPr marL="0" algn="ctr" rtl="0" latinLnBrk="0">
                        <a:spcBef>
                          <a:spcPts val="0"/>
                        </a:spcBef>
                        <a:spcAft>
                          <a:spcPts val="0"/>
                        </a:spcAft>
                      </a:pPr>
                      <a:r>
                        <a:rPr lang="en-US" sz="1600" kern="1200">
                          <a:effectLst/>
                          <a:latin typeface="Arial"/>
                        </a:rPr>
                        <a:t>Description</a:t>
                      </a:r>
                      <a:endParaRPr lang="en-US" sz="1600">
                        <a:effectLst/>
                        <a:latin typeface="Arial"/>
                      </a:endParaRPr>
                    </a:p>
                  </a:txBody>
                  <a:tcPr marL="0" marR="0" marT="0" marB="0" anchor="ctr"/>
                </a:tc>
                <a:tc>
                  <a:txBody>
                    <a:bodyPr/>
                    <a:lstStyle/>
                    <a:p>
                      <a:pPr marL="0" algn="ctr" rtl="0" latinLnBrk="0">
                        <a:spcBef>
                          <a:spcPts val="0"/>
                        </a:spcBef>
                        <a:spcAft>
                          <a:spcPts val="0"/>
                        </a:spcAft>
                      </a:pPr>
                      <a:r>
                        <a:rPr lang="en-US" sz="1600" kern="1200">
                          <a:effectLst/>
                          <a:latin typeface="Arial"/>
                        </a:rPr>
                        <a:t>Type</a:t>
                      </a:r>
                      <a:endParaRPr lang="en-US" sz="1600">
                        <a:effectLst/>
                        <a:latin typeface="Arial"/>
                      </a:endParaRPr>
                    </a:p>
                  </a:txBody>
                  <a:tcPr marL="0" marR="0" marT="0" marB="0" anchor="ctr"/>
                </a:tc>
                <a:extLst>
                  <a:ext uri="{0D108BD9-81ED-4DB2-BD59-A6C34878D82A}">
                    <a16:rowId xmlns:a16="http://schemas.microsoft.com/office/drawing/2014/main" val="4191336038"/>
                  </a:ext>
                </a:extLst>
              </a:tr>
              <a:tr h="411480">
                <a:tc>
                  <a:txBody>
                    <a:bodyPr/>
                    <a:lstStyle/>
                    <a:p>
                      <a:pPr marL="0" algn="ctr" rtl="0" latinLnBrk="0">
                        <a:spcBef>
                          <a:spcPts val="0"/>
                        </a:spcBef>
                        <a:spcAft>
                          <a:spcPts val="0"/>
                        </a:spcAft>
                      </a:pPr>
                      <a:r>
                        <a:rPr lang="en-US" sz="1600">
                          <a:effectLst/>
                          <a:latin typeface="Arial"/>
                        </a:rPr>
                        <a:t>CPIAUCSL</a:t>
                      </a:r>
                    </a:p>
                  </a:txBody>
                  <a:tcPr marL="0" marR="0" marT="0" marB="0" anchor="ctr"/>
                </a:tc>
                <a:tc>
                  <a:txBody>
                    <a:bodyPr/>
                    <a:lstStyle/>
                    <a:p>
                      <a:pPr marL="0" algn="ctr" rtl="0" latinLnBrk="0">
                        <a:spcBef>
                          <a:spcPts val="0"/>
                        </a:spcBef>
                        <a:spcAft>
                          <a:spcPts val="0"/>
                        </a:spcAft>
                      </a:pPr>
                      <a:r>
                        <a:rPr lang="en-US" sz="1600">
                          <a:effectLst/>
                          <a:latin typeface="Arial"/>
                        </a:rPr>
                        <a:t>Consumer Price Index for All Urban Consumers</a:t>
                      </a:r>
                    </a:p>
                  </a:txBody>
                  <a:tcPr marL="0" marR="0" marT="0" marB="0" anchor="ctr"/>
                </a:tc>
                <a:tc>
                  <a:txBody>
                    <a:bodyPr/>
                    <a:lstStyle/>
                    <a:p>
                      <a:pPr marL="0" marR="0" indent="0" algn="ctr" rtl="0" latinLnBrk="0">
                        <a:spcBef>
                          <a:spcPts val="0"/>
                        </a:spcBef>
                        <a:spcAft>
                          <a:spcPts val="0"/>
                        </a:spcAft>
                      </a:pPr>
                      <a:r>
                        <a:rPr lang="en-US" sz="1600" spc="0">
                          <a:effectLst/>
                          <a:latin typeface="Arial"/>
                        </a:rPr>
                        <a:t>Numerical / Monthly</a:t>
                      </a:r>
                      <a:endParaRPr lang="en-US" sz="1600">
                        <a:effectLst/>
                        <a:latin typeface="Arial"/>
                      </a:endParaRPr>
                    </a:p>
                  </a:txBody>
                  <a:tcPr marL="0" marR="0" marT="0" marB="0" anchor="ctr"/>
                </a:tc>
                <a:extLst>
                  <a:ext uri="{0D108BD9-81ED-4DB2-BD59-A6C34878D82A}">
                    <a16:rowId xmlns:a16="http://schemas.microsoft.com/office/drawing/2014/main" val="3591988517"/>
                  </a:ext>
                </a:extLst>
              </a:tr>
              <a:tr h="411480">
                <a:tc>
                  <a:txBody>
                    <a:bodyPr/>
                    <a:lstStyle/>
                    <a:p>
                      <a:pPr marL="0" lvl="0" algn="ctr">
                        <a:spcBef>
                          <a:spcPts val="0"/>
                        </a:spcBef>
                        <a:spcAft>
                          <a:spcPts val="0"/>
                        </a:spcAft>
                        <a:buNone/>
                      </a:pPr>
                      <a:r>
                        <a:rPr lang="en-US" sz="1600">
                          <a:effectLst/>
                          <a:latin typeface="Arial"/>
                        </a:rPr>
                        <a:t>UNRATE</a:t>
                      </a:r>
                    </a:p>
                  </a:txBody>
                  <a:tcPr marL="0" marR="0" marT="0" marB="0" anchor="ctr"/>
                </a:tc>
                <a:tc>
                  <a:txBody>
                    <a:bodyPr/>
                    <a:lstStyle/>
                    <a:p>
                      <a:pPr marL="0" lvl="0" algn="ctr">
                        <a:spcBef>
                          <a:spcPts val="0"/>
                        </a:spcBef>
                        <a:spcAft>
                          <a:spcPts val="0"/>
                        </a:spcAft>
                        <a:buNone/>
                      </a:pPr>
                      <a:r>
                        <a:rPr lang="en-US" sz="1600">
                          <a:effectLst/>
                          <a:latin typeface="Arial"/>
                        </a:rPr>
                        <a:t>Unemployment Rate</a:t>
                      </a:r>
                    </a:p>
                  </a:txBody>
                  <a:tcPr marL="0" marR="0" marT="0" marB="0" anchor="ctr"/>
                </a:tc>
                <a:tc>
                  <a:txBody>
                    <a:bodyPr/>
                    <a:lstStyle/>
                    <a:p>
                      <a:pPr marL="0" marR="0" indent="0" algn="ctr" rtl="0" latinLnBrk="0">
                        <a:spcBef>
                          <a:spcPts val="0"/>
                        </a:spcBef>
                        <a:spcAft>
                          <a:spcPts val="0"/>
                        </a:spcAft>
                      </a:pPr>
                      <a:r>
                        <a:rPr lang="en-US" sz="1600" spc="0">
                          <a:effectLst/>
                          <a:latin typeface="Arial"/>
                        </a:rPr>
                        <a:t>Numerical / Monthly</a:t>
                      </a:r>
                      <a:endParaRPr lang="en-US" sz="1600">
                        <a:effectLst/>
                        <a:latin typeface="Arial"/>
                      </a:endParaRPr>
                    </a:p>
                  </a:txBody>
                  <a:tcPr marL="0" marR="0" marT="0" marB="0" anchor="ctr"/>
                </a:tc>
                <a:extLst>
                  <a:ext uri="{0D108BD9-81ED-4DB2-BD59-A6C34878D82A}">
                    <a16:rowId xmlns:a16="http://schemas.microsoft.com/office/drawing/2014/main" val="239647088"/>
                  </a:ext>
                </a:extLst>
              </a:tr>
              <a:tr h="411480">
                <a:tc>
                  <a:txBody>
                    <a:bodyPr/>
                    <a:lstStyle/>
                    <a:p>
                      <a:pPr marL="0" algn="ctr" rtl="0" latinLnBrk="0">
                        <a:spcBef>
                          <a:spcPts val="0"/>
                        </a:spcBef>
                        <a:spcAft>
                          <a:spcPts val="0"/>
                        </a:spcAft>
                      </a:pPr>
                      <a:r>
                        <a:rPr lang="en-US" sz="1600">
                          <a:effectLst/>
                          <a:latin typeface="Arial"/>
                        </a:rPr>
                        <a:t>CCI</a:t>
                      </a:r>
                    </a:p>
                  </a:txBody>
                  <a:tcPr marL="0" marR="0" marT="0" marB="0" anchor="ctr"/>
                </a:tc>
                <a:tc>
                  <a:txBody>
                    <a:bodyPr/>
                    <a:lstStyle/>
                    <a:p>
                      <a:pPr marL="0" algn="ctr" rtl="0" latinLnBrk="0">
                        <a:spcBef>
                          <a:spcPts val="0"/>
                        </a:spcBef>
                        <a:spcAft>
                          <a:spcPts val="0"/>
                        </a:spcAft>
                      </a:pPr>
                      <a:r>
                        <a:rPr lang="en-US" sz="1600">
                          <a:effectLst/>
                          <a:latin typeface="Arial"/>
                        </a:rPr>
                        <a:t>Consumer Confidence Index</a:t>
                      </a:r>
                    </a:p>
                  </a:txBody>
                  <a:tcPr marL="0" marR="0" marT="0" marB="0" anchor="ctr"/>
                </a:tc>
                <a:tc>
                  <a:txBody>
                    <a:bodyPr/>
                    <a:lstStyle/>
                    <a:p>
                      <a:pPr marL="0" marR="0" indent="0" algn="ctr" rtl="0" latinLnBrk="0">
                        <a:spcBef>
                          <a:spcPts val="0"/>
                        </a:spcBef>
                        <a:spcAft>
                          <a:spcPts val="0"/>
                        </a:spcAft>
                      </a:pPr>
                      <a:r>
                        <a:rPr lang="en-US" sz="1600" spc="0">
                          <a:effectLst/>
                          <a:latin typeface="Arial"/>
                        </a:rPr>
                        <a:t>Numerical / Monthly</a:t>
                      </a:r>
                      <a:endParaRPr lang="en-US" sz="1600">
                        <a:effectLst/>
                        <a:latin typeface="Arial"/>
                      </a:endParaRPr>
                    </a:p>
                  </a:txBody>
                  <a:tcPr marL="0" marR="0" marT="0" marB="0" anchor="ctr"/>
                </a:tc>
                <a:extLst>
                  <a:ext uri="{0D108BD9-81ED-4DB2-BD59-A6C34878D82A}">
                    <a16:rowId xmlns:a16="http://schemas.microsoft.com/office/drawing/2014/main" val="406266106"/>
                  </a:ext>
                </a:extLst>
              </a:tr>
              <a:tr h="411480">
                <a:tc>
                  <a:txBody>
                    <a:bodyPr/>
                    <a:lstStyle/>
                    <a:p>
                      <a:pPr marL="0" lvl="0" algn="ctr" rtl="0">
                        <a:spcBef>
                          <a:spcPts val="0"/>
                        </a:spcBef>
                        <a:spcAft>
                          <a:spcPts val="0"/>
                        </a:spcAft>
                        <a:buNone/>
                      </a:pPr>
                      <a:r>
                        <a:rPr lang="en-US" sz="1600">
                          <a:effectLst/>
                          <a:latin typeface="Arial"/>
                        </a:rPr>
                        <a:t>PCE</a:t>
                      </a:r>
                      <a:endParaRPr lang="en-US"/>
                    </a:p>
                  </a:txBody>
                  <a:tcPr marL="0" marR="0" marT="0" marB="0" anchor="ctr"/>
                </a:tc>
                <a:tc>
                  <a:txBody>
                    <a:bodyPr/>
                    <a:lstStyle/>
                    <a:p>
                      <a:pPr marL="0" lvl="0" algn="ctr" rtl="0">
                        <a:spcBef>
                          <a:spcPts val="0"/>
                        </a:spcBef>
                        <a:spcAft>
                          <a:spcPts val="0"/>
                        </a:spcAft>
                        <a:buNone/>
                      </a:pPr>
                      <a:r>
                        <a:rPr lang="en-US" sz="1600">
                          <a:effectLst/>
                          <a:latin typeface="Arial"/>
                        </a:rPr>
                        <a:t>Personal Consumption Expenditure</a:t>
                      </a:r>
                      <a:endParaRPr lang="en-US"/>
                    </a:p>
                  </a:txBody>
                  <a:tcPr marL="0" marR="0" marT="0" marB="0" anchor="ctr"/>
                </a:tc>
                <a:tc>
                  <a:txBody>
                    <a:bodyPr/>
                    <a:lstStyle/>
                    <a:p>
                      <a:pPr marL="0" marR="0" indent="0" algn="ctr" rtl="0" latinLnBrk="0">
                        <a:spcBef>
                          <a:spcPts val="0"/>
                        </a:spcBef>
                        <a:spcAft>
                          <a:spcPts val="0"/>
                        </a:spcAft>
                      </a:pPr>
                      <a:r>
                        <a:rPr lang="en-US" sz="1600" spc="0">
                          <a:effectLst/>
                          <a:latin typeface="Arial"/>
                        </a:rPr>
                        <a:t>Numerical / Monthly</a:t>
                      </a:r>
                      <a:endParaRPr lang="en-US" sz="1600">
                        <a:effectLst/>
                        <a:latin typeface="Arial"/>
                      </a:endParaRPr>
                    </a:p>
                  </a:txBody>
                  <a:tcPr marL="0" marR="0" marT="0" marB="0" anchor="ctr"/>
                </a:tc>
                <a:extLst>
                  <a:ext uri="{0D108BD9-81ED-4DB2-BD59-A6C34878D82A}">
                    <a16:rowId xmlns:a16="http://schemas.microsoft.com/office/drawing/2014/main" val="1702823004"/>
                  </a:ext>
                </a:extLst>
              </a:tr>
              <a:tr h="411480">
                <a:tc>
                  <a:txBody>
                    <a:bodyPr/>
                    <a:lstStyle/>
                    <a:p>
                      <a:pPr marL="0" lvl="0" algn="ctr" rtl="0">
                        <a:spcBef>
                          <a:spcPts val="0"/>
                        </a:spcBef>
                        <a:spcAft>
                          <a:spcPts val="0"/>
                        </a:spcAft>
                        <a:buNone/>
                      </a:pPr>
                      <a:r>
                        <a:rPr lang="en-US" sz="1600">
                          <a:effectLst/>
                          <a:latin typeface="Arial"/>
                        </a:rPr>
                        <a:t>GSCPI</a:t>
                      </a:r>
                      <a:endParaRPr lang="en-US"/>
                    </a:p>
                  </a:txBody>
                  <a:tcPr marL="0" marR="0" marT="0" marB="0" anchor="ctr"/>
                </a:tc>
                <a:tc>
                  <a:txBody>
                    <a:bodyPr/>
                    <a:lstStyle/>
                    <a:p>
                      <a:pPr marL="0" lvl="0" algn="ctr" rtl="0">
                        <a:spcBef>
                          <a:spcPts val="0"/>
                        </a:spcBef>
                        <a:spcAft>
                          <a:spcPts val="0"/>
                        </a:spcAft>
                        <a:buNone/>
                      </a:pPr>
                      <a:r>
                        <a:rPr lang="en-US" sz="1600">
                          <a:effectLst/>
                          <a:latin typeface="Arial"/>
                        </a:rPr>
                        <a:t>Global Supply Chain Pressure Index</a:t>
                      </a:r>
                      <a:endParaRPr lang="en-US"/>
                    </a:p>
                  </a:txBody>
                  <a:tcPr marL="0" marR="0" marT="0" marB="0" anchor="ctr"/>
                </a:tc>
                <a:tc>
                  <a:txBody>
                    <a:bodyPr/>
                    <a:lstStyle/>
                    <a:p>
                      <a:pPr marL="0" marR="0" indent="0" algn="ctr" rtl="0" latinLnBrk="0">
                        <a:spcBef>
                          <a:spcPts val="0"/>
                        </a:spcBef>
                        <a:spcAft>
                          <a:spcPts val="0"/>
                        </a:spcAft>
                      </a:pPr>
                      <a:r>
                        <a:rPr lang="en-US" sz="1600" spc="0">
                          <a:effectLst/>
                          <a:latin typeface="Arial"/>
                        </a:rPr>
                        <a:t>Numerical / Monthly</a:t>
                      </a:r>
                      <a:endParaRPr lang="en-US" sz="1600">
                        <a:effectLst/>
                        <a:latin typeface="Arial"/>
                      </a:endParaRPr>
                    </a:p>
                  </a:txBody>
                  <a:tcPr marL="0" marR="0" marT="0" marB="0" anchor="ctr"/>
                </a:tc>
                <a:extLst>
                  <a:ext uri="{0D108BD9-81ED-4DB2-BD59-A6C34878D82A}">
                    <a16:rowId xmlns:a16="http://schemas.microsoft.com/office/drawing/2014/main" val="2070481891"/>
                  </a:ext>
                </a:extLst>
              </a:tr>
              <a:tr h="411480">
                <a:tc>
                  <a:txBody>
                    <a:bodyPr/>
                    <a:lstStyle/>
                    <a:p>
                      <a:pPr marL="0" lvl="0" algn="ctr" rtl="0">
                        <a:spcBef>
                          <a:spcPts val="0"/>
                        </a:spcBef>
                        <a:spcAft>
                          <a:spcPts val="0"/>
                        </a:spcAft>
                        <a:buNone/>
                      </a:pPr>
                      <a:r>
                        <a:rPr lang="en-US" sz="1600">
                          <a:effectLst/>
                          <a:latin typeface="Arial"/>
                        </a:rPr>
                        <a:t>CSI</a:t>
                      </a:r>
                      <a:endParaRPr lang="en-US"/>
                    </a:p>
                  </a:txBody>
                  <a:tcPr marL="0" marR="0" marT="0" marB="0" anchor="ctr"/>
                </a:tc>
                <a:tc>
                  <a:txBody>
                    <a:bodyPr/>
                    <a:lstStyle/>
                    <a:p>
                      <a:pPr marL="0" lvl="0" algn="ctr" rtl="0">
                        <a:spcBef>
                          <a:spcPts val="0"/>
                        </a:spcBef>
                        <a:spcAft>
                          <a:spcPts val="0"/>
                        </a:spcAft>
                        <a:buNone/>
                      </a:pPr>
                      <a:r>
                        <a:rPr lang="en-US" sz="1600">
                          <a:effectLst/>
                          <a:latin typeface="Arial"/>
                        </a:rPr>
                        <a:t>Consumer Sentiment Index</a:t>
                      </a:r>
                      <a:endParaRPr lang="en-US"/>
                    </a:p>
                  </a:txBody>
                  <a:tcPr marL="0" marR="0" marT="0" marB="0" anchor="ctr"/>
                </a:tc>
                <a:tc>
                  <a:txBody>
                    <a:bodyPr/>
                    <a:lstStyle/>
                    <a:p>
                      <a:pPr marL="0" marR="0" indent="0" algn="ctr" rtl="0" latinLnBrk="0">
                        <a:spcBef>
                          <a:spcPts val="0"/>
                        </a:spcBef>
                        <a:spcAft>
                          <a:spcPts val="0"/>
                        </a:spcAft>
                      </a:pPr>
                      <a:r>
                        <a:rPr lang="en-US" sz="1600" spc="0">
                          <a:effectLst/>
                          <a:latin typeface="Arial"/>
                        </a:rPr>
                        <a:t>Numerical / Monthly</a:t>
                      </a:r>
                      <a:endParaRPr lang="en-US" sz="1600">
                        <a:effectLst/>
                        <a:latin typeface="Arial"/>
                      </a:endParaRPr>
                    </a:p>
                  </a:txBody>
                  <a:tcPr marL="0" marR="0" marT="0" marB="0" anchor="ctr"/>
                </a:tc>
                <a:extLst>
                  <a:ext uri="{0D108BD9-81ED-4DB2-BD59-A6C34878D82A}">
                    <a16:rowId xmlns:a16="http://schemas.microsoft.com/office/drawing/2014/main" val="1421261683"/>
                  </a:ext>
                </a:extLst>
              </a:tr>
              <a:tr h="411480">
                <a:tc>
                  <a:txBody>
                    <a:bodyPr/>
                    <a:lstStyle/>
                    <a:p>
                      <a:pPr marL="0" algn="ctr" rtl="0" latinLnBrk="0">
                        <a:spcBef>
                          <a:spcPts val="0"/>
                        </a:spcBef>
                        <a:spcAft>
                          <a:spcPts val="0"/>
                        </a:spcAft>
                      </a:pPr>
                      <a:r>
                        <a:rPr lang="en-US" sz="1600">
                          <a:effectLst/>
                          <a:latin typeface="Arial"/>
                        </a:rPr>
                        <a:t>Is_holiday</a:t>
                      </a:r>
                      <a:endParaRPr lang="en-US" sz="1600" err="1">
                        <a:effectLst/>
                        <a:latin typeface="Arial"/>
                      </a:endParaRPr>
                    </a:p>
                  </a:txBody>
                  <a:tcPr marL="0" marR="0" marT="0" marB="0" anchor="ctr"/>
                </a:tc>
                <a:tc>
                  <a:txBody>
                    <a:bodyPr/>
                    <a:lstStyle/>
                    <a:p>
                      <a:pPr marL="0" algn="ctr" rtl="0" latinLnBrk="0">
                        <a:spcBef>
                          <a:spcPts val="0"/>
                        </a:spcBef>
                        <a:spcAft>
                          <a:spcPts val="0"/>
                        </a:spcAft>
                      </a:pPr>
                      <a:r>
                        <a:rPr lang="en-US" sz="1600">
                          <a:effectLst/>
                          <a:latin typeface="Arial"/>
                        </a:rPr>
                        <a:t>Import from the “holidays” package to identify important US holidays</a:t>
                      </a:r>
                    </a:p>
                  </a:txBody>
                  <a:tcPr marL="0" marR="0" marT="0" marB="0" anchor="ctr"/>
                </a:tc>
                <a:tc>
                  <a:txBody>
                    <a:bodyPr/>
                    <a:lstStyle/>
                    <a:p>
                      <a:pPr marL="0" algn="ctr" rtl="0" latinLnBrk="0">
                        <a:spcBef>
                          <a:spcPts val="0"/>
                        </a:spcBef>
                        <a:spcAft>
                          <a:spcPts val="0"/>
                        </a:spcAft>
                      </a:pPr>
                      <a:r>
                        <a:rPr lang="en-US" sz="1600">
                          <a:effectLst/>
                          <a:latin typeface="Arial"/>
                        </a:rPr>
                        <a:t>Categorical</a:t>
                      </a:r>
                    </a:p>
                    <a:p>
                      <a:pPr marL="0" algn="ctr" rtl="0" latinLnBrk="0">
                        <a:spcBef>
                          <a:spcPts val="0"/>
                        </a:spcBef>
                        <a:spcAft>
                          <a:spcPts val="0"/>
                        </a:spcAft>
                      </a:pPr>
                      <a:r>
                        <a:rPr lang="en-US" sz="1600">
                          <a:effectLst/>
                          <a:latin typeface="Arial"/>
                        </a:rPr>
                        <a:t>(1: Holiday; 0: Nonholiday)</a:t>
                      </a:r>
                    </a:p>
                  </a:txBody>
                  <a:tcPr marL="0" marR="0" marT="0" marB="0" anchor="ctr"/>
                </a:tc>
                <a:extLst>
                  <a:ext uri="{0D108BD9-81ED-4DB2-BD59-A6C34878D82A}">
                    <a16:rowId xmlns:a16="http://schemas.microsoft.com/office/drawing/2014/main" val="1814683186"/>
                  </a:ext>
                </a:extLst>
              </a:tr>
              <a:tr h="411480">
                <a:tc>
                  <a:txBody>
                    <a:bodyPr/>
                    <a:lstStyle/>
                    <a:p>
                      <a:pPr marL="0" lvl="0" indent="0" algn="ctr">
                        <a:spcBef>
                          <a:spcPts val="0"/>
                        </a:spcBef>
                        <a:spcAft>
                          <a:spcPts val="0"/>
                        </a:spcAft>
                        <a:buNone/>
                      </a:pPr>
                      <a:r>
                        <a:rPr lang="en-US" sz="1600">
                          <a:effectLst/>
                          <a:latin typeface="Arial"/>
                        </a:rPr>
                        <a:t>Weekday</a:t>
                      </a:r>
                    </a:p>
                  </a:txBody>
                  <a:tcPr marL="0" marR="0" marT="0" marB="0" anchor="ctr"/>
                </a:tc>
                <a:tc>
                  <a:txBody>
                    <a:bodyPr/>
                    <a:lstStyle/>
                    <a:p>
                      <a:pPr marL="0" lvl="0" algn="ctr">
                        <a:spcBef>
                          <a:spcPts val="0"/>
                        </a:spcBef>
                        <a:spcAft>
                          <a:spcPts val="0"/>
                        </a:spcAft>
                        <a:buNone/>
                      </a:pPr>
                      <a:r>
                        <a:rPr lang="en-US" sz="1600">
                          <a:effectLst/>
                          <a:latin typeface="Arial"/>
                        </a:rPr>
                        <a:t>Identify if SALES_DATE is on weekday or weekend</a:t>
                      </a:r>
                    </a:p>
                  </a:txBody>
                  <a:tcPr marL="0" marR="0" marT="0" marB="0" anchor="ctr"/>
                </a:tc>
                <a:tc>
                  <a:txBody>
                    <a:bodyPr/>
                    <a:lstStyle/>
                    <a:p>
                      <a:pPr marL="0" lvl="0" algn="ctr">
                        <a:spcBef>
                          <a:spcPts val="0"/>
                        </a:spcBef>
                        <a:spcAft>
                          <a:spcPts val="0"/>
                        </a:spcAft>
                        <a:buNone/>
                      </a:pPr>
                      <a:r>
                        <a:rPr lang="en-US" sz="1600" b="0" i="0" u="none" strike="noStrike" noProof="0">
                          <a:effectLst/>
                          <a:latin typeface="Arial"/>
                        </a:rPr>
                        <a:t>Categorical</a:t>
                      </a:r>
                      <a:endParaRPr lang="en-US" sz="1600" b="0" i="0" u="none" strike="noStrike" noProof="0">
                        <a:effectLst/>
                      </a:endParaRPr>
                    </a:p>
                    <a:p>
                      <a:pPr marL="0" lvl="0" algn="ctr">
                        <a:spcBef>
                          <a:spcPts val="0"/>
                        </a:spcBef>
                        <a:spcAft>
                          <a:spcPts val="0"/>
                        </a:spcAft>
                        <a:buNone/>
                      </a:pPr>
                      <a:r>
                        <a:rPr lang="en-US" sz="1600" b="0" i="0" u="none" strike="noStrike" noProof="0">
                          <a:effectLst/>
                          <a:latin typeface="Arial"/>
                        </a:rPr>
                        <a:t>(1: Weekday; 0: Weekend)</a:t>
                      </a:r>
                      <a:endParaRPr lang="en-US"/>
                    </a:p>
                  </a:txBody>
                  <a:tcPr marL="0" marR="0" marT="0" marB="0" anchor="ctr"/>
                </a:tc>
                <a:extLst>
                  <a:ext uri="{0D108BD9-81ED-4DB2-BD59-A6C34878D82A}">
                    <a16:rowId xmlns:a16="http://schemas.microsoft.com/office/drawing/2014/main" val="2168081334"/>
                  </a:ext>
                </a:extLst>
              </a:tr>
              <a:tr h="411480">
                <a:tc>
                  <a:txBody>
                    <a:bodyPr/>
                    <a:lstStyle/>
                    <a:p>
                      <a:pPr marL="0" marR="0" indent="0" algn="ctr" rtl="0" latinLnBrk="0">
                        <a:spcBef>
                          <a:spcPts val="0"/>
                        </a:spcBef>
                        <a:spcAft>
                          <a:spcPts val="0"/>
                        </a:spcAft>
                      </a:pPr>
                      <a:r>
                        <a:rPr lang="en-US" sz="1600">
                          <a:effectLst/>
                          <a:latin typeface="Arial"/>
                        </a:rPr>
                        <a:t>DISCOUNT</a:t>
                      </a:r>
                    </a:p>
                  </a:txBody>
                  <a:tcPr marL="0" marR="0" marT="0" marB="0" anchor="ctr"/>
                </a:tc>
                <a:tc>
                  <a:txBody>
                    <a:bodyPr/>
                    <a:lstStyle/>
                    <a:p>
                      <a:pPr marL="0" algn="ctr" rtl="0" latinLnBrk="0">
                        <a:spcBef>
                          <a:spcPts val="0"/>
                        </a:spcBef>
                        <a:spcAft>
                          <a:spcPts val="0"/>
                        </a:spcAft>
                      </a:pPr>
                      <a:r>
                        <a:rPr lang="en-US" sz="1600">
                          <a:effectLst/>
                          <a:latin typeface="Arial"/>
                        </a:rPr>
                        <a:t>Calculate the discount rate by PROMO_PRICE (if any)</a:t>
                      </a:r>
                    </a:p>
                  </a:txBody>
                  <a:tcPr marL="0" marR="0" marT="0" marB="0" anchor="ctr"/>
                </a:tc>
                <a:tc>
                  <a:txBody>
                    <a:bodyPr/>
                    <a:lstStyle/>
                    <a:p>
                      <a:pPr marL="0" algn="ctr" rtl="0" latinLnBrk="0">
                        <a:spcBef>
                          <a:spcPts val="0"/>
                        </a:spcBef>
                        <a:spcAft>
                          <a:spcPts val="0"/>
                        </a:spcAft>
                      </a:pPr>
                      <a:r>
                        <a:rPr lang="en-US" sz="1600">
                          <a:effectLst/>
                          <a:latin typeface="Arial"/>
                        </a:rPr>
                        <a:t>Numerical / Daily</a:t>
                      </a:r>
                    </a:p>
                  </a:txBody>
                  <a:tcPr marL="0" marR="0" marT="0" marB="0" anchor="ctr"/>
                </a:tc>
                <a:extLst>
                  <a:ext uri="{0D108BD9-81ED-4DB2-BD59-A6C34878D82A}">
                    <a16:rowId xmlns:a16="http://schemas.microsoft.com/office/drawing/2014/main" val="129906825"/>
                  </a:ext>
                </a:extLst>
              </a:tr>
            </a:tbl>
          </a:graphicData>
        </a:graphic>
      </p:graphicFrame>
      <p:grpSp>
        <p:nvGrpSpPr>
          <p:cNvPr id="21" name="Group 20">
            <a:extLst>
              <a:ext uri="{FF2B5EF4-FFF2-40B4-BE49-F238E27FC236}">
                <a16:creationId xmlns:a16="http://schemas.microsoft.com/office/drawing/2014/main" id="{E0B7B784-0BD0-F044-EFDF-09572A0AB923}"/>
              </a:ext>
            </a:extLst>
          </p:cNvPr>
          <p:cNvGrpSpPr/>
          <p:nvPr/>
        </p:nvGrpSpPr>
        <p:grpSpPr>
          <a:xfrm>
            <a:off x="982838" y="6359951"/>
            <a:ext cx="10923017" cy="442306"/>
            <a:chOff x="982838" y="6359951"/>
            <a:chExt cx="10923017" cy="442306"/>
          </a:xfrm>
        </p:grpSpPr>
        <p:grpSp>
          <p:nvGrpSpPr>
            <p:cNvPr id="23" name="Group 22">
              <a:extLst>
                <a:ext uri="{FF2B5EF4-FFF2-40B4-BE49-F238E27FC236}">
                  <a16:creationId xmlns:a16="http://schemas.microsoft.com/office/drawing/2014/main" id="{CFCB8E1B-DE1F-E1EB-0F66-2AC16F65E108}"/>
                </a:ext>
              </a:extLst>
            </p:cNvPr>
            <p:cNvGrpSpPr/>
            <p:nvPr/>
          </p:nvGrpSpPr>
          <p:grpSpPr>
            <a:xfrm>
              <a:off x="1007985" y="6359951"/>
              <a:ext cx="10897870" cy="442306"/>
              <a:chOff x="1007985" y="6359951"/>
              <a:chExt cx="10897870" cy="442306"/>
            </a:xfrm>
          </p:grpSpPr>
          <p:sp>
            <p:nvSpPr>
              <p:cNvPr id="25" name="object 36">
                <a:extLst>
                  <a:ext uri="{FF2B5EF4-FFF2-40B4-BE49-F238E27FC236}">
                    <a16:creationId xmlns:a16="http://schemas.microsoft.com/office/drawing/2014/main" id="{0D5BE214-70F2-D65A-CF1F-678794A3A6D9}"/>
                  </a:ext>
                </a:extLst>
              </p:cNvPr>
              <p:cNvSpPr txBox="1">
                <a:spLocks/>
              </p:cNvSpPr>
              <p:nvPr/>
            </p:nvSpPr>
            <p:spPr>
              <a:xfrm>
                <a:off x="1476632" y="6359951"/>
                <a:ext cx="2204720" cy="442306"/>
              </a:xfrm>
              <a:prstGeom prst="rect">
                <a:avLst/>
              </a:prstGeom>
            </p:spPr>
            <p:txBody>
              <a:bodyPr vert="horz" wrap="square" lIns="0" tIns="260121"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315"/>
                  </a:lnSpc>
                </a:pPr>
                <a:r>
                  <a:rPr lang="en-US" sz="1100" b="1">
                    <a:solidFill>
                      <a:srgbClr val="0045BE"/>
                    </a:solidFill>
                    <a:latin typeface="Arial"/>
                    <a:cs typeface="Arial"/>
                  </a:rPr>
                  <a:t>SUMMARY</a:t>
                </a:r>
              </a:p>
            </p:txBody>
          </p:sp>
          <p:sp>
            <p:nvSpPr>
              <p:cNvPr id="26" name="bg object 16">
                <a:extLst>
                  <a:ext uri="{FF2B5EF4-FFF2-40B4-BE49-F238E27FC236}">
                    <a16:creationId xmlns:a16="http://schemas.microsoft.com/office/drawing/2014/main" id="{E580C776-EF21-BCEE-E43B-F1C47A7A388F}"/>
                  </a:ext>
                </a:extLst>
              </p:cNvPr>
              <p:cNvSpPr/>
              <p:nvPr/>
            </p:nvSpPr>
            <p:spPr>
              <a:xfrm>
                <a:off x="1007985" y="6559514"/>
                <a:ext cx="10897870" cy="21590"/>
              </a:xfrm>
              <a:custGeom>
                <a:avLst/>
                <a:gdLst/>
                <a:ahLst/>
                <a:cxnLst/>
                <a:rect l="l" t="t" r="r" b="b"/>
                <a:pathLst>
                  <a:path w="10897870" h="21590">
                    <a:moveTo>
                      <a:pt x="0" y="21044"/>
                    </a:moveTo>
                    <a:lnTo>
                      <a:pt x="10897293" y="0"/>
                    </a:lnTo>
                  </a:path>
                </a:pathLst>
              </a:custGeom>
              <a:ln w="12700">
                <a:solidFill>
                  <a:srgbClr val="E3DED1"/>
                </a:solidFill>
              </a:ln>
            </p:spPr>
            <p:txBody>
              <a:bodyPr wrap="square" lIns="0" tIns="0" rIns="0" bIns="0" rtlCol="0"/>
              <a:lstStyle/>
              <a:p>
                <a:endParaRPr/>
              </a:p>
            </p:txBody>
          </p:sp>
          <p:sp>
            <p:nvSpPr>
              <p:cNvPr id="27" name="object 36">
                <a:extLst>
                  <a:ext uri="{FF2B5EF4-FFF2-40B4-BE49-F238E27FC236}">
                    <a16:creationId xmlns:a16="http://schemas.microsoft.com/office/drawing/2014/main" id="{54D8C33C-7F15-8C1C-FF30-B55C439ABE30}"/>
                  </a:ext>
                </a:extLst>
              </p:cNvPr>
              <p:cNvSpPr txBox="1">
                <a:spLocks/>
              </p:cNvSpPr>
              <p:nvPr/>
            </p:nvSpPr>
            <p:spPr>
              <a:xfrm>
                <a:off x="3804878" y="6407668"/>
                <a:ext cx="2204720" cy="390966"/>
              </a:xfrm>
              <a:prstGeom prst="rect">
                <a:avLst/>
              </a:prstGeom>
            </p:spPr>
            <p:txBody>
              <a:bodyPr vert="horz" wrap="square" lIns="0" tIns="260121"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015"/>
                  </a:lnSpc>
                </a:pPr>
                <a:r>
                  <a:rPr lang="en-US" sz="1100">
                    <a:latin typeface="Arial"/>
                    <a:cs typeface="Arial"/>
                  </a:rPr>
                  <a:t>FEATURE ENGINEERING</a:t>
                </a:r>
              </a:p>
            </p:txBody>
          </p:sp>
          <p:sp>
            <p:nvSpPr>
              <p:cNvPr id="28" name="object 36">
                <a:extLst>
                  <a:ext uri="{FF2B5EF4-FFF2-40B4-BE49-F238E27FC236}">
                    <a16:creationId xmlns:a16="http://schemas.microsoft.com/office/drawing/2014/main" id="{0941CA3A-7EDB-6DCA-5440-2036853E03F3}"/>
                  </a:ext>
                </a:extLst>
              </p:cNvPr>
              <p:cNvSpPr txBox="1">
                <a:spLocks/>
              </p:cNvSpPr>
              <p:nvPr/>
            </p:nvSpPr>
            <p:spPr>
              <a:xfrm>
                <a:off x="6578400" y="6359951"/>
                <a:ext cx="2204720" cy="442306"/>
              </a:xfrm>
              <a:prstGeom prst="rect">
                <a:avLst/>
              </a:prstGeom>
            </p:spPr>
            <p:txBody>
              <a:bodyPr vert="horz" wrap="square" lIns="0" tIns="260121"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315"/>
                  </a:lnSpc>
                </a:pPr>
                <a:r>
                  <a:rPr lang="en-US" sz="1100">
                    <a:latin typeface="Arial"/>
                    <a:cs typeface="Arial"/>
                  </a:rPr>
                  <a:t>MODELS</a:t>
                </a:r>
              </a:p>
            </p:txBody>
          </p:sp>
          <p:sp>
            <p:nvSpPr>
              <p:cNvPr id="29" name="object 36">
                <a:extLst>
                  <a:ext uri="{FF2B5EF4-FFF2-40B4-BE49-F238E27FC236}">
                    <a16:creationId xmlns:a16="http://schemas.microsoft.com/office/drawing/2014/main" id="{3AB39044-A991-7B83-D685-D0DC9645E3E8}"/>
                  </a:ext>
                </a:extLst>
              </p:cNvPr>
              <p:cNvSpPr txBox="1">
                <a:spLocks/>
              </p:cNvSpPr>
              <p:nvPr/>
            </p:nvSpPr>
            <p:spPr>
              <a:xfrm>
                <a:off x="9169040" y="6359951"/>
                <a:ext cx="2204720" cy="442306"/>
              </a:xfrm>
              <a:prstGeom prst="rect">
                <a:avLst/>
              </a:prstGeom>
            </p:spPr>
            <p:txBody>
              <a:bodyPr vert="horz" wrap="square" lIns="0" tIns="260121"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315"/>
                  </a:lnSpc>
                </a:pPr>
                <a:r>
                  <a:rPr lang="en-US" sz="1100">
                    <a:latin typeface="Arial"/>
                    <a:cs typeface="Arial"/>
                  </a:rPr>
                  <a:t>RECOMMENDATIONS</a:t>
                </a:r>
              </a:p>
            </p:txBody>
          </p:sp>
        </p:grpSp>
        <p:sp>
          <p:nvSpPr>
            <p:cNvPr id="24" name="object 2">
              <a:extLst>
                <a:ext uri="{FF2B5EF4-FFF2-40B4-BE49-F238E27FC236}">
                  <a16:creationId xmlns:a16="http://schemas.microsoft.com/office/drawing/2014/main" id="{0B1CAB38-1B48-BF8A-58CB-BE9631516359}"/>
                </a:ext>
              </a:extLst>
            </p:cNvPr>
            <p:cNvSpPr/>
            <p:nvPr/>
          </p:nvSpPr>
          <p:spPr>
            <a:xfrm>
              <a:off x="982838" y="6581104"/>
              <a:ext cx="2179320" cy="0"/>
            </a:xfrm>
            <a:custGeom>
              <a:avLst/>
              <a:gdLst/>
              <a:ahLst/>
              <a:cxnLst/>
              <a:rect l="l" t="t" r="r" b="b"/>
              <a:pathLst>
                <a:path w="2179320">
                  <a:moveTo>
                    <a:pt x="0" y="0"/>
                  </a:moveTo>
                  <a:lnTo>
                    <a:pt x="2179320" y="1"/>
                  </a:lnTo>
                </a:path>
              </a:pathLst>
            </a:custGeom>
            <a:ln w="12700">
              <a:solidFill>
                <a:schemeClr val="tx1"/>
              </a:solidFill>
            </a:ln>
          </p:spPr>
          <p:txBody>
            <a:bodyPr wrap="square" lIns="0" tIns="0" rIns="0" bIns="0" rtlCol="0"/>
            <a:lstStyle/>
            <a:p>
              <a:endParaRPr lang="en-US">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13370733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7F1BB5CA-ABC1-6112-5B62-5581FD55C4E5}"/>
              </a:ext>
            </a:extLst>
          </p:cNvPr>
          <p:cNvGraphicFramePr>
            <a:graphicFrameLocks noChangeAspect="1"/>
          </p:cNvGraphicFramePr>
          <p:nvPr>
            <p:custDataLst>
              <p:tags r:id="rId1"/>
            </p:custDataLst>
            <p:extLst>
              <p:ext uri="{D42A27DB-BD31-4B8C-83A1-F6EECF244321}">
                <p14:modId xmlns:p14="http://schemas.microsoft.com/office/powerpoint/2010/main" val="250297702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Object 5" hidden="1">
                        <a:extLst>
                          <a:ext uri="{FF2B5EF4-FFF2-40B4-BE49-F238E27FC236}">
                            <a16:creationId xmlns:a16="http://schemas.microsoft.com/office/drawing/2014/main" id="{7F1BB5CA-ABC1-6112-5B62-5581FD55C4E5}"/>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Title 3">
            <a:extLst>
              <a:ext uri="{FF2B5EF4-FFF2-40B4-BE49-F238E27FC236}">
                <a16:creationId xmlns:a16="http://schemas.microsoft.com/office/drawing/2014/main" id="{FF98418E-1EA5-ED7D-86B4-575C315B03FA}"/>
              </a:ext>
            </a:extLst>
          </p:cNvPr>
          <p:cNvSpPr>
            <a:spLocks noGrp="1"/>
          </p:cNvSpPr>
          <p:nvPr>
            <p:ph type="title"/>
          </p:nvPr>
        </p:nvSpPr>
        <p:spPr/>
        <p:txBody>
          <a:bodyPr vert="horz"/>
          <a:lstStyle/>
          <a:p>
            <a:r>
              <a:rPr lang="en-US">
                <a:latin typeface="Arial"/>
                <a:cs typeface="Arial"/>
              </a:rPr>
              <a:t>Data Visualization</a:t>
            </a:r>
            <a:endParaRPr lang="en-US"/>
          </a:p>
        </p:txBody>
      </p:sp>
      <p:sp>
        <p:nvSpPr>
          <p:cNvPr id="5" name="Slide Number Placeholder 4">
            <a:extLst>
              <a:ext uri="{FF2B5EF4-FFF2-40B4-BE49-F238E27FC236}">
                <a16:creationId xmlns:a16="http://schemas.microsoft.com/office/drawing/2014/main" id="{11610E40-BCF2-1DD8-E5C2-B18D9297494B}"/>
              </a:ext>
            </a:extLst>
          </p:cNvPr>
          <p:cNvSpPr>
            <a:spLocks noGrp="1"/>
          </p:cNvSpPr>
          <p:nvPr>
            <p:ph type="sldNum" sz="quarter" idx="11"/>
          </p:nvPr>
        </p:nvSpPr>
        <p:spPr/>
        <p:txBody>
          <a:bodyPr/>
          <a:lstStyle/>
          <a:p>
            <a:pPr algn="r"/>
            <a:fld id="{C8C09DA5-8C43-4702-8900-F4900F7A89AE}" type="slidenum">
              <a:rPr lang="en-US" smtClean="0"/>
              <a:pPr algn="r"/>
              <a:t>4</a:t>
            </a:fld>
            <a:endParaRPr lang="en-US"/>
          </a:p>
        </p:txBody>
      </p:sp>
      <p:pic>
        <p:nvPicPr>
          <p:cNvPr id="17" name="Picture 16" descr="Graphical user interface, application&#10;&#10;Description automatically generated">
            <a:extLst>
              <a:ext uri="{FF2B5EF4-FFF2-40B4-BE49-F238E27FC236}">
                <a16:creationId xmlns:a16="http://schemas.microsoft.com/office/drawing/2014/main" id="{0F65255D-36C8-71D1-5B59-08397CB157AA}"/>
              </a:ext>
            </a:extLst>
          </p:cNvPr>
          <p:cNvPicPr>
            <a:picLocks noChangeAspect="1"/>
          </p:cNvPicPr>
          <p:nvPr/>
        </p:nvPicPr>
        <p:blipFill rotWithShape="1">
          <a:blip r:embed="rId5">
            <a:extLst>
              <a:ext uri="{28A0092B-C50C-407E-A947-70E740481C1C}">
                <a14:useLocalDpi xmlns:a14="http://schemas.microsoft.com/office/drawing/2010/main" val="0"/>
              </a:ext>
            </a:extLst>
          </a:blip>
          <a:srcRect t="18038" b="5763"/>
          <a:stretch/>
        </p:blipFill>
        <p:spPr>
          <a:xfrm>
            <a:off x="430163" y="1760380"/>
            <a:ext cx="11524633" cy="3491346"/>
          </a:xfrm>
          <a:prstGeom prst="rect">
            <a:avLst/>
          </a:prstGeom>
        </p:spPr>
      </p:pic>
      <p:sp>
        <p:nvSpPr>
          <p:cNvPr id="18" name="Subtitle">
            <a:extLst>
              <a:ext uri="{FF2B5EF4-FFF2-40B4-BE49-F238E27FC236}">
                <a16:creationId xmlns:a16="http://schemas.microsoft.com/office/drawing/2014/main" id="{636F95F4-9DAB-2DD2-904C-7990CB087C1A}"/>
              </a:ext>
            </a:extLst>
          </p:cNvPr>
          <p:cNvSpPr txBox="1">
            <a:spLocks/>
          </p:cNvSpPr>
          <p:nvPr/>
        </p:nvSpPr>
        <p:spPr>
          <a:xfrm>
            <a:off x="347612" y="979134"/>
            <a:ext cx="3424014" cy="769441"/>
          </a:xfrm>
          <a:prstGeom prst="rect">
            <a:avLst/>
          </a:prstGeom>
        </p:spPr>
        <p:txBody>
          <a:bodyPr wrap="none" lIns="0" tIns="0" rIns="0" bIns="0">
            <a:spAutoFit/>
          </a:bodyPr>
          <a:lstStyle>
            <a:lvl1pPr marL="0" marR="0" indent="0" algn="l" defTabSz="914400" rtl="0" eaLnBrk="1" fontAlgn="base" latinLnBrk="0" hangingPunct="1">
              <a:lnSpc>
                <a:spcPct val="100000"/>
              </a:lnSpc>
              <a:spcBef>
                <a:spcPct val="100000"/>
              </a:spcBef>
              <a:spcAft>
                <a:spcPct val="0"/>
              </a:spcAft>
              <a:buClrTx/>
              <a:buSzTx/>
              <a:buFont typeface="Wingdings 2" pitchFamily="18" charset="2"/>
              <a:buNone/>
              <a:tabLst/>
              <a:defRPr sz="1200" b="1" kern="1200" baseline="0">
                <a:solidFill>
                  <a:schemeClr val="tx1">
                    <a:lumMod val="65000"/>
                    <a:lumOff val="35000"/>
                  </a:schemeClr>
                </a:solidFill>
                <a:latin typeface="Arial"/>
                <a:ea typeface="+mn-ea"/>
                <a:cs typeface="Arial"/>
              </a:defRPr>
            </a:lvl1pPr>
            <a:lvl2pPr marL="352425" marR="0" indent="-165100" algn="l" defTabSz="914400" rtl="0" eaLnBrk="1" fontAlgn="base" latinLnBrk="0" hangingPunct="1">
              <a:lnSpc>
                <a:spcPct val="100000"/>
              </a:lnSpc>
              <a:spcBef>
                <a:spcPct val="50000"/>
              </a:spcBef>
              <a:spcAft>
                <a:spcPct val="0"/>
              </a:spcAft>
              <a:buClrTx/>
              <a:buSzTx/>
              <a:buFont typeface="Arial" charset="0"/>
              <a:buChar char="–"/>
              <a:tabLst/>
              <a:defRPr sz="2800" kern="1200">
                <a:solidFill>
                  <a:schemeClr val="tx1"/>
                </a:solidFill>
                <a:latin typeface="Arial"/>
                <a:ea typeface="+mn-ea"/>
                <a:cs typeface="Arial"/>
              </a:defRPr>
            </a:lvl2pPr>
            <a:lvl3pPr marL="539750" marR="0" indent="-185738" algn="l" defTabSz="914400" rtl="0" eaLnBrk="1" fontAlgn="base" latinLnBrk="0" hangingPunct="1">
              <a:lnSpc>
                <a:spcPct val="100000"/>
              </a:lnSpc>
              <a:spcBef>
                <a:spcPct val="50000"/>
              </a:spcBef>
              <a:spcAft>
                <a:spcPct val="0"/>
              </a:spcAft>
              <a:buClrTx/>
              <a:buSzTx/>
              <a:buFont typeface="Wingdings 2" pitchFamily="18" charset="2"/>
              <a:buChar char=""/>
              <a:tabLst/>
              <a:defRPr sz="2400" kern="1200">
                <a:solidFill>
                  <a:schemeClr val="tx1"/>
                </a:solidFill>
                <a:latin typeface="Arial"/>
                <a:ea typeface="+mn-ea"/>
                <a:cs typeface="Arial"/>
              </a:defRPr>
            </a:lvl3pPr>
            <a:lvl4pPr marL="712788" marR="0" indent="-171450" algn="l" defTabSz="914400" rtl="0" eaLnBrk="1" fontAlgn="base" latinLnBrk="0" hangingPunct="1">
              <a:lnSpc>
                <a:spcPct val="100000"/>
              </a:lnSpc>
              <a:spcBef>
                <a:spcPct val="20000"/>
              </a:spcBef>
              <a:spcAft>
                <a:spcPct val="0"/>
              </a:spcAft>
              <a:buClrTx/>
              <a:buSzTx/>
              <a:buFont typeface="Wingdings" pitchFamily="2" charset="2"/>
              <a:buChar char="w"/>
              <a:tabLst/>
              <a:defRPr sz="2000" kern="1200">
                <a:solidFill>
                  <a:schemeClr val="tx1"/>
                </a:solidFill>
                <a:latin typeface="Arial"/>
                <a:ea typeface="+mn-ea"/>
                <a:cs typeface="Arial"/>
              </a:defRPr>
            </a:lvl4pPr>
            <a:lvl5pPr marL="900113" marR="0" indent="-185738" algn="l" defTabSz="914400" rtl="0" eaLnBrk="1" fontAlgn="base" latinLnBrk="0" hangingPunct="1">
              <a:lnSpc>
                <a:spcPct val="100000"/>
              </a:lnSpc>
              <a:spcBef>
                <a:spcPct val="20000"/>
              </a:spcBef>
              <a:spcAft>
                <a:spcPct val="0"/>
              </a:spcAft>
              <a:buClrTx/>
              <a:buSzTx/>
              <a:buFont typeface="Arial" charset="0"/>
              <a:buChar char="○"/>
              <a:tabLst/>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pPr>
            <a:r>
              <a:rPr lang="en-US" sz="1800">
                <a:solidFill>
                  <a:srgbClr val="001D73"/>
                </a:solidFill>
              </a:rPr>
              <a:t>Aggregate sales daily overview</a:t>
            </a:r>
          </a:p>
          <a:p>
            <a:pPr>
              <a:spcBef>
                <a:spcPts val="0"/>
              </a:spcBef>
            </a:pPr>
            <a:r>
              <a:rPr lang="en-US" sz="1800">
                <a:solidFill>
                  <a:srgbClr val="0045BE"/>
                </a:solidFill>
              </a:rPr>
              <a:t>Sum of sales unit by day</a:t>
            </a:r>
          </a:p>
          <a:p>
            <a:pPr>
              <a:spcBef>
                <a:spcPts val="0"/>
              </a:spcBef>
            </a:pPr>
            <a:r>
              <a:rPr lang="en-US" sz="1400" b="0">
                <a:solidFill>
                  <a:srgbClr val="808080"/>
                </a:solidFill>
              </a:rPr>
              <a:t>Sales unit</a:t>
            </a:r>
          </a:p>
        </p:txBody>
      </p:sp>
      <p:sp>
        <p:nvSpPr>
          <p:cNvPr id="19" name="TextBox 18">
            <a:extLst>
              <a:ext uri="{FF2B5EF4-FFF2-40B4-BE49-F238E27FC236}">
                <a16:creationId xmlns:a16="http://schemas.microsoft.com/office/drawing/2014/main" id="{3E205AF5-71E6-41AA-A243-4A5CB08CD0EF}"/>
              </a:ext>
            </a:extLst>
          </p:cNvPr>
          <p:cNvSpPr txBox="1"/>
          <p:nvPr/>
        </p:nvSpPr>
        <p:spPr>
          <a:xfrm>
            <a:off x="342901" y="4989052"/>
            <a:ext cx="10866262" cy="1631216"/>
          </a:xfrm>
          <a:prstGeom prst="rect">
            <a:avLst/>
          </a:prstGeom>
          <a:noFill/>
        </p:spPr>
        <p:txBody>
          <a:bodyPr wrap="square" lIns="0" tIns="0" rIns="0" bIns="0" rtlCol="0">
            <a:spAutoFit/>
          </a:bodyPr>
          <a:lstStyle/>
          <a:p>
            <a:pPr algn="l"/>
            <a:r>
              <a:rPr lang="en-GB" b="1">
                <a:solidFill>
                  <a:srgbClr val="1F5CC7"/>
                </a:solidFill>
                <a:latin typeface="Arial" panose="020B0604020202020204" pitchFamily="34" charset="0"/>
                <a:cs typeface="Arial" panose="020B0604020202020204" pitchFamily="34" charset="0"/>
              </a:rPr>
              <a:t>Key observations:</a:t>
            </a:r>
          </a:p>
          <a:p>
            <a:pPr marL="285750" indent="-285750" algn="l">
              <a:buFont typeface="Arial" panose="020B0604020202020204" pitchFamily="34" charset="0"/>
              <a:buChar char="•"/>
            </a:pPr>
            <a:r>
              <a:rPr lang="en-GB" b="1">
                <a:latin typeface="Arial" panose="020B0604020202020204" pitchFamily="34" charset="0"/>
                <a:cs typeface="Arial" panose="020B0604020202020204" pitchFamily="34" charset="0"/>
              </a:rPr>
              <a:t>Seasonality and variation: </a:t>
            </a:r>
            <a:r>
              <a:rPr lang="en-GB">
                <a:latin typeface="Arial" panose="020B0604020202020204" pitchFamily="34" charset="0"/>
                <a:cs typeface="Arial" panose="020B0604020202020204" pitchFamily="34" charset="0"/>
              </a:rPr>
              <a:t>Strong variation exists across years, signalling that there is probably a trend which is different by year</a:t>
            </a:r>
          </a:p>
          <a:p>
            <a:pPr marL="285750" indent="-285750" algn="l">
              <a:buFont typeface="Arial" panose="020B0604020202020204" pitchFamily="34" charset="0"/>
              <a:buChar char="•"/>
            </a:pPr>
            <a:r>
              <a:rPr lang="en-GB" b="1">
                <a:latin typeface="Arial" panose="020B0604020202020204" pitchFamily="34" charset="0"/>
                <a:cs typeface="Arial" panose="020B0604020202020204" pitchFamily="34" charset="0"/>
              </a:rPr>
              <a:t>Holiday effect: </a:t>
            </a:r>
            <a:r>
              <a:rPr lang="en-GB">
                <a:latin typeface="Arial" panose="020B0604020202020204" pitchFamily="34" charset="0"/>
                <a:cs typeface="Arial" panose="020B0604020202020204" pitchFamily="34" charset="0"/>
              </a:rPr>
              <a:t>Strong holiday effect apparently present, particularly obvious on key dates for the retail industry such as Black Friday and Cyber Monday</a:t>
            </a:r>
            <a:endParaRPr lang="en-GB" b="1">
              <a:latin typeface="Arial" panose="020B0604020202020204" pitchFamily="34" charset="0"/>
              <a:cs typeface="Arial" panose="020B0604020202020204" pitchFamily="34" charset="0"/>
            </a:endParaRPr>
          </a:p>
          <a:p>
            <a:pPr algn="l"/>
            <a:r>
              <a:rPr lang="en-GB" sz="1600"/>
              <a:t> </a:t>
            </a:r>
          </a:p>
        </p:txBody>
      </p:sp>
      <p:grpSp>
        <p:nvGrpSpPr>
          <p:cNvPr id="21" name="Group 20">
            <a:extLst>
              <a:ext uri="{FF2B5EF4-FFF2-40B4-BE49-F238E27FC236}">
                <a16:creationId xmlns:a16="http://schemas.microsoft.com/office/drawing/2014/main" id="{F36A64D8-69A9-F0B8-677D-AA3BC01C7C8B}"/>
              </a:ext>
            </a:extLst>
          </p:cNvPr>
          <p:cNvGrpSpPr/>
          <p:nvPr/>
        </p:nvGrpSpPr>
        <p:grpSpPr>
          <a:xfrm>
            <a:off x="982838" y="6359951"/>
            <a:ext cx="10923017" cy="442306"/>
            <a:chOff x="982838" y="6359951"/>
            <a:chExt cx="10923017" cy="442306"/>
          </a:xfrm>
        </p:grpSpPr>
        <p:grpSp>
          <p:nvGrpSpPr>
            <p:cNvPr id="14" name="Group 13">
              <a:extLst>
                <a:ext uri="{FF2B5EF4-FFF2-40B4-BE49-F238E27FC236}">
                  <a16:creationId xmlns:a16="http://schemas.microsoft.com/office/drawing/2014/main" id="{48939F75-92FB-82E2-5290-AB76BC691D35}"/>
                </a:ext>
              </a:extLst>
            </p:cNvPr>
            <p:cNvGrpSpPr/>
            <p:nvPr/>
          </p:nvGrpSpPr>
          <p:grpSpPr>
            <a:xfrm>
              <a:off x="1007985" y="6359951"/>
              <a:ext cx="10897870" cy="442306"/>
              <a:chOff x="1007985" y="6359951"/>
              <a:chExt cx="10897870" cy="442306"/>
            </a:xfrm>
          </p:grpSpPr>
          <p:sp>
            <p:nvSpPr>
              <p:cNvPr id="9" name="object 36">
                <a:extLst>
                  <a:ext uri="{FF2B5EF4-FFF2-40B4-BE49-F238E27FC236}">
                    <a16:creationId xmlns:a16="http://schemas.microsoft.com/office/drawing/2014/main" id="{ECE8E446-2259-5CC6-999E-49ACB4845296}"/>
                  </a:ext>
                </a:extLst>
              </p:cNvPr>
              <p:cNvSpPr txBox="1">
                <a:spLocks/>
              </p:cNvSpPr>
              <p:nvPr/>
            </p:nvSpPr>
            <p:spPr>
              <a:xfrm>
                <a:off x="1476632" y="6359951"/>
                <a:ext cx="2204720" cy="442306"/>
              </a:xfrm>
              <a:prstGeom prst="rect">
                <a:avLst/>
              </a:prstGeom>
            </p:spPr>
            <p:txBody>
              <a:bodyPr vert="horz" wrap="square" lIns="0" tIns="260121"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315"/>
                  </a:lnSpc>
                </a:pPr>
                <a:r>
                  <a:rPr lang="en-US" sz="1100" b="1">
                    <a:solidFill>
                      <a:srgbClr val="0045BE"/>
                    </a:solidFill>
                    <a:latin typeface="Arial"/>
                    <a:cs typeface="Arial"/>
                  </a:rPr>
                  <a:t>SUMMARY</a:t>
                </a:r>
              </a:p>
            </p:txBody>
          </p:sp>
          <p:sp>
            <p:nvSpPr>
              <p:cNvPr id="10" name="bg object 16">
                <a:extLst>
                  <a:ext uri="{FF2B5EF4-FFF2-40B4-BE49-F238E27FC236}">
                    <a16:creationId xmlns:a16="http://schemas.microsoft.com/office/drawing/2014/main" id="{D2253312-77AB-DB26-8C33-E8BF2C59AB71}"/>
                  </a:ext>
                </a:extLst>
              </p:cNvPr>
              <p:cNvSpPr/>
              <p:nvPr/>
            </p:nvSpPr>
            <p:spPr>
              <a:xfrm>
                <a:off x="1007985" y="6559514"/>
                <a:ext cx="10897870" cy="21590"/>
              </a:xfrm>
              <a:custGeom>
                <a:avLst/>
                <a:gdLst/>
                <a:ahLst/>
                <a:cxnLst/>
                <a:rect l="l" t="t" r="r" b="b"/>
                <a:pathLst>
                  <a:path w="10897870" h="21590">
                    <a:moveTo>
                      <a:pt x="0" y="21044"/>
                    </a:moveTo>
                    <a:lnTo>
                      <a:pt x="10897293" y="0"/>
                    </a:lnTo>
                  </a:path>
                </a:pathLst>
              </a:custGeom>
              <a:ln w="12700">
                <a:solidFill>
                  <a:srgbClr val="E3DED1"/>
                </a:solidFill>
              </a:ln>
            </p:spPr>
            <p:txBody>
              <a:bodyPr wrap="square" lIns="0" tIns="0" rIns="0" bIns="0" rtlCol="0"/>
              <a:lstStyle/>
              <a:p>
                <a:endParaRPr/>
              </a:p>
            </p:txBody>
          </p:sp>
          <p:sp>
            <p:nvSpPr>
              <p:cNvPr id="11" name="object 36">
                <a:extLst>
                  <a:ext uri="{FF2B5EF4-FFF2-40B4-BE49-F238E27FC236}">
                    <a16:creationId xmlns:a16="http://schemas.microsoft.com/office/drawing/2014/main" id="{87D14EDA-507A-5735-35D7-CC45DB53664E}"/>
                  </a:ext>
                </a:extLst>
              </p:cNvPr>
              <p:cNvSpPr txBox="1">
                <a:spLocks/>
              </p:cNvSpPr>
              <p:nvPr/>
            </p:nvSpPr>
            <p:spPr>
              <a:xfrm>
                <a:off x="3804878" y="6407668"/>
                <a:ext cx="2204720" cy="390966"/>
              </a:xfrm>
              <a:prstGeom prst="rect">
                <a:avLst/>
              </a:prstGeom>
            </p:spPr>
            <p:txBody>
              <a:bodyPr vert="horz" wrap="square" lIns="0" tIns="260121"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015"/>
                  </a:lnSpc>
                </a:pPr>
                <a:r>
                  <a:rPr lang="en-US" sz="1100">
                    <a:latin typeface="Arial"/>
                    <a:cs typeface="Arial"/>
                  </a:rPr>
                  <a:t>FEATURE ENGINEERING</a:t>
                </a:r>
              </a:p>
            </p:txBody>
          </p:sp>
          <p:sp>
            <p:nvSpPr>
              <p:cNvPr id="12" name="object 36">
                <a:extLst>
                  <a:ext uri="{FF2B5EF4-FFF2-40B4-BE49-F238E27FC236}">
                    <a16:creationId xmlns:a16="http://schemas.microsoft.com/office/drawing/2014/main" id="{8A28FEA8-6DA0-EF9D-D414-AEB8D1417C2C}"/>
                  </a:ext>
                </a:extLst>
              </p:cNvPr>
              <p:cNvSpPr txBox="1">
                <a:spLocks/>
              </p:cNvSpPr>
              <p:nvPr/>
            </p:nvSpPr>
            <p:spPr>
              <a:xfrm>
                <a:off x="6578400" y="6359951"/>
                <a:ext cx="2204720" cy="442306"/>
              </a:xfrm>
              <a:prstGeom prst="rect">
                <a:avLst/>
              </a:prstGeom>
            </p:spPr>
            <p:txBody>
              <a:bodyPr vert="horz" wrap="square" lIns="0" tIns="260121"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315"/>
                  </a:lnSpc>
                </a:pPr>
                <a:r>
                  <a:rPr lang="en-US" sz="1100">
                    <a:latin typeface="Arial"/>
                    <a:cs typeface="Arial"/>
                  </a:rPr>
                  <a:t>MODELS</a:t>
                </a:r>
              </a:p>
            </p:txBody>
          </p:sp>
          <p:sp>
            <p:nvSpPr>
              <p:cNvPr id="13" name="object 36">
                <a:extLst>
                  <a:ext uri="{FF2B5EF4-FFF2-40B4-BE49-F238E27FC236}">
                    <a16:creationId xmlns:a16="http://schemas.microsoft.com/office/drawing/2014/main" id="{0AEE5A39-DD7B-AB1E-D94B-DB579BC8E3EB}"/>
                  </a:ext>
                </a:extLst>
              </p:cNvPr>
              <p:cNvSpPr txBox="1">
                <a:spLocks/>
              </p:cNvSpPr>
              <p:nvPr/>
            </p:nvSpPr>
            <p:spPr>
              <a:xfrm>
                <a:off x="9169040" y="6359951"/>
                <a:ext cx="2204720" cy="442306"/>
              </a:xfrm>
              <a:prstGeom prst="rect">
                <a:avLst/>
              </a:prstGeom>
            </p:spPr>
            <p:txBody>
              <a:bodyPr vert="horz" wrap="square" lIns="0" tIns="260121"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315"/>
                  </a:lnSpc>
                </a:pPr>
                <a:r>
                  <a:rPr lang="en-US" sz="1100">
                    <a:latin typeface="Arial"/>
                    <a:cs typeface="Arial"/>
                  </a:rPr>
                  <a:t>RECOMMENDATIONS</a:t>
                </a:r>
              </a:p>
            </p:txBody>
          </p:sp>
        </p:grpSp>
        <p:sp>
          <p:nvSpPr>
            <p:cNvPr id="20" name="object 2">
              <a:extLst>
                <a:ext uri="{FF2B5EF4-FFF2-40B4-BE49-F238E27FC236}">
                  <a16:creationId xmlns:a16="http://schemas.microsoft.com/office/drawing/2014/main" id="{6FBAF1F6-A6B0-EE45-1C5A-004F653515C8}"/>
                </a:ext>
              </a:extLst>
            </p:cNvPr>
            <p:cNvSpPr/>
            <p:nvPr/>
          </p:nvSpPr>
          <p:spPr>
            <a:xfrm>
              <a:off x="982838" y="6581104"/>
              <a:ext cx="2179320" cy="0"/>
            </a:xfrm>
            <a:custGeom>
              <a:avLst/>
              <a:gdLst/>
              <a:ahLst/>
              <a:cxnLst/>
              <a:rect l="l" t="t" r="r" b="b"/>
              <a:pathLst>
                <a:path w="2179320">
                  <a:moveTo>
                    <a:pt x="0" y="0"/>
                  </a:moveTo>
                  <a:lnTo>
                    <a:pt x="2179320" y="1"/>
                  </a:lnTo>
                </a:path>
              </a:pathLst>
            </a:custGeom>
            <a:ln w="12700">
              <a:solidFill>
                <a:schemeClr val="tx1"/>
              </a:solidFill>
            </a:ln>
          </p:spPr>
          <p:txBody>
            <a:bodyPr wrap="square" lIns="0" tIns="0" rIns="0" bIns="0" rtlCol="0"/>
            <a:lstStyle/>
            <a:p>
              <a:endParaRPr lang="en-US">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449350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4A83347D-7B4A-BD88-E2FD-A34DA2D4DFBD}"/>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Object 5" hidden="1">
                        <a:extLst>
                          <a:ext uri="{FF2B5EF4-FFF2-40B4-BE49-F238E27FC236}">
                            <a16:creationId xmlns:a16="http://schemas.microsoft.com/office/drawing/2014/main" id="{4A83347D-7B4A-BD88-E2FD-A34DA2D4DFB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Title 3">
            <a:extLst>
              <a:ext uri="{FF2B5EF4-FFF2-40B4-BE49-F238E27FC236}">
                <a16:creationId xmlns:a16="http://schemas.microsoft.com/office/drawing/2014/main" id="{08C1BC98-94C6-23F7-C329-B99C4810BA06}"/>
              </a:ext>
            </a:extLst>
          </p:cNvPr>
          <p:cNvSpPr>
            <a:spLocks noGrp="1"/>
          </p:cNvSpPr>
          <p:nvPr>
            <p:ph type="title"/>
          </p:nvPr>
        </p:nvSpPr>
        <p:spPr/>
        <p:txBody>
          <a:bodyPr vert="horz"/>
          <a:lstStyle/>
          <a:p>
            <a:r>
              <a:rPr lang="en-US"/>
              <a:t>Feature Engineering </a:t>
            </a:r>
          </a:p>
        </p:txBody>
      </p:sp>
      <p:sp>
        <p:nvSpPr>
          <p:cNvPr id="5" name="Slide Number Placeholder 4">
            <a:extLst>
              <a:ext uri="{FF2B5EF4-FFF2-40B4-BE49-F238E27FC236}">
                <a16:creationId xmlns:a16="http://schemas.microsoft.com/office/drawing/2014/main" id="{1A3D556F-F834-81C3-60DB-75ED0A274BF2}"/>
              </a:ext>
            </a:extLst>
          </p:cNvPr>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8C09DA5-8C43-4702-8900-F4900F7A89AE}" type="slidenum">
              <a:rPr kumimoji="0" lang="en-US" sz="700" b="0" i="0" u="none" strike="noStrike" kern="1200" cap="all" spc="0" normalizeH="0" baseline="0" noProof="0" smtClean="0">
                <a:ln>
                  <a:noFill/>
                </a:ln>
                <a:solidFill>
                  <a:srgbClr val="000000">
                    <a:lumMod val="75000"/>
                    <a:lumOff val="25000"/>
                  </a:srgbClr>
                </a:solidFill>
                <a:effectLst/>
                <a:uLnTx/>
                <a:uFillTx/>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700" b="0" i="0" u="none" strike="noStrike" kern="1200" cap="all" spc="0" normalizeH="0" baseline="0" noProof="0">
              <a:ln>
                <a:noFill/>
              </a:ln>
              <a:solidFill>
                <a:srgbClr val="000000">
                  <a:lumMod val="75000"/>
                  <a:lumOff val="25000"/>
                </a:srgbClr>
              </a:solidFill>
              <a:effectLst/>
              <a:uLnTx/>
              <a:uFillTx/>
            </a:endParaRPr>
          </a:p>
        </p:txBody>
      </p:sp>
      <p:sp>
        <p:nvSpPr>
          <p:cNvPr id="11" name="TextBox 10">
            <a:extLst>
              <a:ext uri="{FF2B5EF4-FFF2-40B4-BE49-F238E27FC236}">
                <a16:creationId xmlns:a16="http://schemas.microsoft.com/office/drawing/2014/main" id="{921C64DD-5503-251C-E9BF-F5993C1608B5}"/>
              </a:ext>
            </a:extLst>
          </p:cNvPr>
          <p:cNvSpPr txBox="1"/>
          <p:nvPr/>
        </p:nvSpPr>
        <p:spPr>
          <a:xfrm>
            <a:off x="2914650" y="1214438"/>
            <a:ext cx="4886325" cy="246221"/>
          </a:xfrm>
          <a:prstGeom prst="rect">
            <a:avLst/>
          </a:prstGeom>
          <a:noFill/>
        </p:spPr>
        <p:txBody>
          <a:bodyPr wrap="square" lIns="0" tIns="0" rIns="0" bIns="0" rtlCol="0" anchor="t">
            <a:spAutoFit/>
          </a:bodyPr>
          <a:lstStyle/>
          <a:p>
            <a:pPr algn="l"/>
            <a:endParaRPr lang="en-GB" sz="1600" b="1">
              <a:solidFill>
                <a:srgbClr val="FFCF00"/>
              </a:solidFill>
              <a:latin typeface="Arial" panose="020B0604020202020204" pitchFamily="34" charset="0"/>
              <a:ea typeface="Songti SC" panose="02010600040101010101" pitchFamily="2" charset="-122"/>
              <a:cs typeface="Arial" panose="020B0604020202020204" pitchFamily="34" charset="0"/>
            </a:endParaRPr>
          </a:p>
        </p:txBody>
      </p:sp>
      <p:graphicFrame>
        <p:nvGraphicFramePr>
          <p:cNvPr id="2" name="Diagram 2">
            <a:extLst>
              <a:ext uri="{FF2B5EF4-FFF2-40B4-BE49-F238E27FC236}">
                <a16:creationId xmlns:a16="http://schemas.microsoft.com/office/drawing/2014/main" id="{2B8FA0E3-D092-AD7C-CB39-E0034E89A60C}"/>
              </a:ext>
            </a:extLst>
          </p:cNvPr>
          <p:cNvGraphicFramePr/>
          <p:nvPr>
            <p:extLst>
              <p:ext uri="{D42A27DB-BD31-4B8C-83A1-F6EECF244321}">
                <p14:modId xmlns:p14="http://schemas.microsoft.com/office/powerpoint/2010/main" val="3429448208"/>
              </p:ext>
            </p:extLst>
          </p:nvPr>
        </p:nvGraphicFramePr>
        <p:xfrm>
          <a:off x="348346" y="873919"/>
          <a:ext cx="11175998" cy="197170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pSp>
        <p:nvGrpSpPr>
          <p:cNvPr id="10" name="Group 9">
            <a:extLst>
              <a:ext uri="{FF2B5EF4-FFF2-40B4-BE49-F238E27FC236}">
                <a16:creationId xmlns:a16="http://schemas.microsoft.com/office/drawing/2014/main" id="{5F1B83B5-5A02-28E9-4DB8-29512D342483}"/>
              </a:ext>
            </a:extLst>
          </p:cNvPr>
          <p:cNvGrpSpPr/>
          <p:nvPr/>
        </p:nvGrpSpPr>
        <p:grpSpPr>
          <a:xfrm>
            <a:off x="1476632" y="6359951"/>
            <a:ext cx="9897128" cy="442306"/>
            <a:chOff x="1476632" y="6359951"/>
            <a:chExt cx="9897128" cy="442306"/>
          </a:xfrm>
        </p:grpSpPr>
        <p:sp>
          <p:nvSpPr>
            <p:cNvPr id="18" name="object 36">
              <a:extLst>
                <a:ext uri="{FF2B5EF4-FFF2-40B4-BE49-F238E27FC236}">
                  <a16:creationId xmlns:a16="http://schemas.microsoft.com/office/drawing/2014/main" id="{42C3DEE1-8563-5999-23AB-E6632C1528B9}"/>
                </a:ext>
              </a:extLst>
            </p:cNvPr>
            <p:cNvSpPr txBox="1">
              <a:spLocks/>
            </p:cNvSpPr>
            <p:nvPr/>
          </p:nvSpPr>
          <p:spPr>
            <a:xfrm>
              <a:off x="1476632" y="6359951"/>
              <a:ext cx="2204720" cy="442306"/>
            </a:xfrm>
            <a:prstGeom prst="rect">
              <a:avLst/>
            </a:prstGeom>
          </p:spPr>
          <p:txBody>
            <a:bodyPr vert="horz" wrap="square" lIns="0" tIns="260121"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315"/>
                </a:lnSpc>
              </a:pPr>
              <a:r>
                <a:rPr lang="en-US" sz="1100">
                  <a:latin typeface="Arial"/>
                  <a:cs typeface="Arial"/>
                </a:rPr>
                <a:t>SUMMARY</a:t>
              </a:r>
            </a:p>
          </p:txBody>
        </p:sp>
        <p:sp>
          <p:nvSpPr>
            <p:cNvPr id="21" name="object 36">
              <a:extLst>
                <a:ext uri="{FF2B5EF4-FFF2-40B4-BE49-F238E27FC236}">
                  <a16:creationId xmlns:a16="http://schemas.microsoft.com/office/drawing/2014/main" id="{F424D85C-2D23-1A6F-B564-7C48C65B8811}"/>
                </a:ext>
              </a:extLst>
            </p:cNvPr>
            <p:cNvSpPr txBox="1">
              <a:spLocks/>
            </p:cNvSpPr>
            <p:nvPr/>
          </p:nvSpPr>
          <p:spPr>
            <a:xfrm>
              <a:off x="3804878" y="6407668"/>
              <a:ext cx="2204720" cy="390966"/>
            </a:xfrm>
            <a:prstGeom prst="rect">
              <a:avLst/>
            </a:prstGeom>
          </p:spPr>
          <p:txBody>
            <a:bodyPr vert="horz" wrap="square" lIns="0" tIns="260121"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015"/>
                </a:lnSpc>
              </a:pPr>
              <a:r>
                <a:rPr lang="en-US" sz="1100" b="1">
                  <a:solidFill>
                    <a:srgbClr val="004EDF"/>
                  </a:solidFill>
                  <a:latin typeface="Arial"/>
                  <a:cs typeface="Arial"/>
                </a:rPr>
                <a:t>FEATURE ENGINEERING</a:t>
              </a:r>
            </a:p>
          </p:txBody>
        </p:sp>
        <p:sp>
          <p:nvSpPr>
            <p:cNvPr id="22" name="object 36">
              <a:extLst>
                <a:ext uri="{FF2B5EF4-FFF2-40B4-BE49-F238E27FC236}">
                  <a16:creationId xmlns:a16="http://schemas.microsoft.com/office/drawing/2014/main" id="{62D80096-F0F9-2833-FEEA-72C6366597F6}"/>
                </a:ext>
              </a:extLst>
            </p:cNvPr>
            <p:cNvSpPr txBox="1">
              <a:spLocks/>
            </p:cNvSpPr>
            <p:nvPr/>
          </p:nvSpPr>
          <p:spPr>
            <a:xfrm>
              <a:off x="6578400" y="6359951"/>
              <a:ext cx="2204720" cy="442306"/>
            </a:xfrm>
            <a:prstGeom prst="rect">
              <a:avLst/>
            </a:prstGeom>
          </p:spPr>
          <p:txBody>
            <a:bodyPr vert="horz" wrap="square" lIns="0" tIns="260121"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315"/>
                </a:lnSpc>
              </a:pPr>
              <a:r>
                <a:rPr lang="en-US" sz="1100">
                  <a:latin typeface="Arial"/>
                  <a:cs typeface="Arial"/>
                </a:rPr>
                <a:t>MODELS</a:t>
              </a:r>
            </a:p>
          </p:txBody>
        </p:sp>
        <p:sp>
          <p:nvSpPr>
            <p:cNvPr id="23" name="object 36">
              <a:extLst>
                <a:ext uri="{FF2B5EF4-FFF2-40B4-BE49-F238E27FC236}">
                  <a16:creationId xmlns:a16="http://schemas.microsoft.com/office/drawing/2014/main" id="{420E9C00-5AC8-BD3A-148D-71A05E80A89F}"/>
                </a:ext>
              </a:extLst>
            </p:cNvPr>
            <p:cNvSpPr txBox="1">
              <a:spLocks/>
            </p:cNvSpPr>
            <p:nvPr/>
          </p:nvSpPr>
          <p:spPr>
            <a:xfrm>
              <a:off x="9169040" y="6359951"/>
              <a:ext cx="2204720" cy="442306"/>
            </a:xfrm>
            <a:prstGeom prst="rect">
              <a:avLst/>
            </a:prstGeom>
          </p:spPr>
          <p:txBody>
            <a:bodyPr vert="horz" wrap="square" lIns="0" tIns="260121"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315"/>
                </a:lnSpc>
              </a:pPr>
              <a:r>
                <a:rPr lang="en-US" sz="1100">
                  <a:latin typeface="Arial"/>
                  <a:cs typeface="Arial"/>
                </a:rPr>
                <a:t>RECOMMENDATIONS</a:t>
              </a:r>
            </a:p>
          </p:txBody>
        </p:sp>
      </p:grpSp>
      <p:sp>
        <p:nvSpPr>
          <p:cNvPr id="17" name="object 2">
            <a:extLst>
              <a:ext uri="{FF2B5EF4-FFF2-40B4-BE49-F238E27FC236}">
                <a16:creationId xmlns:a16="http://schemas.microsoft.com/office/drawing/2014/main" id="{99ABCFD6-7B7A-42D5-043F-5177744A4A4F}"/>
              </a:ext>
            </a:extLst>
          </p:cNvPr>
          <p:cNvSpPr/>
          <p:nvPr/>
        </p:nvSpPr>
        <p:spPr>
          <a:xfrm>
            <a:off x="3541299" y="6593799"/>
            <a:ext cx="2179320" cy="0"/>
          </a:xfrm>
          <a:custGeom>
            <a:avLst/>
            <a:gdLst/>
            <a:ahLst/>
            <a:cxnLst/>
            <a:rect l="l" t="t" r="r" b="b"/>
            <a:pathLst>
              <a:path w="2179320">
                <a:moveTo>
                  <a:pt x="0" y="0"/>
                </a:moveTo>
                <a:lnTo>
                  <a:pt x="2179320" y="1"/>
                </a:lnTo>
              </a:path>
            </a:pathLst>
          </a:custGeom>
          <a:ln w="12700">
            <a:solidFill>
              <a:schemeClr val="tx1"/>
            </a:solidFill>
          </a:ln>
        </p:spPr>
        <p:txBody>
          <a:bodyPr wrap="square" lIns="0" tIns="0" rIns="0" bIns="0" rtlCol="0"/>
          <a:lstStyle/>
          <a:p>
            <a:endParaRPr lang="en-US">
              <a:latin typeface="Arial" panose="020B0604020202020204" pitchFamily="34" charset="0"/>
              <a:cs typeface="Arial" panose="020B0604020202020204" pitchFamily="34" charset="0"/>
            </a:endParaRPr>
          </a:p>
        </p:txBody>
      </p:sp>
      <p:sp>
        <p:nvSpPr>
          <p:cNvPr id="24" name="bg object 16">
            <a:extLst>
              <a:ext uri="{FF2B5EF4-FFF2-40B4-BE49-F238E27FC236}">
                <a16:creationId xmlns:a16="http://schemas.microsoft.com/office/drawing/2014/main" id="{6C881F1B-09E3-5494-C7A5-B00AC8708CD7}"/>
              </a:ext>
            </a:extLst>
          </p:cNvPr>
          <p:cNvSpPr/>
          <p:nvPr/>
        </p:nvSpPr>
        <p:spPr>
          <a:xfrm>
            <a:off x="1007985" y="6559514"/>
            <a:ext cx="10897870" cy="21590"/>
          </a:xfrm>
          <a:custGeom>
            <a:avLst/>
            <a:gdLst/>
            <a:ahLst/>
            <a:cxnLst/>
            <a:rect l="l" t="t" r="r" b="b"/>
            <a:pathLst>
              <a:path w="10897870" h="21590">
                <a:moveTo>
                  <a:pt x="0" y="21044"/>
                </a:moveTo>
                <a:lnTo>
                  <a:pt x="10897293" y="0"/>
                </a:lnTo>
              </a:path>
            </a:pathLst>
          </a:custGeom>
          <a:ln w="12700">
            <a:solidFill>
              <a:srgbClr val="E3DED1"/>
            </a:solidFill>
          </a:ln>
        </p:spPr>
        <p:txBody>
          <a:bodyPr wrap="square" lIns="0" tIns="0" rIns="0" bIns="0" rtlCol="0"/>
          <a:lstStyle/>
          <a:p>
            <a:endParaRPr/>
          </a:p>
        </p:txBody>
      </p:sp>
      <p:sp>
        <p:nvSpPr>
          <p:cNvPr id="29" name="TextBox 28">
            <a:extLst>
              <a:ext uri="{FF2B5EF4-FFF2-40B4-BE49-F238E27FC236}">
                <a16:creationId xmlns:a16="http://schemas.microsoft.com/office/drawing/2014/main" id="{EDA48E87-23F0-6061-F8A1-B8B5E27F2725}"/>
              </a:ext>
            </a:extLst>
          </p:cNvPr>
          <p:cNvSpPr txBox="1"/>
          <p:nvPr/>
        </p:nvSpPr>
        <p:spPr>
          <a:xfrm>
            <a:off x="497883" y="2627632"/>
            <a:ext cx="11446722" cy="3822585"/>
          </a:xfrm>
          <a:prstGeom prst="rect">
            <a:avLst/>
          </a:prstGeom>
          <a:noFill/>
        </p:spPr>
        <p:txBody>
          <a:bodyPr wrap="square" lIns="0" tIns="0" rIns="0" bIns="0" rtlCol="0" anchor="t">
            <a:spAutoFit/>
          </a:bodyPr>
          <a:lstStyle/>
          <a:p>
            <a:pPr algn="l"/>
            <a:r>
              <a:rPr lang="en-GB" b="1">
                <a:solidFill>
                  <a:srgbClr val="1F5CC7"/>
                </a:solidFill>
                <a:latin typeface="Arial"/>
                <a:cs typeface="Arial"/>
              </a:rPr>
              <a:t>Drop missing values</a:t>
            </a:r>
          </a:p>
          <a:p>
            <a:pPr marL="285750" indent="-285750">
              <a:lnSpc>
                <a:spcPct val="120000"/>
              </a:lnSpc>
              <a:buFont typeface="System Font Regular"/>
              <a:buChar char="-"/>
            </a:pPr>
            <a:r>
              <a:rPr lang="en-GB">
                <a:latin typeface="Arial"/>
                <a:cs typeface="Arial"/>
              </a:rPr>
              <a:t>Dropped competitor price since 63% of data are missing</a:t>
            </a:r>
          </a:p>
          <a:p>
            <a:pPr marL="285750" indent="-285750">
              <a:lnSpc>
                <a:spcPct val="120000"/>
              </a:lnSpc>
              <a:buFont typeface="System Font Regular"/>
              <a:buChar char="-"/>
            </a:pPr>
            <a:r>
              <a:rPr lang="en-GB">
                <a:latin typeface="Arial"/>
                <a:cs typeface="Arial"/>
              </a:rPr>
              <a:t>Due to </a:t>
            </a:r>
            <a:r>
              <a:rPr lang="en-GB" err="1">
                <a:latin typeface="Arial"/>
                <a:cs typeface="Arial"/>
              </a:rPr>
              <a:t>read_csv</a:t>
            </a:r>
            <a:r>
              <a:rPr lang="en-GB">
                <a:latin typeface="Arial"/>
                <a:cs typeface="Arial"/>
              </a:rPr>
              <a:t> function errors, there could be erroneous NAN rows, dropped rows with only NAN values</a:t>
            </a:r>
          </a:p>
          <a:p>
            <a:pPr marL="285750" indent="-285750">
              <a:lnSpc>
                <a:spcPct val="120000"/>
              </a:lnSpc>
              <a:buFont typeface="System Font Regular"/>
              <a:buChar char="-"/>
            </a:pPr>
            <a:endParaRPr lang="en-GB">
              <a:latin typeface="Arial" panose="020B0604020202020204" pitchFamily="34" charset="0"/>
              <a:cs typeface="Arial" panose="020B0604020202020204" pitchFamily="34" charset="0"/>
            </a:endParaRPr>
          </a:p>
          <a:p>
            <a:pPr>
              <a:lnSpc>
                <a:spcPct val="120000"/>
              </a:lnSpc>
            </a:pPr>
            <a:r>
              <a:rPr lang="en-GB" b="1">
                <a:solidFill>
                  <a:srgbClr val="1F5CC7"/>
                </a:solidFill>
                <a:latin typeface="Arial"/>
                <a:cs typeface="Arial"/>
              </a:rPr>
              <a:t>One-hot Encoded variables</a:t>
            </a:r>
          </a:p>
          <a:p>
            <a:pPr marL="285750" indent="-285750" algn="l">
              <a:buFont typeface="System Font Regular"/>
              <a:buChar char="-"/>
            </a:pPr>
            <a:r>
              <a:rPr lang="en-GB">
                <a:latin typeface="Arial"/>
                <a:cs typeface="Arial"/>
              </a:rPr>
              <a:t>Used </a:t>
            </a:r>
            <a:r>
              <a:rPr lang="en-GB" err="1">
                <a:latin typeface="Arial"/>
                <a:cs typeface="Arial"/>
              </a:rPr>
              <a:t>get_dummies</a:t>
            </a:r>
            <a:r>
              <a:rPr lang="en-GB">
                <a:latin typeface="Arial"/>
                <a:cs typeface="Arial"/>
              </a:rPr>
              <a:t> function to encode categorical variables</a:t>
            </a:r>
          </a:p>
          <a:p>
            <a:pPr marL="285750" indent="-285750">
              <a:buFont typeface="System Font Regular"/>
              <a:buChar char="-"/>
            </a:pPr>
            <a:r>
              <a:rPr lang="en-GB">
                <a:latin typeface="Arial"/>
                <a:cs typeface="Arial"/>
              </a:rPr>
              <a:t>The purpose is to investigate the effects of categorical variables</a:t>
            </a:r>
            <a:endParaRPr lang="en-GB" b="1">
              <a:solidFill>
                <a:srgbClr val="1F5CC7"/>
              </a:solidFill>
              <a:latin typeface="Arial"/>
              <a:cs typeface="Arial"/>
            </a:endParaRPr>
          </a:p>
          <a:p>
            <a:pPr algn="l"/>
            <a:endParaRPr lang="en-GB" b="1">
              <a:solidFill>
                <a:srgbClr val="1F5CC7"/>
              </a:solidFill>
              <a:latin typeface="Arial" panose="020B0604020202020204" pitchFamily="34" charset="0"/>
              <a:cs typeface="Arial" panose="020B0604020202020204" pitchFamily="34" charset="0"/>
            </a:endParaRPr>
          </a:p>
          <a:p>
            <a:pPr algn="l"/>
            <a:r>
              <a:rPr lang="en-GB" b="1">
                <a:solidFill>
                  <a:srgbClr val="1F5CC7"/>
                </a:solidFill>
                <a:latin typeface="Arial"/>
                <a:cs typeface="Arial"/>
              </a:rPr>
              <a:t>Scale on numeric features</a:t>
            </a:r>
          </a:p>
          <a:p>
            <a:pPr algn="l"/>
            <a:endParaRPr lang="en-GB" b="1">
              <a:solidFill>
                <a:srgbClr val="1F5CC7"/>
              </a:solidFill>
              <a:latin typeface="Arial" panose="020B0604020202020204" pitchFamily="34" charset="0"/>
              <a:cs typeface="Arial" panose="020B0604020202020204" pitchFamily="34" charset="0"/>
            </a:endParaRPr>
          </a:p>
          <a:p>
            <a:pPr algn="l"/>
            <a:r>
              <a:rPr lang="en-GB" b="1">
                <a:solidFill>
                  <a:srgbClr val="1F5CC7"/>
                </a:solidFill>
                <a:latin typeface="Arial"/>
                <a:cs typeface="Arial"/>
              </a:rPr>
              <a:t>Feature Elimination, Advanced models to select features</a:t>
            </a:r>
          </a:p>
          <a:p>
            <a:pPr marL="285750" indent="-285750" algn="l">
              <a:buFont typeface="System Font Regular"/>
              <a:buChar char="-"/>
            </a:pPr>
            <a:r>
              <a:rPr lang="en-GB">
                <a:latin typeface="Arial"/>
                <a:cs typeface="Arial"/>
              </a:rPr>
              <a:t>Detailed on next slide</a:t>
            </a:r>
          </a:p>
          <a:p>
            <a:pPr algn="l"/>
            <a:endParaRPr lang="en-GB" b="1">
              <a:solidFill>
                <a:srgbClr val="1F5CC7"/>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258914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4A83347D-7B4A-BD88-E2FD-A34DA2D4DFBD}"/>
              </a:ext>
            </a:extLst>
          </p:cNvPr>
          <p:cNvGraphicFramePr>
            <a:graphicFrameLocks noChangeAspect="1"/>
          </p:cNvGraphicFramePr>
          <p:nvPr>
            <p:custDataLst>
              <p:tags r:id="rId1"/>
            </p:custDataLst>
            <p:extLst>
              <p:ext uri="{D42A27DB-BD31-4B8C-83A1-F6EECF244321}">
                <p14:modId xmlns:p14="http://schemas.microsoft.com/office/powerpoint/2010/main" val="8135226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Object 5" hidden="1">
                        <a:extLst>
                          <a:ext uri="{FF2B5EF4-FFF2-40B4-BE49-F238E27FC236}">
                            <a16:creationId xmlns:a16="http://schemas.microsoft.com/office/drawing/2014/main" id="{4A83347D-7B4A-BD88-E2FD-A34DA2D4DFB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Title 3">
            <a:extLst>
              <a:ext uri="{FF2B5EF4-FFF2-40B4-BE49-F238E27FC236}">
                <a16:creationId xmlns:a16="http://schemas.microsoft.com/office/drawing/2014/main" id="{08C1BC98-94C6-23F7-C329-B99C4810BA06}"/>
              </a:ext>
            </a:extLst>
          </p:cNvPr>
          <p:cNvSpPr>
            <a:spLocks noGrp="1"/>
          </p:cNvSpPr>
          <p:nvPr>
            <p:ph type="title"/>
          </p:nvPr>
        </p:nvSpPr>
        <p:spPr/>
        <p:txBody>
          <a:bodyPr vert="horz"/>
          <a:lstStyle/>
          <a:p>
            <a:r>
              <a:rPr lang="en-US"/>
              <a:t>Feature Engineering </a:t>
            </a:r>
          </a:p>
        </p:txBody>
      </p:sp>
      <p:sp>
        <p:nvSpPr>
          <p:cNvPr id="5" name="Slide Number Placeholder 4">
            <a:extLst>
              <a:ext uri="{FF2B5EF4-FFF2-40B4-BE49-F238E27FC236}">
                <a16:creationId xmlns:a16="http://schemas.microsoft.com/office/drawing/2014/main" id="{1A3D556F-F834-81C3-60DB-75ED0A274BF2}"/>
              </a:ext>
            </a:extLst>
          </p:cNvPr>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8C09DA5-8C43-4702-8900-F4900F7A89AE}" type="slidenum">
              <a:rPr kumimoji="0" lang="en-US" sz="700" b="0" i="0" u="none" strike="noStrike" kern="1200" cap="all" spc="0" normalizeH="0" baseline="0" noProof="0" smtClean="0">
                <a:ln>
                  <a:noFill/>
                </a:ln>
                <a:solidFill>
                  <a:srgbClr val="000000">
                    <a:lumMod val="75000"/>
                    <a:lumOff val="25000"/>
                  </a:srgbClr>
                </a:solidFill>
                <a:effectLst/>
                <a:uLnTx/>
                <a:uFillTx/>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700" b="0" i="0" u="none" strike="noStrike" kern="1200" cap="all" spc="0" normalizeH="0" baseline="0" noProof="0">
              <a:ln>
                <a:noFill/>
              </a:ln>
              <a:solidFill>
                <a:srgbClr val="000000">
                  <a:lumMod val="75000"/>
                  <a:lumOff val="25000"/>
                </a:srgbClr>
              </a:solidFill>
              <a:effectLst/>
              <a:uLnTx/>
              <a:uFillTx/>
            </a:endParaRPr>
          </a:p>
        </p:txBody>
      </p:sp>
      <p:sp>
        <p:nvSpPr>
          <p:cNvPr id="8" name="TextBox 7">
            <a:extLst>
              <a:ext uri="{FF2B5EF4-FFF2-40B4-BE49-F238E27FC236}">
                <a16:creationId xmlns:a16="http://schemas.microsoft.com/office/drawing/2014/main" id="{69F1A28C-CEC0-29C5-BFEE-9C489D34BCD4}"/>
              </a:ext>
            </a:extLst>
          </p:cNvPr>
          <p:cNvSpPr txBox="1"/>
          <p:nvPr/>
        </p:nvSpPr>
        <p:spPr>
          <a:xfrm>
            <a:off x="342900" y="1040648"/>
            <a:ext cx="11315700" cy="553998"/>
          </a:xfrm>
          <a:prstGeom prst="rect">
            <a:avLst/>
          </a:prstGeom>
          <a:noFill/>
        </p:spPr>
        <p:txBody>
          <a:bodyPr wrap="square" lIns="0" tIns="0" rIns="0" bIns="0" rtlCol="0" anchor="t">
            <a:spAutoFit/>
          </a:bodyPr>
          <a:lstStyle/>
          <a:p>
            <a:endParaRPr lang="en-US" sz="2000">
              <a:latin typeface="Arial" panose="020B0604020202020204" pitchFamily="34" charset="0"/>
              <a:cs typeface="Arial" panose="020B0604020202020204" pitchFamily="34" charset="0"/>
            </a:endParaRPr>
          </a:p>
          <a:p>
            <a:endParaRPr lang="en-US" sz="1600" b="1">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921C64DD-5503-251C-E9BF-F5993C1608B5}"/>
              </a:ext>
            </a:extLst>
          </p:cNvPr>
          <p:cNvSpPr txBox="1"/>
          <p:nvPr/>
        </p:nvSpPr>
        <p:spPr>
          <a:xfrm>
            <a:off x="2914650" y="1214438"/>
            <a:ext cx="4886325" cy="246221"/>
          </a:xfrm>
          <a:prstGeom prst="rect">
            <a:avLst/>
          </a:prstGeom>
          <a:noFill/>
        </p:spPr>
        <p:txBody>
          <a:bodyPr wrap="square" lIns="0" tIns="0" rIns="0" bIns="0" rtlCol="0" anchor="t">
            <a:spAutoFit/>
          </a:bodyPr>
          <a:lstStyle/>
          <a:p>
            <a:pPr algn="l"/>
            <a:endParaRPr lang="en-GB" sz="1600" b="1">
              <a:solidFill>
                <a:srgbClr val="FFCF00"/>
              </a:solidFill>
              <a:latin typeface="Arial" panose="020B0604020202020204" pitchFamily="34" charset="0"/>
              <a:ea typeface="Songti SC" panose="02010600040101010101" pitchFamily="2" charset="-122"/>
              <a:cs typeface="Arial" panose="020B0604020202020204" pitchFamily="34" charset="0"/>
            </a:endParaRPr>
          </a:p>
        </p:txBody>
      </p:sp>
      <p:grpSp>
        <p:nvGrpSpPr>
          <p:cNvPr id="3" name="Group 2">
            <a:extLst>
              <a:ext uri="{FF2B5EF4-FFF2-40B4-BE49-F238E27FC236}">
                <a16:creationId xmlns:a16="http://schemas.microsoft.com/office/drawing/2014/main" id="{6FA78AA9-3B2B-943C-E625-11995B5D329B}"/>
              </a:ext>
            </a:extLst>
          </p:cNvPr>
          <p:cNvGrpSpPr/>
          <p:nvPr/>
        </p:nvGrpSpPr>
        <p:grpSpPr>
          <a:xfrm>
            <a:off x="1476632" y="6359951"/>
            <a:ext cx="9897128" cy="442306"/>
            <a:chOff x="1476632" y="6359951"/>
            <a:chExt cx="9897128" cy="442306"/>
          </a:xfrm>
        </p:grpSpPr>
        <p:sp>
          <p:nvSpPr>
            <p:cNvPr id="10" name="object 36">
              <a:extLst>
                <a:ext uri="{FF2B5EF4-FFF2-40B4-BE49-F238E27FC236}">
                  <a16:creationId xmlns:a16="http://schemas.microsoft.com/office/drawing/2014/main" id="{AFF12858-3A38-81C5-0738-E09F35220291}"/>
                </a:ext>
              </a:extLst>
            </p:cNvPr>
            <p:cNvSpPr txBox="1">
              <a:spLocks/>
            </p:cNvSpPr>
            <p:nvPr/>
          </p:nvSpPr>
          <p:spPr>
            <a:xfrm>
              <a:off x="1476632" y="6359951"/>
              <a:ext cx="2204720" cy="442306"/>
            </a:xfrm>
            <a:prstGeom prst="rect">
              <a:avLst/>
            </a:prstGeom>
          </p:spPr>
          <p:txBody>
            <a:bodyPr vert="horz" wrap="square" lIns="0" tIns="260121"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315"/>
                </a:lnSpc>
              </a:pPr>
              <a:r>
                <a:rPr lang="en-US" sz="1100">
                  <a:latin typeface="Arial"/>
                  <a:cs typeface="Arial"/>
                </a:rPr>
                <a:t>SUMMARY</a:t>
              </a:r>
            </a:p>
          </p:txBody>
        </p:sp>
        <p:sp>
          <p:nvSpPr>
            <p:cNvPr id="17" name="object 36">
              <a:extLst>
                <a:ext uri="{FF2B5EF4-FFF2-40B4-BE49-F238E27FC236}">
                  <a16:creationId xmlns:a16="http://schemas.microsoft.com/office/drawing/2014/main" id="{41669E4F-E95F-1000-5385-0DF731EC911E}"/>
                </a:ext>
              </a:extLst>
            </p:cNvPr>
            <p:cNvSpPr txBox="1">
              <a:spLocks/>
            </p:cNvSpPr>
            <p:nvPr/>
          </p:nvSpPr>
          <p:spPr>
            <a:xfrm>
              <a:off x="3804878" y="6407668"/>
              <a:ext cx="2204720" cy="390966"/>
            </a:xfrm>
            <a:prstGeom prst="rect">
              <a:avLst/>
            </a:prstGeom>
          </p:spPr>
          <p:txBody>
            <a:bodyPr vert="horz" wrap="square" lIns="0" tIns="260121"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015"/>
                </a:lnSpc>
              </a:pPr>
              <a:r>
                <a:rPr lang="en-US" sz="1100" b="1">
                  <a:solidFill>
                    <a:srgbClr val="004EDF"/>
                  </a:solidFill>
                  <a:latin typeface="Arial"/>
                  <a:cs typeface="Arial"/>
                </a:rPr>
                <a:t>FEATURE ENGINEERING</a:t>
              </a:r>
            </a:p>
          </p:txBody>
        </p:sp>
        <p:sp>
          <p:nvSpPr>
            <p:cNvPr id="18" name="object 36">
              <a:extLst>
                <a:ext uri="{FF2B5EF4-FFF2-40B4-BE49-F238E27FC236}">
                  <a16:creationId xmlns:a16="http://schemas.microsoft.com/office/drawing/2014/main" id="{12F321B4-DCF2-2875-4C87-E8F0331C7EB1}"/>
                </a:ext>
              </a:extLst>
            </p:cNvPr>
            <p:cNvSpPr txBox="1">
              <a:spLocks/>
            </p:cNvSpPr>
            <p:nvPr/>
          </p:nvSpPr>
          <p:spPr>
            <a:xfrm>
              <a:off x="6578400" y="6359951"/>
              <a:ext cx="2204720" cy="442306"/>
            </a:xfrm>
            <a:prstGeom prst="rect">
              <a:avLst/>
            </a:prstGeom>
          </p:spPr>
          <p:txBody>
            <a:bodyPr vert="horz" wrap="square" lIns="0" tIns="260121"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315"/>
                </a:lnSpc>
              </a:pPr>
              <a:r>
                <a:rPr lang="en-US" sz="1100">
                  <a:latin typeface="Arial"/>
                  <a:cs typeface="Arial"/>
                </a:rPr>
                <a:t>MODELS</a:t>
              </a:r>
            </a:p>
          </p:txBody>
        </p:sp>
        <p:sp>
          <p:nvSpPr>
            <p:cNvPr id="20" name="object 36">
              <a:extLst>
                <a:ext uri="{FF2B5EF4-FFF2-40B4-BE49-F238E27FC236}">
                  <a16:creationId xmlns:a16="http://schemas.microsoft.com/office/drawing/2014/main" id="{AE5EB4E3-221D-5D3B-1494-AF2F97C53653}"/>
                </a:ext>
              </a:extLst>
            </p:cNvPr>
            <p:cNvSpPr txBox="1">
              <a:spLocks/>
            </p:cNvSpPr>
            <p:nvPr/>
          </p:nvSpPr>
          <p:spPr>
            <a:xfrm>
              <a:off x="9169040" y="6359951"/>
              <a:ext cx="2204720" cy="442306"/>
            </a:xfrm>
            <a:prstGeom prst="rect">
              <a:avLst/>
            </a:prstGeom>
          </p:spPr>
          <p:txBody>
            <a:bodyPr vert="horz" wrap="square" lIns="0" tIns="260121"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315"/>
                </a:lnSpc>
              </a:pPr>
              <a:r>
                <a:rPr lang="en-US" sz="1100">
                  <a:latin typeface="Arial"/>
                  <a:cs typeface="Arial"/>
                </a:rPr>
                <a:t>RECOMMENDATIONS</a:t>
              </a:r>
            </a:p>
          </p:txBody>
        </p:sp>
      </p:grpSp>
      <p:sp>
        <p:nvSpPr>
          <p:cNvPr id="21" name="bg object 16">
            <a:extLst>
              <a:ext uri="{FF2B5EF4-FFF2-40B4-BE49-F238E27FC236}">
                <a16:creationId xmlns:a16="http://schemas.microsoft.com/office/drawing/2014/main" id="{F7135C2C-2327-3AD6-7F20-EF19C8DD4F07}"/>
              </a:ext>
            </a:extLst>
          </p:cNvPr>
          <p:cNvSpPr/>
          <p:nvPr/>
        </p:nvSpPr>
        <p:spPr>
          <a:xfrm>
            <a:off x="1007985" y="6559514"/>
            <a:ext cx="10897870" cy="21590"/>
          </a:xfrm>
          <a:custGeom>
            <a:avLst/>
            <a:gdLst/>
            <a:ahLst/>
            <a:cxnLst/>
            <a:rect l="l" t="t" r="r" b="b"/>
            <a:pathLst>
              <a:path w="10897870" h="21590">
                <a:moveTo>
                  <a:pt x="0" y="21044"/>
                </a:moveTo>
                <a:lnTo>
                  <a:pt x="10897293" y="0"/>
                </a:lnTo>
              </a:path>
            </a:pathLst>
          </a:custGeom>
          <a:ln w="12700">
            <a:solidFill>
              <a:srgbClr val="E3DED1"/>
            </a:solidFill>
          </a:ln>
        </p:spPr>
        <p:txBody>
          <a:bodyPr wrap="square" lIns="0" tIns="0" rIns="0" bIns="0" rtlCol="0"/>
          <a:lstStyle/>
          <a:p>
            <a:endParaRPr/>
          </a:p>
        </p:txBody>
      </p:sp>
      <p:sp>
        <p:nvSpPr>
          <p:cNvPr id="22" name="object 2">
            <a:extLst>
              <a:ext uri="{FF2B5EF4-FFF2-40B4-BE49-F238E27FC236}">
                <a16:creationId xmlns:a16="http://schemas.microsoft.com/office/drawing/2014/main" id="{A0FD9BFC-D2C9-8743-669B-C1ACBF9140E4}"/>
              </a:ext>
            </a:extLst>
          </p:cNvPr>
          <p:cNvSpPr/>
          <p:nvPr/>
        </p:nvSpPr>
        <p:spPr>
          <a:xfrm>
            <a:off x="3541299" y="6593799"/>
            <a:ext cx="2179320" cy="0"/>
          </a:xfrm>
          <a:custGeom>
            <a:avLst/>
            <a:gdLst/>
            <a:ahLst/>
            <a:cxnLst/>
            <a:rect l="l" t="t" r="r" b="b"/>
            <a:pathLst>
              <a:path w="2179320">
                <a:moveTo>
                  <a:pt x="0" y="0"/>
                </a:moveTo>
                <a:lnTo>
                  <a:pt x="2179320" y="1"/>
                </a:lnTo>
              </a:path>
            </a:pathLst>
          </a:custGeom>
          <a:ln w="12700">
            <a:solidFill>
              <a:schemeClr val="tx1"/>
            </a:solidFill>
          </a:ln>
        </p:spPr>
        <p:txBody>
          <a:bodyPr wrap="square" lIns="0" tIns="0" rIns="0" bIns="0" rtlCol="0"/>
          <a:lstStyle/>
          <a:p>
            <a:endParaRPr lang="en-US">
              <a:latin typeface="Arial" panose="020B0604020202020204" pitchFamily="34" charset="0"/>
              <a:cs typeface="Arial" panose="020B0604020202020204" pitchFamily="34" charset="0"/>
            </a:endParaRPr>
          </a:p>
        </p:txBody>
      </p:sp>
      <p:pic>
        <p:nvPicPr>
          <p:cNvPr id="2050" name="Picture 2" descr="Setting flow interface symbol">
            <a:extLst>
              <a:ext uri="{FF2B5EF4-FFF2-40B4-BE49-F238E27FC236}">
                <a16:creationId xmlns:a16="http://schemas.microsoft.com/office/drawing/2014/main" id="{379F1F44-3E74-E47B-B303-D1FDBCEA279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9393" y="1115834"/>
            <a:ext cx="751957" cy="751957"/>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a:extLst>
              <a:ext uri="{FF2B5EF4-FFF2-40B4-BE49-F238E27FC236}">
                <a16:creationId xmlns:a16="http://schemas.microsoft.com/office/drawing/2014/main" id="{48CCDE92-7654-D3D5-C333-622C6565E207}"/>
              </a:ext>
            </a:extLst>
          </p:cNvPr>
          <p:cNvSpPr/>
          <p:nvPr/>
        </p:nvSpPr>
        <p:spPr>
          <a:xfrm>
            <a:off x="1365936" y="1155036"/>
            <a:ext cx="10181968" cy="665427"/>
          </a:xfrm>
          <a:prstGeom prst="rect">
            <a:avLst/>
          </a:prstGeom>
          <a:noFill/>
          <a:ln>
            <a:solidFill>
              <a:srgbClr val="004E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solidFill>
                  <a:schemeClr val="tx1"/>
                </a:solidFill>
                <a:latin typeface="Arial" panose="020B0604020202020204" pitchFamily="34" charset="0"/>
                <a:cs typeface="Arial" panose="020B0604020202020204" pitchFamily="34" charset="0"/>
              </a:rPr>
              <a:t>To investigate the contribution of each data feature, three methods were used: </a:t>
            </a:r>
          </a:p>
        </p:txBody>
      </p:sp>
      <p:cxnSp>
        <p:nvCxnSpPr>
          <p:cNvPr id="25" name="Straight Connector 24">
            <a:extLst>
              <a:ext uri="{FF2B5EF4-FFF2-40B4-BE49-F238E27FC236}">
                <a16:creationId xmlns:a16="http://schemas.microsoft.com/office/drawing/2014/main" id="{5155132A-940D-06B6-CF19-7177C968BCE6}"/>
              </a:ext>
            </a:extLst>
          </p:cNvPr>
          <p:cNvCxnSpPr>
            <a:cxnSpLocks/>
          </p:cNvCxnSpPr>
          <p:nvPr/>
        </p:nvCxnSpPr>
        <p:spPr>
          <a:xfrm>
            <a:off x="349393" y="2458386"/>
            <a:ext cx="11198511"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1D147FB5-8547-593B-1C31-76852586DEAD}"/>
              </a:ext>
            </a:extLst>
          </p:cNvPr>
          <p:cNvSpPr txBox="1"/>
          <p:nvPr/>
        </p:nvSpPr>
        <p:spPr>
          <a:xfrm>
            <a:off x="349393" y="2128602"/>
            <a:ext cx="3083355" cy="276999"/>
          </a:xfrm>
          <a:prstGeom prst="rect">
            <a:avLst/>
          </a:prstGeom>
          <a:noFill/>
        </p:spPr>
        <p:txBody>
          <a:bodyPr wrap="square" lIns="0" tIns="0" rIns="0" bIns="0" rtlCol="0">
            <a:spAutoFit/>
          </a:bodyPr>
          <a:lstStyle/>
          <a:p>
            <a:pPr algn="l"/>
            <a:r>
              <a:rPr lang="en-GB" b="1">
                <a:latin typeface="Arial" panose="020B0604020202020204" pitchFamily="34" charset="0"/>
                <a:cs typeface="Arial" panose="020B0604020202020204" pitchFamily="34" charset="0"/>
              </a:rPr>
              <a:t>Feature selection methods</a:t>
            </a:r>
          </a:p>
        </p:txBody>
      </p:sp>
      <p:sp>
        <p:nvSpPr>
          <p:cNvPr id="28" name="TextBox 27">
            <a:extLst>
              <a:ext uri="{FF2B5EF4-FFF2-40B4-BE49-F238E27FC236}">
                <a16:creationId xmlns:a16="http://schemas.microsoft.com/office/drawing/2014/main" id="{2C6F4AB8-E356-3477-1BD5-16CC453B7B07}"/>
              </a:ext>
            </a:extLst>
          </p:cNvPr>
          <p:cNvSpPr txBox="1"/>
          <p:nvPr/>
        </p:nvSpPr>
        <p:spPr>
          <a:xfrm>
            <a:off x="4358823" y="2116800"/>
            <a:ext cx="3083355" cy="276999"/>
          </a:xfrm>
          <a:prstGeom prst="rect">
            <a:avLst/>
          </a:prstGeom>
          <a:noFill/>
        </p:spPr>
        <p:txBody>
          <a:bodyPr wrap="square" lIns="0" tIns="0" rIns="0" bIns="0" rtlCol="0">
            <a:spAutoFit/>
          </a:bodyPr>
          <a:lstStyle/>
          <a:p>
            <a:pPr algn="l"/>
            <a:r>
              <a:rPr lang="en-GB" b="1">
                <a:latin typeface="Arial" panose="020B0604020202020204" pitchFamily="34" charset="0"/>
                <a:cs typeface="Arial" panose="020B0604020202020204" pitchFamily="34" charset="0"/>
              </a:rPr>
              <a:t>Process</a:t>
            </a:r>
          </a:p>
        </p:txBody>
      </p:sp>
      <p:sp>
        <p:nvSpPr>
          <p:cNvPr id="29" name="TextBox 28">
            <a:extLst>
              <a:ext uri="{FF2B5EF4-FFF2-40B4-BE49-F238E27FC236}">
                <a16:creationId xmlns:a16="http://schemas.microsoft.com/office/drawing/2014/main" id="{4584B26F-AD59-1232-C0EB-251A094ACA2A}"/>
              </a:ext>
            </a:extLst>
          </p:cNvPr>
          <p:cNvSpPr txBox="1"/>
          <p:nvPr/>
        </p:nvSpPr>
        <p:spPr>
          <a:xfrm>
            <a:off x="8886169" y="2138380"/>
            <a:ext cx="3083355" cy="276999"/>
          </a:xfrm>
          <a:prstGeom prst="rect">
            <a:avLst/>
          </a:prstGeom>
          <a:noFill/>
        </p:spPr>
        <p:txBody>
          <a:bodyPr wrap="square" lIns="0" tIns="0" rIns="0" bIns="0" rtlCol="0">
            <a:spAutoFit/>
          </a:bodyPr>
          <a:lstStyle/>
          <a:p>
            <a:pPr algn="l"/>
            <a:r>
              <a:rPr lang="en-GB" b="1">
                <a:solidFill>
                  <a:srgbClr val="004EDF"/>
                </a:solidFill>
                <a:latin typeface="Arial" panose="020B0604020202020204" pitchFamily="34" charset="0"/>
                <a:cs typeface="Arial" panose="020B0604020202020204" pitchFamily="34" charset="0"/>
              </a:rPr>
              <a:t>Result</a:t>
            </a:r>
          </a:p>
        </p:txBody>
      </p:sp>
      <p:sp>
        <p:nvSpPr>
          <p:cNvPr id="30" name="TextBox 29">
            <a:extLst>
              <a:ext uri="{FF2B5EF4-FFF2-40B4-BE49-F238E27FC236}">
                <a16:creationId xmlns:a16="http://schemas.microsoft.com/office/drawing/2014/main" id="{771B8708-8758-6FD3-39F4-338D9B883D5C}"/>
              </a:ext>
            </a:extLst>
          </p:cNvPr>
          <p:cNvSpPr txBox="1"/>
          <p:nvPr/>
        </p:nvSpPr>
        <p:spPr>
          <a:xfrm>
            <a:off x="349393" y="2913512"/>
            <a:ext cx="3191906" cy="246221"/>
          </a:xfrm>
          <a:prstGeom prst="rect">
            <a:avLst/>
          </a:prstGeom>
          <a:noFill/>
        </p:spPr>
        <p:txBody>
          <a:bodyPr wrap="square" lIns="0" tIns="0" rIns="0" bIns="0" rtlCol="0">
            <a:spAutoFit/>
          </a:bodyPr>
          <a:lstStyle/>
          <a:p>
            <a:pPr algn="l"/>
            <a:r>
              <a:rPr lang="en-GB" sz="1600">
                <a:latin typeface="Arial" panose="020B0604020202020204" pitchFamily="34" charset="0"/>
                <a:cs typeface="Arial" panose="020B0604020202020204" pitchFamily="34" charset="0"/>
              </a:rPr>
              <a:t>PCA</a:t>
            </a:r>
          </a:p>
        </p:txBody>
      </p:sp>
      <p:sp>
        <p:nvSpPr>
          <p:cNvPr id="31" name="TextBox 30">
            <a:extLst>
              <a:ext uri="{FF2B5EF4-FFF2-40B4-BE49-F238E27FC236}">
                <a16:creationId xmlns:a16="http://schemas.microsoft.com/office/drawing/2014/main" id="{6B6D08C1-AD50-5C65-C605-DA9BE39E2E08}"/>
              </a:ext>
            </a:extLst>
          </p:cNvPr>
          <p:cNvSpPr txBox="1"/>
          <p:nvPr/>
        </p:nvSpPr>
        <p:spPr>
          <a:xfrm>
            <a:off x="342900" y="4223596"/>
            <a:ext cx="3191906" cy="246221"/>
          </a:xfrm>
          <a:prstGeom prst="rect">
            <a:avLst/>
          </a:prstGeom>
          <a:noFill/>
        </p:spPr>
        <p:txBody>
          <a:bodyPr wrap="square" lIns="0" tIns="0" rIns="0" bIns="0" rtlCol="0">
            <a:spAutoFit/>
          </a:bodyPr>
          <a:lstStyle/>
          <a:p>
            <a:pPr algn="l"/>
            <a:r>
              <a:rPr lang="en-GB" sz="1600">
                <a:latin typeface="Arial" panose="020B0604020202020204" pitchFamily="34" charset="0"/>
                <a:cs typeface="Arial" panose="020B0604020202020204" pitchFamily="34" charset="0"/>
              </a:rPr>
              <a:t>Gradient Boosting Regressor</a:t>
            </a:r>
          </a:p>
        </p:txBody>
      </p:sp>
      <p:sp>
        <p:nvSpPr>
          <p:cNvPr id="32" name="TextBox 31">
            <a:extLst>
              <a:ext uri="{FF2B5EF4-FFF2-40B4-BE49-F238E27FC236}">
                <a16:creationId xmlns:a16="http://schemas.microsoft.com/office/drawing/2014/main" id="{7A2AF60A-1A18-C60A-1A6D-BA17A6301645}"/>
              </a:ext>
            </a:extLst>
          </p:cNvPr>
          <p:cNvSpPr txBox="1"/>
          <p:nvPr/>
        </p:nvSpPr>
        <p:spPr>
          <a:xfrm>
            <a:off x="342900" y="5593639"/>
            <a:ext cx="3191906" cy="246221"/>
          </a:xfrm>
          <a:prstGeom prst="rect">
            <a:avLst/>
          </a:prstGeom>
          <a:noFill/>
        </p:spPr>
        <p:txBody>
          <a:bodyPr wrap="square" lIns="0" tIns="0" rIns="0" bIns="0" rtlCol="0">
            <a:spAutoFit/>
          </a:bodyPr>
          <a:lstStyle/>
          <a:p>
            <a:pPr algn="l"/>
            <a:r>
              <a:rPr lang="en-GB" sz="1600">
                <a:latin typeface="Arial" panose="020B0604020202020204" pitchFamily="34" charset="0"/>
                <a:cs typeface="Arial" panose="020B0604020202020204" pitchFamily="34" charset="0"/>
              </a:rPr>
              <a:t>Random Forest Regressor</a:t>
            </a:r>
          </a:p>
        </p:txBody>
      </p:sp>
      <p:sp>
        <p:nvSpPr>
          <p:cNvPr id="33" name="Rectangle 32">
            <a:extLst>
              <a:ext uri="{FF2B5EF4-FFF2-40B4-BE49-F238E27FC236}">
                <a16:creationId xmlns:a16="http://schemas.microsoft.com/office/drawing/2014/main" id="{F9A9FED5-7889-3A38-5C24-79DD37DF6334}"/>
              </a:ext>
            </a:extLst>
          </p:cNvPr>
          <p:cNvSpPr/>
          <p:nvPr/>
        </p:nvSpPr>
        <p:spPr>
          <a:xfrm>
            <a:off x="3554540" y="2637038"/>
            <a:ext cx="4332157" cy="867778"/>
          </a:xfrm>
          <a:prstGeom prst="rect">
            <a:avLst/>
          </a:prstGeom>
          <a:solidFill>
            <a:srgbClr val="CBCF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None/>
            </a:pPr>
            <a:r>
              <a:rPr lang="en-US">
                <a:solidFill>
                  <a:schemeClr val="tx1"/>
                </a:solidFill>
                <a:latin typeface="Arial"/>
                <a:cs typeface="Arial"/>
              </a:rPr>
              <a:t>Checking the number of columns in transformed values </a:t>
            </a:r>
          </a:p>
        </p:txBody>
      </p:sp>
      <p:sp>
        <p:nvSpPr>
          <p:cNvPr id="34" name="Rectangle 33">
            <a:extLst>
              <a:ext uri="{FF2B5EF4-FFF2-40B4-BE49-F238E27FC236}">
                <a16:creationId xmlns:a16="http://schemas.microsoft.com/office/drawing/2014/main" id="{89C19D2A-7FF1-5C5F-E7FD-5AD6EDC0C8C2}"/>
              </a:ext>
            </a:extLst>
          </p:cNvPr>
          <p:cNvSpPr/>
          <p:nvPr/>
        </p:nvSpPr>
        <p:spPr>
          <a:xfrm>
            <a:off x="3541299" y="3925491"/>
            <a:ext cx="4332157" cy="867778"/>
          </a:xfrm>
          <a:prstGeom prst="rect">
            <a:avLst/>
          </a:prstGeom>
          <a:solidFill>
            <a:srgbClr val="CBCF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solidFill>
                  <a:schemeClr val="tx1"/>
                </a:solidFill>
                <a:latin typeface="Arial"/>
                <a:cs typeface="Arial"/>
              </a:rPr>
              <a:t>Build a series of decision trees based on reduction of the loss function by features</a:t>
            </a:r>
          </a:p>
        </p:txBody>
      </p:sp>
      <p:sp>
        <p:nvSpPr>
          <p:cNvPr id="35" name="Rectangle 34">
            <a:extLst>
              <a:ext uri="{FF2B5EF4-FFF2-40B4-BE49-F238E27FC236}">
                <a16:creationId xmlns:a16="http://schemas.microsoft.com/office/drawing/2014/main" id="{11BED7DF-AE84-7D4D-E1FE-CDC9D9D706AA}"/>
              </a:ext>
            </a:extLst>
          </p:cNvPr>
          <p:cNvSpPr/>
          <p:nvPr/>
        </p:nvSpPr>
        <p:spPr>
          <a:xfrm>
            <a:off x="3534806" y="5307511"/>
            <a:ext cx="4332157" cy="867778"/>
          </a:xfrm>
          <a:prstGeom prst="rect">
            <a:avLst/>
          </a:prstGeom>
          <a:solidFill>
            <a:srgbClr val="CBCF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solidFill>
                  <a:schemeClr val="tx1"/>
                </a:solidFill>
                <a:latin typeface="Arial"/>
                <a:cs typeface="Arial"/>
              </a:rPr>
              <a:t>Use multiple decision trees to make predictions</a:t>
            </a:r>
          </a:p>
        </p:txBody>
      </p:sp>
      <p:sp>
        <p:nvSpPr>
          <p:cNvPr id="38" name="Rectangle 37">
            <a:extLst>
              <a:ext uri="{FF2B5EF4-FFF2-40B4-BE49-F238E27FC236}">
                <a16:creationId xmlns:a16="http://schemas.microsoft.com/office/drawing/2014/main" id="{ACDDED85-02D6-A822-9C63-A75D681EAF36}"/>
              </a:ext>
            </a:extLst>
          </p:cNvPr>
          <p:cNvSpPr/>
          <p:nvPr/>
        </p:nvSpPr>
        <p:spPr>
          <a:xfrm>
            <a:off x="8105321" y="2641698"/>
            <a:ext cx="3442583" cy="867778"/>
          </a:xfrm>
          <a:prstGeom prst="rect">
            <a:avLst/>
          </a:prstGeom>
          <a:solidFill>
            <a:srgbClr val="001D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None/>
            </a:pPr>
            <a:r>
              <a:rPr lang="en-US">
                <a:solidFill>
                  <a:schemeClr val="bg1"/>
                </a:solidFill>
                <a:latin typeface="Arial"/>
                <a:cs typeface="Arial"/>
              </a:rPr>
              <a:t>In total three features</a:t>
            </a:r>
          </a:p>
        </p:txBody>
      </p:sp>
      <p:sp>
        <p:nvSpPr>
          <p:cNvPr id="39" name="Rectangle 38">
            <a:extLst>
              <a:ext uri="{FF2B5EF4-FFF2-40B4-BE49-F238E27FC236}">
                <a16:creationId xmlns:a16="http://schemas.microsoft.com/office/drawing/2014/main" id="{92487008-7DC2-64D5-1365-8D2ADBBC4D35}"/>
              </a:ext>
            </a:extLst>
          </p:cNvPr>
          <p:cNvSpPr/>
          <p:nvPr/>
        </p:nvSpPr>
        <p:spPr>
          <a:xfrm>
            <a:off x="8105320" y="3845018"/>
            <a:ext cx="3442583" cy="867778"/>
          </a:xfrm>
          <a:prstGeom prst="rect">
            <a:avLst/>
          </a:prstGeom>
          <a:solidFill>
            <a:srgbClr val="001D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None/>
            </a:pPr>
            <a:r>
              <a:rPr lang="en-US" b="1">
                <a:solidFill>
                  <a:schemeClr val="bg1"/>
                </a:solidFill>
                <a:latin typeface="Arial"/>
                <a:cs typeface="Arial"/>
              </a:rPr>
              <a:t>Features Chosen:</a:t>
            </a:r>
          </a:p>
          <a:p>
            <a:pPr lvl="0">
              <a:buNone/>
            </a:pPr>
            <a:r>
              <a:rPr lang="en-US">
                <a:solidFill>
                  <a:schemeClr val="bg1"/>
                </a:solidFill>
                <a:latin typeface="Arial"/>
                <a:cs typeface="Arial"/>
              </a:rPr>
              <a:t>Discount, Price, Consumer Confidence Index</a:t>
            </a:r>
          </a:p>
        </p:txBody>
      </p:sp>
      <p:sp>
        <p:nvSpPr>
          <p:cNvPr id="40" name="Rectangle 39">
            <a:extLst>
              <a:ext uri="{FF2B5EF4-FFF2-40B4-BE49-F238E27FC236}">
                <a16:creationId xmlns:a16="http://schemas.microsoft.com/office/drawing/2014/main" id="{815C61DE-3B1B-60D0-1906-1E866B1A7BAB}"/>
              </a:ext>
            </a:extLst>
          </p:cNvPr>
          <p:cNvSpPr/>
          <p:nvPr/>
        </p:nvSpPr>
        <p:spPr>
          <a:xfrm>
            <a:off x="8105320" y="5282860"/>
            <a:ext cx="3442583" cy="867778"/>
          </a:xfrm>
          <a:prstGeom prst="rect">
            <a:avLst/>
          </a:prstGeom>
          <a:solidFill>
            <a:srgbClr val="001D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None/>
            </a:pPr>
            <a:r>
              <a:rPr lang="en-US" sz="1800" b="1" i="0" u="none" strike="noStrike" noProof="0">
                <a:solidFill>
                  <a:schemeClr val="bg1"/>
                </a:solidFill>
                <a:latin typeface="Arial"/>
                <a:cs typeface="Arial"/>
              </a:rPr>
              <a:t>Features Chosen:</a:t>
            </a:r>
          </a:p>
          <a:p>
            <a:pPr lvl="0">
              <a:buNone/>
            </a:pPr>
            <a:r>
              <a:rPr lang="en-US" sz="1800" b="0" i="0" u="none" strike="noStrike" noProof="0">
                <a:solidFill>
                  <a:schemeClr val="bg1"/>
                </a:solidFill>
                <a:latin typeface="Arial"/>
                <a:cs typeface="Arial"/>
              </a:rPr>
              <a:t>Discount, Price, Consumer Confidence Index</a:t>
            </a:r>
            <a:endParaRPr lang="en-US">
              <a:solidFill>
                <a:schemeClr val="bg1"/>
              </a:solidFill>
              <a:latin typeface="Arial"/>
              <a:cs typeface="Arial"/>
            </a:endParaRPr>
          </a:p>
        </p:txBody>
      </p:sp>
    </p:spTree>
    <p:extLst>
      <p:ext uri="{BB962C8B-B14F-4D97-AF65-F5344CB8AC3E}">
        <p14:creationId xmlns:p14="http://schemas.microsoft.com/office/powerpoint/2010/main" val="24646168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Object 16" hidden="1">
            <a:extLst>
              <a:ext uri="{FF2B5EF4-FFF2-40B4-BE49-F238E27FC236}">
                <a16:creationId xmlns:a16="http://schemas.microsoft.com/office/drawing/2014/main" id="{5FCA57C0-66CA-3042-667B-CF6C0DACC26F}"/>
              </a:ext>
            </a:extLst>
          </p:cNvPr>
          <p:cNvGraphicFramePr>
            <a:graphicFrameLocks noChangeAspect="1"/>
          </p:cNvGraphicFramePr>
          <p:nvPr>
            <p:custDataLst>
              <p:tags r:id="rId1"/>
            </p:custDataLst>
            <p:extLst>
              <p:ext uri="{D42A27DB-BD31-4B8C-83A1-F6EECF244321}">
                <p14:modId xmlns:p14="http://schemas.microsoft.com/office/powerpoint/2010/main" val="20294047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7" name="Object 16" hidden="1">
                        <a:extLst>
                          <a:ext uri="{FF2B5EF4-FFF2-40B4-BE49-F238E27FC236}">
                            <a16:creationId xmlns:a16="http://schemas.microsoft.com/office/drawing/2014/main" id="{5FCA57C0-66CA-3042-667B-CF6C0DACC26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76" name="Rectangle 175">
            <a:extLst>
              <a:ext uri="{FF2B5EF4-FFF2-40B4-BE49-F238E27FC236}">
                <a16:creationId xmlns:a16="http://schemas.microsoft.com/office/drawing/2014/main" id="{1442E1FA-A973-69DB-26B3-BF5B30C99537}"/>
              </a:ext>
            </a:extLst>
          </p:cNvPr>
          <p:cNvSpPr/>
          <p:nvPr/>
        </p:nvSpPr>
        <p:spPr>
          <a:xfrm>
            <a:off x="9287595" y="976153"/>
            <a:ext cx="2815087" cy="4952830"/>
          </a:xfrm>
          <a:prstGeom prst="rect">
            <a:avLst/>
          </a:prstGeom>
          <a:solidFill>
            <a:srgbClr val="FFCF00">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Arial" panose="020B0604020202020204" pitchFamily="34" charset="0"/>
              <a:cs typeface="Arial" panose="020B0604020202020204" pitchFamily="34" charset="0"/>
            </a:endParaRPr>
          </a:p>
        </p:txBody>
      </p:sp>
      <p:sp>
        <p:nvSpPr>
          <p:cNvPr id="4" name="Title 3">
            <a:extLst>
              <a:ext uri="{FF2B5EF4-FFF2-40B4-BE49-F238E27FC236}">
                <a16:creationId xmlns:a16="http://schemas.microsoft.com/office/drawing/2014/main" id="{08C1BC98-94C6-23F7-C329-B99C4810BA06}"/>
              </a:ext>
            </a:extLst>
          </p:cNvPr>
          <p:cNvSpPr>
            <a:spLocks noGrp="1"/>
          </p:cNvSpPr>
          <p:nvPr>
            <p:ph type="title"/>
          </p:nvPr>
        </p:nvSpPr>
        <p:spPr/>
        <p:txBody>
          <a:bodyPr vert="horz"/>
          <a:lstStyle/>
          <a:p>
            <a:r>
              <a:rPr lang="en-US">
                <a:latin typeface="Arial"/>
                <a:cs typeface="Arial"/>
              </a:rPr>
              <a:t>Correlation Matrix</a:t>
            </a:r>
            <a:endParaRPr lang="en-US"/>
          </a:p>
        </p:txBody>
      </p:sp>
      <p:sp>
        <p:nvSpPr>
          <p:cNvPr id="5" name="Slide Number Placeholder 4">
            <a:extLst>
              <a:ext uri="{FF2B5EF4-FFF2-40B4-BE49-F238E27FC236}">
                <a16:creationId xmlns:a16="http://schemas.microsoft.com/office/drawing/2014/main" id="{1A3D556F-F834-81C3-60DB-75ED0A274BF2}"/>
              </a:ext>
            </a:extLst>
          </p:cNvPr>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8C09DA5-8C43-4702-8900-F4900F7A89AE}" type="slidenum">
              <a:rPr kumimoji="0" lang="en-US" sz="700" b="0" i="0" u="none" strike="noStrike" kern="1200" cap="all" spc="0" normalizeH="0" baseline="0" noProof="0" smtClean="0">
                <a:ln>
                  <a:noFill/>
                </a:ln>
                <a:solidFill>
                  <a:srgbClr val="000000">
                    <a:lumMod val="75000"/>
                    <a:lumOff val="25000"/>
                  </a:srgbClr>
                </a:solidFill>
                <a:effectLst/>
                <a:uLnTx/>
                <a:uFillTx/>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700" b="0" i="0" u="none" strike="noStrike" kern="1200" cap="all" spc="0" normalizeH="0" baseline="0" noProof="0">
              <a:ln>
                <a:noFill/>
              </a:ln>
              <a:solidFill>
                <a:srgbClr val="000000">
                  <a:lumMod val="75000"/>
                  <a:lumOff val="25000"/>
                </a:srgbClr>
              </a:solidFill>
              <a:effectLst/>
              <a:uLnTx/>
              <a:uFillTx/>
            </a:endParaRPr>
          </a:p>
        </p:txBody>
      </p:sp>
      <p:sp>
        <p:nvSpPr>
          <p:cNvPr id="8" name="TextBox 7">
            <a:extLst>
              <a:ext uri="{FF2B5EF4-FFF2-40B4-BE49-F238E27FC236}">
                <a16:creationId xmlns:a16="http://schemas.microsoft.com/office/drawing/2014/main" id="{69F1A28C-CEC0-29C5-BFEE-9C489D34BCD4}"/>
              </a:ext>
            </a:extLst>
          </p:cNvPr>
          <p:cNvSpPr txBox="1"/>
          <p:nvPr/>
        </p:nvSpPr>
        <p:spPr>
          <a:xfrm>
            <a:off x="342900" y="1214438"/>
            <a:ext cx="11315700" cy="246221"/>
          </a:xfrm>
          <a:prstGeom prst="rect">
            <a:avLst/>
          </a:prstGeom>
          <a:noFill/>
        </p:spPr>
        <p:txBody>
          <a:bodyPr wrap="square" lIns="0" tIns="0" rIns="0" bIns="0" rtlCol="0" anchor="t">
            <a:spAutoFit/>
          </a:bodyPr>
          <a:lstStyle/>
          <a:p>
            <a:pPr algn="l"/>
            <a:endParaRPr lang="en-US" sz="1600" b="1">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921C64DD-5503-251C-E9BF-F5993C1608B5}"/>
              </a:ext>
            </a:extLst>
          </p:cNvPr>
          <p:cNvSpPr txBox="1"/>
          <p:nvPr/>
        </p:nvSpPr>
        <p:spPr>
          <a:xfrm>
            <a:off x="2914650" y="1214438"/>
            <a:ext cx="4886325" cy="246221"/>
          </a:xfrm>
          <a:prstGeom prst="rect">
            <a:avLst/>
          </a:prstGeom>
          <a:noFill/>
        </p:spPr>
        <p:txBody>
          <a:bodyPr wrap="square" lIns="0" tIns="0" rIns="0" bIns="0" rtlCol="0" anchor="t">
            <a:spAutoFit/>
          </a:bodyPr>
          <a:lstStyle/>
          <a:p>
            <a:pPr algn="l"/>
            <a:endParaRPr lang="en-GB" sz="1600" b="1">
              <a:solidFill>
                <a:srgbClr val="FFCF00"/>
              </a:solidFill>
              <a:latin typeface="Arial" panose="020B0604020202020204" pitchFamily="34" charset="0"/>
              <a:ea typeface="Songti SC" panose="02010600040101010101" pitchFamily="2" charset="-122"/>
              <a:cs typeface="Arial" panose="020B0604020202020204" pitchFamily="34" charset="0"/>
            </a:endParaRPr>
          </a:p>
        </p:txBody>
      </p:sp>
      <p:sp>
        <p:nvSpPr>
          <p:cNvPr id="149" name="Subtitle">
            <a:extLst>
              <a:ext uri="{FF2B5EF4-FFF2-40B4-BE49-F238E27FC236}">
                <a16:creationId xmlns:a16="http://schemas.microsoft.com/office/drawing/2014/main" id="{05D2F27E-4D91-8018-0999-5D5A27401E71}"/>
              </a:ext>
            </a:extLst>
          </p:cNvPr>
          <p:cNvSpPr txBox="1">
            <a:spLocks/>
          </p:cNvSpPr>
          <p:nvPr/>
        </p:nvSpPr>
        <p:spPr>
          <a:xfrm>
            <a:off x="503886" y="919506"/>
            <a:ext cx="65" cy="276999"/>
          </a:xfrm>
          <a:prstGeom prst="rect">
            <a:avLst/>
          </a:prstGeom>
        </p:spPr>
        <p:txBody>
          <a:bodyPr wrap="none" lIns="0" tIns="0" rIns="0" bIns="0" anchor="t">
            <a:spAutoFit/>
          </a:bodyPr>
          <a:lstStyle>
            <a:lvl1pPr marL="0" marR="0" indent="0" algn="l" defTabSz="914400" rtl="0" eaLnBrk="1" fontAlgn="base" latinLnBrk="0" hangingPunct="1">
              <a:lnSpc>
                <a:spcPct val="100000"/>
              </a:lnSpc>
              <a:spcBef>
                <a:spcPct val="100000"/>
              </a:spcBef>
              <a:spcAft>
                <a:spcPct val="0"/>
              </a:spcAft>
              <a:buClrTx/>
              <a:buSzTx/>
              <a:buFont typeface="Wingdings 2" pitchFamily="18" charset="2"/>
              <a:buNone/>
              <a:tabLst/>
              <a:defRPr sz="1200" b="1" kern="1200" baseline="0">
                <a:solidFill>
                  <a:schemeClr val="tx1">
                    <a:lumMod val="65000"/>
                    <a:lumOff val="35000"/>
                  </a:schemeClr>
                </a:solidFill>
                <a:latin typeface="Arial"/>
                <a:ea typeface="+mn-ea"/>
                <a:cs typeface="Arial"/>
              </a:defRPr>
            </a:lvl1pPr>
            <a:lvl2pPr marL="352425" marR="0" indent="-165100" algn="l" defTabSz="914400" rtl="0" eaLnBrk="1" fontAlgn="base" latinLnBrk="0" hangingPunct="1">
              <a:lnSpc>
                <a:spcPct val="100000"/>
              </a:lnSpc>
              <a:spcBef>
                <a:spcPct val="50000"/>
              </a:spcBef>
              <a:spcAft>
                <a:spcPct val="0"/>
              </a:spcAft>
              <a:buClrTx/>
              <a:buSzTx/>
              <a:buFont typeface="Arial" charset="0"/>
              <a:buChar char="–"/>
              <a:tabLst/>
              <a:defRPr sz="2800" kern="1200">
                <a:solidFill>
                  <a:schemeClr val="tx1"/>
                </a:solidFill>
                <a:latin typeface="Arial"/>
                <a:ea typeface="+mn-ea"/>
                <a:cs typeface="Arial"/>
              </a:defRPr>
            </a:lvl2pPr>
            <a:lvl3pPr marL="539750" marR="0" indent="-185738" algn="l" defTabSz="914400" rtl="0" eaLnBrk="1" fontAlgn="base" latinLnBrk="0" hangingPunct="1">
              <a:lnSpc>
                <a:spcPct val="100000"/>
              </a:lnSpc>
              <a:spcBef>
                <a:spcPct val="50000"/>
              </a:spcBef>
              <a:spcAft>
                <a:spcPct val="0"/>
              </a:spcAft>
              <a:buClrTx/>
              <a:buSzTx/>
              <a:buFont typeface="Wingdings 2" pitchFamily="18" charset="2"/>
              <a:buChar char=""/>
              <a:tabLst/>
              <a:defRPr sz="2400" kern="1200">
                <a:solidFill>
                  <a:schemeClr val="tx1"/>
                </a:solidFill>
                <a:latin typeface="Arial"/>
                <a:ea typeface="+mn-ea"/>
                <a:cs typeface="Arial"/>
              </a:defRPr>
            </a:lvl3pPr>
            <a:lvl4pPr marL="712788" marR="0" indent="-171450" algn="l" defTabSz="914400" rtl="0" eaLnBrk="1" fontAlgn="base" latinLnBrk="0" hangingPunct="1">
              <a:lnSpc>
                <a:spcPct val="100000"/>
              </a:lnSpc>
              <a:spcBef>
                <a:spcPct val="20000"/>
              </a:spcBef>
              <a:spcAft>
                <a:spcPct val="0"/>
              </a:spcAft>
              <a:buClrTx/>
              <a:buSzTx/>
              <a:buFont typeface="Wingdings" pitchFamily="2" charset="2"/>
              <a:buChar char="w"/>
              <a:tabLst/>
              <a:defRPr sz="2000" kern="1200">
                <a:solidFill>
                  <a:schemeClr val="tx1"/>
                </a:solidFill>
                <a:latin typeface="Arial"/>
                <a:ea typeface="+mn-ea"/>
                <a:cs typeface="Arial"/>
              </a:defRPr>
            </a:lvl4pPr>
            <a:lvl5pPr marL="900113" marR="0" indent="-185738" algn="l" defTabSz="914400" rtl="0" eaLnBrk="1" fontAlgn="base" latinLnBrk="0" hangingPunct="1">
              <a:lnSpc>
                <a:spcPct val="100000"/>
              </a:lnSpc>
              <a:spcBef>
                <a:spcPct val="20000"/>
              </a:spcBef>
              <a:spcAft>
                <a:spcPct val="0"/>
              </a:spcAft>
              <a:buClrTx/>
              <a:buSzTx/>
              <a:buFont typeface="Arial" charset="0"/>
              <a:buChar char="○"/>
              <a:tabLst/>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pPr>
            <a:endParaRPr lang="en-US" sz="1800">
              <a:solidFill>
                <a:srgbClr val="0045BE"/>
              </a:solidFill>
              <a:latin typeface="Arial" panose="020B0604020202020204" pitchFamily="34" charset="0"/>
              <a:cs typeface="Arial" panose="020B0604020202020204" pitchFamily="34" charset="0"/>
            </a:endParaRPr>
          </a:p>
        </p:txBody>
      </p:sp>
      <p:sp>
        <p:nvSpPr>
          <p:cNvPr id="175" name="TextBox 174">
            <a:extLst>
              <a:ext uri="{FF2B5EF4-FFF2-40B4-BE49-F238E27FC236}">
                <a16:creationId xmlns:a16="http://schemas.microsoft.com/office/drawing/2014/main" id="{3311155A-5FBF-D6D2-2BB4-804FC9345972}"/>
              </a:ext>
            </a:extLst>
          </p:cNvPr>
          <p:cNvSpPr txBox="1"/>
          <p:nvPr/>
        </p:nvSpPr>
        <p:spPr>
          <a:xfrm>
            <a:off x="9387648" y="1127840"/>
            <a:ext cx="3386138" cy="338554"/>
          </a:xfrm>
          <a:prstGeom prst="rect">
            <a:avLst/>
          </a:prstGeom>
          <a:noFill/>
        </p:spPr>
        <p:txBody>
          <a:bodyPr wrap="square" lIns="0" tIns="0" rIns="0" bIns="0" rtlCol="0" anchor="t">
            <a:spAutoFit/>
          </a:bodyPr>
          <a:lstStyle/>
          <a:p>
            <a:r>
              <a:rPr lang="en-GB" sz="2200" b="1">
                <a:solidFill>
                  <a:srgbClr val="0045BE"/>
                </a:solidFill>
                <a:latin typeface="Arial"/>
                <a:cs typeface="Arial"/>
              </a:rPr>
              <a:t>Findings</a:t>
            </a:r>
          </a:p>
        </p:txBody>
      </p:sp>
      <p:sp>
        <p:nvSpPr>
          <p:cNvPr id="187" name="TextBox 186">
            <a:extLst>
              <a:ext uri="{FF2B5EF4-FFF2-40B4-BE49-F238E27FC236}">
                <a16:creationId xmlns:a16="http://schemas.microsoft.com/office/drawing/2014/main" id="{C03C4760-0F41-4CE0-8D7A-A6A5F345CDC3}"/>
              </a:ext>
            </a:extLst>
          </p:cNvPr>
          <p:cNvSpPr txBox="1"/>
          <p:nvPr/>
        </p:nvSpPr>
        <p:spPr>
          <a:xfrm>
            <a:off x="9387472" y="1716005"/>
            <a:ext cx="2471281" cy="738664"/>
          </a:xfrm>
          <a:prstGeom prst="rect">
            <a:avLst/>
          </a:prstGeom>
          <a:noFill/>
        </p:spPr>
        <p:txBody>
          <a:bodyPr wrap="square" lIns="0" tIns="0" rIns="0" bIns="0" rtlCol="0" anchor="t">
            <a:spAutoFit/>
          </a:bodyPr>
          <a:lstStyle/>
          <a:p>
            <a:r>
              <a:rPr lang="en-US" sz="1600" b="1">
                <a:solidFill>
                  <a:schemeClr val="accent2">
                    <a:lumMod val="75000"/>
                  </a:schemeClr>
                </a:solidFill>
                <a:latin typeface="Arial"/>
                <a:ea typeface="+mn-lt"/>
                <a:cs typeface="Arial"/>
              </a:rPr>
              <a:t>Correlation between</a:t>
            </a:r>
            <a:endParaRPr lang="en-GB" sz="1600">
              <a:solidFill>
                <a:schemeClr val="accent2">
                  <a:lumMod val="75000"/>
                </a:schemeClr>
              </a:solidFill>
              <a:latin typeface="Arial"/>
              <a:ea typeface="+mn-lt"/>
              <a:cs typeface="Arial"/>
            </a:endParaRPr>
          </a:p>
          <a:p>
            <a:r>
              <a:rPr lang="en-US" sz="1600" b="1">
                <a:solidFill>
                  <a:srgbClr val="0045BE"/>
                </a:solidFill>
                <a:latin typeface="Arial"/>
                <a:ea typeface="+mn-lt"/>
                <a:cs typeface="Arial"/>
              </a:rPr>
              <a:t>Actual sales unit vs. Other Numeric Features</a:t>
            </a:r>
            <a:endParaRPr lang="en-GB" sz="1600">
              <a:latin typeface="Arial"/>
              <a:cs typeface="Arial"/>
            </a:endParaRPr>
          </a:p>
        </p:txBody>
      </p:sp>
      <p:cxnSp>
        <p:nvCxnSpPr>
          <p:cNvPr id="220" name="Straight Connector 219">
            <a:extLst>
              <a:ext uri="{FF2B5EF4-FFF2-40B4-BE49-F238E27FC236}">
                <a16:creationId xmlns:a16="http://schemas.microsoft.com/office/drawing/2014/main" id="{709ECFB8-DCFD-2831-6253-EAA76C3C6183}"/>
              </a:ext>
            </a:extLst>
          </p:cNvPr>
          <p:cNvCxnSpPr/>
          <p:nvPr/>
        </p:nvCxnSpPr>
        <p:spPr>
          <a:xfrm flipV="1">
            <a:off x="5107056" y="3780262"/>
            <a:ext cx="356139"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221" name="TextBox 220">
            <a:extLst>
              <a:ext uri="{FF2B5EF4-FFF2-40B4-BE49-F238E27FC236}">
                <a16:creationId xmlns:a16="http://schemas.microsoft.com/office/drawing/2014/main" id="{C5C8F090-B6A8-1669-581E-01A3FF222E6B}"/>
              </a:ext>
            </a:extLst>
          </p:cNvPr>
          <p:cNvSpPr txBox="1"/>
          <p:nvPr/>
        </p:nvSpPr>
        <p:spPr>
          <a:xfrm>
            <a:off x="9387472" y="3371099"/>
            <a:ext cx="2896384" cy="492443"/>
          </a:xfrm>
          <a:prstGeom prst="rect">
            <a:avLst/>
          </a:prstGeom>
          <a:noFill/>
        </p:spPr>
        <p:txBody>
          <a:bodyPr wrap="square" lIns="0" tIns="0" rIns="0" bIns="0" rtlCol="0" anchor="t">
            <a:spAutoFit/>
          </a:bodyPr>
          <a:lstStyle/>
          <a:p>
            <a:endParaRPr lang="en-US" sz="1600" b="1">
              <a:solidFill>
                <a:schemeClr val="accent2">
                  <a:lumMod val="75000"/>
                </a:schemeClr>
              </a:solidFill>
              <a:latin typeface="Arial" panose="020B0604020202020204" pitchFamily="34" charset="0"/>
              <a:cs typeface="Arial" panose="020B0604020202020204" pitchFamily="34" charset="0"/>
            </a:endParaRPr>
          </a:p>
          <a:p>
            <a:pPr algn="l"/>
            <a:endParaRPr lang="en-GB" sz="1600" b="1">
              <a:solidFill>
                <a:srgbClr val="004EDF"/>
              </a:solidFill>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F088D058-1462-0EDA-7BD9-25E42061AB87}"/>
              </a:ext>
            </a:extLst>
          </p:cNvPr>
          <p:cNvSpPr txBox="1"/>
          <p:nvPr/>
        </p:nvSpPr>
        <p:spPr>
          <a:xfrm>
            <a:off x="7891604" y="6224256"/>
            <a:ext cx="784633" cy="246221"/>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l"/>
            <a:endParaRPr lang="en-US" sz="1600">
              <a:latin typeface="Arial" panose="020B0604020202020204" pitchFamily="34" charset="0"/>
              <a:cs typeface="Arial" panose="020B0604020202020204" pitchFamily="34" charset="0"/>
            </a:endParaRPr>
          </a:p>
        </p:txBody>
      </p:sp>
      <p:pic>
        <p:nvPicPr>
          <p:cNvPr id="63" name="Picture 127" descr="Graphical user interface, application, PowerPoint&#10;&#10;Description automatically generated">
            <a:extLst>
              <a:ext uri="{FF2B5EF4-FFF2-40B4-BE49-F238E27FC236}">
                <a16:creationId xmlns:a16="http://schemas.microsoft.com/office/drawing/2014/main" id="{EAFC2F6A-EF51-4FEC-C9C2-FE602A6AA60B}"/>
              </a:ext>
            </a:extLst>
          </p:cNvPr>
          <p:cNvPicPr>
            <a:picLocks noChangeAspect="1"/>
          </p:cNvPicPr>
          <p:nvPr/>
        </p:nvPicPr>
        <p:blipFill>
          <a:blip r:embed="rId5"/>
          <a:stretch>
            <a:fillRect/>
          </a:stretch>
        </p:blipFill>
        <p:spPr>
          <a:xfrm>
            <a:off x="338767" y="973982"/>
            <a:ext cx="8765963" cy="5137922"/>
          </a:xfrm>
          <a:prstGeom prst="rect">
            <a:avLst/>
          </a:prstGeom>
        </p:spPr>
      </p:pic>
      <p:cxnSp>
        <p:nvCxnSpPr>
          <p:cNvPr id="130" name="Straight Connector 129">
            <a:extLst>
              <a:ext uri="{FF2B5EF4-FFF2-40B4-BE49-F238E27FC236}">
                <a16:creationId xmlns:a16="http://schemas.microsoft.com/office/drawing/2014/main" id="{52ED848A-F641-EFD3-284E-94545147DC8D}"/>
              </a:ext>
            </a:extLst>
          </p:cNvPr>
          <p:cNvCxnSpPr>
            <a:cxnSpLocks/>
          </p:cNvCxnSpPr>
          <p:nvPr/>
        </p:nvCxnSpPr>
        <p:spPr>
          <a:xfrm>
            <a:off x="9302112" y="1579309"/>
            <a:ext cx="2815280" cy="11124"/>
          </a:xfrm>
          <a:prstGeom prst="line">
            <a:avLst/>
          </a:prstGeom>
          <a:ln w="9525">
            <a:solidFill>
              <a:schemeClr val="tx1"/>
            </a:solidFill>
            <a:prstDash val="sysDash"/>
          </a:ln>
        </p:spPr>
        <p:style>
          <a:lnRef idx="1">
            <a:schemeClr val="accent1"/>
          </a:lnRef>
          <a:fillRef idx="0">
            <a:schemeClr val="accent1"/>
          </a:fillRef>
          <a:effectRef idx="0">
            <a:schemeClr val="accent1"/>
          </a:effectRef>
          <a:fontRef idx="minor">
            <a:schemeClr val="tx1"/>
          </a:fontRef>
        </p:style>
      </p:cxnSp>
      <p:pic>
        <p:nvPicPr>
          <p:cNvPr id="3074" name="Picture 2" descr="Sale">
            <a:extLst>
              <a:ext uri="{FF2B5EF4-FFF2-40B4-BE49-F238E27FC236}">
                <a16:creationId xmlns:a16="http://schemas.microsoft.com/office/drawing/2014/main" id="{BADFF280-5D42-7064-4DCC-E425AFACBC5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21445" y="2659457"/>
            <a:ext cx="751216" cy="751216"/>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A3BC73E0-C403-F8F2-09DD-A5950A13E2AB}"/>
              </a:ext>
            </a:extLst>
          </p:cNvPr>
          <p:cNvSpPr txBox="1"/>
          <p:nvPr/>
        </p:nvSpPr>
        <p:spPr>
          <a:xfrm>
            <a:off x="10169802" y="2783588"/>
            <a:ext cx="1837521" cy="492443"/>
          </a:xfrm>
          <a:prstGeom prst="rect">
            <a:avLst/>
          </a:prstGeom>
          <a:noFill/>
        </p:spPr>
        <p:txBody>
          <a:bodyPr wrap="square" lIns="0" tIns="0" rIns="0" bIns="0" rtlCol="0">
            <a:spAutoFit/>
          </a:bodyPr>
          <a:lstStyle/>
          <a:p>
            <a:pPr algn="l"/>
            <a:r>
              <a:rPr lang="en-GB" sz="1600" b="1">
                <a:latin typeface="Arial" panose="020B0604020202020204" pitchFamily="34" charset="0"/>
                <a:cs typeface="Arial" panose="020B0604020202020204" pitchFamily="34" charset="0"/>
              </a:rPr>
              <a:t>Discount Percentage</a:t>
            </a:r>
          </a:p>
        </p:txBody>
      </p:sp>
      <p:pic>
        <p:nvPicPr>
          <p:cNvPr id="3078" name="Picture 6" descr="Tag">
            <a:extLst>
              <a:ext uri="{FF2B5EF4-FFF2-40B4-BE49-F238E27FC236}">
                <a16:creationId xmlns:a16="http://schemas.microsoft.com/office/drawing/2014/main" id="{5BD7BFF6-08EC-3446-A518-DBE6C473FB1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94687" y="3761419"/>
            <a:ext cx="627145" cy="627145"/>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DA4682CB-804D-3D85-64B7-6544574D144A}"/>
              </a:ext>
            </a:extLst>
          </p:cNvPr>
          <p:cNvSpPr txBox="1"/>
          <p:nvPr/>
        </p:nvSpPr>
        <p:spPr>
          <a:xfrm>
            <a:off x="10204697" y="3848162"/>
            <a:ext cx="1837521" cy="246221"/>
          </a:xfrm>
          <a:prstGeom prst="rect">
            <a:avLst/>
          </a:prstGeom>
          <a:noFill/>
        </p:spPr>
        <p:txBody>
          <a:bodyPr wrap="square" lIns="0" tIns="0" rIns="0" bIns="0" rtlCol="0">
            <a:spAutoFit/>
          </a:bodyPr>
          <a:lstStyle/>
          <a:p>
            <a:pPr algn="l"/>
            <a:r>
              <a:rPr lang="en-GB" sz="1600" b="1">
                <a:latin typeface="Arial" panose="020B0604020202020204" pitchFamily="34" charset="0"/>
                <a:cs typeface="Arial" panose="020B0604020202020204" pitchFamily="34" charset="0"/>
              </a:rPr>
              <a:t>Price</a:t>
            </a:r>
          </a:p>
        </p:txBody>
      </p:sp>
      <p:sp>
        <p:nvSpPr>
          <p:cNvPr id="34" name="TextBox 33">
            <a:extLst>
              <a:ext uri="{FF2B5EF4-FFF2-40B4-BE49-F238E27FC236}">
                <a16:creationId xmlns:a16="http://schemas.microsoft.com/office/drawing/2014/main" id="{35162F61-9C02-E0DE-5B79-52CBDB8FB127}"/>
              </a:ext>
            </a:extLst>
          </p:cNvPr>
          <p:cNvSpPr txBox="1"/>
          <p:nvPr/>
        </p:nvSpPr>
        <p:spPr>
          <a:xfrm>
            <a:off x="9372762" y="4727881"/>
            <a:ext cx="2634561" cy="738664"/>
          </a:xfrm>
          <a:prstGeom prst="rect">
            <a:avLst/>
          </a:prstGeom>
          <a:noFill/>
        </p:spPr>
        <p:txBody>
          <a:bodyPr wrap="square" lIns="0" tIns="0" rIns="0" bIns="0" rtlCol="0">
            <a:spAutoFit/>
          </a:bodyPr>
          <a:lstStyle/>
          <a:p>
            <a:pPr algn="l"/>
            <a:r>
              <a:rPr lang="en-GB" sz="1600" b="1">
                <a:solidFill>
                  <a:srgbClr val="004EDF"/>
                </a:solidFill>
                <a:latin typeface="Arial" panose="020B0604020202020204" pitchFamily="34" charset="0"/>
                <a:cs typeface="Arial" panose="020B0604020202020204" pitchFamily="34" charset="0"/>
              </a:rPr>
              <a:t>Discount percentage </a:t>
            </a:r>
            <a:r>
              <a:rPr lang="en-GB" sz="1600">
                <a:latin typeface="Arial" panose="020B0604020202020204" pitchFamily="34" charset="0"/>
                <a:cs typeface="Arial" panose="020B0604020202020204" pitchFamily="34" charset="0"/>
              </a:rPr>
              <a:t>and </a:t>
            </a:r>
            <a:r>
              <a:rPr lang="en-GB" sz="1600" b="1">
                <a:solidFill>
                  <a:srgbClr val="004EDF"/>
                </a:solidFill>
                <a:latin typeface="Arial" panose="020B0604020202020204" pitchFamily="34" charset="0"/>
                <a:cs typeface="Arial" panose="020B0604020202020204" pitchFamily="34" charset="0"/>
              </a:rPr>
              <a:t>price</a:t>
            </a:r>
            <a:r>
              <a:rPr lang="en-GB" sz="1600">
                <a:latin typeface="Arial" panose="020B0604020202020204" pitchFamily="34" charset="0"/>
                <a:cs typeface="Arial" panose="020B0604020202020204" pitchFamily="34" charset="0"/>
              </a:rPr>
              <a:t> have stronger correlation with daily units</a:t>
            </a:r>
          </a:p>
        </p:txBody>
      </p:sp>
      <p:grpSp>
        <p:nvGrpSpPr>
          <p:cNvPr id="41" name="Group 40">
            <a:extLst>
              <a:ext uri="{FF2B5EF4-FFF2-40B4-BE49-F238E27FC236}">
                <a16:creationId xmlns:a16="http://schemas.microsoft.com/office/drawing/2014/main" id="{4661D3EA-1EE5-2813-2935-02B4CA54862B}"/>
              </a:ext>
            </a:extLst>
          </p:cNvPr>
          <p:cNvGrpSpPr/>
          <p:nvPr/>
        </p:nvGrpSpPr>
        <p:grpSpPr>
          <a:xfrm>
            <a:off x="1476632" y="6359951"/>
            <a:ext cx="9897128" cy="442306"/>
            <a:chOff x="1476632" y="6359951"/>
            <a:chExt cx="9897128" cy="442306"/>
          </a:xfrm>
        </p:grpSpPr>
        <p:sp>
          <p:nvSpPr>
            <p:cNvPr id="37" name="object 36">
              <a:extLst>
                <a:ext uri="{FF2B5EF4-FFF2-40B4-BE49-F238E27FC236}">
                  <a16:creationId xmlns:a16="http://schemas.microsoft.com/office/drawing/2014/main" id="{7DE7A076-EE7A-2B1C-DE56-A933A1E3969F}"/>
                </a:ext>
              </a:extLst>
            </p:cNvPr>
            <p:cNvSpPr txBox="1">
              <a:spLocks/>
            </p:cNvSpPr>
            <p:nvPr/>
          </p:nvSpPr>
          <p:spPr>
            <a:xfrm>
              <a:off x="1476632" y="6359951"/>
              <a:ext cx="2204720" cy="442306"/>
            </a:xfrm>
            <a:prstGeom prst="rect">
              <a:avLst/>
            </a:prstGeom>
          </p:spPr>
          <p:txBody>
            <a:bodyPr vert="horz" wrap="square" lIns="0" tIns="260121"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315"/>
                </a:lnSpc>
              </a:pPr>
              <a:r>
                <a:rPr lang="en-US" sz="1100">
                  <a:latin typeface="Arial"/>
                  <a:cs typeface="Arial"/>
                </a:rPr>
                <a:t>SUMMARY</a:t>
              </a:r>
            </a:p>
          </p:txBody>
        </p:sp>
        <p:sp>
          <p:nvSpPr>
            <p:cNvPr id="38" name="object 36">
              <a:extLst>
                <a:ext uri="{FF2B5EF4-FFF2-40B4-BE49-F238E27FC236}">
                  <a16:creationId xmlns:a16="http://schemas.microsoft.com/office/drawing/2014/main" id="{E500542F-0267-674B-F553-CDD73E89C0F9}"/>
                </a:ext>
              </a:extLst>
            </p:cNvPr>
            <p:cNvSpPr txBox="1">
              <a:spLocks/>
            </p:cNvSpPr>
            <p:nvPr/>
          </p:nvSpPr>
          <p:spPr>
            <a:xfrm>
              <a:off x="3804878" y="6407668"/>
              <a:ext cx="2204720" cy="390966"/>
            </a:xfrm>
            <a:prstGeom prst="rect">
              <a:avLst/>
            </a:prstGeom>
          </p:spPr>
          <p:txBody>
            <a:bodyPr vert="horz" wrap="square" lIns="0" tIns="260121"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015"/>
                </a:lnSpc>
              </a:pPr>
              <a:r>
                <a:rPr lang="en-US" sz="1100" b="1">
                  <a:solidFill>
                    <a:srgbClr val="004EDF"/>
                  </a:solidFill>
                  <a:latin typeface="Arial"/>
                  <a:cs typeface="Arial"/>
                </a:rPr>
                <a:t>FEATURE ENGINEERING</a:t>
              </a:r>
            </a:p>
          </p:txBody>
        </p:sp>
        <p:sp>
          <p:nvSpPr>
            <p:cNvPr id="39" name="object 36">
              <a:extLst>
                <a:ext uri="{FF2B5EF4-FFF2-40B4-BE49-F238E27FC236}">
                  <a16:creationId xmlns:a16="http://schemas.microsoft.com/office/drawing/2014/main" id="{E5117436-71B2-9339-807E-6F634A97429D}"/>
                </a:ext>
              </a:extLst>
            </p:cNvPr>
            <p:cNvSpPr txBox="1">
              <a:spLocks/>
            </p:cNvSpPr>
            <p:nvPr/>
          </p:nvSpPr>
          <p:spPr>
            <a:xfrm>
              <a:off x="6578400" y="6359951"/>
              <a:ext cx="2204720" cy="442306"/>
            </a:xfrm>
            <a:prstGeom prst="rect">
              <a:avLst/>
            </a:prstGeom>
          </p:spPr>
          <p:txBody>
            <a:bodyPr vert="horz" wrap="square" lIns="0" tIns="260121"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315"/>
                </a:lnSpc>
              </a:pPr>
              <a:r>
                <a:rPr lang="en-US" sz="1100">
                  <a:latin typeface="Arial"/>
                  <a:cs typeface="Arial"/>
                </a:rPr>
                <a:t>MODELS</a:t>
              </a:r>
            </a:p>
          </p:txBody>
        </p:sp>
        <p:sp>
          <p:nvSpPr>
            <p:cNvPr id="40" name="object 36">
              <a:extLst>
                <a:ext uri="{FF2B5EF4-FFF2-40B4-BE49-F238E27FC236}">
                  <a16:creationId xmlns:a16="http://schemas.microsoft.com/office/drawing/2014/main" id="{9FDA8C05-5D85-0A82-01D4-9232A0E2637D}"/>
                </a:ext>
              </a:extLst>
            </p:cNvPr>
            <p:cNvSpPr txBox="1">
              <a:spLocks/>
            </p:cNvSpPr>
            <p:nvPr/>
          </p:nvSpPr>
          <p:spPr>
            <a:xfrm>
              <a:off x="9169040" y="6359951"/>
              <a:ext cx="2204720" cy="442306"/>
            </a:xfrm>
            <a:prstGeom prst="rect">
              <a:avLst/>
            </a:prstGeom>
          </p:spPr>
          <p:txBody>
            <a:bodyPr vert="horz" wrap="square" lIns="0" tIns="260121"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315"/>
                </a:lnSpc>
              </a:pPr>
              <a:r>
                <a:rPr lang="en-US" sz="1100">
                  <a:latin typeface="Arial"/>
                  <a:cs typeface="Arial"/>
                </a:rPr>
                <a:t>RECOMMENDATIONS</a:t>
              </a:r>
            </a:p>
          </p:txBody>
        </p:sp>
      </p:grpSp>
      <p:sp>
        <p:nvSpPr>
          <p:cNvPr id="44" name="bg object 16">
            <a:extLst>
              <a:ext uri="{FF2B5EF4-FFF2-40B4-BE49-F238E27FC236}">
                <a16:creationId xmlns:a16="http://schemas.microsoft.com/office/drawing/2014/main" id="{0A0CB0A1-F0D7-E4A7-B67E-36B87D8A7C5E}"/>
              </a:ext>
            </a:extLst>
          </p:cNvPr>
          <p:cNvSpPr/>
          <p:nvPr/>
        </p:nvSpPr>
        <p:spPr>
          <a:xfrm>
            <a:off x="1007985" y="6559514"/>
            <a:ext cx="10897870" cy="21590"/>
          </a:xfrm>
          <a:custGeom>
            <a:avLst/>
            <a:gdLst/>
            <a:ahLst/>
            <a:cxnLst/>
            <a:rect l="l" t="t" r="r" b="b"/>
            <a:pathLst>
              <a:path w="10897870" h="21590">
                <a:moveTo>
                  <a:pt x="0" y="21044"/>
                </a:moveTo>
                <a:lnTo>
                  <a:pt x="10897293" y="0"/>
                </a:lnTo>
              </a:path>
            </a:pathLst>
          </a:custGeom>
          <a:ln w="12700">
            <a:solidFill>
              <a:srgbClr val="E3DED1"/>
            </a:solidFill>
          </a:ln>
        </p:spPr>
        <p:txBody>
          <a:bodyPr wrap="square" lIns="0" tIns="0" rIns="0" bIns="0" rtlCol="0"/>
          <a:lstStyle/>
          <a:p>
            <a:endParaRPr/>
          </a:p>
        </p:txBody>
      </p:sp>
      <p:sp>
        <p:nvSpPr>
          <p:cNvPr id="46" name="object 2">
            <a:extLst>
              <a:ext uri="{FF2B5EF4-FFF2-40B4-BE49-F238E27FC236}">
                <a16:creationId xmlns:a16="http://schemas.microsoft.com/office/drawing/2014/main" id="{D7BD523A-931A-439D-1BD5-FD29243217B3}"/>
              </a:ext>
            </a:extLst>
          </p:cNvPr>
          <p:cNvSpPr/>
          <p:nvPr/>
        </p:nvSpPr>
        <p:spPr>
          <a:xfrm>
            <a:off x="3541299" y="6593799"/>
            <a:ext cx="2179320" cy="0"/>
          </a:xfrm>
          <a:custGeom>
            <a:avLst/>
            <a:gdLst/>
            <a:ahLst/>
            <a:cxnLst/>
            <a:rect l="l" t="t" r="r" b="b"/>
            <a:pathLst>
              <a:path w="2179320">
                <a:moveTo>
                  <a:pt x="0" y="0"/>
                </a:moveTo>
                <a:lnTo>
                  <a:pt x="2179320" y="1"/>
                </a:lnTo>
              </a:path>
            </a:pathLst>
          </a:custGeom>
          <a:ln w="12700">
            <a:solidFill>
              <a:schemeClr val="tx1"/>
            </a:solidFill>
          </a:ln>
        </p:spPr>
        <p:txBody>
          <a:bodyPr wrap="square" lIns="0" tIns="0" rIns="0" bIns="0" rtlCol="0"/>
          <a:lstStyle/>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811929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Object 16" hidden="1">
            <a:extLst>
              <a:ext uri="{FF2B5EF4-FFF2-40B4-BE49-F238E27FC236}">
                <a16:creationId xmlns:a16="http://schemas.microsoft.com/office/drawing/2014/main" id="{5FCA57C0-66CA-3042-667B-CF6C0DACC26F}"/>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7" name="Object 16" hidden="1">
                        <a:extLst>
                          <a:ext uri="{FF2B5EF4-FFF2-40B4-BE49-F238E27FC236}">
                            <a16:creationId xmlns:a16="http://schemas.microsoft.com/office/drawing/2014/main" id="{5FCA57C0-66CA-3042-667B-CF6C0DACC26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Title 3">
            <a:extLst>
              <a:ext uri="{FF2B5EF4-FFF2-40B4-BE49-F238E27FC236}">
                <a16:creationId xmlns:a16="http://schemas.microsoft.com/office/drawing/2014/main" id="{08C1BC98-94C6-23F7-C329-B99C4810BA06}"/>
              </a:ext>
            </a:extLst>
          </p:cNvPr>
          <p:cNvSpPr>
            <a:spLocks noGrp="1"/>
          </p:cNvSpPr>
          <p:nvPr>
            <p:ph type="title"/>
          </p:nvPr>
        </p:nvSpPr>
        <p:spPr/>
        <p:txBody>
          <a:bodyPr vert="horz"/>
          <a:lstStyle/>
          <a:p>
            <a:r>
              <a:rPr lang="en-US">
                <a:latin typeface="Arial"/>
                <a:cs typeface="Arial"/>
              </a:rPr>
              <a:t>Feature Selection (After Log Transformation)</a:t>
            </a:r>
            <a:endParaRPr lang="en-US"/>
          </a:p>
        </p:txBody>
      </p:sp>
      <p:sp>
        <p:nvSpPr>
          <p:cNvPr id="5" name="Slide Number Placeholder 4">
            <a:extLst>
              <a:ext uri="{FF2B5EF4-FFF2-40B4-BE49-F238E27FC236}">
                <a16:creationId xmlns:a16="http://schemas.microsoft.com/office/drawing/2014/main" id="{1A3D556F-F834-81C3-60DB-75ED0A274BF2}"/>
              </a:ext>
            </a:extLst>
          </p:cNvPr>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8C09DA5-8C43-4702-8900-F4900F7A89AE}" type="slidenum">
              <a:rPr kumimoji="0" lang="en-US" sz="700" b="0" i="0" u="none" strike="noStrike" kern="1200" cap="all" spc="0" normalizeH="0" baseline="0" noProof="0" smtClean="0">
                <a:ln>
                  <a:noFill/>
                </a:ln>
                <a:solidFill>
                  <a:srgbClr val="000000">
                    <a:lumMod val="75000"/>
                    <a:lumOff val="25000"/>
                  </a:srgbClr>
                </a:solidFill>
                <a:effectLst/>
                <a:uLnTx/>
                <a:uFillTx/>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700" b="0" i="0" u="none" strike="noStrike" kern="1200" cap="all" spc="0" normalizeH="0" baseline="0" noProof="0">
              <a:ln>
                <a:noFill/>
              </a:ln>
              <a:solidFill>
                <a:srgbClr val="000000">
                  <a:lumMod val="75000"/>
                  <a:lumOff val="25000"/>
                </a:srgbClr>
              </a:solidFill>
              <a:effectLst/>
              <a:uLnTx/>
              <a:uFillTx/>
            </a:endParaRPr>
          </a:p>
        </p:txBody>
      </p:sp>
      <p:sp>
        <p:nvSpPr>
          <p:cNvPr id="8" name="TextBox 7">
            <a:extLst>
              <a:ext uri="{FF2B5EF4-FFF2-40B4-BE49-F238E27FC236}">
                <a16:creationId xmlns:a16="http://schemas.microsoft.com/office/drawing/2014/main" id="{69F1A28C-CEC0-29C5-BFEE-9C489D34BCD4}"/>
              </a:ext>
            </a:extLst>
          </p:cNvPr>
          <p:cNvSpPr txBox="1"/>
          <p:nvPr/>
        </p:nvSpPr>
        <p:spPr>
          <a:xfrm>
            <a:off x="342900" y="1214438"/>
            <a:ext cx="11315700" cy="246221"/>
          </a:xfrm>
          <a:prstGeom prst="rect">
            <a:avLst/>
          </a:prstGeom>
          <a:noFill/>
        </p:spPr>
        <p:txBody>
          <a:bodyPr wrap="square" lIns="0" tIns="0" rIns="0" bIns="0" rtlCol="0" anchor="t">
            <a:spAutoFit/>
          </a:bodyPr>
          <a:lstStyle/>
          <a:p>
            <a:pPr algn="l"/>
            <a:endParaRPr lang="en-US" sz="1600" b="1">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921C64DD-5503-251C-E9BF-F5993C1608B5}"/>
              </a:ext>
            </a:extLst>
          </p:cNvPr>
          <p:cNvSpPr txBox="1"/>
          <p:nvPr/>
        </p:nvSpPr>
        <p:spPr>
          <a:xfrm>
            <a:off x="2914650" y="1214438"/>
            <a:ext cx="4886325" cy="246221"/>
          </a:xfrm>
          <a:prstGeom prst="rect">
            <a:avLst/>
          </a:prstGeom>
          <a:noFill/>
        </p:spPr>
        <p:txBody>
          <a:bodyPr wrap="square" lIns="0" tIns="0" rIns="0" bIns="0" rtlCol="0" anchor="t">
            <a:spAutoFit/>
          </a:bodyPr>
          <a:lstStyle/>
          <a:p>
            <a:pPr algn="l"/>
            <a:endParaRPr lang="en-GB" sz="1600" b="1">
              <a:solidFill>
                <a:srgbClr val="FFCF00"/>
              </a:solidFill>
              <a:latin typeface="Arial" panose="020B0604020202020204" pitchFamily="34" charset="0"/>
              <a:ea typeface="Songti SC" panose="02010600040101010101" pitchFamily="2" charset="-122"/>
              <a:cs typeface="Arial" panose="020B0604020202020204" pitchFamily="34" charset="0"/>
            </a:endParaRPr>
          </a:p>
        </p:txBody>
      </p:sp>
      <p:sp>
        <p:nvSpPr>
          <p:cNvPr id="15" name="object 2">
            <a:extLst>
              <a:ext uri="{FF2B5EF4-FFF2-40B4-BE49-F238E27FC236}">
                <a16:creationId xmlns:a16="http://schemas.microsoft.com/office/drawing/2014/main" id="{B58E739D-91FF-5ECE-0B67-4183A8873D01}"/>
              </a:ext>
            </a:extLst>
          </p:cNvPr>
          <p:cNvSpPr/>
          <p:nvPr/>
        </p:nvSpPr>
        <p:spPr>
          <a:xfrm>
            <a:off x="3640673" y="6554761"/>
            <a:ext cx="2179320" cy="0"/>
          </a:xfrm>
          <a:custGeom>
            <a:avLst/>
            <a:gdLst/>
            <a:ahLst/>
            <a:cxnLst/>
            <a:rect l="l" t="t" r="r" b="b"/>
            <a:pathLst>
              <a:path w="2179320">
                <a:moveTo>
                  <a:pt x="0" y="0"/>
                </a:moveTo>
                <a:lnTo>
                  <a:pt x="2179320" y="1"/>
                </a:lnTo>
              </a:path>
            </a:pathLst>
          </a:custGeom>
          <a:ln w="12700">
            <a:solidFill>
              <a:schemeClr val="tx1"/>
            </a:solidFill>
          </a:ln>
        </p:spPr>
        <p:txBody>
          <a:bodyPr wrap="square" lIns="0" tIns="0" rIns="0" bIns="0" rtlCol="0"/>
          <a:lstStyle/>
          <a:p>
            <a:endParaRPr lang="en-US">
              <a:latin typeface="Arial" panose="020B0604020202020204" pitchFamily="34" charset="0"/>
              <a:cs typeface="Arial" panose="020B0604020202020204" pitchFamily="34" charset="0"/>
            </a:endParaRPr>
          </a:p>
        </p:txBody>
      </p:sp>
      <p:sp>
        <p:nvSpPr>
          <p:cNvPr id="149" name="Subtitle">
            <a:extLst>
              <a:ext uri="{FF2B5EF4-FFF2-40B4-BE49-F238E27FC236}">
                <a16:creationId xmlns:a16="http://schemas.microsoft.com/office/drawing/2014/main" id="{05D2F27E-4D91-8018-0999-5D5A27401E71}"/>
              </a:ext>
            </a:extLst>
          </p:cNvPr>
          <p:cNvSpPr txBox="1">
            <a:spLocks/>
          </p:cNvSpPr>
          <p:nvPr/>
        </p:nvSpPr>
        <p:spPr>
          <a:xfrm>
            <a:off x="503886" y="919506"/>
            <a:ext cx="65" cy="276999"/>
          </a:xfrm>
          <a:prstGeom prst="rect">
            <a:avLst/>
          </a:prstGeom>
        </p:spPr>
        <p:txBody>
          <a:bodyPr wrap="none" lIns="0" tIns="0" rIns="0" bIns="0" anchor="t">
            <a:spAutoFit/>
          </a:bodyPr>
          <a:lstStyle>
            <a:lvl1pPr marL="0" marR="0" indent="0" algn="l" defTabSz="914400" rtl="0" eaLnBrk="1" fontAlgn="base" latinLnBrk="0" hangingPunct="1">
              <a:lnSpc>
                <a:spcPct val="100000"/>
              </a:lnSpc>
              <a:spcBef>
                <a:spcPct val="100000"/>
              </a:spcBef>
              <a:spcAft>
                <a:spcPct val="0"/>
              </a:spcAft>
              <a:buClrTx/>
              <a:buSzTx/>
              <a:buFont typeface="Wingdings 2" pitchFamily="18" charset="2"/>
              <a:buNone/>
              <a:tabLst/>
              <a:defRPr sz="1200" b="1" kern="1200" baseline="0">
                <a:solidFill>
                  <a:schemeClr val="tx1">
                    <a:lumMod val="65000"/>
                    <a:lumOff val="35000"/>
                  </a:schemeClr>
                </a:solidFill>
                <a:latin typeface="Arial"/>
                <a:ea typeface="+mn-ea"/>
                <a:cs typeface="Arial"/>
              </a:defRPr>
            </a:lvl1pPr>
            <a:lvl2pPr marL="352425" marR="0" indent="-165100" algn="l" defTabSz="914400" rtl="0" eaLnBrk="1" fontAlgn="base" latinLnBrk="0" hangingPunct="1">
              <a:lnSpc>
                <a:spcPct val="100000"/>
              </a:lnSpc>
              <a:spcBef>
                <a:spcPct val="50000"/>
              </a:spcBef>
              <a:spcAft>
                <a:spcPct val="0"/>
              </a:spcAft>
              <a:buClrTx/>
              <a:buSzTx/>
              <a:buFont typeface="Arial" charset="0"/>
              <a:buChar char="–"/>
              <a:tabLst/>
              <a:defRPr sz="2800" kern="1200">
                <a:solidFill>
                  <a:schemeClr val="tx1"/>
                </a:solidFill>
                <a:latin typeface="Arial"/>
                <a:ea typeface="+mn-ea"/>
                <a:cs typeface="Arial"/>
              </a:defRPr>
            </a:lvl2pPr>
            <a:lvl3pPr marL="539750" marR="0" indent="-185738" algn="l" defTabSz="914400" rtl="0" eaLnBrk="1" fontAlgn="base" latinLnBrk="0" hangingPunct="1">
              <a:lnSpc>
                <a:spcPct val="100000"/>
              </a:lnSpc>
              <a:spcBef>
                <a:spcPct val="50000"/>
              </a:spcBef>
              <a:spcAft>
                <a:spcPct val="0"/>
              </a:spcAft>
              <a:buClrTx/>
              <a:buSzTx/>
              <a:buFont typeface="Wingdings 2" pitchFamily="18" charset="2"/>
              <a:buChar char=""/>
              <a:tabLst/>
              <a:defRPr sz="2400" kern="1200">
                <a:solidFill>
                  <a:schemeClr val="tx1"/>
                </a:solidFill>
                <a:latin typeface="Arial"/>
                <a:ea typeface="+mn-ea"/>
                <a:cs typeface="Arial"/>
              </a:defRPr>
            </a:lvl3pPr>
            <a:lvl4pPr marL="712788" marR="0" indent="-171450" algn="l" defTabSz="914400" rtl="0" eaLnBrk="1" fontAlgn="base" latinLnBrk="0" hangingPunct="1">
              <a:lnSpc>
                <a:spcPct val="100000"/>
              </a:lnSpc>
              <a:spcBef>
                <a:spcPct val="20000"/>
              </a:spcBef>
              <a:spcAft>
                <a:spcPct val="0"/>
              </a:spcAft>
              <a:buClrTx/>
              <a:buSzTx/>
              <a:buFont typeface="Wingdings" pitchFamily="2" charset="2"/>
              <a:buChar char="w"/>
              <a:tabLst/>
              <a:defRPr sz="2000" kern="1200">
                <a:solidFill>
                  <a:schemeClr val="tx1"/>
                </a:solidFill>
                <a:latin typeface="Arial"/>
                <a:ea typeface="+mn-ea"/>
                <a:cs typeface="Arial"/>
              </a:defRPr>
            </a:lvl4pPr>
            <a:lvl5pPr marL="900113" marR="0" indent="-185738" algn="l" defTabSz="914400" rtl="0" eaLnBrk="1" fontAlgn="base" latinLnBrk="0" hangingPunct="1">
              <a:lnSpc>
                <a:spcPct val="100000"/>
              </a:lnSpc>
              <a:spcBef>
                <a:spcPct val="20000"/>
              </a:spcBef>
              <a:spcAft>
                <a:spcPct val="0"/>
              </a:spcAft>
              <a:buClrTx/>
              <a:buSzTx/>
              <a:buFont typeface="Arial" charset="0"/>
              <a:buChar char="○"/>
              <a:tabLst/>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pPr>
            <a:endParaRPr lang="en-US" sz="1800">
              <a:solidFill>
                <a:srgbClr val="0045BE"/>
              </a:solidFill>
              <a:latin typeface="Arial" panose="020B0604020202020204" pitchFamily="34" charset="0"/>
              <a:cs typeface="Arial" panose="020B0604020202020204" pitchFamily="34" charset="0"/>
            </a:endParaRPr>
          </a:p>
        </p:txBody>
      </p:sp>
      <p:cxnSp>
        <p:nvCxnSpPr>
          <p:cNvPr id="220" name="Straight Connector 219">
            <a:extLst>
              <a:ext uri="{FF2B5EF4-FFF2-40B4-BE49-F238E27FC236}">
                <a16:creationId xmlns:a16="http://schemas.microsoft.com/office/drawing/2014/main" id="{709ECFB8-DCFD-2831-6253-EAA76C3C6183}"/>
              </a:ext>
            </a:extLst>
          </p:cNvPr>
          <p:cNvCxnSpPr/>
          <p:nvPr/>
        </p:nvCxnSpPr>
        <p:spPr>
          <a:xfrm flipV="1">
            <a:off x="5107056" y="3780262"/>
            <a:ext cx="356139"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221" name="TextBox 220">
            <a:extLst>
              <a:ext uri="{FF2B5EF4-FFF2-40B4-BE49-F238E27FC236}">
                <a16:creationId xmlns:a16="http://schemas.microsoft.com/office/drawing/2014/main" id="{C5C8F090-B6A8-1669-581E-01A3FF222E6B}"/>
              </a:ext>
            </a:extLst>
          </p:cNvPr>
          <p:cNvSpPr txBox="1"/>
          <p:nvPr/>
        </p:nvSpPr>
        <p:spPr>
          <a:xfrm>
            <a:off x="9387472" y="3371099"/>
            <a:ext cx="2896384" cy="492443"/>
          </a:xfrm>
          <a:prstGeom prst="rect">
            <a:avLst/>
          </a:prstGeom>
          <a:noFill/>
        </p:spPr>
        <p:txBody>
          <a:bodyPr wrap="square" lIns="0" tIns="0" rIns="0" bIns="0" rtlCol="0" anchor="t">
            <a:spAutoFit/>
          </a:bodyPr>
          <a:lstStyle/>
          <a:p>
            <a:endParaRPr lang="en-US" sz="1600" b="1">
              <a:solidFill>
                <a:schemeClr val="accent2">
                  <a:lumMod val="75000"/>
                </a:schemeClr>
              </a:solidFill>
              <a:latin typeface="Arial" panose="020B0604020202020204" pitchFamily="34" charset="0"/>
              <a:cs typeface="Arial" panose="020B0604020202020204" pitchFamily="34" charset="0"/>
            </a:endParaRPr>
          </a:p>
          <a:p>
            <a:pPr algn="l"/>
            <a:endParaRPr lang="en-GB" sz="1600" b="1">
              <a:solidFill>
                <a:srgbClr val="004EDF"/>
              </a:solidFill>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F088D058-1462-0EDA-7BD9-25E42061AB87}"/>
              </a:ext>
            </a:extLst>
          </p:cNvPr>
          <p:cNvSpPr txBox="1"/>
          <p:nvPr/>
        </p:nvSpPr>
        <p:spPr>
          <a:xfrm>
            <a:off x="7891604" y="6224256"/>
            <a:ext cx="784633" cy="246221"/>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l"/>
            <a:endParaRPr lang="en-US" sz="1600">
              <a:latin typeface="Arial" panose="020B0604020202020204" pitchFamily="34" charset="0"/>
              <a:cs typeface="Arial" panose="020B0604020202020204" pitchFamily="34" charset="0"/>
            </a:endParaRPr>
          </a:p>
        </p:txBody>
      </p:sp>
      <p:grpSp>
        <p:nvGrpSpPr>
          <p:cNvPr id="41" name="Group 40">
            <a:extLst>
              <a:ext uri="{FF2B5EF4-FFF2-40B4-BE49-F238E27FC236}">
                <a16:creationId xmlns:a16="http://schemas.microsoft.com/office/drawing/2014/main" id="{4661D3EA-1EE5-2813-2935-02B4CA54862B}"/>
              </a:ext>
            </a:extLst>
          </p:cNvPr>
          <p:cNvGrpSpPr/>
          <p:nvPr/>
        </p:nvGrpSpPr>
        <p:grpSpPr>
          <a:xfrm>
            <a:off x="1476632" y="6359951"/>
            <a:ext cx="9897128" cy="442306"/>
            <a:chOff x="1476632" y="6359951"/>
            <a:chExt cx="9897128" cy="442306"/>
          </a:xfrm>
        </p:grpSpPr>
        <p:sp>
          <p:nvSpPr>
            <p:cNvPr id="37" name="object 36">
              <a:extLst>
                <a:ext uri="{FF2B5EF4-FFF2-40B4-BE49-F238E27FC236}">
                  <a16:creationId xmlns:a16="http://schemas.microsoft.com/office/drawing/2014/main" id="{7DE7A076-EE7A-2B1C-DE56-A933A1E3969F}"/>
                </a:ext>
              </a:extLst>
            </p:cNvPr>
            <p:cNvSpPr txBox="1">
              <a:spLocks/>
            </p:cNvSpPr>
            <p:nvPr/>
          </p:nvSpPr>
          <p:spPr>
            <a:xfrm>
              <a:off x="1476632" y="6359951"/>
              <a:ext cx="2204720" cy="442306"/>
            </a:xfrm>
            <a:prstGeom prst="rect">
              <a:avLst/>
            </a:prstGeom>
          </p:spPr>
          <p:txBody>
            <a:bodyPr vert="horz" wrap="square" lIns="0" tIns="260121"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315"/>
                </a:lnSpc>
              </a:pPr>
              <a:r>
                <a:rPr lang="en-US" sz="1100">
                  <a:latin typeface="Arial"/>
                  <a:cs typeface="Arial"/>
                </a:rPr>
                <a:t>SUMMARY</a:t>
              </a:r>
            </a:p>
          </p:txBody>
        </p:sp>
        <p:sp>
          <p:nvSpPr>
            <p:cNvPr id="38" name="object 36">
              <a:extLst>
                <a:ext uri="{FF2B5EF4-FFF2-40B4-BE49-F238E27FC236}">
                  <a16:creationId xmlns:a16="http://schemas.microsoft.com/office/drawing/2014/main" id="{E500542F-0267-674B-F553-CDD73E89C0F9}"/>
                </a:ext>
              </a:extLst>
            </p:cNvPr>
            <p:cNvSpPr txBox="1">
              <a:spLocks/>
            </p:cNvSpPr>
            <p:nvPr/>
          </p:nvSpPr>
          <p:spPr>
            <a:xfrm>
              <a:off x="3804878" y="6407668"/>
              <a:ext cx="2204720" cy="390966"/>
            </a:xfrm>
            <a:prstGeom prst="rect">
              <a:avLst/>
            </a:prstGeom>
          </p:spPr>
          <p:txBody>
            <a:bodyPr vert="horz" wrap="square" lIns="0" tIns="260121"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015"/>
                </a:lnSpc>
              </a:pPr>
              <a:r>
                <a:rPr lang="en-US" sz="1100" b="1">
                  <a:solidFill>
                    <a:srgbClr val="004EDF"/>
                  </a:solidFill>
                  <a:latin typeface="Arial"/>
                  <a:cs typeface="Arial"/>
                </a:rPr>
                <a:t>FEATURE ENGINEERING</a:t>
              </a:r>
            </a:p>
          </p:txBody>
        </p:sp>
        <p:sp>
          <p:nvSpPr>
            <p:cNvPr id="39" name="object 36">
              <a:extLst>
                <a:ext uri="{FF2B5EF4-FFF2-40B4-BE49-F238E27FC236}">
                  <a16:creationId xmlns:a16="http://schemas.microsoft.com/office/drawing/2014/main" id="{E5117436-71B2-9339-807E-6F634A97429D}"/>
                </a:ext>
              </a:extLst>
            </p:cNvPr>
            <p:cNvSpPr txBox="1">
              <a:spLocks/>
            </p:cNvSpPr>
            <p:nvPr/>
          </p:nvSpPr>
          <p:spPr>
            <a:xfrm>
              <a:off x="6578400" y="6359951"/>
              <a:ext cx="2204720" cy="442306"/>
            </a:xfrm>
            <a:prstGeom prst="rect">
              <a:avLst/>
            </a:prstGeom>
          </p:spPr>
          <p:txBody>
            <a:bodyPr vert="horz" wrap="square" lIns="0" tIns="260121"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315"/>
                </a:lnSpc>
              </a:pPr>
              <a:r>
                <a:rPr lang="en-US" sz="1100">
                  <a:latin typeface="Arial"/>
                  <a:cs typeface="Arial"/>
                </a:rPr>
                <a:t>MODELS</a:t>
              </a:r>
            </a:p>
          </p:txBody>
        </p:sp>
        <p:sp>
          <p:nvSpPr>
            <p:cNvPr id="40" name="object 36">
              <a:extLst>
                <a:ext uri="{FF2B5EF4-FFF2-40B4-BE49-F238E27FC236}">
                  <a16:creationId xmlns:a16="http://schemas.microsoft.com/office/drawing/2014/main" id="{9FDA8C05-5D85-0A82-01D4-9232A0E2637D}"/>
                </a:ext>
              </a:extLst>
            </p:cNvPr>
            <p:cNvSpPr txBox="1">
              <a:spLocks/>
            </p:cNvSpPr>
            <p:nvPr/>
          </p:nvSpPr>
          <p:spPr>
            <a:xfrm>
              <a:off x="9169040" y="6359951"/>
              <a:ext cx="2204720" cy="442306"/>
            </a:xfrm>
            <a:prstGeom prst="rect">
              <a:avLst/>
            </a:prstGeom>
          </p:spPr>
          <p:txBody>
            <a:bodyPr vert="horz" wrap="square" lIns="0" tIns="260121"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315"/>
                </a:lnSpc>
              </a:pPr>
              <a:r>
                <a:rPr lang="en-US" sz="1100">
                  <a:latin typeface="Arial"/>
                  <a:cs typeface="Arial"/>
                </a:rPr>
                <a:t>RECOMMENDATIONS</a:t>
              </a:r>
            </a:p>
          </p:txBody>
        </p:sp>
      </p:grpSp>
      <p:sp>
        <p:nvSpPr>
          <p:cNvPr id="44" name="bg object 16">
            <a:extLst>
              <a:ext uri="{FF2B5EF4-FFF2-40B4-BE49-F238E27FC236}">
                <a16:creationId xmlns:a16="http://schemas.microsoft.com/office/drawing/2014/main" id="{0A0CB0A1-F0D7-E4A7-B67E-36B87D8A7C5E}"/>
              </a:ext>
            </a:extLst>
          </p:cNvPr>
          <p:cNvSpPr/>
          <p:nvPr/>
        </p:nvSpPr>
        <p:spPr>
          <a:xfrm>
            <a:off x="1007985" y="6559514"/>
            <a:ext cx="10897870" cy="21590"/>
          </a:xfrm>
          <a:custGeom>
            <a:avLst/>
            <a:gdLst/>
            <a:ahLst/>
            <a:cxnLst/>
            <a:rect l="l" t="t" r="r" b="b"/>
            <a:pathLst>
              <a:path w="10897870" h="21590">
                <a:moveTo>
                  <a:pt x="0" y="21044"/>
                </a:moveTo>
                <a:lnTo>
                  <a:pt x="10897293" y="0"/>
                </a:lnTo>
              </a:path>
            </a:pathLst>
          </a:custGeom>
          <a:ln w="12700">
            <a:solidFill>
              <a:srgbClr val="E3DED1"/>
            </a:solidFill>
          </a:ln>
        </p:spPr>
        <p:txBody>
          <a:bodyPr wrap="square" lIns="0" tIns="0" rIns="0" bIns="0" rtlCol="0"/>
          <a:lstStyle/>
          <a:p>
            <a:endParaRPr/>
          </a:p>
        </p:txBody>
      </p:sp>
      <p:pic>
        <p:nvPicPr>
          <p:cNvPr id="3" name="Picture 5" descr="Timeline&#10;&#10;Description automatically generated">
            <a:extLst>
              <a:ext uri="{FF2B5EF4-FFF2-40B4-BE49-F238E27FC236}">
                <a16:creationId xmlns:a16="http://schemas.microsoft.com/office/drawing/2014/main" id="{616816CA-2E16-BC85-2FAF-C1DB7394037F}"/>
              </a:ext>
            </a:extLst>
          </p:cNvPr>
          <p:cNvPicPr>
            <a:picLocks noChangeAspect="1"/>
          </p:cNvPicPr>
          <p:nvPr/>
        </p:nvPicPr>
        <p:blipFill>
          <a:blip r:embed="rId5"/>
          <a:stretch>
            <a:fillRect/>
          </a:stretch>
        </p:blipFill>
        <p:spPr>
          <a:xfrm>
            <a:off x="761460" y="1216757"/>
            <a:ext cx="9403160" cy="5008750"/>
          </a:xfrm>
          <a:prstGeom prst="rect">
            <a:avLst/>
          </a:prstGeom>
        </p:spPr>
      </p:pic>
    </p:spTree>
    <p:extLst>
      <p:ext uri="{BB962C8B-B14F-4D97-AF65-F5344CB8AC3E}">
        <p14:creationId xmlns:p14="http://schemas.microsoft.com/office/powerpoint/2010/main" val="38787779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Object 16" hidden="1">
            <a:extLst>
              <a:ext uri="{FF2B5EF4-FFF2-40B4-BE49-F238E27FC236}">
                <a16:creationId xmlns:a16="http://schemas.microsoft.com/office/drawing/2014/main" id="{5FCA57C0-66CA-3042-667B-CF6C0DACC26F}"/>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7" name="Object 16" hidden="1">
                        <a:extLst>
                          <a:ext uri="{FF2B5EF4-FFF2-40B4-BE49-F238E27FC236}">
                            <a16:creationId xmlns:a16="http://schemas.microsoft.com/office/drawing/2014/main" id="{5FCA57C0-66CA-3042-667B-CF6C0DACC26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Title 3">
            <a:extLst>
              <a:ext uri="{FF2B5EF4-FFF2-40B4-BE49-F238E27FC236}">
                <a16:creationId xmlns:a16="http://schemas.microsoft.com/office/drawing/2014/main" id="{08C1BC98-94C6-23F7-C329-B99C4810BA06}"/>
              </a:ext>
            </a:extLst>
          </p:cNvPr>
          <p:cNvSpPr>
            <a:spLocks noGrp="1"/>
          </p:cNvSpPr>
          <p:nvPr>
            <p:ph type="title"/>
          </p:nvPr>
        </p:nvSpPr>
        <p:spPr/>
        <p:txBody>
          <a:bodyPr vert="horz"/>
          <a:lstStyle/>
          <a:p>
            <a:r>
              <a:rPr lang="en-US">
                <a:latin typeface="Arial"/>
                <a:cs typeface="Arial"/>
              </a:rPr>
              <a:t>Feature Selection (After Standardization)</a:t>
            </a:r>
            <a:endParaRPr lang="en-US"/>
          </a:p>
        </p:txBody>
      </p:sp>
      <p:sp>
        <p:nvSpPr>
          <p:cNvPr id="5" name="Slide Number Placeholder 4">
            <a:extLst>
              <a:ext uri="{FF2B5EF4-FFF2-40B4-BE49-F238E27FC236}">
                <a16:creationId xmlns:a16="http://schemas.microsoft.com/office/drawing/2014/main" id="{1A3D556F-F834-81C3-60DB-75ED0A274BF2}"/>
              </a:ext>
            </a:extLst>
          </p:cNvPr>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8C09DA5-8C43-4702-8900-F4900F7A89AE}" type="slidenum">
              <a:rPr kumimoji="0" lang="en-US" sz="700" b="0" i="0" u="none" strike="noStrike" kern="1200" cap="all" spc="0" normalizeH="0" baseline="0" noProof="0" smtClean="0">
                <a:ln>
                  <a:noFill/>
                </a:ln>
                <a:solidFill>
                  <a:srgbClr val="000000">
                    <a:lumMod val="75000"/>
                    <a:lumOff val="25000"/>
                  </a:srgbClr>
                </a:solidFill>
                <a:effectLst/>
                <a:uLnTx/>
                <a:uFillTx/>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700" b="0" i="0" u="none" strike="noStrike" kern="1200" cap="all" spc="0" normalizeH="0" baseline="0" noProof="0">
              <a:ln>
                <a:noFill/>
              </a:ln>
              <a:solidFill>
                <a:srgbClr val="000000">
                  <a:lumMod val="75000"/>
                  <a:lumOff val="25000"/>
                </a:srgbClr>
              </a:solidFill>
              <a:effectLst/>
              <a:uLnTx/>
              <a:uFillTx/>
            </a:endParaRPr>
          </a:p>
        </p:txBody>
      </p:sp>
      <p:sp>
        <p:nvSpPr>
          <p:cNvPr id="8" name="TextBox 7">
            <a:extLst>
              <a:ext uri="{FF2B5EF4-FFF2-40B4-BE49-F238E27FC236}">
                <a16:creationId xmlns:a16="http://schemas.microsoft.com/office/drawing/2014/main" id="{69F1A28C-CEC0-29C5-BFEE-9C489D34BCD4}"/>
              </a:ext>
            </a:extLst>
          </p:cNvPr>
          <p:cNvSpPr txBox="1"/>
          <p:nvPr/>
        </p:nvSpPr>
        <p:spPr>
          <a:xfrm>
            <a:off x="342900" y="1214438"/>
            <a:ext cx="11315700" cy="246221"/>
          </a:xfrm>
          <a:prstGeom prst="rect">
            <a:avLst/>
          </a:prstGeom>
          <a:noFill/>
        </p:spPr>
        <p:txBody>
          <a:bodyPr wrap="square" lIns="0" tIns="0" rIns="0" bIns="0" rtlCol="0" anchor="t">
            <a:spAutoFit/>
          </a:bodyPr>
          <a:lstStyle/>
          <a:p>
            <a:pPr algn="l"/>
            <a:endParaRPr lang="en-US" sz="1600" b="1">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921C64DD-5503-251C-E9BF-F5993C1608B5}"/>
              </a:ext>
            </a:extLst>
          </p:cNvPr>
          <p:cNvSpPr txBox="1"/>
          <p:nvPr/>
        </p:nvSpPr>
        <p:spPr>
          <a:xfrm>
            <a:off x="2914650" y="1214438"/>
            <a:ext cx="4886325" cy="246221"/>
          </a:xfrm>
          <a:prstGeom prst="rect">
            <a:avLst/>
          </a:prstGeom>
          <a:noFill/>
        </p:spPr>
        <p:txBody>
          <a:bodyPr wrap="square" lIns="0" tIns="0" rIns="0" bIns="0" rtlCol="0" anchor="t">
            <a:spAutoFit/>
          </a:bodyPr>
          <a:lstStyle/>
          <a:p>
            <a:pPr algn="l"/>
            <a:endParaRPr lang="en-GB" sz="1600" b="1">
              <a:solidFill>
                <a:srgbClr val="FFCF00"/>
              </a:solidFill>
              <a:latin typeface="Arial" panose="020B0604020202020204" pitchFamily="34" charset="0"/>
              <a:ea typeface="Songti SC" panose="02010600040101010101" pitchFamily="2" charset="-122"/>
              <a:cs typeface="Arial" panose="020B0604020202020204" pitchFamily="34" charset="0"/>
            </a:endParaRPr>
          </a:p>
        </p:txBody>
      </p:sp>
      <p:sp>
        <p:nvSpPr>
          <p:cNvPr id="15" name="object 2">
            <a:extLst>
              <a:ext uri="{FF2B5EF4-FFF2-40B4-BE49-F238E27FC236}">
                <a16:creationId xmlns:a16="http://schemas.microsoft.com/office/drawing/2014/main" id="{B58E739D-91FF-5ECE-0B67-4183A8873D01}"/>
              </a:ext>
            </a:extLst>
          </p:cNvPr>
          <p:cNvSpPr/>
          <p:nvPr/>
        </p:nvSpPr>
        <p:spPr>
          <a:xfrm>
            <a:off x="3640673" y="6554761"/>
            <a:ext cx="2179320" cy="0"/>
          </a:xfrm>
          <a:custGeom>
            <a:avLst/>
            <a:gdLst/>
            <a:ahLst/>
            <a:cxnLst/>
            <a:rect l="l" t="t" r="r" b="b"/>
            <a:pathLst>
              <a:path w="2179320">
                <a:moveTo>
                  <a:pt x="0" y="0"/>
                </a:moveTo>
                <a:lnTo>
                  <a:pt x="2179320" y="1"/>
                </a:lnTo>
              </a:path>
            </a:pathLst>
          </a:custGeom>
          <a:ln w="12700">
            <a:solidFill>
              <a:schemeClr val="tx1"/>
            </a:solidFill>
          </a:ln>
        </p:spPr>
        <p:txBody>
          <a:bodyPr wrap="square" lIns="0" tIns="0" rIns="0" bIns="0" rtlCol="0"/>
          <a:lstStyle/>
          <a:p>
            <a:endParaRPr lang="en-US">
              <a:latin typeface="Arial" panose="020B0604020202020204" pitchFamily="34" charset="0"/>
              <a:cs typeface="Arial" panose="020B0604020202020204" pitchFamily="34" charset="0"/>
            </a:endParaRPr>
          </a:p>
        </p:txBody>
      </p:sp>
      <p:sp>
        <p:nvSpPr>
          <p:cNvPr id="149" name="Subtitle">
            <a:extLst>
              <a:ext uri="{FF2B5EF4-FFF2-40B4-BE49-F238E27FC236}">
                <a16:creationId xmlns:a16="http://schemas.microsoft.com/office/drawing/2014/main" id="{05D2F27E-4D91-8018-0999-5D5A27401E71}"/>
              </a:ext>
            </a:extLst>
          </p:cNvPr>
          <p:cNvSpPr txBox="1">
            <a:spLocks/>
          </p:cNvSpPr>
          <p:nvPr/>
        </p:nvSpPr>
        <p:spPr>
          <a:xfrm>
            <a:off x="503886" y="919506"/>
            <a:ext cx="65" cy="276999"/>
          </a:xfrm>
          <a:prstGeom prst="rect">
            <a:avLst/>
          </a:prstGeom>
        </p:spPr>
        <p:txBody>
          <a:bodyPr wrap="none" lIns="0" tIns="0" rIns="0" bIns="0" anchor="t">
            <a:spAutoFit/>
          </a:bodyPr>
          <a:lstStyle>
            <a:lvl1pPr marL="0" marR="0" indent="0" algn="l" defTabSz="914400" rtl="0" eaLnBrk="1" fontAlgn="base" latinLnBrk="0" hangingPunct="1">
              <a:lnSpc>
                <a:spcPct val="100000"/>
              </a:lnSpc>
              <a:spcBef>
                <a:spcPct val="100000"/>
              </a:spcBef>
              <a:spcAft>
                <a:spcPct val="0"/>
              </a:spcAft>
              <a:buClrTx/>
              <a:buSzTx/>
              <a:buFont typeface="Wingdings 2" pitchFamily="18" charset="2"/>
              <a:buNone/>
              <a:tabLst/>
              <a:defRPr sz="1200" b="1" kern="1200" baseline="0">
                <a:solidFill>
                  <a:schemeClr val="tx1">
                    <a:lumMod val="65000"/>
                    <a:lumOff val="35000"/>
                  </a:schemeClr>
                </a:solidFill>
                <a:latin typeface="Arial"/>
                <a:ea typeface="+mn-ea"/>
                <a:cs typeface="Arial"/>
              </a:defRPr>
            </a:lvl1pPr>
            <a:lvl2pPr marL="352425" marR="0" indent="-165100" algn="l" defTabSz="914400" rtl="0" eaLnBrk="1" fontAlgn="base" latinLnBrk="0" hangingPunct="1">
              <a:lnSpc>
                <a:spcPct val="100000"/>
              </a:lnSpc>
              <a:spcBef>
                <a:spcPct val="50000"/>
              </a:spcBef>
              <a:spcAft>
                <a:spcPct val="0"/>
              </a:spcAft>
              <a:buClrTx/>
              <a:buSzTx/>
              <a:buFont typeface="Arial" charset="0"/>
              <a:buChar char="–"/>
              <a:tabLst/>
              <a:defRPr sz="2800" kern="1200">
                <a:solidFill>
                  <a:schemeClr val="tx1"/>
                </a:solidFill>
                <a:latin typeface="Arial"/>
                <a:ea typeface="+mn-ea"/>
                <a:cs typeface="Arial"/>
              </a:defRPr>
            </a:lvl2pPr>
            <a:lvl3pPr marL="539750" marR="0" indent="-185738" algn="l" defTabSz="914400" rtl="0" eaLnBrk="1" fontAlgn="base" latinLnBrk="0" hangingPunct="1">
              <a:lnSpc>
                <a:spcPct val="100000"/>
              </a:lnSpc>
              <a:spcBef>
                <a:spcPct val="50000"/>
              </a:spcBef>
              <a:spcAft>
                <a:spcPct val="0"/>
              </a:spcAft>
              <a:buClrTx/>
              <a:buSzTx/>
              <a:buFont typeface="Wingdings 2" pitchFamily="18" charset="2"/>
              <a:buChar char=""/>
              <a:tabLst/>
              <a:defRPr sz="2400" kern="1200">
                <a:solidFill>
                  <a:schemeClr val="tx1"/>
                </a:solidFill>
                <a:latin typeface="Arial"/>
                <a:ea typeface="+mn-ea"/>
                <a:cs typeface="Arial"/>
              </a:defRPr>
            </a:lvl3pPr>
            <a:lvl4pPr marL="712788" marR="0" indent="-171450" algn="l" defTabSz="914400" rtl="0" eaLnBrk="1" fontAlgn="base" latinLnBrk="0" hangingPunct="1">
              <a:lnSpc>
                <a:spcPct val="100000"/>
              </a:lnSpc>
              <a:spcBef>
                <a:spcPct val="20000"/>
              </a:spcBef>
              <a:spcAft>
                <a:spcPct val="0"/>
              </a:spcAft>
              <a:buClrTx/>
              <a:buSzTx/>
              <a:buFont typeface="Wingdings" pitchFamily="2" charset="2"/>
              <a:buChar char="w"/>
              <a:tabLst/>
              <a:defRPr sz="2000" kern="1200">
                <a:solidFill>
                  <a:schemeClr val="tx1"/>
                </a:solidFill>
                <a:latin typeface="Arial"/>
                <a:ea typeface="+mn-ea"/>
                <a:cs typeface="Arial"/>
              </a:defRPr>
            </a:lvl4pPr>
            <a:lvl5pPr marL="900113" marR="0" indent="-185738" algn="l" defTabSz="914400" rtl="0" eaLnBrk="1" fontAlgn="base" latinLnBrk="0" hangingPunct="1">
              <a:lnSpc>
                <a:spcPct val="100000"/>
              </a:lnSpc>
              <a:spcBef>
                <a:spcPct val="20000"/>
              </a:spcBef>
              <a:spcAft>
                <a:spcPct val="0"/>
              </a:spcAft>
              <a:buClrTx/>
              <a:buSzTx/>
              <a:buFont typeface="Arial" charset="0"/>
              <a:buChar char="○"/>
              <a:tabLst/>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pPr>
            <a:endParaRPr lang="en-US" sz="1800">
              <a:solidFill>
                <a:srgbClr val="0045BE"/>
              </a:solidFill>
              <a:latin typeface="Arial" panose="020B0604020202020204" pitchFamily="34" charset="0"/>
              <a:cs typeface="Arial" panose="020B0604020202020204" pitchFamily="34" charset="0"/>
            </a:endParaRPr>
          </a:p>
        </p:txBody>
      </p:sp>
      <p:cxnSp>
        <p:nvCxnSpPr>
          <p:cNvPr id="220" name="Straight Connector 219">
            <a:extLst>
              <a:ext uri="{FF2B5EF4-FFF2-40B4-BE49-F238E27FC236}">
                <a16:creationId xmlns:a16="http://schemas.microsoft.com/office/drawing/2014/main" id="{709ECFB8-DCFD-2831-6253-EAA76C3C6183}"/>
              </a:ext>
            </a:extLst>
          </p:cNvPr>
          <p:cNvCxnSpPr/>
          <p:nvPr/>
        </p:nvCxnSpPr>
        <p:spPr>
          <a:xfrm flipV="1">
            <a:off x="5107056" y="3780262"/>
            <a:ext cx="356139"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221" name="TextBox 220">
            <a:extLst>
              <a:ext uri="{FF2B5EF4-FFF2-40B4-BE49-F238E27FC236}">
                <a16:creationId xmlns:a16="http://schemas.microsoft.com/office/drawing/2014/main" id="{C5C8F090-B6A8-1669-581E-01A3FF222E6B}"/>
              </a:ext>
            </a:extLst>
          </p:cNvPr>
          <p:cNvSpPr txBox="1"/>
          <p:nvPr/>
        </p:nvSpPr>
        <p:spPr>
          <a:xfrm>
            <a:off x="9387472" y="3371099"/>
            <a:ext cx="2896384" cy="492443"/>
          </a:xfrm>
          <a:prstGeom prst="rect">
            <a:avLst/>
          </a:prstGeom>
          <a:noFill/>
        </p:spPr>
        <p:txBody>
          <a:bodyPr wrap="square" lIns="0" tIns="0" rIns="0" bIns="0" rtlCol="0" anchor="t">
            <a:spAutoFit/>
          </a:bodyPr>
          <a:lstStyle/>
          <a:p>
            <a:endParaRPr lang="en-US" sz="1600" b="1">
              <a:solidFill>
                <a:schemeClr val="accent2">
                  <a:lumMod val="75000"/>
                </a:schemeClr>
              </a:solidFill>
              <a:latin typeface="Arial" panose="020B0604020202020204" pitchFamily="34" charset="0"/>
              <a:cs typeface="Arial" panose="020B0604020202020204" pitchFamily="34" charset="0"/>
            </a:endParaRPr>
          </a:p>
          <a:p>
            <a:pPr algn="l"/>
            <a:endParaRPr lang="en-GB" sz="1600" b="1">
              <a:solidFill>
                <a:srgbClr val="004EDF"/>
              </a:solidFill>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F088D058-1462-0EDA-7BD9-25E42061AB87}"/>
              </a:ext>
            </a:extLst>
          </p:cNvPr>
          <p:cNvSpPr txBox="1"/>
          <p:nvPr/>
        </p:nvSpPr>
        <p:spPr>
          <a:xfrm>
            <a:off x="7891604" y="6224256"/>
            <a:ext cx="784633" cy="246221"/>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l"/>
            <a:endParaRPr lang="en-US" sz="1600">
              <a:latin typeface="Arial" panose="020B0604020202020204" pitchFamily="34" charset="0"/>
              <a:cs typeface="Arial" panose="020B0604020202020204" pitchFamily="34" charset="0"/>
            </a:endParaRPr>
          </a:p>
        </p:txBody>
      </p:sp>
      <p:grpSp>
        <p:nvGrpSpPr>
          <p:cNvPr id="41" name="Group 40">
            <a:extLst>
              <a:ext uri="{FF2B5EF4-FFF2-40B4-BE49-F238E27FC236}">
                <a16:creationId xmlns:a16="http://schemas.microsoft.com/office/drawing/2014/main" id="{4661D3EA-1EE5-2813-2935-02B4CA54862B}"/>
              </a:ext>
            </a:extLst>
          </p:cNvPr>
          <p:cNvGrpSpPr/>
          <p:nvPr/>
        </p:nvGrpSpPr>
        <p:grpSpPr>
          <a:xfrm>
            <a:off x="1476632" y="6359951"/>
            <a:ext cx="9897128" cy="442306"/>
            <a:chOff x="1476632" y="6359951"/>
            <a:chExt cx="9897128" cy="442306"/>
          </a:xfrm>
        </p:grpSpPr>
        <p:sp>
          <p:nvSpPr>
            <p:cNvPr id="37" name="object 36">
              <a:extLst>
                <a:ext uri="{FF2B5EF4-FFF2-40B4-BE49-F238E27FC236}">
                  <a16:creationId xmlns:a16="http://schemas.microsoft.com/office/drawing/2014/main" id="{7DE7A076-EE7A-2B1C-DE56-A933A1E3969F}"/>
                </a:ext>
              </a:extLst>
            </p:cNvPr>
            <p:cNvSpPr txBox="1">
              <a:spLocks/>
            </p:cNvSpPr>
            <p:nvPr/>
          </p:nvSpPr>
          <p:spPr>
            <a:xfrm>
              <a:off x="1476632" y="6359951"/>
              <a:ext cx="2204720" cy="442306"/>
            </a:xfrm>
            <a:prstGeom prst="rect">
              <a:avLst/>
            </a:prstGeom>
          </p:spPr>
          <p:txBody>
            <a:bodyPr vert="horz" wrap="square" lIns="0" tIns="260121"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315"/>
                </a:lnSpc>
              </a:pPr>
              <a:r>
                <a:rPr lang="en-US" sz="1100">
                  <a:latin typeface="Arial"/>
                  <a:cs typeface="Arial"/>
                </a:rPr>
                <a:t>SUMMARY</a:t>
              </a:r>
            </a:p>
          </p:txBody>
        </p:sp>
        <p:sp>
          <p:nvSpPr>
            <p:cNvPr id="38" name="object 36">
              <a:extLst>
                <a:ext uri="{FF2B5EF4-FFF2-40B4-BE49-F238E27FC236}">
                  <a16:creationId xmlns:a16="http://schemas.microsoft.com/office/drawing/2014/main" id="{E500542F-0267-674B-F553-CDD73E89C0F9}"/>
                </a:ext>
              </a:extLst>
            </p:cNvPr>
            <p:cNvSpPr txBox="1">
              <a:spLocks/>
            </p:cNvSpPr>
            <p:nvPr/>
          </p:nvSpPr>
          <p:spPr>
            <a:xfrm>
              <a:off x="3804878" y="6407668"/>
              <a:ext cx="2204720" cy="390966"/>
            </a:xfrm>
            <a:prstGeom prst="rect">
              <a:avLst/>
            </a:prstGeom>
          </p:spPr>
          <p:txBody>
            <a:bodyPr vert="horz" wrap="square" lIns="0" tIns="260121"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015"/>
                </a:lnSpc>
              </a:pPr>
              <a:r>
                <a:rPr lang="en-US" sz="1100" b="1">
                  <a:solidFill>
                    <a:srgbClr val="004EDF"/>
                  </a:solidFill>
                  <a:latin typeface="Arial"/>
                  <a:cs typeface="Arial"/>
                </a:rPr>
                <a:t>FEATURE ENGINEERING</a:t>
              </a:r>
            </a:p>
          </p:txBody>
        </p:sp>
        <p:sp>
          <p:nvSpPr>
            <p:cNvPr id="39" name="object 36">
              <a:extLst>
                <a:ext uri="{FF2B5EF4-FFF2-40B4-BE49-F238E27FC236}">
                  <a16:creationId xmlns:a16="http://schemas.microsoft.com/office/drawing/2014/main" id="{E5117436-71B2-9339-807E-6F634A97429D}"/>
                </a:ext>
              </a:extLst>
            </p:cNvPr>
            <p:cNvSpPr txBox="1">
              <a:spLocks/>
            </p:cNvSpPr>
            <p:nvPr/>
          </p:nvSpPr>
          <p:spPr>
            <a:xfrm>
              <a:off x="6578400" y="6359951"/>
              <a:ext cx="2204720" cy="442306"/>
            </a:xfrm>
            <a:prstGeom prst="rect">
              <a:avLst/>
            </a:prstGeom>
          </p:spPr>
          <p:txBody>
            <a:bodyPr vert="horz" wrap="square" lIns="0" tIns="260121"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315"/>
                </a:lnSpc>
              </a:pPr>
              <a:r>
                <a:rPr lang="en-US" sz="1100">
                  <a:latin typeface="Arial"/>
                  <a:cs typeface="Arial"/>
                </a:rPr>
                <a:t>MODELS</a:t>
              </a:r>
            </a:p>
          </p:txBody>
        </p:sp>
        <p:sp>
          <p:nvSpPr>
            <p:cNvPr id="40" name="object 36">
              <a:extLst>
                <a:ext uri="{FF2B5EF4-FFF2-40B4-BE49-F238E27FC236}">
                  <a16:creationId xmlns:a16="http://schemas.microsoft.com/office/drawing/2014/main" id="{9FDA8C05-5D85-0A82-01D4-9232A0E2637D}"/>
                </a:ext>
              </a:extLst>
            </p:cNvPr>
            <p:cNvSpPr txBox="1">
              <a:spLocks/>
            </p:cNvSpPr>
            <p:nvPr/>
          </p:nvSpPr>
          <p:spPr>
            <a:xfrm>
              <a:off x="9169040" y="6359951"/>
              <a:ext cx="2204720" cy="442306"/>
            </a:xfrm>
            <a:prstGeom prst="rect">
              <a:avLst/>
            </a:prstGeom>
          </p:spPr>
          <p:txBody>
            <a:bodyPr vert="horz" wrap="square" lIns="0" tIns="260121"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315"/>
                </a:lnSpc>
              </a:pPr>
              <a:r>
                <a:rPr lang="en-US" sz="1100">
                  <a:latin typeface="Arial"/>
                  <a:cs typeface="Arial"/>
                </a:rPr>
                <a:t>RECOMMENDATIONS</a:t>
              </a:r>
            </a:p>
          </p:txBody>
        </p:sp>
      </p:grpSp>
      <p:sp>
        <p:nvSpPr>
          <p:cNvPr id="44" name="bg object 16">
            <a:extLst>
              <a:ext uri="{FF2B5EF4-FFF2-40B4-BE49-F238E27FC236}">
                <a16:creationId xmlns:a16="http://schemas.microsoft.com/office/drawing/2014/main" id="{0A0CB0A1-F0D7-E4A7-B67E-36B87D8A7C5E}"/>
              </a:ext>
            </a:extLst>
          </p:cNvPr>
          <p:cNvSpPr/>
          <p:nvPr/>
        </p:nvSpPr>
        <p:spPr>
          <a:xfrm>
            <a:off x="1007985" y="6559514"/>
            <a:ext cx="10897870" cy="21590"/>
          </a:xfrm>
          <a:custGeom>
            <a:avLst/>
            <a:gdLst/>
            <a:ahLst/>
            <a:cxnLst/>
            <a:rect l="l" t="t" r="r" b="b"/>
            <a:pathLst>
              <a:path w="10897870" h="21590">
                <a:moveTo>
                  <a:pt x="0" y="21044"/>
                </a:moveTo>
                <a:lnTo>
                  <a:pt x="10897293" y="0"/>
                </a:lnTo>
              </a:path>
            </a:pathLst>
          </a:custGeom>
          <a:ln w="12700">
            <a:solidFill>
              <a:srgbClr val="E3DED1"/>
            </a:solidFill>
          </a:ln>
        </p:spPr>
        <p:txBody>
          <a:bodyPr wrap="square" lIns="0" tIns="0" rIns="0" bIns="0" rtlCol="0"/>
          <a:lstStyle/>
          <a:p>
            <a:endParaRPr/>
          </a:p>
        </p:txBody>
      </p:sp>
      <p:pic>
        <p:nvPicPr>
          <p:cNvPr id="6" name="Picture 6" descr="Chart&#10;&#10;Description automatically generated">
            <a:extLst>
              <a:ext uri="{FF2B5EF4-FFF2-40B4-BE49-F238E27FC236}">
                <a16:creationId xmlns:a16="http://schemas.microsoft.com/office/drawing/2014/main" id="{02997AAA-186B-EAE9-2705-586464CD3ECE}"/>
              </a:ext>
            </a:extLst>
          </p:cNvPr>
          <p:cNvPicPr>
            <a:picLocks noChangeAspect="1"/>
          </p:cNvPicPr>
          <p:nvPr/>
        </p:nvPicPr>
        <p:blipFill>
          <a:blip r:embed="rId5"/>
          <a:stretch>
            <a:fillRect/>
          </a:stretch>
        </p:blipFill>
        <p:spPr>
          <a:xfrm>
            <a:off x="1114812" y="1338310"/>
            <a:ext cx="9056931" cy="4785923"/>
          </a:xfrm>
          <a:prstGeom prst="rect">
            <a:avLst/>
          </a:prstGeom>
        </p:spPr>
      </p:pic>
    </p:spTree>
    <p:extLst>
      <p:ext uri="{BB962C8B-B14F-4D97-AF65-F5344CB8AC3E}">
        <p14:creationId xmlns:p14="http://schemas.microsoft.com/office/powerpoint/2010/main" val="30440567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7037&quot;&gt;&lt;version val=&quot;33011&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d/%m/%Y&lt;/m_strFormatTime&gt;&lt;m_yearfmt&gt;&lt;begin val=&quot;0&quot;/&gt;&lt;end val=&quot;0&quot;/&gt;&lt;/m_yearfmt&gt;&lt;/m_precDefaultDate&gt;&lt;m_precDefaultDay&gt;&lt;m_yearfmt&gt;&lt;begin val=&quot;0&quot;/&gt;&lt;end val=&quot;4&quot;/&gt;&lt;/m_yearfmt&gt;&lt;/m_precDefaultDay&gt;&lt;m_precDefaultWeek&gt;&lt;m_yearfmt&gt;&lt;begin val=&quot;0&quot;/&gt;&lt;end val=&quot;4&quot;/&gt;&lt;/m_yearfmt&gt;&lt;/m_precDefaultWeek&gt;&lt;m_precDefaultMonth&gt;&lt;m_yearfmt&gt;&lt;begin val=&quot;0&quot;/&gt;&lt;end val=&quot;4&quot;/&gt;&lt;/m_yearfmt&gt;&lt;/m_precDefaultMonth&gt;&lt;m_precDefaultQuarter&gt;&lt;m_yearfmt&gt;&lt;begin val=&quot;0&quot;/&gt;&lt;end val=&quot;4&quot;/&gt;&lt;/m_yearfmt&gt;&lt;/m_precDefaultQuarter&gt;&lt;m_precDefaultYear&gt;&lt;m_yearfmt&gt;&lt;begin val=&quot;0&quot;/&gt;&lt;end val=&quot;4&quot;/&gt;&lt;/m_yearfmt&gt;&lt;/m_precDefaultYear&gt;&lt;m_precDefaultFYDay&gt;&lt;m_yearfmt&gt;&lt;begin val=&quot;0&quot;/&gt;&lt;end val=&quot;4&quot;/&gt;&lt;/m_yearfmt&gt;&lt;/m_precDefaultFYDay&gt;&lt;m_precDefaultFYWeek&gt;&lt;m_yearfmt&gt;&lt;begin val=&quot;0&quot;/&gt;&lt;end val=&quot;4&quot;/&gt;&lt;/m_yearfmt&gt;&lt;/m_precDefaultFYWeek&gt;&lt;m_precDefaultFYMonth&gt;&lt;m_yearfmt&gt;&lt;begin val=&quot;0&quot;/&gt;&lt;end val=&quot;4&quot;/&gt;&lt;/m_yearfmt&gt;&lt;/m_precDefaultFYMonth&gt;&lt;m_precDefaultFYQuarter&gt;&lt;m_yearfmt&gt;&lt;begin val=&quot;0&quot;/&gt;&lt;end val=&quot;4&quot;/&gt;&lt;/m_yearfmt&gt;&lt;/m_precDefaultFYQuarter&gt;&lt;m_precDefaultFYYear&gt;&lt;m_yearfmt&gt;&lt;begin val=&quot;0&quot;/&gt;&lt;end val=&quot;4&quot;/&gt;&lt;/m_yearfmt&gt;&lt;/m_precDefaultFYYear&gt;&lt;m_mruColor&gt;&lt;m_vecMRU length=&quot;0&quot;/&gt;&lt;/m_mruColor&gt;&lt;m_eweekdayFirstOfWeek val=&quot;1&quot;/&gt;&lt;m_eweekdayFirstOfWorkweek val=&quot;2&quot;/&gt;&lt;m_eweekdayFirstOfWeekend val=&quot;7&quot;/&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XGHHxA4rMqi7XtYAu9CcM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9GliN9VfoHFdIqMpXXYc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ZT6NJszS10DdH0h0kXtBq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dtkxutEsxQULZ.4ZIw6z2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J3WTmd_0oHLzXTubWB99p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DdxHaaxU6hRqlhhN7Pp_F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OphpeKM4SVDAuhkO36dkm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qCtsZCcP9DLXvwN8YZB9T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S0agLG9brZ219p88CArkM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_iPBwYvwf34aRZr9iJS20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2jojJzvc_uYMzeQ.I420r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9IIWZ6EkuXmjRNTvgZ7dw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mdW4I_Yo2LTjsH3Jm6fNk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x5b7KG4tdYa0NKA5K.fhZ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BBY Brand Template White">
      <a:dk1>
        <a:srgbClr val="000000"/>
      </a:dk1>
      <a:lt1>
        <a:srgbClr val="FFFFFF"/>
      </a:lt1>
      <a:dk2>
        <a:srgbClr val="D2D8E2"/>
      </a:dk2>
      <a:lt2>
        <a:srgbClr val="FFF200"/>
      </a:lt2>
      <a:accent1>
        <a:srgbClr val="0046BE"/>
      </a:accent1>
      <a:accent2>
        <a:srgbClr val="FFCE00"/>
      </a:accent2>
      <a:accent3>
        <a:srgbClr val="001E73"/>
      </a:accent3>
      <a:accent4>
        <a:srgbClr val="4976E6"/>
      </a:accent4>
      <a:accent5>
        <a:srgbClr val="E0E6EF"/>
      </a:accent5>
      <a:accent6>
        <a:srgbClr val="BB0628"/>
      </a:accent6>
      <a:hlink>
        <a:srgbClr val="1D252C"/>
      </a:hlink>
      <a:folHlink>
        <a:srgbClr val="1D252C"/>
      </a:folHlink>
    </a:clrScheme>
    <a:fontScheme name="Custom 7">
      <a:majorFont>
        <a:latin typeface="Human BBY Office"/>
        <a:ea typeface=""/>
        <a:cs typeface=""/>
      </a:majorFont>
      <a:minorFont>
        <a:latin typeface="Human BBY Offic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3175">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1600" dirty="0" smtClean="0"/>
        </a:defPPr>
      </a:lstStyle>
    </a:txDef>
  </a:objectDefaults>
  <a:extraClrSchemeLst/>
  <a:extLst>
    <a:ext uri="{05A4C25C-085E-4340-85A3-A5531E510DB2}">
      <thm15:themeFamily xmlns:thm15="http://schemas.microsoft.com/office/thememl/2012/main" name="BBYpowerpoint_everydayv1.pptx" id="{531BCF8D-00D1-437E-919E-D9AAB3A74313}" vid="{7C088F33-E76F-46DC-AE70-6B371810D62A}"/>
    </a:ext>
  </a:extLst>
</a:theme>
</file>

<file path=ppt/theme/theme3.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14</Slides>
  <Notes>1</Notes>
  <HiddenSlides>0</HiddenSlides>
  <ScaleCrop>false</ScaleCrop>
  <HeadingPairs>
    <vt:vector size="4" baseType="variant">
      <vt:variant>
        <vt:lpstr>Theme</vt:lpstr>
      </vt:variant>
      <vt:variant>
        <vt:i4>3</vt:i4>
      </vt:variant>
      <vt:variant>
        <vt:lpstr>Slide Titles</vt:lpstr>
      </vt:variant>
      <vt:variant>
        <vt:i4>14</vt:i4>
      </vt:variant>
    </vt:vector>
  </HeadingPairs>
  <TitlesOfParts>
    <vt:vector size="17" baseType="lpstr">
      <vt:lpstr>office theme</vt:lpstr>
      <vt:lpstr>1_Office Theme</vt:lpstr>
      <vt:lpstr>office theme</vt:lpstr>
      <vt:lpstr>PowerPoint Presentation</vt:lpstr>
      <vt:lpstr>PowerPoint Presentation</vt:lpstr>
      <vt:lpstr>Data Summary</vt:lpstr>
      <vt:lpstr>Data Visualization</vt:lpstr>
      <vt:lpstr>Feature Engineering </vt:lpstr>
      <vt:lpstr>Feature Engineering </vt:lpstr>
      <vt:lpstr>Correlation Matrix</vt:lpstr>
      <vt:lpstr>Feature Selection (After Log Transformation)</vt:lpstr>
      <vt:lpstr>Feature Selection (After Standardization)</vt:lpstr>
      <vt:lpstr>XGBoost: Boosting yields an acceptable RMSE results of ~7</vt:lpstr>
      <vt:lpstr>Prophet Introduction: Modelling time series with multiple seasonalities</vt:lpstr>
      <vt:lpstr>Prophet: RMSE reaches 3.32, achieving a ~51% cut </vt:lpstr>
      <vt:lpstr>Recommendations</vt:lpstr>
      <vt:lpstr>End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cp:revision>
  <dcterms:created xsi:type="dcterms:W3CDTF">2023-01-18T01:54:27Z</dcterms:created>
  <dcterms:modified xsi:type="dcterms:W3CDTF">2023-01-20T14:21:24Z</dcterms:modified>
</cp:coreProperties>
</file>