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2" r:id="rId5"/>
    <p:sldId id="258" r:id="rId6"/>
    <p:sldId id="266" r:id="rId7"/>
    <p:sldId id="268" r:id="rId8"/>
    <p:sldId id="267" r:id="rId9"/>
    <p:sldId id="261" r:id="rId10"/>
    <p:sldId id="262" r:id="rId11"/>
    <p:sldId id="263" r:id="rId12"/>
    <p:sldId id="269" r:id="rId13"/>
    <p:sldId id="264" r:id="rId14"/>
    <p:sldId id="270" r:id="rId15"/>
    <p:sldId id="271" r:id="rId16"/>
    <p:sldId id="265" r:id="rId17"/>
    <p:sldId id="259" r:id="rId1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CBAB-DE13-409D-963B-4E17794344C4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23EC3-A7AD-4CF2-B5C2-B6477F6912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22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1DA8CA7-6B06-4EDB-9D2C-EA1DF633AFCC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A79793-1899-4B8B-AD82-DBEE28322A39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E428FA3-771E-4594-8D0E-0E738D52A0A6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1E422F1-E30A-401F-87D5-F59C38AC313D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9BF96C5-2919-41D9-A07A-FBDC2BAA99D6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BC24BAA-FEF3-4EEA-B886-B7D72EFE7120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75F720-5563-4DCF-9BBE-17783D8FC72D}" type="datetime1">
              <a:rPr lang="en-US" smtClean="0"/>
              <a:t>12/18/2024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79D20E-0852-47EE-B52C-BE34469C909C}" type="datetime1">
              <a:rPr lang="en-US" smtClean="0"/>
              <a:t>12/18/2024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4A8803A-4F35-47CA-A59A-FCDBB2B2BE91}" type="datetime1">
              <a:rPr lang="en-US" smtClean="0"/>
              <a:t>12/18/2024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2294A5-EFA7-42D5-AD24-B350863219F6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CAF474-E85F-40E9-B676-E3F493A3CDC0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C1D3A8-30D1-4863-B28E-AFA8270EBE5F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2073401" y="2758859"/>
            <a:ext cx="9144000" cy="132454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 fontScale="90000"/>
          </a:bodyPr>
          <a:lstStyle/>
          <a:p>
            <a:pPr>
              <a:defRPr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Учет посещаемости студентов</a:t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</a:t>
            </a:r>
            <a:endParaRPr lang="ru-RU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449400" y="5375973"/>
            <a:ext cx="5753099" cy="54933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algn="l">
              <a:defRPr/>
            </a:pPr>
            <a:r>
              <a:rPr lang="ru-RU" dirty="0" smtClean="0">
                <a:solidFill>
                  <a:schemeClr val="bg1"/>
                </a:solidFill>
              </a:rPr>
              <a:t>Смирнов Олег Владимирович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7487"/>
              </p:ext>
            </p:extLst>
          </p:nvPr>
        </p:nvGraphicFramePr>
        <p:xfrm>
          <a:off x="3160077" y="104236"/>
          <a:ext cx="5871845" cy="1853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1845">
                  <a:extLst>
                    <a:ext uri="{9D8B030D-6E8A-4147-A177-3AD203B41FA5}">
                      <a16:colId xmlns:a16="http://schemas.microsoft.com/office/drawing/2014/main" val="571936935"/>
                    </a:ext>
                  </a:extLst>
                </a:gridCol>
              </a:tblGrid>
              <a:tr h="1217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 b="0" kern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ПРАВИТЕЛЬСТВО САНКТ-ПЕТЕРБУРГА</a:t>
                      </a:r>
                      <a:endParaRPr lang="ru-RU" sz="1200" b="1" kern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 b="0" kern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КОМИТЕТ ПО НАУКЕ И ВЫСШЕЙ ШКОЛЕ</a:t>
                      </a:r>
                      <a:br>
                        <a:rPr lang="ru-RU" sz="1200" b="0" kern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0" kern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Санкт-Петербургское государственное бюджетное профессиональное образовательное учреждение</a:t>
                      </a:r>
                      <a:endParaRPr lang="ru-RU" sz="1200" b="1" kern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 b="0" kern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«ПЕТРОВСКИЙ КОЛЛЕДЖ»</a:t>
                      </a:r>
                      <a:endParaRPr lang="ru-RU" sz="1200" b="1" kern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(СПб ГБПОУ «Петровский колледж»)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4820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Отделение информационных технологий</a:t>
                      </a:r>
                      <a:b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7846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ER-</a:t>
            </a:r>
            <a:r>
              <a:rPr lang="ru-RU" dirty="0"/>
              <a:t>диаграмма предметной </a:t>
            </a:r>
            <a:r>
              <a:rPr lang="ru-RU" dirty="0" smtClean="0"/>
              <a:t>области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/>
          <a:lstStyle/>
          <a:p>
            <a:pPr>
              <a:defRPr/>
            </a:pPr>
            <a:r>
              <a:rPr lang="ru-RU" dirty="0"/>
              <a:t>Запросы по отчетам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 bwMode="auto">
          <a:xfrm>
            <a:off x="1155573" y="1483895"/>
            <a:ext cx="10396728" cy="1009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smtClean="0"/>
              <a:t>1 отчет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39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/>
          <a:lstStyle/>
          <a:p>
            <a:pPr>
              <a:defRPr/>
            </a:pPr>
            <a:r>
              <a:rPr lang="ru-RU" dirty="0"/>
              <a:t>Запросы по отчетам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 bwMode="auto">
          <a:xfrm>
            <a:off x="1155573" y="1483895"/>
            <a:ext cx="10396728" cy="1009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/>
              <a:t>2</a:t>
            </a:r>
            <a:r>
              <a:rPr lang="ru-RU" dirty="0" smtClean="0"/>
              <a:t> отчет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84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Клиентская часть </a:t>
            </a:r>
            <a:r>
              <a:rPr lang="ru-RU" dirty="0" smtClean="0"/>
              <a:t>–приложение </a:t>
            </a:r>
            <a:r>
              <a:rPr lang="ru-RU" dirty="0"/>
              <a:t>на языке C</a:t>
            </a:r>
            <a:r>
              <a:rPr lang="ru-RU" dirty="0" smtClean="0"/>
              <a:t>#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Клиентская часть </a:t>
            </a:r>
            <a:r>
              <a:rPr lang="ru-RU" dirty="0" smtClean="0"/>
              <a:t>–приложение </a:t>
            </a:r>
            <a:r>
              <a:rPr lang="ru-RU" dirty="0"/>
              <a:t>на языке C</a:t>
            </a:r>
            <a:r>
              <a:rPr lang="ru-RU" dirty="0" smtClean="0"/>
              <a:t>#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Клиентская часть </a:t>
            </a:r>
            <a:r>
              <a:rPr lang="ru-RU" dirty="0" smtClean="0"/>
              <a:t>–приложение </a:t>
            </a:r>
            <a:r>
              <a:rPr lang="ru-RU" dirty="0"/>
              <a:t>на языке C</a:t>
            </a:r>
            <a:r>
              <a:rPr lang="ru-RU" dirty="0" smtClean="0"/>
              <a:t>#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/>
          <a:lstStyle/>
          <a:p>
            <a:pPr>
              <a:defRPr/>
            </a:pPr>
            <a:r>
              <a:rPr lang="ru-RU" dirty="0"/>
              <a:t>Заключение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2073401" y="2758861"/>
            <a:ext cx="9144000" cy="132454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 fontScale="90000"/>
          </a:bodyPr>
          <a:lstStyle/>
          <a:p>
            <a:pPr>
              <a:defRPr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Учет посещаемости студентов</a:t>
            </a:r>
            <a:b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</a:t>
            </a:r>
            <a:endParaRPr lang="ru-RU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449400" y="5375973"/>
            <a:ext cx="5753099" cy="54933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algn="l">
              <a:defRPr/>
            </a:pPr>
            <a:r>
              <a:rPr lang="ru-RU" dirty="0">
                <a:solidFill>
                  <a:schemeClr val="bg1"/>
                </a:solidFill>
              </a:rPr>
              <a:t>Смирнов Олег Владимирович</a:t>
            </a:r>
          </a:p>
          <a:p>
            <a:pPr algn="l">
              <a:defRPr/>
            </a:pP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7487"/>
              </p:ext>
            </p:extLst>
          </p:nvPr>
        </p:nvGraphicFramePr>
        <p:xfrm>
          <a:off x="3160077" y="104236"/>
          <a:ext cx="5871845" cy="1870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1845">
                  <a:extLst>
                    <a:ext uri="{9D8B030D-6E8A-4147-A177-3AD203B41FA5}">
                      <a16:colId xmlns:a16="http://schemas.microsoft.com/office/drawing/2014/main" val="571936935"/>
                    </a:ext>
                  </a:extLst>
                </a:gridCol>
              </a:tblGrid>
              <a:tr h="1217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 b="0" kern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ПРАВИТЕЛЬСТВО САНКТ-ПЕТЕРБУРГА</a:t>
                      </a:r>
                      <a:endParaRPr lang="ru-RU" sz="1200" b="1" kern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 b="0" kern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КОМИТЕТ ПО НАУКЕ И ВЫСШЕЙ ШКОЛЕ</a:t>
                      </a:r>
                      <a:br>
                        <a:rPr lang="ru-RU" sz="1200" b="0" kern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0" kern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Санкт-Петербургское государственное бюджетное профессиональное образовательное учреждение</a:t>
                      </a:r>
                      <a:endParaRPr lang="ru-RU" sz="1200" b="1" kern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 b="0" kern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«ПЕТРОВСКИЙ КОЛЛЕДЖ»</a:t>
                      </a:r>
                      <a:endParaRPr lang="ru-RU" sz="1200" b="1" kern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(СПб ГБПОУ «Петровский колледж»)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4820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Отделение информационных технологий</a:t>
                      </a:r>
                      <a:b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78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42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/>
          <a:lstStyle/>
          <a:p>
            <a:pPr>
              <a:defRPr/>
            </a:pPr>
            <a:r>
              <a:rPr lang="ru-RU" dirty="0"/>
              <a:t>Цель курсового проекта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/>
          <a:lstStyle/>
          <a:p>
            <a:pPr>
              <a:defRPr/>
            </a:pPr>
            <a:r>
              <a:rPr lang="ru-RU" dirty="0"/>
              <a:t>Задачи курсового проекта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/>
          <a:lstStyle/>
          <a:p>
            <a:pPr>
              <a:defRPr/>
            </a:pPr>
            <a:r>
              <a:rPr lang="ru-RU" dirty="0"/>
              <a:t>Описание предметной области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3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Выбор средств разработки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 bwMode="auto">
          <a:xfrm>
            <a:off x="1155573" y="1515978"/>
            <a:ext cx="10396728" cy="1009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/>
              <a:t>СУБД</a:t>
            </a:r>
          </a:p>
        </p:txBody>
      </p:sp>
    </p:spTree>
    <p:extLst>
      <p:ext uri="{BB962C8B-B14F-4D97-AF65-F5344CB8AC3E}">
        <p14:creationId xmlns:p14="http://schemas.microsoft.com/office/powerpoint/2010/main" val="41766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Выбор средств разработки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 bwMode="auto">
          <a:xfrm>
            <a:off x="1155573" y="1515978"/>
            <a:ext cx="10396728" cy="1009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/>
              <a:t>Среда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666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Выбор средств разработки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 bwMode="auto">
          <a:xfrm>
            <a:off x="1155573" y="1515978"/>
            <a:ext cx="10396728" cy="1009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smtClean="0"/>
              <a:t>Язык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5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Выбор средств разработки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 bwMode="auto">
          <a:xfrm>
            <a:off x="1155573" y="1515978"/>
            <a:ext cx="10396728" cy="1009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/>
              <a:t>СУБД</a:t>
            </a:r>
          </a:p>
        </p:txBody>
      </p:sp>
    </p:spTree>
    <p:extLst>
      <p:ext uri="{BB962C8B-B14F-4D97-AF65-F5344CB8AC3E}">
        <p14:creationId xmlns:p14="http://schemas.microsoft.com/office/powerpoint/2010/main" val="215289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155573" y="866273"/>
            <a:ext cx="10396728" cy="10092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ERD-</a:t>
            </a:r>
            <a:r>
              <a:rPr lang="ru-RU" dirty="0"/>
              <a:t>диаграмма предметной </a:t>
            </a:r>
            <a:r>
              <a:rPr lang="ru-RU" dirty="0" smtClean="0"/>
              <a:t>области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259957" y="6492875"/>
            <a:ext cx="2743200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26</TotalTime>
  <Words>119</Words>
  <Application>Microsoft Office PowerPoint</Application>
  <DocSecurity>0</DocSecurity>
  <PresentationFormat>Широкоэкранный</PresentationFormat>
  <Paragraphs>50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Тема1</vt:lpstr>
      <vt:lpstr>Учет посещаемости студентов Информационная система</vt:lpstr>
      <vt:lpstr>Цель курсового проекта</vt:lpstr>
      <vt:lpstr>Задачи курсового проекта</vt:lpstr>
      <vt:lpstr>Описание предметной области </vt:lpstr>
      <vt:lpstr>Выбор средств разработки</vt:lpstr>
      <vt:lpstr>Выбор средств разработки</vt:lpstr>
      <vt:lpstr>Выбор средств разработки</vt:lpstr>
      <vt:lpstr>Выбор средств разработки</vt:lpstr>
      <vt:lpstr>ERD-диаграмма предметной области</vt:lpstr>
      <vt:lpstr>ER-диаграмма предметной области</vt:lpstr>
      <vt:lpstr>Запросы по отчетам</vt:lpstr>
      <vt:lpstr>Запросы по отчетам</vt:lpstr>
      <vt:lpstr>Клиентская часть –приложение на языке C#</vt:lpstr>
      <vt:lpstr>Клиентская часть –приложение на языке C#</vt:lpstr>
      <vt:lpstr>Клиентская часть –приложение на языке C#</vt:lpstr>
      <vt:lpstr>Заключение</vt:lpstr>
      <vt:lpstr>Учет посещаемости студентов Информационная система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Маркетинговые исследования рынка образовательных услуг</dc:title>
  <dc:subject/>
  <dc:creator>Сидякина Анастасия Алексеевна</dc:creator>
  <cp:keywords/>
  <dc:description/>
  <cp:lastModifiedBy>oleg</cp:lastModifiedBy>
  <cp:revision>117</cp:revision>
  <dcterms:created xsi:type="dcterms:W3CDTF">2023-01-30T07:02:12Z</dcterms:created>
  <dcterms:modified xsi:type="dcterms:W3CDTF">2024-12-17T22:52:00Z</dcterms:modified>
  <cp:category/>
  <dc:identifier/>
  <cp:contentStatus/>
  <dc:language/>
  <cp:version/>
</cp:coreProperties>
</file>